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62" r:id="rId2"/>
    <p:sldMasterId id="2147483670" r:id="rId3"/>
  </p:sldMasterIdLst>
  <p:notesMasterIdLst>
    <p:notesMasterId r:id="rId72"/>
  </p:notesMasterIdLst>
  <p:sldIdLst>
    <p:sldId id="256" r:id="rId4"/>
    <p:sldId id="296" r:id="rId5"/>
    <p:sldId id="414" r:id="rId6"/>
    <p:sldId id="260" r:id="rId7"/>
    <p:sldId id="299" r:id="rId8"/>
    <p:sldId id="266" r:id="rId9"/>
    <p:sldId id="263" r:id="rId10"/>
    <p:sldId id="298" r:id="rId11"/>
    <p:sldId id="297" r:id="rId12"/>
    <p:sldId id="267" r:id="rId13"/>
    <p:sldId id="317" r:id="rId14"/>
    <p:sldId id="319" r:id="rId15"/>
    <p:sldId id="270" r:id="rId16"/>
    <p:sldId id="318" r:id="rId17"/>
    <p:sldId id="272" r:id="rId18"/>
    <p:sldId id="275" r:id="rId19"/>
    <p:sldId id="264" r:id="rId20"/>
    <p:sldId id="269" r:id="rId21"/>
    <p:sldId id="304" r:id="rId22"/>
    <p:sldId id="307" r:id="rId23"/>
    <p:sldId id="415" r:id="rId24"/>
    <p:sldId id="416" r:id="rId25"/>
    <p:sldId id="417" r:id="rId26"/>
    <p:sldId id="419" r:id="rId27"/>
    <p:sldId id="420" r:id="rId28"/>
    <p:sldId id="421" r:id="rId29"/>
    <p:sldId id="422" r:id="rId30"/>
    <p:sldId id="423" r:id="rId31"/>
    <p:sldId id="424" r:id="rId32"/>
    <p:sldId id="425" r:id="rId33"/>
    <p:sldId id="426" r:id="rId34"/>
    <p:sldId id="428" r:id="rId35"/>
    <p:sldId id="429" r:id="rId36"/>
    <p:sldId id="430" r:id="rId37"/>
    <p:sldId id="432" r:id="rId38"/>
    <p:sldId id="434" r:id="rId39"/>
    <p:sldId id="436" r:id="rId40"/>
    <p:sldId id="448" r:id="rId41"/>
    <p:sldId id="447" r:id="rId42"/>
    <p:sldId id="276" r:id="rId43"/>
    <p:sldId id="305" r:id="rId44"/>
    <p:sldId id="376" r:id="rId45"/>
    <p:sldId id="326" r:id="rId46"/>
    <p:sldId id="441" r:id="rId47"/>
    <p:sldId id="442" r:id="rId48"/>
    <p:sldId id="443" r:id="rId49"/>
    <p:sldId id="444" r:id="rId50"/>
    <p:sldId id="449" r:id="rId51"/>
    <p:sldId id="312" r:id="rId52"/>
    <p:sldId id="377" r:id="rId53"/>
    <p:sldId id="445" r:id="rId54"/>
    <p:sldId id="450" r:id="rId55"/>
    <p:sldId id="411" r:id="rId56"/>
    <p:sldId id="451" r:id="rId57"/>
    <p:sldId id="412" r:id="rId58"/>
    <p:sldId id="439" r:id="rId59"/>
    <p:sldId id="463" r:id="rId60"/>
    <p:sldId id="464" r:id="rId61"/>
    <p:sldId id="453" r:id="rId62"/>
    <p:sldId id="454" r:id="rId63"/>
    <p:sldId id="455" r:id="rId64"/>
    <p:sldId id="456" r:id="rId65"/>
    <p:sldId id="457" r:id="rId66"/>
    <p:sldId id="458" r:id="rId67"/>
    <p:sldId id="459" r:id="rId68"/>
    <p:sldId id="460" r:id="rId69"/>
    <p:sldId id="313" r:id="rId70"/>
    <p:sldId id="314" r:id="rId71"/>
  </p:sldIdLst>
  <p:sldSz cx="9144000" cy="5143500" type="screen16x9"/>
  <p:notesSz cx="6858000" cy="9144000"/>
  <p:embeddedFontLst>
    <p:embeddedFont>
      <p:font typeface="Amatic SC" panose="020B0604020202020204" charset="-79"/>
      <p:regular r:id="rId73"/>
      <p:bold r:id="rId74"/>
    </p:embeddedFont>
    <p:embeddedFont>
      <p:font typeface="Calibri" panose="020F0502020204030204" pitchFamily="34" charset="0"/>
      <p:regular r:id="rId75"/>
      <p:bold r:id="rId76"/>
      <p:italic r:id="rId77"/>
      <p:boldItalic r:id="rId78"/>
    </p:embeddedFont>
    <p:embeddedFont>
      <p:font typeface="Autour One" panose="020B0604020202020204" charset="0"/>
      <p:regular r:id="rId79"/>
    </p:embeddedFont>
    <p:embeddedFont>
      <p:font typeface="Nunito SemiBold" panose="020B0604020202020204" charset="0"/>
      <p:regular r:id="rId80"/>
      <p:bold r:id="rId81"/>
      <p:italic r:id="rId82"/>
      <p:boldItalic r:id="rId83"/>
    </p:embeddedFont>
    <p:embeddedFont>
      <p:font typeface="Nunito" panose="020B0604020202020204" charset="0"/>
      <p:regular r:id="rId84"/>
      <p:bold r:id="rId85"/>
      <p:italic r:id="rId86"/>
      <p:boldItalic r:id="rId87"/>
    </p:embeddedFont>
    <p:embeddedFont>
      <p:font typeface="Mali Light" panose="020B0604020202020204" charset="0"/>
      <p:regular r:id="rId88"/>
      <p:bold r:id="rId89"/>
      <p:italic r:id="rId90"/>
      <p:boldItalic r:id="rId91"/>
    </p:embeddedFont>
    <p:embeddedFont>
      <p:font typeface="Cambria Math" panose="02040503050406030204" pitchFamily="18" charset="0"/>
      <p:regular r:id="rId9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803"/>
    <a:srgbClr val="F0EA00"/>
    <a:srgbClr val="CCFC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C0C35A8-31EE-4B06-98D1-F3640B604409}">
  <a:tblStyle styleId="{2C0C35A8-31EE-4B06-98D1-F3640B6044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12D37EB-A914-4A42-9CBE-EA1083F15C1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3979" autoAdjust="0"/>
  </p:normalViewPr>
  <p:slideViewPr>
    <p:cSldViewPr snapToGrid="0">
      <p:cViewPr varScale="1">
        <p:scale>
          <a:sx n="116" d="100"/>
          <a:sy n="116" d="100"/>
        </p:scale>
        <p:origin x="427"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font" Target="fonts/font4.fntdata"/><Relationship Id="rId84" Type="http://schemas.openxmlformats.org/officeDocument/2006/relationships/font" Target="fonts/font12.fntdata"/><Relationship Id="rId89" Type="http://schemas.openxmlformats.org/officeDocument/2006/relationships/font" Target="fonts/font17.fntdata"/><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font" Target="fonts/font20.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font" Target="fonts/font2.fntdata"/><Relationship Id="rId79" Type="http://schemas.openxmlformats.org/officeDocument/2006/relationships/font" Target="fonts/font7.fntdata"/><Relationship Id="rId87" Type="http://schemas.openxmlformats.org/officeDocument/2006/relationships/font" Target="fonts/font15.fntdata"/><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font" Target="fonts/font10.fntdata"/><Relationship Id="rId90" Type="http://schemas.openxmlformats.org/officeDocument/2006/relationships/font" Target="fonts/font18.fntdata"/><Relationship Id="rId95"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font" Target="fonts/font5.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80" Type="http://schemas.openxmlformats.org/officeDocument/2006/relationships/font" Target="fonts/font8.fntdata"/><Relationship Id="rId85" Type="http://schemas.openxmlformats.org/officeDocument/2006/relationships/font" Target="fonts/font13.fntdata"/><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font" Target="fonts/font16.fntdata"/><Relationship Id="rId91" Type="http://schemas.openxmlformats.org/officeDocument/2006/relationships/font" Target="fonts/font19.fntdata"/><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font" Target="fonts/font14.fntdata"/><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3179002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170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8365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4349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603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76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6777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4120408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21</a:t>
            </a:fld>
            <a:endParaRPr lang="en-US"/>
          </a:p>
        </p:txBody>
      </p:sp>
    </p:spTree>
    <p:extLst>
      <p:ext uri="{BB962C8B-B14F-4D97-AF65-F5344CB8AC3E}">
        <p14:creationId xmlns:p14="http://schemas.microsoft.com/office/powerpoint/2010/main" val="3795524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22</a:t>
            </a:fld>
            <a:endParaRPr lang="en-US"/>
          </a:p>
        </p:txBody>
      </p:sp>
    </p:spTree>
    <p:extLst>
      <p:ext uri="{BB962C8B-B14F-4D97-AF65-F5344CB8AC3E}">
        <p14:creationId xmlns:p14="http://schemas.microsoft.com/office/powerpoint/2010/main" val="3440657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25</a:t>
            </a:fld>
            <a:endParaRPr lang="en-US"/>
          </a:p>
        </p:txBody>
      </p:sp>
    </p:spTree>
    <p:extLst>
      <p:ext uri="{BB962C8B-B14F-4D97-AF65-F5344CB8AC3E}">
        <p14:creationId xmlns:p14="http://schemas.microsoft.com/office/powerpoint/2010/main" val="769710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t>31</a:t>
            </a:fld>
            <a:endParaRPr lang="en-US"/>
          </a:p>
        </p:txBody>
      </p:sp>
    </p:spTree>
    <p:extLst>
      <p:ext uri="{BB962C8B-B14F-4D97-AF65-F5344CB8AC3E}">
        <p14:creationId xmlns:p14="http://schemas.microsoft.com/office/powerpoint/2010/main" val="3088116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9180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36982b2a43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36982b2a43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2956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0121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9737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3144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76491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158461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0400CF-DF6E-4BE3-B959-E77A93849A61}"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48268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36982b2a43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36982b2a43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70051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a:p>
        </p:txBody>
      </p:sp>
    </p:spTree>
    <p:extLst>
      <p:ext uri="{BB962C8B-B14F-4D97-AF65-F5344CB8AC3E}">
        <p14:creationId xmlns:p14="http://schemas.microsoft.com/office/powerpoint/2010/main" val="237246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ed75ccf_0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ed75ccf_0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8451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72780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136982b2a43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136982b2a43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45872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g136982b2a43_0_5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9" name="Google Shape;489;g136982b2a43_0_5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9797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36982b2a43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36982b2a43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8640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81366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1056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36982b2a43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36982b2a43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07062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36982b2a43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36982b2a43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6035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22889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0b9d6acf7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10b9d6acf7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77838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36982b2a43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36982b2a43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63044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65068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36982b2a43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36982b2a43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48969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136982b2a43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136982b2a43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365442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3" name="Google Shape;433;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932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31266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5588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43982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82177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6870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5ed75ccf_0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51406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782225" y="778096"/>
            <a:ext cx="7579546" cy="3864638"/>
          </a:xfrm>
          <a:custGeom>
            <a:avLst/>
            <a:gdLst/>
            <a:ahLst/>
            <a:cxnLst/>
            <a:rect l="l" t="t" r="r" b="b"/>
            <a:pathLst>
              <a:path w="3592202" h="1831582" extrusionOk="0">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 name="Google Shape;11;p2"/>
          <p:cNvSpPr/>
          <p:nvPr/>
        </p:nvSpPr>
        <p:spPr>
          <a:xfrm>
            <a:off x="794256" y="560052"/>
            <a:ext cx="7399177" cy="3910731"/>
          </a:xfrm>
          <a:custGeom>
            <a:avLst/>
            <a:gdLst/>
            <a:ahLst/>
            <a:cxnLst/>
            <a:rect l="l" t="t" r="r" b="b"/>
            <a:pathLst>
              <a:path w="3506719" h="1853427" extrusionOk="0">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7460343" y="542436"/>
            <a:ext cx="814257" cy="1022479"/>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8121968" y="821005"/>
            <a:ext cx="185720" cy="335821"/>
          </a:xfrm>
          <a:custGeom>
            <a:avLst/>
            <a:gdLst/>
            <a:ahLst/>
            <a:cxnLst/>
            <a:rect l="l" t="t" r="r" b="b"/>
            <a:pathLst>
              <a:path w="88019" h="159157" extrusionOk="0">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2947917" y="505266"/>
            <a:ext cx="831121" cy="96144"/>
          </a:xfrm>
          <a:custGeom>
            <a:avLst/>
            <a:gdLst/>
            <a:ahLst/>
            <a:cxnLst/>
            <a:rect l="l" t="t" r="r" b="b"/>
            <a:pathLst>
              <a:path w="393896" h="45566" extrusionOk="0">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3868218" y="487291"/>
            <a:ext cx="278364" cy="43099"/>
          </a:xfrm>
          <a:custGeom>
            <a:avLst/>
            <a:gdLst/>
            <a:ahLst/>
            <a:cxnLst/>
            <a:rect l="l" t="t" r="r" b="b"/>
            <a:pathLst>
              <a:path w="131926" h="20426" extrusionOk="0">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3549755" y="4514760"/>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925109" y="4621068"/>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txBox="1">
            <a:spLocks noGrp="1"/>
          </p:cNvSpPr>
          <p:nvPr>
            <p:ph type="ctrTitle"/>
          </p:nvPr>
        </p:nvSpPr>
        <p:spPr>
          <a:xfrm>
            <a:off x="1867900" y="1731475"/>
            <a:ext cx="5408100" cy="1680600"/>
          </a:xfrm>
          <a:prstGeom prst="rect">
            <a:avLst/>
          </a:prstGeom>
        </p:spPr>
        <p:txBody>
          <a:bodyPr spcFirstLastPara="1" wrap="square" lIns="0" tIns="0" rIns="0" bIns="0" anchor="ctr" anchorCtr="0">
            <a:noAutofit/>
          </a:bodyPr>
          <a:lstStyle>
            <a:lvl1pPr lvl="0" algn="ctr" rtl="0">
              <a:spcBef>
                <a:spcPts val="0"/>
              </a:spcBef>
              <a:spcAft>
                <a:spcPts val="0"/>
              </a:spcAft>
              <a:buSzPts val="6800"/>
              <a:buNone/>
              <a:defRPr sz="6800"/>
            </a:lvl1pPr>
            <a:lvl2pPr lvl="1" algn="ctr" rtl="0">
              <a:spcBef>
                <a:spcPts val="0"/>
              </a:spcBef>
              <a:spcAft>
                <a:spcPts val="0"/>
              </a:spcAft>
              <a:buSzPts val="6800"/>
              <a:buNone/>
              <a:defRPr sz="6800"/>
            </a:lvl2pPr>
            <a:lvl3pPr lvl="2" algn="ctr" rtl="0">
              <a:spcBef>
                <a:spcPts val="0"/>
              </a:spcBef>
              <a:spcAft>
                <a:spcPts val="0"/>
              </a:spcAft>
              <a:buSzPts val="6800"/>
              <a:buNone/>
              <a:defRPr sz="6800"/>
            </a:lvl3pPr>
            <a:lvl4pPr lvl="3" algn="ctr" rtl="0">
              <a:spcBef>
                <a:spcPts val="0"/>
              </a:spcBef>
              <a:spcAft>
                <a:spcPts val="0"/>
              </a:spcAft>
              <a:buSzPts val="6800"/>
              <a:buNone/>
              <a:defRPr sz="6800"/>
            </a:lvl4pPr>
            <a:lvl5pPr lvl="4" algn="ctr" rtl="0">
              <a:spcBef>
                <a:spcPts val="0"/>
              </a:spcBef>
              <a:spcAft>
                <a:spcPts val="0"/>
              </a:spcAft>
              <a:buSzPts val="6800"/>
              <a:buNone/>
              <a:defRPr sz="6800"/>
            </a:lvl5pPr>
            <a:lvl6pPr lvl="5" algn="ctr" rtl="0">
              <a:spcBef>
                <a:spcPts val="0"/>
              </a:spcBef>
              <a:spcAft>
                <a:spcPts val="0"/>
              </a:spcAft>
              <a:buSzPts val="6800"/>
              <a:buNone/>
              <a:defRPr sz="6800"/>
            </a:lvl6pPr>
            <a:lvl7pPr lvl="6" algn="ctr" rtl="0">
              <a:spcBef>
                <a:spcPts val="0"/>
              </a:spcBef>
              <a:spcAft>
                <a:spcPts val="0"/>
              </a:spcAft>
              <a:buSzPts val="6800"/>
              <a:buNone/>
              <a:defRPr sz="6800"/>
            </a:lvl7pPr>
            <a:lvl8pPr lvl="7" algn="ctr" rtl="0">
              <a:spcBef>
                <a:spcPts val="0"/>
              </a:spcBef>
              <a:spcAft>
                <a:spcPts val="0"/>
              </a:spcAft>
              <a:buSzPts val="6800"/>
              <a:buNone/>
              <a:defRPr sz="6800"/>
            </a:lvl8pPr>
            <a:lvl9pPr lvl="8" algn="ctr" rtl="0">
              <a:spcBef>
                <a:spcPts val="0"/>
              </a:spcBef>
              <a:spcAft>
                <a:spcPts val="0"/>
              </a:spcAft>
              <a:buSzPts val="6800"/>
              <a:buNone/>
              <a:defRPr sz="6800"/>
            </a:lvl9pPr>
          </a:lstStyle>
          <a:p>
            <a:endParaRPr/>
          </a:p>
        </p:txBody>
      </p:sp>
      <p:sp>
        <p:nvSpPr>
          <p:cNvPr id="19" name="Google Shape;19;p2"/>
          <p:cNvSpPr/>
          <p:nvPr/>
        </p:nvSpPr>
        <p:spPr>
          <a:xfrm rot="-871776">
            <a:off x="594544" y="662599"/>
            <a:ext cx="1234918" cy="1390637"/>
          </a:xfrm>
          <a:custGeom>
            <a:avLst/>
            <a:gdLst/>
            <a:ahLst/>
            <a:cxnLst/>
            <a:rect l="l" t="t" r="r" b="b"/>
            <a:pathLst>
              <a:path w="584559" h="658270" extrusionOk="0">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20;p2"/>
          <p:cNvSpPr/>
          <p:nvPr/>
        </p:nvSpPr>
        <p:spPr>
          <a:xfrm rot="-5400000">
            <a:off x="546000" y="3237680"/>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 name="Google Shape;21;p2"/>
          <p:cNvSpPr/>
          <p:nvPr/>
        </p:nvSpPr>
        <p:spPr>
          <a:xfrm rot="1737742">
            <a:off x="7950210" y="3938411"/>
            <a:ext cx="211749" cy="2681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969161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46"/>
        <p:cNvGrpSpPr/>
        <p:nvPr/>
      </p:nvGrpSpPr>
      <p:grpSpPr>
        <a:xfrm>
          <a:off x="0" y="0"/>
          <a:ext cx="0" cy="0"/>
          <a:chOff x="0" y="0"/>
          <a:chExt cx="0" cy="0"/>
        </a:xfrm>
      </p:grpSpPr>
      <p:grpSp>
        <p:nvGrpSpPr>
          <p:cNvPr id="147" name="Google Shape;147;p3"/>
          <p:cNvGrpSpPr/>
          <p:nvPr/>
        </p:nvGrpSpPr>
        <p:grpSpPr>
          <a:xfrm>
            <a:off x="766179" y="482197"/>
            <a:ext cx="2727288" cy="3832032"/>
            <a:chOff x="766179" y="482197"/>
            <a:chExt cx="2727288" cy="3832032"/>
          </a:xfrm>
        </p:grpSpPr>
        <p:sp>
          <p:nvSpPr>
            <p:cNvPr id="148" name="Google Shape;148;p3"/>
            <p:cNvSpPr/>
            <p:nvPr/>
          </p:nvSpPr>
          <p:spPr>
            <a:xfrm rot="-154594">
              <a:off x="889383" y="630613"/>
              <a:ext cx="2523796" cy="3628722"/>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49" name="Google Shape;149;p3"/>
            <p:cNvSpPr/>
            <p:nvPr/>
          </p:nvSpPr>
          <p:spPr>
            <a:xfrm rot="-154594">
              <a:off x="912558" y="777430"/>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0" name="Google Shape;150;p3"/>
            <p:cNvSpPr/>
            <p:nvPr/>
          </p:nvSpPr>
          <p:spPr>
            <a:xfrm rot="-154594">
              <a:off x="841306" y="696599"/>
              <a:ext cx="2417403" cy="3396710"/>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1" name="Google Shape;151;p3"/>
            <p:cNvSpPr/>
            <p:nvPr/>
          </p:nvSpPr>
          <p:spPr>
            <a:xfrm rot="-154594">
              <a:off x="1092310" y="1246135"/>
              <a:ext cx="466413" cy="53565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2" name="Google Shape;152;p3"/>
            <p:cNvSpPr/>
            <p:nvPr/>
          </p:nvSpPr>
          <p:spPr>
            <a:xfrm rot="-154594">
              <a:off x="1109303" y="1816290"/>
              <a:ext cx="419253" cy="589377"/>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3" name="Google Shape;153;p3"/>
            <p:cNvSpPr/>
            <p:nvPr/>
          </p:nvSpPr>
          <p:spPr>
            <a:xfrm rot="-154594">
              <a:off x="1126691" y="2478474"/>
              <a:ext cx="413315" cy="507955"/>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4" name="Google Shape;154;p3"/>
            <p:cNvSpPr/>
            <p:nvPr/>
          </p:nvSpPr>
          <p:spPr>
            <a:xfrm rot="-154594">
              <a:off x="1132026" y="3043888"/>
              <a:ext cx="472603" cy="496328"/>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5" name="Google Shape;155;p3"/>
            <p:cNvSpPr/>
            <p:nvPr/>
          </p:nvSpPr>
          <p:spPr>
            <a:xfrm rot="-154594">
              <a:off x="1599668" y="1403558"/>
              <a:ext cx="1337863" cy="239312"/>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6" name="Google Shape;156;p3"/>
            <p:cNvSpPr/>
            <p:nvPr/>
          </p:nvSpPr>
          <p:spPr>
            <a:xfrm rot="-154594">
              <a:off x="1642524" y="2015493"/>
              <a:ext cx="1278761" cy="258673"/>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57" name="Google Shape;157;p3"/>
            <p:cNvGrpSpPr/>
            <p:nvPr/>
          </p:nvGrpSpPr>
          <p:grpSpPr>
            <a:xfrm rot="-155436">
              <a:off x="1653772" y="2616171"/>
              <a:ext cx="1365211" cy="296952"/>
              <a:chOff x="3273395" y="5250595"/>
              <a:chExt cx="2730362" cy="593891"/>
            </a:xfrm>
          </p:grpSpPr>
          <p:sp>
            <p:nvSpPr>
              <p:cNvPr id="158" name="Google Shape;158;p3"/>
              <p:cNvSpPr/>
              <p:nvPr/>
            </p:nvSpPr>
            <p:spPr>
              <a:xfrm>
                <a:off x="5648593" y="5602523"/>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59" name="Google Shape;159;p3"/>
              <p:cNvSpPr/>
              <p:nvPr/>
            </p:nvSpPr>
            <p:spPr>
              <a:xfrm>
                <a:off x="3863693" y="5449523"/>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0" name="Google Shape;160;p3"/>
              <p:cNvSpPr/>
              <p:nvPr/>
            </p:nvSpPr>
            <p:spPr>
              <a:xfrm>
                <a:off x="3273395" y="5250595"/>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1" name="Google Shape;161;p3"/>
            <p:cNvGrpSpPr/>
            <p:nvPr/>
          </p:nvGrpSpPr>
          <p:grpSpPr>
            <a:xfrm rot="-155436">
              <a:off x="1707227" y="3156865"/>
              <a:ext cx="1267463" cy="281065"/>
              <a:chOff x="3332136" y="6331286"/>
              <a:chExt cx="2534871" cy="562117"/>
            </a:xfrm>
          </p:grpSpPr>
          <p:sp>
            <p:nvSpPr>
              <p:cNvPr id="162" name="Google Shape;162;p3"/>
              <p:cNvSpPr/>
              <p:nvPr/>
            </p:nvSpPr>
            <p:spPr>
              <a:xfrm>
                <a:off x="3332136" y="6331286"/>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3" name="Google Shape;163;p3"/>
              <p:cNvSpPr/>
              <p:nvPr/>
            </p:nvSpPr>
            <p:spPr>
              <a:xfrm>
                <a:off x="4460955" y="6717103"/>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4" name="Google Shape;164;p3"/>
              <p:cNvSpPr/>
              <p:nvPr/>
            </p:nvSpPr>
            <p:spPr>
              <a:xfrm>
                <a:off x="4909744" y="6696834"/>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65" name="Google Shape;165;p3"/>
            <p:cNvGrpSpPr/>
            <p:nvPr/>
          </p:nvGrpSpPr>
          <p:grpSpPr>
            <a:xfrm rot="-155436">
              <a:off x="929372" y="773103"/>
              <a:ext cx="2152333" cy="142517"/>
              <a:chOff x="1998890" y="1538560"/>
              <a:chExt cx="4304572" cy="285027"/>
            </a:xfrm>
          </p:grpSpPr>
          <p:sp>
            <p:nvSpPr>
              <p:cNvPr id="166" name="Google Shape;166;p3"/>
              <p:cNvSpPr/>
              <p:nvPr/>
            </p:nvSpPr>
            <p:spPr>
              <a:xfrm>
                <a:off x="6141836" y="1661893"/>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7" name="Google Shape;167;p3"/>
              <p:cNvSpPr/>
              <p:nvPr/>
            </p:nvSpPr>
            <p:spPr>
              <a:xfrm>
                <a:off x="5796602" y="1651615"/>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8" name="Google Shape;168;p3"/>
              <p:cNvSpPr/>
              <p:nvPr/>
            </p:nvSpPr>
            <p:spPr>
              <a:xfrm>
                <a:off x="5451353" y="1641337"/>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69" name="Google Shape;169;p3"/>
              <p:cNvSpPr/>
              <p:nvPr/>
            </p:nvSpPr>
            <p:spPr>
              <a:xfrm>
                <a:off x="5106104" y="16310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0" name="Google Shape;170;p3"/>
              <p:cNvSpPr/>
              <p:nvPr/>
            </p:nvSpPr>
            <p:spPr>
              <a:xfrm>
                <a:off x="4760854" y="1620782"/>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1" name="Google Shape;171;p3"/>
              <p:cNvSpPr/>
              <p:nvPr/>
            </p:nvSpPr>
            <p:spPr>
              <a:xfrm>
                <a:off x="4415620" y="1610504"/>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2" name="Google Shape;172;p3"/>
              <p:cNvSpPr/>
              <p:nvPr/>
            </p:nvSpPr>
            <p:spPr>
              <a:xfrm>
                <a:off x="4070371" y="160022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3" name="Google Shape;173;p3"/>
              <p:cNvSpPr/>
              <p:nvPr/>
            </p:nvSpPr>
            <p:spPr>
              <a:xfrm>
                <a:off x="3725122" y="158994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4" name="Google Shape;174;p3"/>
              <p:cNvSpPr/>
              <p:nvPr/>
            </p:nvSpPr>
            <p:spPr>
              <a:xfrm>
                <a:off x="3379872" y="1579671"/>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5" name="Google Shape;175;p3"/>
              <p:cNvSpPr/>
              <p:nvPr/>
            </p:nvSpPr>
            <p:spPr>
              <a:xfrm>
                <a:off x="3034623" y="1569393"/>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6" name="Google Shape;176;p3"/>
              <p:cNvSpPr/>
              <p:nvPr/>
            </p:nvSpPr>
            <p:spPr>
              <a:xfrm>
                <a:off x="2689389" y="155911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7" name="Google Shape;177;p3"/>
              <p:cNvSpPr/>
              <p:nvPr/>
            </p:nvSpPr>
            <p:spPr>
              <a:xfrm>
                <a:off x="2344140" y="154883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78" name="Google Shape;178;p3"/>
              <p:cNvSpPr/>
              <p:nvPr/>
            </p:nvSpPr>
            <p:spPr>
              <a:xfrm>
                <a:off x="1998890" y="1538560"/>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nvGrpSpPr>
            <p:cNvPr id="179" name="Google Shape;179;p3"/>
            <p:cNvGrpSpPr/>
            <p:nvPr/>
          </p:nvGrpSpPr>
          <p:grpSpPr>
            <a:xfrm rot="-155436">
              <a:off x="825267" y="534187"/>
              <a:ext cx="2308507" cy="352843"/>
              <a:chOff x="1802829" y="1058660"/>
              <a:chExt cx="4616912" cy="705670"/>
            </a:xfrm>
          </p:grpSpPr>
          <p:sp>
            <p:nvSpPr>
              <p:cNvPr id="180" name="Google Shape;180;p3"/>
              <p:cNvSpPr/>
              <p:nvPr/>
            </p:nvSpPr>
            <p:spPr>
              <a:xfrm>
                <a:off x="5947216" y="1177128"/>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1" name="Google Shape;181;p3"/>
              <p:cNvSpPr/>
              <p:nvPr/>
            </p:nvSpPr>
            <p:spPr>
              <a:xfrm>
                <a:off x="5601847" y="1167254"/>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2" name="Google Shape;182;p3"/>
              <p:cNvSpPr/>
              <p:nvPr/>
            </p:nvSpPr>
            <p:spPr>
              <a:xfrm>
                <a:off x="5256478" y="1157379"/>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3" name="Google Shape;183;p3"/>
              <p:cNvSpPr/>
              <p:nvPr/>
            </p:nvSpPr>
            <p:spPr>
              <a:xfrm>
                <a:off x="4911109" y="1147505"/>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4" name="Google Shape;184;p3"/>
              <p:cNvSpPr/>
              <p:nvPr/>
            </p:nvSpPr>
            <p:spPr>
              <a:xfrm>
                <a:off x="4565756" y="1137630"/>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5" name="Google Shape;185;p3"/>
              <p:cNvSpPr/>
              <p:nvPr/>
            </p:nvSpPr>
            <p:spPr>
              <a:xfrm>
                <a:off x="4220387" y="1127756"/>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6" name="Google Shape;186;p3"/>
              <p:cNvSpPr/>
              <p:nvPr/>
            </p:nvSpPr>
            <p:spPr>
              <a:xfrm>
                <a:off x="3875018" y="1117897"/>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7" name="Google Shape;187;p3"/>
              <p:cNvSpPr/>
              <p:nvPr/>
            </p:nvSpPr>
            <p:spPr>
              <a:xfrm>
                <a:off x="3529650" y="110802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8" name="Google Shape;188;p3"/>
              <p:cNvSpPr/>
              <p:nvPr/>
            </p:nvSpPr>
            <p:spPr>
              <a:xfrm>
                <a:off x="3184292" y="1098148"/>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89" name="Google Shape;189;p3"/>
              <p:cNvSpPr/>
              <p:nvPr/>
            </p:nvSpPr>
            <p:spPr>
              <a:xfrm>
                <a:off x="2838927" y="1088276"/>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0" name="Google Shape;190;p3"/>
              <p:cNvSpPr/>
              <p:nvPr/>
            </p:nvSpPr>
            <p:spPr>
              <a:xfrm>
                <a:off x="2493559" y="1078399"/>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1" name="Google Shape;191;p3"/>
              <p:cNvSpPr/>
              <p:nvPr/>
            </p:nvSpPr>
            <p:spPr>
              <a:xfrm>
                <a:off x="2148205" y="1068533"/>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2" name="Google Shape;192;p3"/>
              <p:cNvSpPr/>
              <p:nvPr/>
            </p:nvSpPr>
            <p:spPr>
              <a:xfrm>
                <a:off x="1802829" y="1058660"/>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193" name="Google Shape;193;p3"/>
          <p:cNvSpPr>
            <a:spLocks noGrp="1"/>
          </p:cNvSpPr>
          <p:nvPr>
            <p:ph type="pic" idx="2"/>
          </p:nvPr>
        </p:nvSpPr>
        <p:spPr>
          <a:xfrm rot="136249">
            <a:off x="1161413" y="955713"/>
            <a:ext cx="2430409" cy="3654474"/>
          </a:xfrm>
          <a:prstGeom prst="rect">
            <a:avLst/>
          </a:prstGeom>
          <a:noFill/>
          <a:ln>
            <a:noFill/>
          </a:ln>
        </p:spPr>
      </p:sp>
      <p:grpSp>
        <p:nvGrpSpPr>
          <p:cNvPr id="194" name="Google Shape;194;p3"/>
          <p:cNvGrpSpPr/>
          <p:nvPr/>
        </p:nvGrpSpPr>
        <p:grpSpPr>
          <a:xfrm>
            <a:off x="388428" y="1197146"/>
            <a:ext cx="1193443" cy="605413"/>
            <a:chOff x="388428" y="1273346"/>
            <a:chExt cx="1193443" cy="605413"/>
          </a:xfrm>
        </p:grpSpPr>
        <p:sp>
          <p:nvSpPr>
            <p:cNvPr id="195" name="Google Shape;195;p3"/>
            <p:cNvSpPr/>
            <p:nvPr/>
          </p:nvSpPr>
          <p:spPr>
            <a:xfrm rot="-692077">
              <a:off x="416160" y="1385914"/>
              <a:ext cx="1137979" cy="383130"/>
            </a:xfrm>
            <a:custGeom>
              <a:avLst/>
              <a:gdLst/>
              <a:ahLst/>
              <a:cxnLst/>
              <a:rect l="l" t="t" r="r" b="b"/>
              <a:pathLst>
                <a:path w="2275502" h="765332" extrusionOk="0">
                  <a:moveTo>
                    <a:pt x="2183074" y="627793"/>
                  </a:moveTo>
                  <a:cubicBezTo>
                    <a:pt x="2281316" y="571323"/>
                    <a:pt x="2271868" y="579086"/>
                    <a:pt x="2243543" y="537508"/>
                  </a:cubicBezTo>
                  <a:cubicBezTo>
                    <a:pt x="2219823" y="504710"/>
                    <a:pt x="2191489" y="476040"/>
                    <a:pt x="2162931" y="447552"/>
                  </a:cubicBezTo>
                  <a:cubicBezTo>
                    <a:pt x="2277917" y="364041"/>
                    <a:pt x="2264660" y="394981"/>
                    <a:pt x="2169161" y="259761"/>
                  </a:cubicBezTo>
                  <a:cubicBezTo>
                    <a:pt x="2223605" y="227701"/>
                    <a:pt x="2264814" y="213217"/>
                    <a:pt x="2242187" y="188246"/>
                  </a:cubicBezTo>
                  <a:cubicBezTo>
                    <a:pt x="2180698" y="99729"/>
                    <a:pt x="2202347" y="126322"/>
                    <a:pt x="2212614" y="91396"/>
                  </a:cubicBezTo>
                  <a:cubicBezTo>
                    <a:pt x="2217639" y="80626"/>
                    <a:pt x="2223432" y="71063"/>
                    <a:pt x="2229408" y="60639"/>
                  </a:cubicBezTo>
                  <a:cubicBezTo>
                    <a:pt x="2241313" y="43085"/>
                    <a:pt x="2254065" y="656"/>
                    <a:pt x="2221361" y="0"/>
                  </a:cubicBezTo>
                  <a:cubicBezTo>
                    <a:pt x="1896019" y="17923"/>
                    <a:pt x="264042" y="57856"/>
                    <a:pt x="263737" y="57847"/>
                  </a:cubicBezTo>
                  <a:cubicBezTo>
                    <a:pt x="207263" y="61013"/>
                    <a:pt x="91249" y="35741"/>
                    <a:pt x="49057" y="72936"/>
                  </a:cubicBezTo>
                  <a:cubicBezTo>
                    <a:pt x="35531" y="84995"/>
                    <a:pt x="45248" y="99269"/>
                    <a:pt x="61335" y="137890"/>
                  </a:cubicBezTo>
                  <a:cubicBezTo>
                    <a:pt x="72272" y="171143"/>
                    <a:pt x="57563" y="163412"/>
                    <a:pt x="22643" y="177968"/>
                  </a:cubicBezTo>
                  <a:cubicBezTo>
                    <a:pt x="-28410" y="195240"/>
                    <a:pt x="46790" y="232544"/>
                    <a:pt x="79594" y="285142"/>
                  </a:cubicBezTo>
                  <a:cubicBezTo>
                    <a:pt x="-7171" y="396143"/>
                    <a:pt x="-33039" y="349230"/>
                    <a:pt x="97125" y="483662"/>
                  </a:cubicBezTo>
                  <a:cubicBezTo>
                    <a:pt x="-18157" y="619023"/>
                    <a:pt x="-43825" y="558366"/>
                    <a:pt x="91695" y="651616"/>
                  </a:cubicBezTo>
                  <a:cubicBezTo>
                    <a:pt x="46622" y="713208"/>
                    <a:pt x="16240" y="750316"/>
                    <a:pt x="29183" y="765332"/>
                  </a:cubicBezTo>
                  <a:cubicBezTo>
                    <a:pt x="267714" y="686820"/>
                    <a:pt x="1672301" y="739026"/>
                    <a:pt x="2228857" y="740147"/>
                  </a:cubicBezTo>
                  <a:cubicBezTo>
                    <a:pt x="2321001" y="717736"/>
                    <a:pt x="2261087" y="682000"/>
                    <a:pt x="2183074" y="62779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196" name="Google Shape;196;p3"/>
            <p:cNvGrpSpPr/>
            <p:nvPr/>
          </p:nvGrpSpPr>
          <p:grpSpPr>
            <a:xfrm rot="-701246">
              <a:off x="415571" y="1384634"/>
              <a:ext cx="1137910" cy="382727"/>
              <a:chOff x="830772" y="2616762"/>
              <a:chExt cx="2275511" cy="765350"/>
            </a:xfrm>
          </p:grpSpPr>
          <p:sp>
            <p:nvSpPr>
              <p:cNvPr id="197" name="Google Shape;197;p3"/>
              <p:cNvSpPr/>
              <p:nvPr/>
            </p:nvSpPr>
            <p:spPr>
              <a:xfrm>
                <a:off x="1103578" y="2669985"/>
                <a:ext cx="219828" cy="677726"/>
              </a:xfrm>
              <a:custGeom>
                <a:avLst/>
                <a:gdLst/>
                <a:ahLst/>
                <a:cxnLst/>
                <a:rect l="l" t="t" r="r" b="b"/>
                <a:pathLst>
                  <a:path w="219828" h="677726" extrusionOk="0">
                    <a:moveTo>
                      <a:pt x="218891" y="614148"/>
                    </a:moveTo>
                    <a:cubicBezTo>
                      <a:pt x="213162" y="608918"/>
                      <a:pt x="203354" y="595647"/>
                      <a:pt x="160452" y="558238"/>
                    </a:cubicBezTo>
                    <a:cubicBezTo>
                      <a:pt x="154053" y="552661"/>
                      <a:pt x="136969" y="543577"/>
                      <a:pt x="142840" y="529116"/>
                    </a:cubicBezTo>
                    <a:cubicBezTo>
                      <a:pt x="154363" y="500728"/>
                      <a:pt x="161990" y="502168"/>
                      <a:pt x="202836" y="442859"/>
                    </a:cubicBezTo>
                    <a:cubicBezTo>
                      <a:pt x="204588" y="440326"/>
                      <a:pt x="203900" y="443028"/>
                      <a:pt x="212861" y="434772"/>
                    </a:cubicBezTo>
                    <a:cubicBezTo>
                      <a:pt x="156538" y="387359"/>
                      <a:pt x="171743" y="385910"/>
                      <a:pt x="148128" y="374493"/>
                    </a:cubicBezTo>
                    <a:cubicBezTo>
                      <a:pt x="144310" y="372648"/>
                      <a:pt x="134939" y="359189"/>
                      <a:pt x="134156" y="349558"/>
                    </a:cubicBezTo>
                    <a:cubicBezTo>
                      <a:pt x="133160" y="337321"/>
                      <a:pt x="137724" y="337125"/>
                      <a:pt x="140996" y="332423"/>
                    </a:cubicBezTo>
                    <a:cubicBezTo>
                      <a:pt x="143886" y="319184"/>
                      <a:pt x="161044" y="303425"/>
                      <a:pt x="164826" y="292732"/>
                    </a:cubicBezTo>
                    <a:cubicBezTo>
                      <a:pt x="166951" y="286718"/>
                      <a:pt x="173277" y="287374"/>
                      <a:pt x="191221" y="265911"/>
                    </a:cubicBezTo>
                    <a:cubicBezTo>
                      <a:pt x="196359" y="259765"/>
                      <a:pt x="201179" y="253264"/>
                      <a:pt x="206645" y="247341"/>
                    </a:cubicBezTo>
                    <a:cubicBezTo>
                      <a:pt x="183630" y="225979"/>
                      <a:pt x="202289" y="250125"/>
                      <a:pt x="182834" y="223828"/>
                    </a:cubicBezTo>
                    <a:cubicBezTo>
                      <a:pt x="179430" y="219231"/>
                      <a:pt x="174023" y="216170"/>
                      <a:pt x="170209" y="211814"/>
                    </a:cubicBezTo>
                    <a:cubicBezTo>
                      <a:pt x="166591" y="207687"/>
                      <a:pt x="156015" y="184602"/>
                      <a:pt x="151755" y="181750"/>
                    </a:cubicBezTo>
                    <a:cubicBezTo>
                      <a:pt x="141078" y="174606"/>
                      <a:pt x="139322" y="166045"/>
                      <a:pt x="130820" y="157066"/>
                    </a:cubicBezTo>
                    <a:cubicBezTo>
                      <a:pt x="127193" y="153239"/>
                      <a:pt x="124572" y="147972"/>
                      <a:pt x="127139" y="141904"/>
                    </a:cubicBezTo>
                    <a:cubicBezTo>
                      <a:pt x="127562" y="140901"/>
                      <a:pt x="126260" y="128919"/>
                      <a:pt x="135408" y="124960"/>
                    </a:cubicBezTo>
                    <a:cubicBezTo>
                      <a:pt x="139367" y="123247"/>
                      <a:pt x="142516" y="118832"/>
                      <a:pt x="147145" y="112509"/>
                    </a:cubicBezTo>
                    <a:cubicBezTo>
                      <a:pt x="151687" y="106313"/>
                      <a:pt x="168307" y="99734"/>
                      <a:pt x="172876" y="93561"/>
                    </a:cubicBezTo>
                    <a:cubicBezTo>
                      <a:pt x="220216" y="29577"/>
                      <a:pt x="241865" y="64840"/>
                      <a:pt x="189082" y="15467"/>
                    </a:cubicBezTo>
                    <a:cubicBezTo>
                      <a:pt x="182274" y="9103"/>
                      <a:pt x="182242" y="6082"/>
                      <a:pt x="176649" y="0"/>
                    </a:cubicBezTo>
                    <a:cubicBezTo>
                      <a:pt x="110345" y="1672"/>
                      <a:pt x="58760" y="2957"/>
                      <a:pt x="26971" y="3740"/>
                    </a:cubicBezTo>
                    <a:cubicBezTo>
                      <a:pt x="46513" y="20688"/>
                      <a:pt x="74206" y="37545"/>
                      <a:pt x="75152" y="45473"/>
                    </a:cubicBezTo>
                    <a:cubicBezTo>
                      <a:pt x="67821" y="63387"/>
                      <a:pt x="39077" y="79483"/>
                      <a:pt x="17264" y="110331"/>
                    </a:cubicBezTo>
                    <a:cubicBezTo>
                      <a:pt x="34872" y="146769"/>
                      <a:pt x="49048" y="136655"/>
                      <a:pt x="58764" y="149758"/>
                    </a:cubicBezTo>
                    <a:cubicBezTo>
                      <a:pt x="84992" y="185135"/>
                      <a:pt x="100524" y="183394"/>
                      <a:pt x="63834" y="224954"/>
                    </a:cubicBezTo>
                    <a:cubicBezTo>
                      <a:pt x="-7626" y="305894"/>
                      <a:pt x="-1882" y="283648"/>
                      <a:pt x="20841" y="309871"/>
                    </a:cubicBezTo>
                    <a:cubicBezTo>
                      <a:pt x="21865" y="311051"/>
                      <a:pt x="22729" y="312518"/>
                      <a:pt x="24008" y="313293"/>
                    </a:cubicBezTo>
                    <a:cubicBezTo>
                      <a:pt x="39718" y="322838"/>
                      <a:pt x="57704" y="348273"/>
                      <a:pt x="62765" y="350337"/>
                    </a:cubicBezTo>
                    <a:cubicBezTo>
                      <a:pt x="64703" y="351130"/>
                      <a:pt x="67020" y="352843"/>
                      <a:pt x="67662" y="354670"/>
                    </a:cubicBezTo>
                    <a:cubicBezTo>
                      <a:pt x="70674" y="363212"/>
                      <a:pt x="86940" y="370146"/>
                      <a:pt x="89884" y="376215"/>
                    </a:cubicBezTo>
                    <a:cubicBezTo>
                      <a:pt x="102085" y="401377"/>
                      <a:pt x="93088" y="402976"/>
                      <a:pt x="86484" y="408216"/>
                    </a:cubicBezTo>
                    <a:cubicBezTo>
                      <a:pt x="86293" y="408849"/>
                      <a:pt x="71316" y="431970"/>
                      <a:pt x="61936" y="438836"/>
                    </a:cubicBezTo>
                    <a:cubicBezTo>
                      <a:pt x="41816" y="453565"/>
                      <a:pt x="2568" y="504688"/>
                      <a:pt x="2314" y="504988"/>
                    </a:cubicBezTo>
                    <a:cubicBezTo>
                      <a:pt x="-3070" y="511417"/>
                      <a:pt x="-1869" y="510032"/>
                      <a:pt x="37302" y="550452"/>
                    </a:cubicBezTo>
                    <a:cubicBezTo>
                      <a:pt x="39304" y="552511"/>
                      <a:pt x="38321" y="558438"/>
                      <a:pt x="74925" y="590799"/>
                    </a:cubicBezTo>
                    <a:cubicBezTo>
                      <a:pt x="76095" y="591833"/>
                      <a:pt x="77323" y="593045"/>
                      <a:pt x="78739" y="593515"/>
                    </a:cubicBezTo>
                    <a:cubicBezTo>
                      <a:pt x="114605" y="605419"/>
                      <a:pt x="99063" y="650865"/>
                      <a:pt x="60216" y="669125"/>
                    </a:cubicBezTo>
                    <a:cubicBezTo>
                      <a:pt x="56270" y="670979"/>
                      <a:pt x="57795" y="673813"/>
                      <a:pt x="53271" y="677726"/>
                    </a:cubicBezTo>
                    <a:cubicBezTo>
                      <a:pt x="87595" y="676104"/>
                      <a:pt x="123967" y="674742"/>
                      <a:pt x="162095" y="673608"/>
                    </a:cubicBezTo>
                    <a:cubicBezTo>
                      <a:pt x="171033" y="658828"/>
                      <a:pt x="219169" y="614403"/>
                      <a:pt x="218891" y="61414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8" name="Google Shape;198;p3"/>
              <p:cNvSpPr/>
              <p:nvPr/>
            </p:nvSpPr>
            <p:spPr>
              <a:xfrm>
                <a:off x="2124343" y="2644262"/>
                <a:ext cx="191309" cy="700597"/>
              </a:xfrm>
              <a:custGeom>
                <a:avLst/>
                <a:gdLst/>
                <a:ahLst/>
                <a:cxnLst/>
                <a:rect l="l" t="t" r="r" b="b"/>
                <a:pathLst>
                  <a:path w="191309" h="700597" extrusionOk="0">
                    <a:moveTo>
                      <a:pt x="141950" y="687895"/>
                    </a:moveTo>
                    <a:cubicBezTo>
                      <a:pt x="173456" y="654026"/>
                      <a:pt x="160846" y="664746"/>
                      <a:pt x="190245" y="640596"/>
                    </a:cubicBezTo>
                    <a:cubicBezTo>
                      <a:pt x="182231" y="633566"/>
                      <a:pt x="178426" y="626499"/>
                      <a:pt x="149705" y="600449"/>
                    </a:cubicBezTo>
                    <a:cubicBezTo>
                      <a:pt x="117902" y="571610"/>
                      <a:pt x="107858" y="568320"/>
                      <a:pt x="113324" y="554844"/>
                    </a:cubicBezTo>
                    <a:cubicBezTo>
                      <a:pt x="123664" y="529353"/>
                      <a:pt x="134823" y="522843"/>
                      <a:pt x="159075" y="489106"/>
                    </a:cubicBezTo>
                    <a:cubicBezTo>
                      <a:pt x="185248" y="452650"/>
                      <a:pt x="165319" y="477101"/>
                      <a:pt x="183346" y="460495"/>
                    </a:cubicBezTo>
                    <a:cubicBezTo>
                      <a:pt x="177179" y="455306"/>
                      <a:pt x="146155" y="427706"/>
                      <a:pt x="142064" y="421100"/>
                    </a:cubicBezTo>
                    <a:cubicBezTo>
                      <a:pt x="131574" y="404179"/>
                      <a:pt x="117274" y="400293"/>
                      <a:pt x="116300" y="398876"/>
                    </a:cubicBezTo>
                    <a:cubicBezTo>
                      <a:pt x="108222" y="387117"/>
                      <a:pt x="98069" y="369864"/>
                      <a:pt x="109105" y="360898"/>
                    </a:cubicBezTo>
                    <a:cubicBezTo>
                      <a:pt x="113520" y="357312"/>
                      <a:pt x="111044" y="351959"/>
                      <a:pt x="117374" y="347034"/>
                    </a:cubicBezTo>
                    <a:cubicBezTo>
                      <a:pt x="121083" y="336132"/>
                      <a:pt x="131419" y="329435"/>
                      <a:pt x="135305" y="318455"/>
                    </a:cubicBezTo>
                    <a:cubicBezTo>
                      <a:pt x="136507" y="315052"/>
                      <a:pt x="140498" y="312395"/>
                      <a:pt x="143647" y="309972"/>
                    </a:cubicBezTo>
                    <a:cubicBezTo>
                      <a:pt x="156809" y="299848"/>
                      <a:pt x="167126" y="283903"/>
                      <a:pt x="177120" y="273064"/>
                    </a:cubicBezTo>
                    <a:cubicBezTo>
                      <a:pt x="154115" y="251711"/>
                      <a:pt x="172769" y="275848"/>
                      <a:pt x="153309" y="249551"/>
                    </a:cubicBezTo>
                    <a:cubicBezTo>
                      <a:pt x="149905" y="244954"/>
                      <a:pt x="144498" y="241892"/>
                      <a:pt x="140685" y="237537"/>
                    </a:cubicBezTo>
                    <a:cubicBezTo>
                      <a:pt x="137067" y="233409"/>
                      <a:pt x="126495" y="210324"/>
                      <a:pt x="122230" y="207472"/>
                    </a:cubicBezTo>
                    <a:cubicBezTo>
                      <a:pt x="111554" y="200329"/>
                      <a:pt x="109797" y="191768"/>
                      <a:pt x="101296" y="182788"/>
                    </a:cubicBezTo>
                    <a:cubicBezTo>
                      <a:pt x="97669" y="178961"/>
                      <a:pt x="95047" y="173695"/>
                      <a:pt x="97614" y="167626"/>
                    </a:cubicBezTo>
                    <a:cubicBezTo>
                      <a:pt x="98278" y="166054"/>
                      <a:pt x="97564" y="163945"/>
                      <a:pt x="98001" y="162218"/>
                    </a:cubicBezTo>
                    <a:cubicBezTo>
                      <a:pt x="100895" y="150888"/>
                      <a:pt x="103790" y="152929"/>
                      <a:pt x="110184" y="147799"/>
                    </a:cubicBezTo>
                    <a:cubicBezTo>
                      <a:pt x="127400" y="125252"/>
                      <a:pt x="137135" y="127675"/>
                      <a:pt x="143342" y="119288"/>
                    </a:cubicBezTo>
                    <a:cubicBezTo>
                      <a:pt x="165838" y="88882"/>
                      <a:pt x="168286" y="96394"/>
                      <a:pt x="191310" y="70380"/>
                    </a:cubicBezTo>
                    <a:cubicBezTo>
                      <a:pt x="189235" y="68553"/>
                      <a:pt x="157109" y="40129"/>
                      <a:pt x="153018" y="33527"/>
                    </a:cubicBezTo>
                    <a:cubicBezTo>
                      <a:pt x="138828" y="10634"/>
                      <a:pt x="131273" y="21203"/>
                      <a:pt x="119732" y="0"/>
                    </a:cubicBezTo>
                    <a:cubicBezTo>
                      <a:pt x="80675" y="1116"/>
                      <a:pt x="41332" y="2228"/>
                      <a:pt x="1933" y="3330"/>
                    </a:cubicBezTo>
                    <a:cubicBezTo>
                      <a:pt x="9088" y="10679"/>
                      <a:pt x="22381" y="23458"/>
                      <a:pt x="46706" y="45878"/>
                    </a:cubicBezTo>
                    <a:cubicBezTo>
                      <a:pt x="78076" y="74827"/>
                      <a:pt x="96972" y="57213"/>
                      <a:pt x="24925" y="123926"/>
                    </a:cubicBezTo>
                    <a:cubicBezTo>
                      <a:pt x="23232" y="137056"/>
                      <a:pt x="7135" y="128550"/>
                      <a:pt x="31283" y="157485"/>
                    </a:cubicBezTo>
                    <a:cubicBezTo>
                      <a:pt x="36180" y="163348"/>
                      <a:pt x="54361" y="169348"/>
                      <a:pt x="58912" y="175490"/>
                    </a:cubicBezTo>
                    <a:cubicBezTo>
                      <a:pt x="90696" y="218357"/>
                      <a:pt x="104140" y="207682"/>
                      <a:pt x="43006" y="273766"/>
                    </a:cubicBezTo>
                    <a:cubicBezTo>
                      <a:pt x="9971" y="309484"/>
                      <a:pt x="10895" y="307999"/>
                      <a:pt x="4974" y="319876"/>
                    </a:cubicBezTo>
                    <a:cubicBezTo>
                      <a:pt x="23892" y="336997"/>
                      <a:pt x="22136" y="337795"/>
                      <a:pt x="24152" y="339025"/>
                    </a:cubicBezTo>
                    <a:cubicBezTo>
                      <a:pt x="39862" y="348570"/>
                      <a:pt x="57847" y="374005"/>
                      <a:pt x="62908" y="376069"/>
                    </a:cubicBezTo>
                    <a:cubicBezTo>
                      <a:pt x="64851" y="376862"/>
                      <a:pt x="67163" y="378575"/>
                      <a:pt x="67809" y="380402"/>
                    </a:cubicBezTo>
                    <a:cubicBezTo>
                      <a:pt x="72579" y="393892"/>
                      <a:pt x="99443" y="394539"/>
                      <a:pt x="95593" y="427209"/>
                    </a:cubicBezTo>
                    <a:cubicBezTo>
                      <a:pt x="77471" y="440782"/>
                      <a:pt x="76211" y="454222"/>
                      <a:pt x="62084" y="464563"/>
                    </a:cubicBezTo>
                    <a:cubicBezTo>
                      <a:pt x="49578" y="473716"/>
                      <a:pt x="11372" y="516164"/>
                      <a:pt x="6366" y="526620"/>
                    </a:cubicBezTo>
                    <a:cubicBezTo>
                      <a:pt x="500" y="538866"/>
                      <a:pt x="-13777" y="523308"/>
                      <a:pt x="37454" y="576179"/>
                    </a:cubicBezTo>
                    <a:cubicBezTo>
                      <a:pt x="39252" y="578043"/>
                      <a:pt x="39802" y="581100"/>
                      <a:pt x="41559" y="583022"/>
                    </a:cubicBezTo>
                    <a:cubicBezTo>
                      <a:pt x="45418" y="587241"/>
                      <a:pt x="73903" y="617593"/>
                      <a:pt x="78896" y="619251"/>
                    </a:cubicBezTo>
                    <a:cubicBezTo>
                      <a:pt x="84612" y="621151"/>
                      <a:pt x="99016" y="630768"/>
                      <a:pt x="97154" y="636040"/>
                    </a:cubicBezTo>
                    <a:cubicBezTo>
                      <a:pt x="106479" y="660081"/>
                      <a:pt x="89905" y="669831"/>
                      <a:pt x="84038" y="676642"/>
                    </a:cubicBezTo>
                    <a:cubicBezTo>
                      <a:pt x="70153" y="692775"/>
                      <a:pt x="58452" y="694374"/>
                      <a:pt x="57738" y="696952"/>
                    </a:cubicBezTo>
                    <a:cubicBezTo>
                      <a:pt x="57479" y="697882"/>
                      <a:pt x="57151" y="698684"/>
                      <a:pt x="56778" y="699412"/>
                    </a:cubicBezTo>
                    <a:cubicBezTo>
                      <a:pt x="81895" y="699795"/>
                      <a:pt x="106930" y="700192"/>
                      <a:pt x="131865" y="700597"/>
                    </a:cubicBezTo>
                    <a:cubicBezTo>
                      <a:pt x="131501" y="698565"/>
                      <a:pt x="135501" y="694829"/>
                      <a:pt x="141950" y="68789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199" name="Google Shape;199;p3"/>
              <p:cNvSpPr/>
              <p:nvPr/>
            </p:nvSpPr>
            <p:spPr>
              <a:xfrm>
                <a:off x="2440914" y="2634681"/>
                <a:ext cx="221439" cy="716037"/>
              </a:xfrm>
              <a:custGeom>
                <a:avLst/>
                <a:gdLst/>
                <a:ahLst/>
                <a:cxnLst/>
                <a:rect l="l" t="t" r="r" b="b"/>
                <a:pathLst>
                  <a:path w="221439" h="716037" extrusionOk="0">
                    <a:moveTo>
                      <a:pt x="197324" y="670009"/>
                    </a:moveTo>
                    <a:cubicBezTo>
                      <a:pt x="198380" y="668163"/>
                      <a:pt x="202826" y="668432"/>
                      <a:pt x="203481" y="667576"/>
                    </a:cubicBezTo>
                    <a:cubicBezTo>
                      <a:pt x="208670" y="660783"/>
                      <a:pt x="215883" y="655990"/>
                      <a:pt x="221367" y="649511"/>
                    </a:cubicBezTo>
                    <a:cubicBezTo>
                      <a:pt x="210718" y="635839"/>
                      <a:pt x="210499" y="642167"/>
                      <a:pt x="209771" y="639684"/>
                    </a:cubicBezTo>
                    <a:cubicBezTo>
                      <a:pt x="206299" y="627930"/>
                      <a:pt x="187553" y="619347"/>
                      <a:pt x="186461" y="615488"/>
                    </a:cubicBezTo>
                    <a:cubicBezTo>
                      <a:pt x="182656" y="602048"/>
                      <a:pt x="161781" y="586061"/>
                      <a:pt x="156775" y="579327"/>
                    </a:cubicBezTo>
                    <a:cubicBezTo>
                      <a:pt x="152683" y="573819"/>
                      <a:pt x="149789" y="567181"/>
                      <a:pt x="143131" y="563933"/>
                    </a:cubicBezTo>
                    <a:cubicBezTo>
                      <a:pt x="124667" y="524670"/>
                      <a:pt x="125386" y="545026"/>
                      <a:pt x="171156" y="480796"/>
                    </a:cubicBezTo>
                    <a:cubicBezTo>
                      <a:pt x="175215" y="475097"/>
                      <a:pt x="181031" y="470673"/>
                      <a:pt x="185828" y="465456"/>
                    </a:cubicBezTo>
                    <a:cubicBezTo>
                      <a:pt x="195854" y="454559"/>
                      <a:pt x="197775" y="445342"/>
                      <a:pt x="209621" y="437743"/>
                    </a:cubicBezTo>
                    <a:cubicBezTo>
                      <a:pt x="213867" y="435014"/>
                      <a:pt x="212083" y="431524"/>
                      <a:pt x="221440" y="424485"/>
                    </a:cubicBezTo>
                    <a:cubicBezTo>
                      <a:pt x="184872" y="387737"/>
                      <a:pt x="113417" y="333294"/>
                      <a:pt x="143003" y="310418"/>
                    </a:cubicBezTo>
                    <a:cubicBezTo>
                      <a:pt x="143294" y="310190"/>
                      <a:pt x="185346" y="256221"/>
                      <a:pt x="187244" y="255829"/>
                    </a:cubicBezTo>
                    <a:cubicBezTo>
                      <a:pt x="195804" y="254057"/>
                      <a:pt x="196773" y="243774"/>
                      <a:pt x="204169" y="240703"/>
                    </a:cubicBezTo>
                    <a:cubicBezTo>
                      <a:pt x="209876" y="238330"/>
                      <a:pt x="207668" y="232202"/>
                      <a:pt x="210162" y="232289"/>
                    </a:cubicBezTo>
                    <a:cubicBezTo>
                      <a:pt x="214053" y="232421"/>
                      <a:pt x="214108" y="229427"/>
                      <a:pt x="214572" y="227159"/>
                    </a:cubicBezTo>
                    <a:cubicBezTo>
                      <a:pt x="203600" y="217213"/>
                      <a:pt x="204214" y="217413"/>
                      <a:pt x="196432" y="208721"/>
                    </a:cubicBezTo>
                    <a:cubicBezTo>
                      <a:pt x="195613" y="207805"/>
                      <a:pt x="160675" y="188497"/>
                      <a:pt x="155473" y="181599"/>
                    </a:cubicBezTo>
                    <a:cubicBezTo>
                      <a:pt x="147245" y="170683"/>
                      <a:pt x="147522" y="157057"/>
                      <a:pt x="156738" y="144683"/>
                    </a:cubicBezTo>
                    <a:cubicBezTo>
                      <a:pt x="161799" y="137885"/>
                      <a:pt x="159510" y="131685"/>
                      <a:pt x="165826" y="130350"/>
                    </a:cubicBezTo>
                    <a:cubicBezTo>
                      <a:pt x="166354" y="130240"/>
                      <a:pt x="164147" y="132751"/>
                      <a:pt x="178219" y="109493"/>
                    </a:cubicBezTo>
                    <a:cubicBezTo>
                      <a:pt x="180599" y="105561"/>
                      <a:pt x="179652" y="112509"/>
                      <a:pt x="197424" y="89875"/>
                    </a:cubicBezTo>
                    <a:cubicBezTo>
                      <a:pt x="203996" y="81506"/>
                      <a:pt x="115492" y="36384"/>
                      <a:pt x="126333" y="0"/>
                    </a:cubicBezTo>
                    <a:cubicBezTo>
                      <a:pt x="93511" y="1021"/>
                      <a:pt x="59834" y="2046"/>
                      <a:pt x="25510" y="3080"/>
                    </a:cubicBezTo>
                    <a:cubicBezTo>
                      <a:pt x="43131" y="17955"/>
                      <a:pt x="37101" y="20597"/>
                      <a:pt x="72044" y="47076"/>
                    </a:cubicBezTo>
                    <a:cubicBezTo>
                      <a:pt x="145402" y="102668"/>
                      <a:pt x="69755" y="121680"/>
                      <a:pt x="61162" y="134960"/>
                    </a:cubicBezTo>
                    <a:cubicBezTo>
                      <a:pt x="53262" y="147166"/>
                      <a:pt x="40765" y="156018"/>
                      <a:pt x="35531" y="170191"/>
                    </a:cubicBezTo>
                    <a:cubicBezTo>
                      <a:pt x="35431" y="170460"/>
                      <a:pt x="35144" y="170692"/>
                      <a:pt x="34962" y="170948"/>
                    </a:cubicBezTo>
                    <a:cubicBezTo>
                      <a:pt x="38011" y="173604"/>
                      <a:pt x="34507" y="187381"/>
                      <a:pt x="40173" y="195208"/>
                    </a:cubicBezTo>
                    <a:cubicBezTo>
                      <a:pt x="40915" y="196238"/>
                      <a:pt x="42148" y="197053"/>
                      <a:pt x="42512" y="198174"/>
                    </a:cubicBezTo>
                    <a:cubicBezTo>
                      <a:pt x="48734" y="217195"/>
                      <a:pt x="69218" y="223919"/>
                      <a:pt x="75016" y="258276"/>
                    </a:cubicBezTo>
                    <a:cubicBezTo>
                      <a:pt x="75371" y="260371"/>
                      <a:pt x="75990" y="264148"/>
                      <a:pt x="75357" y="264408"/>
                    </a:cubicBezTo>
                    <a:cubicBezTo>
                      <a:pt x="68034" y="267406"/>
                      <a:pt x="80245" y="266043"/>
                      <a:pt x="54504" y="287648"/>
                    </a:cubicBezTo>
                    <a:cubicBezTo>
                      <a:pt x="56721" y="298591"/>
                      <a:pt x="43090" y="299129"/>
                      <a:pt x="14801" y="338136"/>
                    </a:cubicBezTo>
                    <a:cubicBezTo>
                      <a:pt x="20058" y="342460"/>
                      <a:pt x="21719" y="341526"/>
                      <a:pt x="22447" y="343162"/>
                    </a:cubicBezTo>
                    <a:cubicBezTo>
                      <a:pt x="25710" y="350510"/>
                      <a:pt x="86420" y="414025"/>
                      <a:pt x="94917" y="423610"/>
                    </a:cubicBezTo>
                    <a:cubicBezTo>
                      <a:pt x="106686" y="436886"/>
                      <a:pt x="101357" y="446900"/>
                      <a:pt x="91044" y="450103"/>
                    </a:cubicBezTo>
                    <a:cubicBezTo>
                      <a:pt x="88692" y="457515"/>
                      <a:pt x="86835" y="456140"/>
                      <a:pt x="79753" y="466413"/>
                    </a:cubicBezTo>
                    <a:cubicBezTo>
                      <a:pt x="67725" y="483872"/>
                      <a:pt x="56220" y="486787"/>
                      <a:pt x="55779" y="489434"/>
                    </a:cubicBezTo>
                    <a:cubicBezTo>
                      <a:pt x="54864" y="494952"/>
                      <a:pt x="14501" y="534392"/>
                      <a:pt x="8111" y="545978"/>
                    </a:cubicBezTo>
                    <a:cubicBezTo>
                      <a:pt x="-1077" y="562630"/>
                      <a:pt x="-7116" y="543117"/>
                      <a:pt x="16608" y="570507"/>
                    </a:cubicBezTo>
                    <a:cubicBezTo>
                      <a:pt x="17632" y="571687"/>
                      <a:pt x="18497" y="573154"/>
                      <a:pt x="19776" y="573933"/>
                    </a:cubicBezTo>
                    <a:cubicBezTo>
                      <a:pt x="35486" y="583478"/>
                      <a:pt x="53471" y="608914"/>
                      <a:pt x="58532" y="610977"/>
                    </a:cubicBezTo>
                    <a:cubicBezTo>
                      <a:pt x="60471" y="611770"/>
                      <a:pt x="62787" y="613483"/>
                      <a:pt x="63433" y="615310"/>
                    </a:cubicBezTo>
                    <a:cubicBezTo>
                      <a:pt x="67415" y="626572"/>
                      <a:pt x="81897" y="626012"/>
                      <a:pt x="88491" y="643429"/>
                    </a:cubicBezTo>
                    <a:cubicBezTo>
                      <a:pt x="103605" y="646965"/>
                      <a:pt x="109599" y="665525"/>
                      <a:pt x="95441" y="675403"/>
                    </a:cubicBezTo>
                    <a:cubicBezTo>
                      <a:pt x="93424" y="676806"/>
                      <a:pt x="74834" y="699549"/>
                      <a:pt x="65204" y="708593"/>
                    </a:cubicBezTo>
                    <a:cubicBezTo>
                      <a:pt x="62883" y="710770"/>
                      <a:pt x="61153" y="712693"/>
                      <a:pt x="59806" y="714411"/>
                    </a:cubicBezTo>
                    <a:cubicBezTo>
                      <a:pt x="90571" y="714962"/>
                      <a:pt x="120913" y="715504"/>
                      <a:pt x="150731" y="716037"/>
                    </a:cubicBezTo>
                    <a:cubicBezTo>
                      <a:pt x="159300" y="707057"/>
                      <a:pt x="197278" y="670086"/>
                      <a:pt x="197324" y="67000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0" name="Google Shape;200;p3"/>
              <p:cNvSpPr/>
              <p:nvPr/>
            </p:nvSpPr>
            <p:spPr>
              <a:xfrm>
                <a:off x="2941089" y="2616762"/>
                <a:ext cx="138215" cy="433523"/>
              </a:xfrm>
              <a:custGeom>
                <a:avLst/>
                <a:gdLst/>
                <a:ahLst/>
                <a:cxnLst/>
                <a:rect l="l" t="t" r="r" b="b"/>
                <a:pathLst>
                  <a:path w="138215" h="433523" extrusionOk="0">
                    <a:moveTo>
                      <a:pt x="16466" y="11276"/>
                    </a:moveTo>
                    <a:cubicBezTo>
                      <a:pt x="14718" y="13230"/>
                      <a:pt x="12306" y="14397"/>
                      <a:pt x="11273" y="17244"/>
                    </a:cubicBezTo>
                    <a:cubicBezTo>
                      <a:pt x="8306" y="25440"/>
                      <a:pt x="-1211" y="22037"/>
                      <a:pt x="5803" y="27522"/>
                    </a:cubicBezTo>
                    <a:cubicBezTo>
                      <a:pt x="28726" y="45445"/>
                      <a:pt x="18919" y="46188"/>
                      <a:pt x="55577" y="73970"/>
                    </a:cubicBezTo>
                    <a:cubicBezTo>
                      <a:pt x="127196" y="128245"/>
                      <a:pt x="52596" y="147580"/>
                      <a:pt x="45010" y="159298"/>
                    </a:cubicBezTo>
                    <a:cubicBezTo>
                      <a:pt x="37341" y="171148"/>
                      <a:pt x="25203" y="179741"/>
                      <a:pt x="20125" y="193504"/>
                    </a:cubicBezTo>
                    <a:cubicBezTo>
                      <a:pt x="20029" y="193764"/>
                      <a:pt x="19751" y="193991"/>
                      <a:pt x="19569" y="194237"/>
                    </a:cubicBezTo>
                    <a:cubicBezTo>
                      <a:pt x="22528" y="196816"/>
                      <a:pt x="19128" y="210192"/>
                      <a:pt x="24630" y="217792"/>
                    </a:cubicBezTo>
                    <a:cubicBezTo>
                      <a:pt x="25349" y="218789"/>
                      <a:pt x="26546" y="219582"/>
                      <a:pt x="26906" y="220671"/>
                    </a:cubicBezTo>
                    <a:cubicBezTo>
                      <a:pt x="29841" y="229651"/>
                      <a:pt x="36950" y="235933"/>
                      <a:pt x="41678" y="243742"/>
                    </a:cubicBezTo>
                    <a:cubicBezTo>
                      <a:pt x="48345" y="254763"/>
                      <a:pt x="54148" y="252672"/>
                      <a:pt x="54357" y="267866"/>
                    </a:cubicBezTo>
                    <a:cubicBezTo>
                      <a:pt x="56432" y="268932"/>
                      <a:pt x="56633" y="270645"/>
                      <a:pt x="56974" y="275880"/>
                    </a:cubicBezTo>
                    <a:cubicBezTo>
                      <a:pt x="57047" y="276955"/>
                      <a:pt x="58276" y="277921"/>
                      <a:pt x="58467" y="279023"/>
                    </a:cubicBezTo>
                    <a:cubicBezTo>
                      <a:pt x="58808" y="281055"/>
                      <a:pt x="59413" y="284723"/>
                      <a:pt x="58794" y="284973"/>
                    </a:cubicBezTo>
                    <a:cubicBezTo>
                      <a:pt x="51718" y="287871"/>
                      <a:pt x="63546" y="286563"/>
                      <a:pt x="38547" y="307539"/>
                    </a:cubicBezTo>
                    <a:cubicBezTo>
                      <a:pt x="40704" y="318218"/>
                      <a:pt x="27638" y="318446"/>
                      <a:pt x="0" y="356556"/>
                    </a:cubicBezTo>
                    <a:cubicBezTo>
                      <a:pt x="5106" y="360757"/>
                      <a:pt x="6717" y="359850"/>
                      <a:pt x="7423" y="361436"/>
                    </a:cubicBezTo>
                    <a:cubicBezTo>
                      <a:pt x="10062" y="367367"/>
                      <a:pt x="60447" y="421032"/>
                      <a:pt x="72193" y="433524"/>
                    </a:cubicBezTo>
                    <a:cubicBezTo>
                      <a:pt x="165675" y="367208"/>
                      <a:pt x="148540" y="386748"/>
                      <a:pt x="58858" y="259761"/>
                    </a:cubicBezTo>
                    <a:cubicBezTo>
                      <a:pt x="113302" y="227701"/>
                      <a:pt x="154511" y="213217"/>
                      <a:pt x="131884" y="188246"/>
                    </a:cubicBezTo>
                    <a:cubicBezTo>
                      <a:pt x="70395" y="99729"/>
                      <a:pt x="92044" y="126322"/>
                      <a:pt x="102311" y="91396"/>
                    </a:cubicBezTo>
                    <a:cubicBezTo>
                      <a:pt x="107335" y="80626"/>
                      <a:pt x="113129" y="71063"/>
                      <a:pt x="119104" y="60639"/>
                    </a:cubicBezTo>
                    <a:cubicBezTo>
                      <a:pt x="131010" y="43085"/>
                      <a:pt x="143762" y="656"/>
                      <a:pt x="111058" y="0"/>
                    </a:cubicBezTo>
                    <a:cubicBezTo>
                      <a:pt x="88076" y="1267"/>
                      <a:pt x="58567" y="2642"/>
                      <a:pt x="23583" y="4105"/>
                    </a:cubicBezTo>
                    <a:cubicBezTo>
                      <a:pt x="22109" y="5499"/>
                      <a:pt x="19629" y="7727"/>
                      <a:pt x="16466" y="11276"/>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1" name="Google Shape;201;p3"/>
              <p:cNvSpPr/>
              <p:nvPr/>
            </p:nvSpPr>
            <p:spPr>
              <a:xfrm>
                <a:off x="2613649" y="2628576"/>
                <a:ext cx="217737" cy="725244"/>
              </a:xfrm>
              <a:custGeom>
                <a:avLst/>
                <a:gdLst/>
                <a:ahLst/>
                <a:cxnLst/>
                <a:rect l="l" t="t" r="r" b="b"/>
                <a:pathLst>
                  <a:path w="217737" h="725244" extrusionOk="0">
                    <a:moveTo>
                      <a:pt x="204577" y="676018"/>
                    </a:moveTo>
                    <a:cubicBezTo>
                      <a:pt x="219386" y="663275"/>
                      <a:pt x="218262" y="665667"/>
                      <a:pt x="216828" y="664359"/>
                    </a:cubicBezTo>
                    <a:cubicBezTo>
                      <a:pt x="210925" y="658974"/>
                      <a:pt x="200827" y="645302"/>
                      <a:pt x="156641" y="606772"/>
                    </a:cubicBezTo>
                    <a:cubicBezTo>
                      <a:pt x="150051" y="601032"/>
                      <a:pt x="132461" y="591669"/>
                      <a:pt x="138501" y="576781"/>
                    </a:cubicBezTo>
                    <a:cubicBezTo>
                      <a:pt x="150360" y="547545"/>
                      <a:pt x="158229" y="549017"/>
                      <a:pt x="200294" y="487940"/>
                    </a:cubicBezTo>
                    <a:cubicBezTo>
                      <a:pt x="202096" y="485334"/>
                      <a:pt x="201391" y="488113"/>
                      <a:pt x="210620" y="479612"/>
                    </a:cubicBezTo>
                    <a:cubicBezTo>
                      <a:pt x="152609" y="430777"/>
                      <a:pt x="168264" y="429282"/>
                      <a:pt x="143944" y="417524"/>
                    </a:cubicBezTo>
                    <a:cubicBezTo>
                      <a:pt x="140012" y="415624"/>
                      <a:pt x="130359" y="401765"/>
                      <a:pt x="129553" y="391842"/>
                    </a:cubicBezTo>
                    <a:cubicBezTo>
                      <a:pt x="128525" y="379236"/>
                      <a:pt x="133221" y="379040"/>
                      <a:pt x="136594" y="374197"/>
                    </a:cubicBezTo>
                    <a:cubicBezTo>
                      <a:pt x="139570" y="360556"/>
                      <a:pt x="157242" y="344333"/>
                      <a:pt x="161137" y="333316"/>
                    </a:cubicBezTo>
                    <a:cubicBezTo>
                      <a:pt x="163326" y="327125"/>
                      <a:pt x="169843" y="327799"/>
                      <a:pt x="188325" y="305689"/>
                    </a:cubicBezTo>
                    <a:cubicBezTo>
                      <a:pt x="193613" y="299361"/>
                      <a:pt x="198578" y="292664"/>
                      <a:pt x="204208" y="286563"/>
                    </a:cubicBezTo>
                    <a:cubicBezTo>
                      <a:pt x="180506" y="264567"/>
                      <a:pt x="199725" y="289429"/>
                      <a:pt x="179678" y="262349"/>
                    </a:cubicBezTo>
                    <a:cubicBezTo>
                      <a:pt x="176174" y="257615"/>
                      <a:pt x="170603" y="254458"/>
                      <a:pt x="166676" y="249975"/>
                    </a:cubicBezTo>
                    <a:cubicBezTo>
                      <a:pt x="162949" y="245719"/>
                      <a:pt x="152058" y="221947"/>
                      <a:pt x="147666" y="219008"/>
                    </a:cubicBezTo>
                    <a:cubicBezTo>
                      <a:pt x="136671" y="211650"/>
                      <a:pt x="134864" y="202835"/>
                      <a:pt x="126104" y="193586"/>
                    </a:cubicBezTo>
                    <a:cubicBezTo>
                      <a:pt x="122367" y="189645"/>
                      <a:pt x="119669" y="184219"/>
                      <a:pt x="122313" y="177973"/>
                    </a:cubicBezTo>
                    <a:cubicBezTo>
                      <a:pt x="122750" y="176939"/>
                      <a:pt x="121412" y="164597"/>
                      <a:pt x="130828" y="160524"/>
                    </a:cubicBezTo>
                    <a:cubicBezTo>
                      <a:pt x="134960" y="158742"/>
                      <a:pt x="138314" y="153981"/>
                      <a:pt x="142915" y="147703"/>
                    </a:cubicBezTo>
                    <a:cubicBezTo>
                      <a:pt x="147593" y="141320"/>
                      <a:pt x="164710" y="134546"/>
                      <a:pt x="169416" y="128190"/>
                    </a:cubicBezTo>
                    <a:cubicBezTo>
                      <a:pt x="217975" y="62557"/>
                      <a:pt x="240525" y="98659"/>
                      <a:pt x="186104" y="47755"/>
                    </a:cubicBezTo>
                    <a:cubicBezTo>
                      <a:pt x="176433" y="38712"/>
                      <a:pt x="175118" y="27964"/>
                      <a:pt x="155226" y="18342"/>
                    </a:cubicBezTo>
                    <a:cubicBezTo>
                      <a:pt x="152395" y="16971"/>
                      <a:pt x="146110" y="9126"/>
                      <a:pt x="142820" y="0"/>
                    </a:cubicBezTo>
                    <a:cubicBezTo>
                      <a:pt x="102520" y="1362"/>
                      <a:pt x="59773" y="2761"/>
                      <a:pt x="15068" y="4178"/>
                    </a:cubicBezTo>
                    <a:cubicBezTo>
                      <a:pt x="7154" y="12492"/>
                      <a:pt x="17307" y="4027"/>
                      <a:pt x="3490" y="16110"/>
                    </a:cubicBezTo>
                    <a:cubicBezTo>
                      <a:pt x="-1889" y="20816"/>
                      <a:pt x="-9202" y="14761"/>
                      <a:pt x="51044" y="70312"/>
                    </a:cubicBezTo>
                    <a:cubicBezTo>
                      <a:pt x="81727" y="98631"/>
                      <a:pt x="99703" y="81446"/>
                      <a:pt x="29895" y="146090"/>
                    </a:cubicBezTo>
                    <a:cubicBezTo>
                      <a:pt x="28252" y="158838"/>
                      <a:pt x="12624" y="150583"/>
                      <a:pt x="36071" y="178674"/>
                    </a:cubicBezTo>
                    <a:cubicBezTo>
                      <a:pt x="40822" y="184365"/>
                      <a:pt x="58476" y="190196"/>
                      <a:pt x="62895" y="196156"/>
                    </a:cubicBezTo>
                    <a:cubicBezTo>
                      <a:pt x="83797" y="224352"/>
                      <a:pt x="87930" y="221445"/>
                      <a:pt x="86833" y="229924"/>
                    </a:cubicBezTo>
                    <a:cubicBezTo>
                      <a:pt x="104113" y="244344"/>
                      <a:pt x="25303" y="306701"/>
                      <a:pt x="10526" y="336341"/>
                    </a:cubicBezTo>
                    <a:cubicBezTo>
                      <a:pt x="28899" y="352966"/>
                      <a:pt x="27187" y="353741"/>
                      <a:pt x="29145" y="354930"/>
                    </a:cubicBezTo>
                    <a:cubicBezTo>
                      <a:pt x="44399" y="364196"/>
                      <a:pt x="61862" y="388894"/>
                      <a:pt x="66772" y="390894"/>
                    </a:cubicBezTo>
                    <a:cubicBezTo>
                      <a:pt x="68656" y="391664"/>
                      <a:pt x="70905" y="393327"/>
                      <a:pt x="71528" y="395104"/>
                    </a:cubicBezTo>
                    <a:cubicBezTo>
                      <a:pt x="76156" y="408202"/>
                      <a:pt x="102243" y="408831"/>
                      <a:pt x="98502" y="440554"/>
                    </a:cubicBezTo>
                    <a:cubicBezTo>
                      <a:pt x="80939" y="453702"/>
                      <a:pt x="79661" y="466796"/>
                      <a:pt x="65971" y="476823"/>
                    </a:cubicBezTo>
                    <a:cubicBezTo>
                      <a:pt x="53829" y="485712"/>
                      <a:pt x="16734" y="526925"/>
                      <a:pt x="11873" y="537076"/>
                    </a:cubicBezTo>
                    <a:cubicBezTo>
                      <a:pt x="6180" y="548967"/>
                      <a:pt x="-7682" y="533859"/>
                      <a:pt x="42056" y="585191"/>
                    </a:cubicBezTo>
                    <a:cubicBezTo>
                      <a:pt x="43803" y="587000"/>
                      <a:pt x="44331" y="589965"/>
                      <a:pt x="46038" y="591833"/>
                    </a:cubicBezTo>
                    <a:cubicBezTo>
                      <a:pt x="49783" y="595929"/>
                      <a:pt x="77440" y="625401"/>
                      <a:pt x="82291" y="627005"/>
                    </a:cubicBezTo>
                    <a:cubicBezTo>
                      <a:pt x="87839" y="628850"/>
                      <a:pt x="101824" y="638185"/>
                      <a:pt x="100017" y="643306"/>
                    </a:cubicBezTo>
                    <a:cubicBezTo>
                      <a:pt x="109092" y="666692"/>
                      <a:pt x="93109" y="675959"/>
                      <a:pt x="87284" y="682747"/>
                    </a:cubicBezTo>
                    <a:cubicBezTo>
                      <a:pt x="73794" y="698410"/>
                      <a:pt x="62444" y="699964"/>
                      <a:pt x="61748" y="702465"/>
                    </a:cubicBezTo>
                    <a:cubicBezTo>
                      <a:pt x="60474" y="707044"/>
                      <a:pt x="56724" y="709786"/>
                      <a:pt x="53242" y="711695"/>
                    </a:cubicBezTo>
                    <a:cubicBezTo>
                      <a:pt x="39653" y="719149"/>
                      <a:pt x="45838" y="722151"/>
                      <a:pt x="40449" y="723249"/>
                    </a:cubicBezTo>
                    <a:cubicBezTo>
                      <a:pt x="81467" y="723964"/>
                      <a:pt x="121293" y="724639"/>
                      <a:pt x="159708" y="725245"/>
                    </a:cubicBezTo>
                    <a:cubicBezTo>
                      <a:pt x="165788" y="715818"/>
                      <a:pt x="178991" y="698023"/>
                      <a:pt x="204577" y="6760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2" name="Google Shape;202;p3"/>
              <p:cNvSpPr/>
              <p:nvPr/>
            </p:nvSpPr>
            <p:spPr>
              <a:xfrm>
                <a:off x="830772" y="2671561"/>
                <a:ext cx="166486" cy="710551"/>
              </a:xfrm>
              <a:custGeom>
                <a:avLst/>
                <a:gdLst/>
                <a:ahLst/>
                <a:cxnLst/>
                <a:rect l="l" t="t" r="r" b="b"/>
                <a:pathLst>
                  <a:path w="166486" h="710551" extrusionOk="0">
                    <a:moveTo>
                      <a:pt x="94512" y="690337"/>
                    </a:moveTo>
                    <a:cubicBezTo>
                      <a:pt x="98972" y="688465"/>
                      <a:pt x="150867" y="626700"/>
                      <a:pt x="162432" y="617383"/>
                    </a:cubicBezTo>
                    <a:cubicBezTo>
                      <a:pt x="161585" y="615725"/>
                      <a:pt x="105426" y="560530"/>
                      <a:pt x="90366" y="547472"/>
                    </a:cubicBezTo>
                    <a:cubicBezTo>
                      <a:pt x="87326" y="544834"/>
                      <a:pt x="79057" y="529467"/>
                      <a:pt x="69031" y="522620"/>
                    </a:cubicBezTo>
                    <a:cubicBezTo>
                      <a:pt x="63816" y="519057"/>
                      <a:pt x="65013" y="516528"/>
                      <a:pt x="67120" y="512091"/>
                    </a:cubicBezTo>
                    <a:cubicBezTo>
                      <a:pt x="65136" y="503954"/>
                      <a:pt x="68572" y="493926"/>
                      <a:pt x="78010" y="489872"/>
                    </a:cubicBezTo>
                    <a:cubicBezTo>
                      <a:pt x="91436" y="466896"/>
                      <a:pt x="125195" y="432472"/>
                      <a:pt x="127830" y="426476"/>
                    </a:cubicBezTo>
                    <a:cubicBezTo>
                      <a:pt x="128677" y="424558"/>
                      <a:pt x="133141" y="424312"/>
                      <a:pt x="133692" y="423401"/>
                    </a:cubicBezTo>
                    <a:cubicBezTo>
                      <a:pt x="135125" y="421036"/>
                      <a:pt x="149247" y="402913"/>
                      <a:pt x="160497" y="392101"/>
                    </a:cubicBezTo>
                    <a:cubicBezTo>
                      <a:pt x="155186" y="387391"/>
                      <a:pt x="127976" y="363185"/>
                      <a:pt x="124130" y="356984"/>
                    </a:cubicBezTo>
                    <a:cubicBezTo>
                      <a:pt x="112129" y="337613"/>
                      <a:pt x="94763" y="334934"/>
                      <a:pt x="91586" y="330214"/>
                    </a:cubicBezTo>
                    <a:cubicBezTo>
                      <a:pt x="85793" y="321603"/>
                      <a:pt x="78233" y="305999"/>
                      <a:pt x="84318" y="297539"/>
                    </a:cubicBezTo>
                    <a:cubicBezTo>
                      <a:pt x="87395" y="293251"/>
                      <a:pt x="85442" y="285976"/>
                      <a:pt x="92323" y="284103"/>
                    </a:cubicBezTo>
                    <a:cubicBezTo>
                      <a:pt x="94085" y="278226"/>
                      <a:pt x="99386" y="274923"/>
                      <a:pt x="102522" y="270062"/>
                    </a:cubicBezTo>
                    <a:cubicBezTo>
                      <a:pt x="119220" y="244180"/>
                      <a:pt x="129045" y="242116"/>
                      <a:pt x="129528" y="238261"/>
                    </a:cubicBezTo>
                    <a:cubicBezTo>
                      <a:pt x="130706" y="228908"/>
                      <a:pt x="141092" y="221874"/>
                      <a:pt x="149525" y="217755"/>
                    </a:cubicBezTo>
                    <a:cubicBezTo>
                      <a:pt x="147918" y="215760"/>
                      <a:pt x="122783" y="172000"/>
                      <a:pt x="115715" y="165198"/>
                    </a:cubicBezTo>
                    <a:cubicBezTo>
                      <a:pt x="105822" y="155672"/>
                      <a:pt x="107806" y="147544"/>
                      <a:pt x="103068" y="135097"/>
                    </a:cubicBezTo>
                    <a:cubicBezTo>
                      <a:pt x="101762" y="131662"/>
                      <a:pt x="103318" y="128568"/>
                      <a:pt x="108279" y="113251"/>
                    </a:cubicBezTo>
                    <a:cubicBezTo>
                      <a:pt x="116967" y="113055"/>
                      <a:pt x="139695" y="88339"/>
                      <a:pt x="144132" y="83925"/>
                    </a:cubicBezTo>
                    <a:cubicBezTo>
                      <a:pt x="166914" y="61259"/>
                      <a:pt x="169895" y="62881"/>
                      <a:pt x="163619" y="60557"/>
                    </a:cubicBezTo>
                    <a:cubicBezTo>
                      <a:pt x="157780" y="58393"/>
                      <a:pt x="165572" y="58334"/>
                      <a:pt x="136309" y="38798"/>
                    </a:cubicBezTo>
                    <a:cubicBezTo>
                      <a:pt x="128267" y="33436"/>
                      <a:pt x="106258" y="6201"/>
                      <a:pt x="96260" y="0"/>
                    </a:cubicBezTo>
                    <a:cubicBezTo>
                      <a:pt x="76950" y="2747"/>
                      <a:pt x="60348" y="8201"/>
                      <a:pt x="49057" y="18155"/>
                    </a:cubicBezTo>
                    <a:cubicBezTo>
                      <a:pt x="35531" y="30215"/>
                      <a:pt x="45248" y="44489"/>
                      <a:pt x="61335" y="83109"/>
                    </a:cubicBezTo>
                    <a:cubicBezTo>
                      <a:pt x="72272" y="116363"/>
                      <a:pt x="57563" y="108632"/>
                      <a:pt x="22643" y="123188"/>
                    </a:cubicBezTo>
                    <a:cubicBezTo>
                      <a:pt x="-28410" y="140459"/>
                      <a:pt x="46790" y="177763"/>
                      <a:pt x="79594" y="230361"/>
                    </a:cubicBezTo>
                    <a:cubicBezTo>
                      <a:pt x="-7171" y="341362"/>
                      <a:pt x="-33039" y="294450"/>
                      <a:pt x="97125" y="428881"/>
                    </a:cubicBezTo>
                    <a:cubicBezTo>
                      <a:pt x="-18157" y="564243"/>
                      <a:pt x="-43825" y="503585"/>
                      <a:pt x="91695" y="596836"/>
                    </a:cubicBezTo>
                    <a:cubicBezTo>
                      <a:pt x="46622" y="658427"/>
                      <a:pt x="16240" y="695535"/>
                      <a:pt x="29183" y="710552"/>
                    </a:cubicBezTo>
                    <a:cubicBezTo>
                      <a:pt x="43050" y="705987"/>
                      <a:pt x="60908" y="701868"/>
                      <a:pt x="82261" y="698155"/>
                    </a:cubicBezTo>
                    <a:cubicBezTo>
                      <a:pt x="85465" y="692169"/>
                      <a:pt x="90157" y="692164"/>
                      <a:pt x="94512" y="69033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3" name="Google Shape;203;p3"/>
              <p:cNvSpPr/>
              <p:nvPr/>
            </p:nvSpPr>
            <p:spPr>
              <a:xfrm>
                <a:off x="2782109" y="2623423"/>
                <a:ext cx="197650" cy="732411"/>
              </a:xfrm>
              <a:custGeom>
                <a:avLst/>
                <a:gdLst/>
                <a:ahLst/>
                <a:cxnLst/>
                <a:rect l="l" t="t" r="r" b="b"/>
                <a:pathLst>
                  <a:path w="197650" h="732411" extrusionOk="0">
                    <a:moveTo>
                      <a:pt x="186323" y="671125"/>
                    </a:moveTo>
                    <a:cubicBezTo>
                      <a:pt x="189772" y="666815"/>
                      <a:pt x="188462" y="669626"/>
                      <a:pt x="193572" y="665516"/>
                    </a:cubicBezTo>
                    <a:cubicBezTo>
                      <a:pt x="193427" y="665220"/>
                      <a:pt x="144617" y="615647"/>
                      <a:pt x="121507" y="595606"/>
                    </a:cubicBezTo>
                    <a:cubicBezTo>
                      <a:pt x="118467" y="592968"/>
                      <a:pt x="110193" y="577605"/>
                      <a:pt x="100172" y="570753"/>
                    </a:cubicBezTo>
                    <a:cubicBezTo>
                      <a:pt x="94934" y="567177"/>
                      <a:pt x="96154" y="564653"/>
                      <a:pt x="98261" y="560224"/>
                    </a:cubicBezTo>
                    <a:cubicBezTo>
                      <a:pt x="96277" y="552087"/>
                      <a:pt x="99712" y="542055"/>
                      <a:pt x="109151" y="538005"/>
                    </a:cubicBezTo>
                    <a:cubicBezTo>
                      <a:pt x="121243" y="517307"/>
                      <a:pt x="175218" y="456017"/>
                      <a:pt x="191643" y="440230"/>
                    </a:cubicBezTo>
                    <a:cubicBezTo>
                      <a:pt x="186159" y="435369"/>
                      <a:pt x="159112" y="411296"/>
                      <a:pt x="155276" y="405113"/>
                    </a:cubicBezTo>
                    <a:cubicBezTo>
                      <a:pt x="143275" y="385741"/>
                      <a:pt x="125908" y="383062"/>
                      <a:pt x="122731" y="378343"/>
                    </a:cubicBezTo>
                    <a:cubicBezTo>
                      <a:pt x="116938" y="369732"/>
                      <a:pt x="109379" y="354128"/>
                      <a:pt x="115464" y="345667"/>
                    </a:cubicBezTo>
                    <a:cubicBezTo>
                      <a:pt x="118540" y="341380"/>
                      <a:pt x="116588" y="334104"/>
                      <a:pt x="123469" y="332232"/>
                    </a:cubicBezTo>
                    <a:cubicBezTo>
                      <a:pt x="125230" y="326355"/>
                      <a:pt x="130532" y="323052"/>
                      <a:pt x="133668" y="318191"/>
                    </a:cubicBezTo>
                    <a:cubicBezTo>
                      <a:pt x="150365" y="292304"/>
                      <a:pt x="160191" y="290249"/>
                      <a:pt x="160678" y="286390"/>
                    </a:cubicBezTo>
                    <a:cubicBezTo>
                      <a:pt x="161852" y="277037"/>
                      <a:pt x="172246" y="270003"/>
                      <a:pt x="180675" y="265884"/>
                    </a:cubicBezTo>
                    <a:cubicBezTo>
                      <a:pt x="179050" y="263879"/>
                      <a:pt x="153942" y="220142"/>
                      <a:pt x="146861" y="213327"/>
                    </a:cubicBezTo>
                    <a:cubicBezTo>
                      <a:pt x="136967" y="203800"/>
                      <a:pt x="138951" y="195673"/>
                      <a:pt x="134214" y="183226"/>
                    </a:cubicBezTo>
                    <a:cubicBezTo>
                      <a:pt x="132907" y="179791"/>
                      <a:pt x="134464" y="176697"/>
                      <a:pt x="139425" y="161380"/>
                    </a:cubicBezTo>
                    <a:cubicBezTo>
                      <a:pt x="150547" y="161130"/>
                      <a:pt x="185399" y="119839"/>
                      <a:pt x="193222" y="115074"/>
                    </a:cubicBezTo>
                    <a:cubicBezTo>
                      <a:pt x="200567" y="110595"/>
                      <a:pt x="197077" y="109543"/>
                      <a:pt x="194765" y="108686"/>
                    </a:cubicBezTo>
                    <a:cubicBezTo>
                      <a:pt x="188930" y="106522"/>
                      <a:pt x="196717" y="106463"/>
                      <a:pt x="167454" y="86927"/>
                    </a:cubicBezTo>
                    <a:cubicBezTo>
                      <a:pt x="158903" y="81219"/>
                      <a:pt x="133668" y="49755"/>
                      <a:pt x="125234" y="47026"/>
                    </a:cubicBezTo>
                    <a:cubicBezTo>
                      <a:pt x="122727" y="46215"/>
                      <a:pt x="110599" y="31946"/>
                      <a:pt x="110872" y="25345"/>
                    </a:cubicBezTo>
                    <a:cubicBezTo>
                      <a:pt x="108814" y="20073"/>
                      <a:pt x="109579" y="5321"/>
                      <a:pt x="118718" y="0"/>
                    </a:cubicBezTo>
                    <a:cubicBezTo>
                      <a:pt x="91143" y="1052"/>
                      <a:pt x="61320" y="2137"/>
                      <a:pt x="29586" y="3253"/>
                    </a:cubicBezTo>
                    <a:cubicBezTo>
                      <a:pt x="49023" y="26306"/>
                      <a:pt x="98625" y="72034"/>
                      <a:pt x="101369" y="84977"/>
                    </a:cubicBezTo>
                    <a:cubicBezTo>
                      <a:pt x="103107" y="93032"/>
                      <a:pt x="96923" y="93164"/>
                      <a:pt x="100190" y="97697"/>
                    </a:cubicBezTo>
                    <a:cubicBezTo>
                      <a:pt x="85609" y="106508"/>
                      <a:pt x="79579" y="113547"/>
                      <a:pt x="56929" y="136532"/>
                    </a:cubicBezTo>
                    <a:cubicBezTo>
                      <a:pt x="40677" y="153020"/>
                      <a:pt x="19642" y="159626"/>
                      <a:pt x="4323" y="180752"/>
                    </a:cubicBezTo>
                    <a:cubicBezTo>
                      <a:pt x="2954" y="182643"/>
                      <a:pt x="1556" y="184342"/>
                      <a:pt x="0" y="185691"/>
                    </a:cubicBezTo>
                    <a:cubicBezTo>
                      <a:pt x="2680" y="191568"/>
                      <a:pt x="6167" y="197048"/>
                      <a:pt x="12424" y="200365"/>
                    </a:cubicBezTo>
                    <a:cubicBezTo>
                      <a:pt x="17849" y="203245"/>
                      <a:pt x="51809" y="268996"/>
                      <a:pt x="81049" y="277174"/>
                    </a:cubicBezTo>
                    <a:cubicBezTo>
                      <a:pt x="84230" y="284837"/>
                      <a:pt x="86442" y="286076"/>
                      <a:pt x="84312" y="288869"/>
                    </a:cubicBezTo>
                    <a:cubicBezTo>
                      <a:pt x="79633" y="312373"/>
                      <a:pt x="80676" y="310250"/>
                      <a:pt x="80375" y="310304"/>
                    </a:cubicBezTo>
                    <a:cubicBezTo>
                      <a:pt x="73913" y="311416"/>
                      <a:pt x="74764" y="319594"/>
                      <a:pt x="69330" y="321603"/>
                    </a:cubicBezTo>
                    <a:cubicBezTo>
                      <a:pt x="54867" y="326952"/>
                      <a:pt x="9457" y="379946"/>
                      <a:pt x="3714" y="387536"/>
                    </a:cubicBezTo>
                    <a:cubicBezTo>
                      <a:pt x="8806" y="391641"/>
                      <a:pt x="10390" y="390762"/>
                      <a:pt x="11100" y="392361"/>
                    </a:cubicBezTo>
                    <a:cubicBezTo>
                      <a:pt x="17899" y="407651"/>
                      <a:pt x="33436" y="415168"/>
                      <a:pt x="42902" y="428289"/>
                    </a:cubicBezTo>
                    <a:cubicBezTo>
                      <a:pt x="49611" y="437588"/>
                      <a:pt x="58257" y="445711"/>
                      <a:pt x="66267" y="454053"/>
                    </a:cubicBezTo>
                    <a:cubicBezTo>
                      <a:pt x="99449" y="488614"/>
                      <a:pt x="91166" y="485266"/>
                      <a:pt x="84207" y="499061"/>
                    </a:cubicBezTo>
                    <a:cubicBezTo>
                      <a:pt x="73389" y="520469"/>
                      <a:pt x="69139" y="512998"/>
                      <a:pt x="40313" y="552867"/>
                    </a:cubicBezTo>
                    <a:cubicBezTo>
                      <a:pt x="25932" y="572767"/>
                      <a:pt x="22218" y="568152"/>
                      <a:pt x="17175" y="576544"/>
                    </a:cubicBezTo>
                    <a:cubicBezTo>
                      <a:pt x="41027" y="607820"/>
                      <a:pt x="56837" y="613192"/>
                      <a:pt x="64774" y="630796"/>
                    </a:cubicBezTo>
                    <a:cubicBezTo>
                      <a:pt x="68183" y="638359"/>
                      <a:pt x="81813" y="640263"/>
                      <a:pt x="85932" y="651475"/>
                    </a:cubicBezTo>
                    <a:cubicBezTo>
                      <a:pt x="87575" y="655949"/>
                      <a:pt x="108582" y="656942"/>
                      <a:pt x="97792" y="671384"/>
                    </a:cubicBezTo>
                    <a:cubicBezTo>
                      <a:pt x="96318" y="679631"/>
                      <a:pt x="93632" y="685335"/>
                      <a:pt x="87256" y="692169"/>
                    </a:cubicBezTo>
                    <a:cubicBezTo>
                      <a:pt x="63009" y="711600"/>
                      <a:pt x="50307" y="723705"/>
                      <a:pt x="42001" y="731176"/>
                    </a:cubicBezTo>
                    <a:cubicBezTo>
                      <a:pt x="73854" y="731646"/>
                      <a:pt x="104582" y="732065"/>
                      <a:pt x="133982" y="732411"/>
                    </a:cubicBezTo>
                    <a:cubicBezTo>
                      <a:pt x="132343" y="727545"/>
                      <a:pt x="152846" y="712971"/>
                      <a:pt x="186323" y="671125"/>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4" name="Google Shape;204;p3"/>
              <p:cNvSpPr/>
              <p:nvPr/>
            </p:nvSpPr>
            <p:spPr>
              <a:xfrm>
                <a:off x="1275503" y="2666764"/>
                <a:ext cx="199479" cy="675507"/>
              </a:xfrm>
              <a:custGeom>
                <a:avLst/>
                <a:gdLst/>
                <a:ahLst/>
                <a:cxnLst/>
                <a:rect l="l" t="t" r="r" b="b"/>
                <a:pathLst>
                  <a:path w="199479" h="675507" extrusionOk="0">
                    <a:moveTo>
                      <a:pt x="104773" y="537832"/>
                    </a:moveTo>
                    <a:cubicBezTo>
                      <a:pt x="97305" y="532388"/>
                      <a:pt x="92809" y="530725"/>
                      <a:pt x="95735" y="524788"/>
                    </a:cubicBezTo>
                    <a:cubicBezTo>
                      <a:pt x="97546" y="521112"/>
                      <a:pt x="93209" y="510305"/>
                      <a:pt x="103576" y="502291"/>
                    </a:cubicBezTo>
                    <a:cubicBezTo>
                      <a:pt x="105501" y="500797"/>
                      <a:pt x="159130" y="434795"/>
                      <a:pt x="159262" y="434485"/>
                    </a:cubicBezTo>
                    <a:cubicBezTo>
                      <a:pt x="160132" y="432508"/>
                      <a:pt x="164737" y="432253"/>
                      <a:pt x="165302" y="431314"/>
                    </a:cubicBezTo>
                    <a:cubicBezTo>
                      <a:pt x="170321" y="423027"/>
                      <a:pt x="178240" y="417050"/>
                      <a:pt x="183133" y="408690"/>
                    </a:cubicBezTo>
                    <a:cubicBezTo>
                      <a:pt x="191939" y="393637"/>
                      <a:pt x="205614" y="411441"/>
                      <a:pt x="162180" y="370807"/>
                    </a:cubicBezTo>
                    <a:cubicBezTo>
                      <a:pt x="152518" y="361773"/>
                      <a:pt x="151175" y="351007"/>
                      <a:pt x="131301" y="341394"/>
                    </a:cubicBezTo>
                    <a:cubicBezTo>
                      <a:pt x="113484" y="332779"/>
                      <a:pt x="109215" y="308969"/>
                      <a:pt x="114453" y="301685"/>
                    </a:cubicBezTo>
                    <a:cubicBezTo>
                      <a:pt x="117625" y="297270"/>
                      <a:pt x="115614" y="289775"/>
                      <a:pt x="122695" y="287848"/>
                    </a:cubicBezTo>
                    <a:cubicBezTo>
                      <a:pt x="123273" y="285930"/>
                      <a:pt x="144326" y="255519"/>
                      <a:pt x="158175" y="244303"/>
                    </a:cubicBezTo>
                    <a:cubicBezTo>
                      <a:pt x="165789" y="238134"/>
                      <a:pt x="153292" y="239656"/>
                      <a:pt x="178067" y="221500"/>
                    </a:cubicBezTo>
                    <a:cubicBezTo>
                      <a:pt x="182186" y="218484"/>
                      <a:pt x="182040" y="220425"/>
                      <a:pt x="180998" y="218680"/>
                    </a:cubicBezTo>
                    <a:cubicBezTo>
                      <a:pt x="120770" y="118317"/>
                      <a:pt x="156987" y="195331"/>
                      <a:pt x="133768" y="134377"/>
                    </a:cubicBezTo>
                    <a:cubicBezTo>
                      <a:pt x="132421" y="130842"/>
                      <a:pt x="134027" y="127653"/>
                      <a:pt x="139133" y="111880"/>
                    </a:cubicBezTo>
                    <a:cubicBezTo>
                      <a:pt x="148604" y="111661"/>
                      <a:pt x="199298" y="59564"/>
                      <a:pt x="199480" y="59259"/>
                    </a:cubicBezTo>
                    <a:cubicBezTo>
                      <a:pt x="195825" y="57104"/>
                      <a:pt x="194970" y="57751"/>
                      <a:pt x="192439" y="54721"/>
                    </a:cubicBezTo>
                    <a:cubicBezTo>
                      <a:pt x="179774" y="39600"/>
                      <a:pt x="163700" y="36060"/>
                      <a:pt x="155085" y="22843"/>
                    </a:cubicBezTo>
                    <a:cubicBezTo>
                      <a:pt x="150279" y="15472"/>
                      <a:pt x="140631" y="7513"/>
                      <a:pt x="131761" y="0"/>
                    </a:cubicBezTo>
                    <a:cubicBezTo>
                      <a:pt x="105829" y="665"/>
                      <a:pt x="81099" y="1294"/>
                      <a:pt x="57725" y="1886"/>
                    </a:cubicBezTo>
                    <a:cubicBezTo>
                      <a:pt x="70914" y="17226"/>
                      <a:pt x="96167" y="39213"/>
                      <a:pt x="98425" y="49833"/>
                    </a:cubicBezTo>
                    <a:cubicBezTo>
                      <a:pt x="100113" y="57655"/>
                      <a:pt x="94106" y="57783"/>
                      <a:pt x="97282" y="62184"/>
                    </a:cubicBezTo>
                    <a:cubicBezTo>
                      <a:pt x="83129" y="70735"/>
                      <a:pt x="77272" y="77574"/>
                      <a:pt x="55277" y="99889"/>
                    </a:cubicBezTo>
                    <a:cubicBezTo>
                      <a:pt x="39498" y="115894"/>
                      <a:pt x="19073" y="122308"/>
                      <a:pt x="4201" y="142824"/>
                    </a:cubicBezTo>
                    <a:cubicBezTo>
                      <a:pt x="2872" y="144660"/>
                      <a:pt x="1515" y="146309"/>
                      <a:pt x="0" y="147617"/>
                    </a:cubicBezTo>
                    <a:cubicBezTo>
                      <a:pt x="2603" y="153321"/>
                      <a:pt x="5989" y="158642"/>
                      <a:pt x="12060" y="161868"/>
                    </a:cubicBezTo>
                    <a:cubicBezTo>
                      <a:pt x="17285" y="164647"/>
                      <a:pt x="50361" y="228521"/>
                      <a:pt x="78691" y="236439"/>
                    </a:cubicBezTo>
                    <a:cubicBezTo>
                      <a:pt x="81777" y="243879"/>
                      <a:pt x="83930" y="245082"/>
                      <a:pt x="81859" y="247792"/>
                    </a:cubicBezTo>
                    <a:cubicBezTo>
                      <a:pt x="77317" y="270613"/>
                      <a:pt x="78327" y="268554"/>
                      <a:pt x="78036" y="268604"/>
                    </a:cubicBezTo>
                    <a:cubicBezTo>
                      <a:pt x="71760" y="269684"/>
                      <a:pt x="72589" y="277625"/>
                      <a:pt x="67309" y="279575"/>
                    </a:cubicBezTo>
                    <a:cubicBezTo>
                      <a:pt x="53265" y="284773"/>
                      <a:pt x="9202" y="336196"/>
                      <a:pt x="3600" y="343590"/>
                    </a:cubicBezTo>
                    <a:cubicBezTo>
                      <a:pt x="8542" y="347572"/>
                      <a:pt x="10080" y="346720"/>
                      <a:pt x="10772" y="348273"/>
                    </a:cubicBezTo>
                    <a:cubicBezTo>
                      <a:pt x="17371" y="363117"/>
                      <a:pt x="32462" y="370415"/>
                      <a:pt x="41651" y="383158"/>
                    </a:cubicBezTo>
                    <a:cubicBezTo>
                      <a:pt x="48159" y="392188"/>
                      <a:pt x="56555" y="400070"/>
                      <a:pt x="64333" y="408170"/>
                    </a:cubicBezTo>
                    <a:cubicBezTo>
                      <a:pt x="96550" y="441729"/>
                      <a:pt x="88503" y="438476"/>
                      <a:pt x="81750" y="451871"/>
                    </a:cubicBezTo>
                    <a:cubicBezTo>
                      <a:pt x="71251" y="472659"/>
                      <a:pt x="67118" y="465402"/>
                      <a:pt x="39130" y="504114"/>
                    </a:cubicBezTo>
                    <a:cubicBezTo>
                      <a:pt x="25167" y="523435"/>
                      <a:pt x="21563" y="518952"/>
                      <a:pt x="16661" y="527103"/>
                    </a:cubicBezTo>
                    <a:cubicBezTo>
                      <a:pt x="39817" y="557468"/>
                      <a:pt x="55167" y="562685"/>
                      <a:pt x="62872" y="579774"/>
                    </a:cubicBezTo>
                    <a:cubicBezTo>
                      <a:pt x="66185" y="587118"/>
                      <a:pt x="79415" y="588968"/>
                      <a:pt x="83411" y="599852"/>
                    </a:cubicBezTo>
                    <a:cubicBezTo>
                      <a:pt x="85013" y="604198"/>
                      <a:pt x="105406" y="605159"/>
                      <a:pt x="94934" y="619183"/>
                    </a:cubicBezTo>
                    <a:cubicBezTo>
                      <a:pt x="93487" y="627256"/>
                      <a:pt x="90856" y="632773"/>
                      <a:pt x="84703" y="639361"/>
                    </a:cubicBezTo>
                    <a:cubicBezTo>
                      <a:pt x="54680" y="663425"/>
                      <a:pt x="48887" y="672109"/>
                      <a:pt x="40194" y="675508"/>
                    </a:cubicBezTo>
                    <a:cubicBezTo>
                      <a:pt x="77258" y="674628"/>
                      <a:pt x="115741" y="673936"/>
                      <a:pt x="155408" y="673416"/>
                    </a:cubicBezTo>
                    <a:cubicBezTo>
                      <a:pt x="165943" y="661371"/>
                      <a:pt x="189609" y="634395"/>
                      <a:pt x="189845" y="634290"/>
                    </a:cubicBezTo>
                    <a:cubicBezTo>
                      <a:pt x="203658" y="628222"/>
                      <a:pt x="128056" y="574188"/>
                      <a:pt x="104773" y="537832"/>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5" name="Google Shape;205;p3"/>
              <p:cNvSpPr/>
              <p:nvPr/>
            </p:nvSpPr>
            <p:spPr>
              <a:xfrm>
                <a:off x="1628106" y="2657492"/>
                <a:ext cx="182505" cy="681699"/>
              </a:xfrm>
              <a:custGeom>
                <a:avLst/>
                <a:gdLst/>
                <a:ahLst/>
                <a:cxnLst/>
                <a:rect l="l" t="t" r="r" b="b"/>
                <a:pathLst>
                  <a:path w="182505" h="681699" extrusionOk="0">
                    <a:moveTo>
                      <a:pt x="181435" y="635447"/>
                    </a:moveTo>
                    <a:cubicBezTo>
                      <a:pt x="175541" y="630071"/>
                      <a:pt x="165434" y="616394"/>
                      <a:pt x="121248" y="577860"/>
                    </a:cubicBezTo>
                    <a:cubicBezTo>
                      <a:pt x="82810" y="544461"/>
                      <a:pt x="103039" y="548835"/>
                      <a:pt x="164901" y="459028"/>
                    </a:cubicBezTo>
                    <a:cubicBezTo>
                      <a:pt x="174440" y="445192"/>
                      <a:pt x="190136" y="465447"/>
                      <a:pt x="139429" y="418020"/>
                    </a:cubicBezTo>
                    <a:cubicBezTo>
                      <a:pt x="129790" y="408999"/>
                      <a:pt x="128379" y="398193"/>
                      <a:pt x="108551" y="388607"/>
                    </a:cubicBezTo>
                    <a:cubicBezTo>
                      <a:pt x="104618" y="386707"/>
                      <a:pt x="94966" y="372848"/>
                      <a:pt x="94160" y="362925"/>
                    </a:cubicBezTo>
                    <a:cubicBezTo>
                      <a:pt x="93132" y="350319"/>
                      <a:pt x="97837" y="350114"/>
                      <a:pt x="101201" y="345280"/>
                    </a:cubicBezTo>
                    <a:cubicBezTo>
                      <a:pt x="104177" y="331631"/>
                      <a:pt x="121844" y="315430"/>
                      <a:pt x="125744" y="304400"/>
                    </a:cubicBezTo>
                    <a:cubicBezTo>
                      <a:pt x="127933" y="298213"/>
                      <a:pt x="134459" y="298873"/>
                      <a:pt x="152932" y="276773"/>
                    </a:cubicBezTo>
                    <a:cubicBezTo>
                      <a:pt x="158220" y="270445"/>
                      <a:pt x="163185" y="263747"/>
                      <a:pt x="168815" y="257647"/>
                    </a:cubicBezTo>
                    <a:cubicBezTo>
                      <a:pt x="147912" y="238243"/>
                      <a:pt x="163449" y="259319"/>
                      <a:pt x="144290" y="233432"/>
                    </a:cubicBezTo>
                    <a:cubicBezTo>
                      <a:pt x="140785" y="228699"/>
                      <a:pt x="135215" y="225541"/>
                      <a:pt x="131287" y="221058"/>
                    </a:cubicBezTo>
                    <a:cubicBezTo>
                      <a:pt x="127560" y="216803"/>
                      <a:pt x="116670" y="193030"/>
                      <a:pt x="112278" y="190092"/>
                    </a:cubicBezTo>
                    <a:cubicBezTo>
                      <a:pt x="101283" y="182734"/>
                      <a:pt x="99476" y="173918"/>
                      <a:pt x="90715" y="164669"/>
                    </a:cubicBezTo>
                    <a:cubicBezTo>
                      <a:pt x="86979" y="160729"/>
                      <a:pt x="84280" y="155303"/>
                      <a:pt x="86924" y="149056"/>
                    </a:cubicBezTo>
                    <a:cubicBezTo>
                      <a:pt x="87361" y="148022"/>
                      <a:pt x="86018" y="135680"/>
                      <a:pt x="95439" y="131607"/>
                    </a:cubicBezTo>
                    <a:cubicBezTo>
                      <a:pt x="99571" y="129821"/>
                      <a:pt x="102925" y="125065"/>
                      <a:pt x="107527" y="118787"/>
                    </a:cubicBezTo>
                    <a:cubicBezTo>
                      <a:pt x="112205" y="112404"/>
                      <a:pt x="129321" y="105629"/>
                      <a:pt x="134027" y="99274"/>
                    </a:cubicBezTo>
                    <a:cubicBezTo>
                      <a:pt x="182659" y="33536"/>
                      <a:pt x="205451" y="70038"/>
                      <a:pt x="150716" y="18839"/>
                    </a:cubicBezTo>
                    <a:cubicBezTo>
                      <a:pt x="144203" y="12752"/>
                      <a:pt x="141882" y="6529"/>
                      <a:pt x="135137" y="0"/>
                    </a:cubicBezTo>
                    <a:cubicBezTo>
                      <a:pt x="90838" y="1180"/>
                      <a:pt x="47540" y="2319"/>
                      <a:pt x="5620" y="3417"/>
                    </a:cubicBezTo>
                    <a:cubicBezTo>
                      <a:pt x="23019" y="21212"/>
                      <a:pt x="-4424" y="-4492"/>
                      <a:pt x="45355" y="41400"/>
                    </a:cubicBezTo>
                    <a:cubicBezTo>
                      <a:pt x="75811" y="69510"/>
                      <a:pt x="94156" y="52407"/>
                      <a:pt x="24207" y="117178"/>
                    </a:cubicBezTo>
                    <a:cubicBezTo>
                      <a:pt x="22564" y="129921"/>
                      <a:pt x="6936" y="121666"/>
                      <a:pt x="30382" y="149762"/>
                    </a:cubicBezTo>
                    <a:cubicBezTo>
                      <a:pt x="35134" y="155453"/>
                      <a:pt x="52787" y="161284"/>
                      <a:pt x="57206" y="167244"/>
                    </a:cubicBezTo>
                    <a:cubicBezTo>
                      <a:pt x="78109" y="195440"/>
                      <a:pt x="82246" y="192534"/>
                      <a:pt x="81144" y="201012"/>
                    </a:cubicBezTo>
                    <a:cubicBezTo>
                      <a:pt x="98434" y="215423"/>
                      <a:pt x="19619" y="277784"/>
                      <a:pt x="4838" y="307430"/>
                    </a:cubicBezTo>
                    <a:cubicBezTo>
                      <a:pt x="23205" y="324054"/>
                      <a:pt x="21499" y="324829"/>
                      <a:pt x="23456" y="326018"/>
                    </a:cubicBezTo>
                    <a:cubicBezTo>
                      <a:pt x="38711" y="335284"/>
                      <a:pt x="56173" y="359982"/>
                      <a:pt x="61084" y="361982"/>
                    </a:cubicBezTo>
                    <a:cubicBezTo>
                      <a:pt x="62968" y="362752"/>
                      <a:pt x="65211" y="364415"/>
                      <a:pt x="65839" y="366192"/>
                    </a:cubicBezTo>
                    <a:cubicBezTo>
                      <a:pt x="70468" y="379290"/>
                      <a:pt x="96549" y="379919"/>
                      <a:pt x="92813" y="411642"/>
                    </a:cubicBezTo>
                    <a:cubicBezTo>
                      <a:pt x="75251" y="424790"/>
                      <a:pt x="73972" y="437884"/>
                      <a:pt x="60283" y="447912"/>
                    </a:cubicBezTo>
                    <a:cubicBezTo>
                      <a:pt x="48140" y="456800"/>
                      <a:pt x="11045" y="498013"/>
                      <a:pt x="6185" y="508164"/>
                    </a:cubicBezTo>
                    <a:cubicBezTo>
                      <a:pt x="496" y="520050"/>
                      <a:pt x="-13394" y="504929"/>
                      <a:pt x="36367" y="556279"/>
                    </a:cubicBezTo>
                    <a:cubicBezTo>
                      <a:pt x="38115" y="558088"/>
                      <a:pt x="38642" y="561054"/>
                      <a:pt x="40349" y="562921"/>
                    </a:cubicBezTo>
                    <a:cubicBezTo>
                      <a:pt x="44095" y="567017"/>
                      <a:pt x="71751" y="596490"/>
                      <a:pt x="76602" y="598093"/>
                    </a:cubicBezTo>
                    <a:cubicBezTo>
                      <a:pt x="82150" y="599938"/>
                      <a:pt x="96140" y="609273"/>
                      <a:pt x="94329" y="614394"/>
                    </a:cubicBezTo>
                    <a:cubicBezTo>
                      <a:pt x="103403" y="637775"/>
                      <a:pt x="87429" y="647038"/>
                      <a:pt x="81595" y="653830"/>
                    </a:cubicBezTo>
                    <a:cubicBezTo>
                      <a:pt x="68169" y="669425"/>
                      <a:pt x="56756" y="671038"/>
                      <a:pt x="56059" y="673553"/>
                    </a:cubicBezTo>
                    <a:cubicBezTo>
                      <a:pt x="54899" y="677713"/>
                      <a:pt x="53629" y="680086"/>
                      <a:pt x="49119" y="681426"/>
                    </a:cubicBezTo>
                    <a:cubicBezTo>
                      <a:pt x="77535" y="681462"/>
                      <a:pt x="106248" y="681558"/>
                      <a:pt x="135192" y="681699"/>
                    </a:cubicBezTo>
                    <a:cubicBezTo>
                      <a:pt x="181016" y="631657"/>
                      <a:pt x="184416" y="638163"/>
                      <a:pt x="181435" y="635447"/>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6" name="Google Shape;206;p3"/>
              <p:cNvSpPr/>
              <p:nvPr/>
            </p:nvSpPr>
            <p:spPr>
              <a:xfrm>
                <a:off x="1761159" y="2649014"/>
                <a:ext cx="407396" cy="693694"/>
              </a:xfrm>
              <a:custGeom>
                <a:avLst/>
                <a:gdLst/>
                <a:ahLst/>
                <a:cxnLst/>
                <a:rect l="l" t="t" r="r" b="b"/>
                <a:pathLst>
                  <a:path w="407396" h="693694" extrusionOk="0">
                    <a:moveTo>
                      <a:pt x="382635" y="665079"/>
                    </a:moveTo>
                    <a:cubicBezTo>
                      <a:pt x="383723" y="663179"/>
                      <a:pt x="388301" y="663457"/>
                      <a:pt x="388974" y="662573"/>
                    </a:cubicBezTo>
                    <a:cubicBezTo>
                      <a:pt x="394317" y="655575"/>
                      <a:pt x="401745" y="650641"/>
                      <a:pt x="407397" y="643981"/>
                    </a:cubicBezTo>
                    <a:cubicBezTo>
                      <a:pt x="396429" y="629898"/>
                      <a:pt x="396211" y="636418"/>
                      <a:pt x="395455" y="633862"/>
                    </a:cubicBezTo>
                    <a:cubicBezTo>
                      <a:pt x="391914" y="621875"/>
                      <a:pt x="372564" y="612891"/>
                      <a:pt x="371444" y="608941"/>
                    </a:cubicBezTo>
                    <a:cubicBezTo>
                      <a:pt x="367526" y="595100"/>
                      <a:pt x="346027" y="578630"/>
                      <a:pt x="340866" y="571696"/>
                    </a:cubicBezTo>
                    <a:cubicBezTo>
                      <a:pt x="336652" y="566024"/>
                      <a:pt x="333671" y="559186"/>
                      <a:pt x="326812" y="555842"/>
                    </a:cubicBezTo>
                    <a:cubicBezTo>
                      <a:pt x="311193" y="522620"/>
                      <a:pt x="312540" y="529850"/>
                      <a:pt x="322876" y="511749"/>
                    </a:cubicBezTo>
                    <a:cubicBezTo>
                      <a:pt x="328068" y="511494"/>
                      <a:pt x="342149" y="486919"/>
                      <a:pt x="342450" y="486687"/>
                    </a:cubicBezTo>
                    <a:cubicBezTo>
                      <a:pt x="348229" y="482250"/>
                      <a:pt x="351561" y="475994"/>
                      <a:pt x="355679" y="470213"/>
                    </a:cubicBezTo>
                    <a:cubicBezTo>
                      <a:pt x="361705" y="461757"/>
                      <a:pt x="371103" y="456468"/>
                      <a:pt x="378889" y="443966"/>
                    </a:cubicBezTo>
                    <a:cubicBezTo>
                      <a:pt x="389907" y="426280"/>
                      <a:pt x="396097" y="426982"/>
                      <a:pt x="397931" y="423223"/>
                    </a:cubicBezTo>
                    <a:cubicBezTo>
                      <a:pt x="408362" y="401847"/>
                      <a:pt x="418975" y="427838"/>
                      <a:pt x="375189" y="380839"/>
                    </a:cubicBezTo>
                    <a:cubicBezTo>
                      <a:pt x="374907" y="380538"/>
                      <a:pt x="352667" y="359262"/>
                      <a:pt x="343788" y="351563"/>
                    </a:cubicBezTo>
                    <a:cubicBezTo>
                      <a:pt x="338722" y="347171"/>
                      <a:pt x="339446" y="340592"/>
                      <a:pt x="326394" y="333271"/>
                    </a:cubicBezTo>
                    <a:cubicBezTo>
                      <a:pt x="322830" y="323407"/>
                      <a:pt x="326926" y="328965"/>
                      <a:pt x="321615" y="319790"/>
                    </a:cubicBezTo>
                    <a:cubicBezTo>
                      <a:pt x="316955" y="311739"/>
                      <a:pt x="319016" y="299630"/>
                      <a:pt x="328278" y="293725"/>
                    </a:cubicBezTo>
                    <a:cubicBezTo>
                      <a:pt x="330339" y="290140"/>
                      <a:pt x="344102" y="269474"/>
                      <a:pt x="351697" y="262804"/>
                    </a:cubicBezTo>
                    <a:cubicBezTo>
                      <a:pt x="359935" y="255569"/>
                      <a:pt x="371945" y="238576"/>
                      <a:pt x="372245" y="238512"/>
                    </a:cubicBezTo>
                    <a:cubicBezTo>
                      <a:pt x="381065" y="236685"/>
                      <a:pt x="382062" y="226097"/>
                      <a:pt x="389680" y="222931"/>
                    </a:cubicBezTo>
                    <a:cubicBezTo>
                      <a:pt x="392192" y="221883"/>
                      <a:pt x="393762" y="220188"/>
                      <a:pt x="393958" y="217218"/>
                    </a:cubicBezTo>
                    <a:cubicBezTo>
                      <a:pt x="394336" y="211518"/>
                      <a:pt x="398573" y="217855"/>
                      <a:pt x="400388" y="208980"/>
                    </a:cubicBezTo>
                    <a:cubicBezTo>
                      <a:pt x="389116" y="198761"/>
                      <a:pt x="389735" y="198957"/>
                      <a:pt x="381707" y="189991"/>
                    </a:cubicBezTo>
                    <a:cubicBezTo>
                      <a:pt x="374234" y="181649"/>
                      <a:pt x="311084" y="163982"/>
                      <a:pt x="340829" y="124035"/>
                    </a:cubicBezTo>
                    <a:cubicBezTo>
                      <a:pt x="346045" y="117033"/>
                      <a:pt x="343683" y="110645"/>
                      <a:pt x="350191" y="109274"/>
                    </a:cubicBezTo>
                    <a:cubicBezTo>
                      <a:pt x="350496" y="109215"/>
                      <a:pt x="362551" y="87214"/>
                      <a:pt x="364208" y="86380"/>
                    </a:cubicBezTo>
                    <a:cubicBezTo>
                      <a:pt x="374925" y="81004"/>
                      <a:pt x="380041" y="69432"/>
                      <a:pt x="384756" y="65592"/>
                    </a:cubicBezTo>
                    <a:cubicBezTo>
                      <a:pt x="343860" y="32320"/>
                      <a:pt x="325174" y="17481"/>
                      <a:pt x="314575" y="0"/>
                    </a:cubicBezTo>
                    <a:cubicBezTo>
                      <a:pt x="227564" y="2415"/>
                      <a:pt x="140822" y="4770"/>
                      <a:pt x="56924" y="7016"/>
                    </a:cubicBezTo>
                    <a:cubicBezTo>
                      <a:pt x="59645" y="10265"/>
                      <a:pt x="65016" y="16201"/>
                      <a:pt x="77563" y="29272"/>
                    </a:cubicBezTo>
                    <a:cubicBezTo>
                      <a:pt x="83725" y="35691"/>
                      <a:pt x="103071" y="52553"/>
                      <a:pt x="101278" y="59100"/>
                    </a:cubicBezTo>
                    <a:cubicBezTo>
                      <a:pt x="103244" y="67533"/>
                      <a:pt x="96923" y="67578"/>
                      <a:pt x="100195" y="72116"/>
                    </a:cubicBezTo>
                    <a:cubicBezTo>
                      <a:pt x="89841" y="78376"/>
                      <a:pt x="81017" y="85925"/>
                      <a:pt x="73144" y="94745"/>
                    </a:cubicBezTo>
                    <a:cubicBezTo>
                      <a:pt x="45728" y="125479"/>
                      <a:pt x="25517" y="131571"/>
                      <a:pt x="10035" y="147603"/>
                    </a:cubicBezTo>
                    <a:cubicBezTo>
                      <a:pt x="6380" y="151389"/>
                      <a:pt x="4182" y="156492"/>
                      <a:pt x="0" y="160109"/>
                    </a:cubicBezTo>
                    <a:cubicBezTo>
                      <a:pt x="5780" y="172770"/>
                      <a:pt x="11264" y="173362"/>
                      <a:pt x="13048" y="175503"/>
                    </a:cubicBezTo>
                    <a:cubicBezTo>
                      <a:pt x="28972" y="194575"/>
                      <a:pt x="53816" y="243979"/>
                      <a:pt x="81053" y="251592"/>
                    </a:cubicBezTo>
                    <a:cubicBezTo>
                      <a:pt x="86501" y="264704"/>
                      <a:pt x="86069" y="253884"/>
                      <a:pt x="80803" y="281087"/>
                    </a:cubicBezTo>
                    <a:cubicBezTo>
                      <a:pt x="80562" y="282331"/>
                      <a:pt x="80717" y="284668"/>
                      <a:pt x="80384" y="284723"/>
                    </a:cubicBezTo>
                    <a:cubicBezTo>
                      <a:pt x="73922" y="285834"/>
                      <a:pt x="74773" y="294012"/>
                      <a:pt x="69339" y="296021"/>
                    </a:cubicBezTo>
                    <a:cubicBezTo>
                      <a:pt x="59122" y="299798"/>
                      <a:pt x="26610" y="334145"/>
                      <a:pt x="26514" y="334460"/>
                    </a:cubicBezTo>
                    <a:cubicBezTo>
                      <a:pt x="22605" y="347950"/>
                      <a:pt x="-6290" y="359590"/>
                      <a:pt x="9703" y="365550"/>
                    </a:cubicBezTo>
                    <a:cubicBezTo>
                      <a:pt x="10253" y="365759"/>
                      <a:pt x="10881" y="366251"/>
                      <a:pt x="11109" y="366770"/>
                    </a:cubicBezTo>
                    <a:cubicBezTo>
                      <a:pt x="17908" y="382060"/>
                      <a:pt x="33445" y="389577"/>
                      <a:pt x="42911" y="402699"/>
                    </a:cubicBezTo>
                    <a:cubicBezTo>
                      <a:pt x="64010" y="431957"/>
                      <a:pt x="104732" y="455370"/>
                      <a:pt x="85181" y="470860"/>
                    </a:cubicBezTo>
                    <a:cubicBezTo>
                      <a:pt x="83789" y="475903"/>
                      <a:pt x="77458" y="484058"/>
                      <a:pt x="75096" y="487680"/>
                    </a:cubicBezTo>
                    <a:cubicBezTo>
                      <a:pt x="42688" y="516884"/>
                      <a:pt x="39753" y="535085"/>
                      <a:pt x="21749" y="545814"/>
                    </a:cubicBezTo>
                    <a:cubicBezTo>
                      <a:pt x="19879" y="546926"/>
                      <a:pt x="18395" y="548939"/>
                      <a:pt x="17180" y="550958"/>
                    </a:cubicBezTo>
                    <a:cubicBezTo>
                      <a:pt x="27238" y="564147"/>
                      <a:pt x="37582" y="574708"/>
                      <a:pt x="48473" y="584649"/>
                    </a:cubicBezTo>
                    <a:cubicBezTo>
                      <a:pt x="67751" y="602244"/>
                      <a:pt x="60729" y="604194"/>
                      <a:pt x="70440" y="611141"/>
                    </a:cubicBezTo>
                    <a:cubicBezTo>
                      <a:pt x="95512" y="629087"/>
                      <a:pt x="78423" y="624016"/>
                      <a:pt x="92936" y="630135"/>
                    </a:cubicBezTo>
                    <a:cubicBezTo>
                      <a:pt x="105524" y="635447"/>
                      <a:pt x="99603" y="640759"/>
                      <a:pt x="96500" y="651306"/>
                    </a:cubicBezTo>
                    <a:cubicBezTo>
                      <a:pt x="92577" y="664646"/>
                      <a:pt x="83770" y="668815"/>
                      <a:pt x="73217" y="677877"/>
                    </a:cubicBezTo>
                    <a:cubicBezTo>
                      <a:pt x="66986" y="683221"/>
                      <a:pt x="62572" y="687335"/>
                      <a:pt x="59086" y="690492"/>
                    </a:cubicBezTo>
                    <a:cubicBezTo>
                      <a:pt x="97660" y="690756"/>
                      <a:pt x="136553" y="691098"/>
                      <a:pt x="175610" y="691499"/>
                    </a:cubicBezTo>
                    <a:cubicBezTo>
                      <a:pt x="176288" y="690474"/>
                      <a:pt x="178377" y="688925"/>
                      <a:pt x="180138" y="686519"/>
                    </a:cubicBezTo>
                    <a:cubicBezTo>
                      <a:pt x="180352" y="686223"/>
                      <a:pt x="218098" y="643133"/>
                      <a:pt x="218394" y="643006"/>
                    </a:cubicBezTo>
                    <a:cubicBezTo>
                      <a:pt x="231378" y="637297"/>
                      <a:pt x="157415" y="583127"/>
                      <a:pt x="135788" y="549354"/>
                    </a:cubicBezTo>
                    <a:cubicBezTo>
                      <a:pt x="128539" y="544069"/>
                      <a:pt x="124170" y="542452"/>
                      <a:pt x="127009" y="536688"/>
                    </a:cubicBezTo>
                    <a:cubicBezTo>
                      <a:pt x="128766" y="533117"/>
                      <a:pt x="124561" y="522629"/>
                      <a:pt x="134623" y="514843"/>
                    </a:cubicBezTo>
                    <a:cubicBezTo>
                      <a:pt x="136539" y="513357"/>
                      <a:pt x="188562" y="449310"/>
                      <a:pt x="188689" y="449010"/>
                    </a:cubicBezTo>
                    <a:cubicBezTo>
                      <a:pt x="189536" y="447092"/>
                      <a:pt x="194005" y="446845"/>
                      <a:pt x="194551" y="445934"/>
                    </a:cubicBezTo>
                    <a:cubicBezTo>
                      <a:pt x="195989" y="443561"/>
                      <a:pt x="210106" y="425451"/>
                      <a:pt x="221356" y="414635"/>
                    </a:cubicBezTo>
                    <a:cubicBezTo>
                      <a:pt x="167518" y="366907"/>
                      <a:pt x="182782" y="368903"/>
                      <a:pt x="161538" y="358629"/>
                    </a:cubicBezTo>
                    <a:cubicBezTo>
                      <a:pt x="143539" y="349923"/>
                      <a:pt x="140235" y="326956"/>
                      <a:pt x="145182" y="320077"/>
                    </a:cubicBezTo>
                    <a:cubicBezTo>
                      <a:pt x="148258" y="315790"/>
                      <a:pt x="146306" y="308514"/>
                      <a:pt x="153187" y="306641"/>
                    </a:cubicBezTo>
                    <a:cubicBezTo>
                      <a:pt x="153747" y="304778"/>
                      <a:pt x="174190" y="275256"/>
                      <a:pt x="187638" y="264362"/>
                    </a:cubicBezTo>
                    <a:cubicBezTo>
                      <a:pt x="195029" y="258371"/>
                      <a:pt x="182900" y="259852"/>
                      <a:pt x="206952" y="242225"/>
                    </a:cubicBezTo>
                    <a:cubicBezTo>
                      <a:pt x="210944" y="239300"/>
                      <a:pt x="210807" y="241177"/>
                      <a:pt x="209797" y="239487"/>
                    </a:cubicBezTo>
                    <a:cubicBezTo>
                      <a:pt x="157747" y="152742"/>
                      <a:pt x="159490" y="165654"/>
                      <a:pt x="169156" y="135789"/>
                    </a:cubicBezTo>
                    <a:cubicBezTo>
                      <a:pt x="178445" y="135580"/>
                      <a:pt x="227573" y="84995"/>
                      <a:pt x="227746" y="84699"/>
                    </a:cubicBezTo>
                    <a:cubicBezTo>
                      <a:pt x="224196" y="82608"/>
                      <a:pt x="223368" y="83232"/>
                      <a:pt x="220910" y="80294"/>
                    </a:cubicBezTo>
                    <a:cubicBezTo>
                      <a:pt x="208614" y="65614"/>
                      <a:pt x="192995" y="62161"/>
                      <a:pt x="184639" y="49341"/>
                    </a:cubicBezTo>
                    <a:cubicBezTo>
                      <a:pt x="181749" y="44908"/>
                      <a:pt x="159604" y="22944"/>
                      <a:pt x="154962" y="21440"/>
                    </a:cubicBezTo>
                    <a:cubicBezTo>
                      <a:pt x="152541" y="20657"/>
                      <a:pt x="150543" y="16898"/>
                      <a:pt x="144590" y="9991"/>
                    </a:cubicBezTo>
                    <a:cubicBezTo>
                      <a:pt x="139507" y="4100"/>
                      <a:pt x="134710" y="6119"/>
                      <a:pt x="203976" y="3795"/>
                    </a:cubicBezTo>
                    <a:cubicBezTo>
                      <a:pt x="222854" y="22511"/>
                      <a:pt x="217033" y="21080"/>
                      <a:pt x="244280" y="41728"/>
                    </a:cubicBezTo>
                    <a:cubicBezTo>
                      <a:pt x="315503" y="95702"/>
                      <a:pt x="242059" y="114162"/>
                      <a:pt x="233712" y="127056"/>
                    </a:cubicBezTo>
                    <a:cubicBezTo>
                      <a:pt x="226044" y="138906"/>
                      <a:pt x="213906" y="147503"/>
                      <a:pt x="208818" y="161253"/>
                    </a:cubicBezTo>
                    <a:cubicBezTo>
                      <a:pt x="208723" y="161512"/>
                      <a:pt x="208445" y="161740"/>
                      <a:pt x="208263" y="161986"/>
                    </a:cubicBezTo>
                    <a:cubicBezTo>
                      <a:pt x="211226" y="164574"/>
                      <a:pt x="207822" y="177941"/>
                      <a:pt x="213324" y="185540"/>
                    </a:cubicBezTo>
                    <a:cubicBezTo>
                      <a:pt x="214043" y="186538"/>
                      <a:pt x="215240" y="187331"/>
                      <a:pt x="215595" y="188420"/>
                    </a:cubicBezTo>
                    <a:cubicBezTo>
                      <a:pt x="221670" y="206980"/>
                      <a:pt x="241499" y="213377"/>
                      <a:pt x="247151" y="246776"/>
                    </a:cubicBezTo>
                    <a:cubicBezTo>
                      <a:pt x="247493" y="248808"/>
                      <a:pt x="248098" y="252476"/>
                      <a:pt x="247479" y="252726"/>
                    </a:cubicBezTo>
                    <a:cubicBezTo>
                      <a:pt x="240370" y="255638"/>
                      <a:pt x="252226" y="254316"/>
                      <a:pt x="227232" y="275292"/>
                    </a:cubicBezTo>
                    <a:cubicBezTo>
                      <a:pt x="229384" y="285967"/>
                      <a:pt x="216318" y="286213"/>
                      <a:pt x="188685" y="324309"/>
                    </a:cubicBezTo>
                    <a:cubicBezTo>
                      <a:pt x="193791" y="328510"/>
                      <a:pt x="195402" y="327603"/>
                      <a:pt x="196107" y="329189"/>
                    </a:cubicBezTo>
                    <a:cubicBezTo>
                      <a:pt x="202706" y="344032"/>
                      <a:pt x="217797" y="351330"/>
                      <a:pt x="226986" y="364073"/>
                    </a:cubicBezTo>
                    <a:cubicBezTo>
                      <a:pt x="245176" y="389300"/>
                      <a:pt x="294955" y="423004"/>
                      <a:pt x="262711" y="433018"/>
                    </a:cubicBezTo>
                    <a:cubicBezTo>
                      <a:pt x="258652" y="445811"/>
                      <a:pt x="236293" y="461721"/>
                      <a:pt x="174385" y="534178"/>
                    </a:cubicBezTo>
                    <a:cubicBezTo>
                      <a:pt x="198196" y="556124"/>
                      <a:pt x="189376" y="550725"/>
                      <a:pt x="193518" y="553240"/>
                    </a:cubicBezTo>
                    <a:cubicBezTo>
                      <a:pt x="208773" y="562507"/>
                      <a:pt x="226235" y="587205"/>
                      <a:pt x="231146" y="589205"/>
                    </a:cubicBezTo>
                    <a:cubicBezTo>
                      <a:pt x="233030" y="589975"/>
                      <a:pt x="235278" y="591637"/>
                      <a:pt x="235901" y="593414"/>
                    </a:cubicBezTo>
                    <a:cubicBezTo>
                      <a:pt x="239756" y="604312"/>
                      <a:pt x="253860" y="603870"/>
                      <a:pt x="260231" y="620718"/>
                    </a:cubicBezTo>
                    <a:cubicBezTo>
                      <a:pt x="274899" y="624153"/>
                      <a:pt x="280724" y="642172"/>
                      <a:pt x="266976" y="651762"/>
                    </a:cubicBezTo>
                    <a:cubicBezTo>
                      <a:pt x="266703" y="651953"/>
                      <a:pt x="242496" y="678432"/>
                      <a:pt x="231450" y="692114"/>
                    </a:cubicBezTo>
                    <a:cubicBezTo>
                      <a:pt x="272064" y="692588"/>
                      <a:pt x="312763" y="693121"/>
                      <a:pt x="353386" y="693695"/>
                    </a:cubicBezTo>
                    <a:cubicBezTo>
                      <a:pt x="366370" y="681234"/>
                      <a:pt x="381497" y="667065"/>
                      <a:pt x="382635" y="66507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7" name="Google Shape;207;p3"/>
              <p:cNvSpPr/>
              <p:nvPr/>
            </p:nvSpPr>
            <p:spPr>
              <a:xfrm>
                <a:off x="1420052" y="2662217"/>
                <a:ext cx="251065" cy="677329"/>
              </a:xfrm>
              <a:custGeom>
                <a:avLst/>
                <a:gdLst/>
                <a:ahLst/>
                <a:cxnLst/>
                <a:rect l="l" t="t" r="r" b="b"/>
                <a:pathLst>
                  <a:path w="251065" h="677329" extrusionOk="0">
                    <a:moveTo>
                      <a:pt x="226954" y="642473"/>
                    </a:moveTo>
                    <a:cubicBezTo>
                      <a:pt x="228015" y="640627"/>
                      <a:pt x="232456" y="640896"/>
                      <a:pt x="233112" y="640040"/>
                    </a:cubicBezTo>
                    <a:cubicBezTo>
                      <a:pt x="238300" y="633247"/>
                      <a:pt x="245509" y="628454"/>
                      <a:pt x="250997" y="621975"/>
                    </a:cubicBezTo>
                    <a:cubicBezTo>
                      <a:pt x="240348" y="608303"/>
                      <a:pt x="240129" y="614631"/>
                      <a:pt x="239401" y="612148"/>
                    </a:cubicBezTo>
                    <a:cubicBezTo>
                      <a:pt x="235929" y="600394"/>
                      <a:pt x="217183" y="591811"/>
                      <a:pt x="216091" y="587952"/>
                    </a:cubicBezTo>
                    <a:cubicBezTo>
                      <a:pt x="212286" y="574512"/>
                      <a:pt x="191411" y="558525"/>
                      <a:pt x="186405" y="551791"/>
                    </a:cubicBezTo>
                    <a:cubicBezTo>
                      <a:pt x="182313" y="546283"/>
                      <a:pt x="179419" y="539645"/>
                      <a:pt x="172761" y="536397"/>
                    </a:cubicBezTo>
                    <a:cubicBezTo>
                      <a:pt x="171769" y="534297"/>
                      <a:pt x="154675" y="506765"/>
                      <a:pt x="164405" y="501075"/>
                    </a:cubicBezTo>
                    <a:cubicBezTo>
                      <a:pt x="168132" y="498892"/>
                      <a:pt x="166330" y="493776"/>
                      <a:pt x="171127" y="493439"/>
                    </a:cubicBezTo>
                    <a:cubicBezTo>
                      <a:pt x="217019" y="430868"/>
                      <a:pt x="199976" y="454759"/>
                      <a:pt x="215454" y="437925"/>
                    </a:cubicBezTo>
                    <a:cubicBezTo>
                      <a:pt x="225480" y="427027"/>
                      <a:pt x="227400" y="417811"/>
                      <a:pt x="239246" y="410211"/>
                    </a:cubicBezTo>
                    <a:cubicBezTo>
                      <a:pt x="243388" y="407551"/>
                      <a:pt x="241781" y="403938"/>
                      <a:pt x="251065" y="396953"/>
                    </a:cubicBezTo>
                    <a:cubicBezTo>
                      <a:pt x="228529" y="374311"/>
                      <a:pt x="172283" y="325211"/>
                      <a:pt x="170349" y="311735"/>
                    </a:cubicBezTo>
                    <a:cubicBezTo>
                      <a:pt x="159039" y="292454"/>
                      <a:pt x="169930" y="286992"/>
                      <a:pt x="178176" y="275766"/>
                    </a:cubicBezTo>
                    <a:cubicBezTo>
                      <a:pt x="185235" y="266153"/>
                      <a:pt x="222653" y="217801"/>
                      <a:pt x="233803" y="213167"/>
                    </a:cubicBezTo>
                    <a:cubicBezTo>
                      <a:pt x="239510" y="210794"/>
                      <a:pt x="237303" y="204666"/>
                      <a:pt x="239797" y="204753"/>
                    </a:cubicBezTo>
                    <a:cubicBezTo>
                      <a:pt x="243688" y="204885"/>
                      <a:pt x="243743" y="201891"/>
                      <a:pt x="244207" y="199623"/>
                    </a:cubicBezTo>
                    <a:cubicBezTo>
                      <a:pt x="233266" y="189704"/>
                      <a:pt x="233853" y="189882"/>
                      <a:pt x="226067" y="181185"/>
                    </a:cubicBezTo>
                    <a:cubicBezTo>
                      <a:pt x="218963" y="173253"/>
                      <a:pt x="157674" y="155685"/>
                      <a:pt x="186377" y="117147"/>
                    </a:cubicBezTo>
                    <a:cubicBezTo>
                      <a:pt x="191438" y="110349"/>
                      <a:pt x="189149" y="104149"/>
                      <a:pt x="195466" y="102814"/>
                    </a:cubicBezTo>
                    <a:cubicBezTo>
                      <a:pt x="195994" y="102704"/>
                      <a:pt x="193786" y="105215"/>
                      <a:pt x="207858" y="81957"/>
                    </a:cubicBezTo>
                    <a:cubicBezTo>
                      <a:pt x="210257" y="77993"/>
                      <a:pt x="209255" y="85018"/>
                      <a:pt x="227063" y="62339"/>
                    </a:cubicBezTo>
                    <a:cubicBezTo>
                      <a:pt x="231919" y="56161"/>
                      <a:pt x="184552" y="30315"/>
                      <a:pt x="163336" y="0"/>
                    </a:cubicBezTo>
                    <a:cubicBezTo>
                      <a:pt x="124734" y="1007"/>
                      <a:pt x="87534" y="1968"/>
                      <a:pt x="52064" y="2884"/>
                    </a:cubicBezTo>
                    <a:cubicBezTo>
                      <a:pt x="56756" y="7321"/>
                      <a:pt x="63086" y="12802"/>
                      <a:pt x="71983" y="19545"/>
                    </a:cubicBezTo>
                    <a:cubicBezTo>
                      <a:pt x="145751" y="75446"/>
                      <a:pt x="68916" y="95351"/>
                      <a:pt x="61102" y="107429"/>
                    </a:cubicBezTo>
                    <a:cubicBezTo>
                      <a:pt x="53201" y="119634"/>
                      <a:pt x="40704" y="128486"/>
                      <a:pt x="35471" y="142660"/>
                    </a:cubicBezTo>
                    <a:cubicBezTo>
                      <a:pt x="35370" y="142929"/>
                      <a:pt x="35084" y="143161"/>
                      <a:pt x="34902" y="143416"/>
                    </a:cubicBezTo>
                    <a:cubicBezTo>
                      <a:pt x="37965" y="146090"/>
                      <a:pt x="34424" y="159822"/>
                      <a:pt x="40113" y="167676"/>
                    </a:cubicBezTo>
                    <a:cubicBezTo>
                      <a:pt x="40850" y="168706"/>
                      <a:pt x="42088" y="169522"/>
                      <a:pt x="42452" y="170642"/>
                    </a:cubicBezTo>
                    <a:cubicBezTo>
                      <a:pt x="45478" y="179891"/>
                      <a:pt x="52796" y="186360"/>
                      <a:pt x="57666" y="194406"/>
                    </a:cubicBezTo>
                    <a:cubicBezTo>
                      <a:pt x="64533" y="205759"/>
                      <a:pt x="70504" y="203600"/>
                      <a:pt x="70723" y="219254"/>
                    </a:cubicBezTo>
                    <a:cubicBezTo>
                      <a:pt x="72862" y="220352"/>
                      <a:pt x="73071" y="222115"/>
                      <a:pt x="73417" y="227505"/>
                    </a:cubicBezTo>
                    <a:cubicBezTo>
                      <a:pt x="73494" y="228612"/>
                      <a:pt x="74759" y="229610"/>
                      <a:pt x="74951" y="230744"/>
                    </a:cubicBezTo>
                    <a:cubicBezTo>
                      <a:pt x="75306" y="232840"/>
                      <a:pt x="75924" y="236617"/>
                      <a:pt x="75292" y="236876"/>
                    </a:cubicBezTo>
                    <a:cubicBezTo>
                      <a:pt x="68001" y="239861"/>
                      <a:pt x="80180" y="238512"/>
                      <a:pt x="54435" y="260116"/>
                    </a:cubicBezTo>
                    <a:cubicBezTo>
                      <a:pt x="56660" y="271119"/>
                      <a:pt x="43212" y="271337"/>
                      <a:pt x="14732" y="310605"/>
                    </a:cubicBezTo>
                    <a:cubicBezTo>
                      <a:pt x="19988" y="314929"/>
                      <a:pt x="21654" y="313995"/>
                      <a:pt x="22377" y="315630"/>
                    </a:cubicBezTo>
                    <a:cubicBezTo>
                      <a:pt x="29177" y="330920"/>
                      <a:pt x="44714" y="338437"/>
                      <a:pt x="54180" y="351558"/>
                    </a:cubicBezTo>
                    <a:cubicBezTo>
                      <a:pt x="72916" y="377541"/>
                      <a:pt x="124183" y="412257"/>
                      <a:pt x="90975" y="422571"/>
                    </a:cubicBezTo>
                    <a:cubicBezTo>
                      <a:pt x="86788" y="435765"/>
                      <a:pt x="64028" y="451825"/>
                      <a:pt x="0" y="526766"/>
                    </a:cubicBezTo>
                    <a:cubicBezTo>
                      <a:pt x="20739" y="545882"/>
                      <a:pt x="17508" y="545067"/>
                      <a:pt x="19706" y="546397"/>
                    </a:cubicBezTo>
                    <a:cubicBezTo>
                      <a:pt x="35416" y="555942"/>
                      <a:pt x="53402" y="581378"/>
                      <a:pt x="58462" y="583441"/>
                    </a:cubicBezTo>
                    <a:cubicBezTo>
                      <a:pt x="60401" y="584234"/>
                      <a:pt x="62717" y="585947"/>
                      <a:pt x="63364" y="587774"/>
                    </a:cubicBezTo>
                    <a:cubicBezTo>
                      <a:pt x="67346" y="599036"/>
                      <a:pt x="81827" y="598476"/>
                      <a:pt x="88422" y="615893"/>
                    </a:cubicBezTo>
                    <a:cubicBezTo>
                      <a:pt x="103535" y="619429"/>
                      <a:pt x="109529" y="637994"/>
                      <a:pt x="95371" y="647867"/>
                    </a:cubicBezTo>
                    <a:cubicBezTo>
                      <a:pt x="95253" y="647949"/>
                      <a:pt x="79324" y="665512"/>
                      <a:pt x="68784" y="677330"/>
                    </a:cubicBezTo>
                    <a:cubicBezTo>
                      <a:pt x="108874" y="676970"/>
                      <a:pt x="149978" y="676765"/>
                      <a:pt x="191889" y="676692"/>
                    </a:cubicBezTo>
                    <a:cubicBezTo>
                      <a:pt x="204895" y="664049"/>
                      <a:pt x="225684" y="644687"/>
                      <a:pt x="226954" y="642473"/>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8" name="Google Shape;208;p3"/>
              <p:cNvSpPr/>
              <p:nvPr/>
            </p:nvSpPr>
            <p:spPr>
              <a:xfrm>
                <a:off x="2266739" y="2639565"/>
                <a:ext cx="228782" cy="708528"/>
              </a:xfrm>
              <a:custGeom>
                <a:avLst/>
                <a:gdLst/>
                <a:ahLst/>
                <a:cxnLst/>
                <a:rect l="l" t="t" r="r" b="b"/>
                <a:pathLst>
                  <a:path w="228782" h="708528" extrusionOk="0">
                    <a:moveTo>
                      <a:pt x="224601" y="658318"/>
                    </a:moveTo>
                    <a:cubicBezTo>
                      <a:pt x="223732" y="656610"/>
                      <a:pt x="165889" y="599761"/>
                      <a:pt x="150379" y="586312"/>
                    </a:cubicBezTo>
                    <a:cubicBezTo>
                      <a:pt x="147248" y="583596"/>
                      <a:pt x="138728" y="567769"/>
                      <a:pt x="128402" y="560712"/>
                    </a:cubicBezTo>
                    <a:cubicBezTo>
                      <a:pt x="123032" y="557044"/>
                      <a:pt x="124261" y="554438"/>
                      <a:pt x="126432" y="549864"/>
                    </a:cubicBezTo>
                    <a:cubicBezTo>
                      <a:pt x="124388" y="541486"/>
                      <a:pt x="127924" y="531158"/>
                      <a:pt x="137650" y="526980"/>
                    </a:cubicBezTo>
                    <a:cubicBezTo>
                      <a:pt x="151476" y="503316"/>
                      <a:pt x="186250" y="467862"/>
                      <a:pt x="188962" y="461684"/>
                    </a:cubicBezTo>
                    <a:cubicBezTo>
                      <a:pt x="189832" y="459707"/>
                      <a:pt x="194433" y="459452"/>
                      <a:pt x="195001" y="458513"/>
                    </a:cubicBezTo>
                    <a:cubicBezTo>
                      <a:pt x="196476" y="456080"/>
                      <a:pt x="211021" y="437410"/>
                      <a:pt x="222613" y="426275"/>
                    </a:cubicBezTo>
                    <a:cubicBezTo>
                      <a:pt x="217142" y="421423"/>
                      <a:pt x="189112" y="396489"/>
                      <a:pt x="185158" y="390106"/>
                    </a:cubicBezTo>
                    <a:cubicBezTo>
                      <a:pt x="172797" y="370151"/>
                      <a:pt x="154912" y="367395"/>
                      <a:pt x="151640" y="362533"/>
                    </a:cubicBezTo>
                    <a:cubicBezTo>
                      <a:pt x="145673" y="353663"/>
                      <a:pt x="137891" y="337590"/>
                      <a:pt x="144153" y="328883"/>
                    </a:cubicBezTo>
                    <a:cubicBezTo>
                      <a:pt x="147325" y="324469"/>
                      <a:pt x="145314" y="316974"/>
                      <a:pt x="152395" y="315047"/>
                    </a:cubicBezTo>
                    <a:cubicBezTo>
                      <a:pt x="154206" y="308992"/>
                      <a:pt x="159667" y="305593"/>
                      <a:pt x="162899" y="300582"/>
                    </a:cubicBezTo>
                    <a:cubicBezTo>
                      <a:pt x="180097" y="273925"/>
                      <a:pt x="190218" y="271798"/>
                      <a:pt x="190714" y="267829"/>
                    </a:cubicBezTo>
                    <a:cubicBezTo>
                      <a:pt x="191930" y="258194"/>
                      <a:pt x="202624" y="250950"/>
                      <a:pt x="211308" y="246708"/>
                    </a:cubicBezTo>
                    <a:cubicBezTo>
                      <a:pt x="209656" y="244653"/>
                      <a:pt x="183765" y="199582"/>
                      <a:pt x="176488" y="192575"/>
                    </a:cubicBezTo>
                    <a:cubicBezTo>
                      <a:pt x="166298" y="182761"/>
                      <a:pt x="168342" y="174392"/>
                      <a:pt x="163463" y="161571"/>
                    </a:cubicBezTo>
                    <a:cubicBezTo>
                      <a:pt x="162116" y="158036"/>
                      <a:pt x="163722" y="154847"/>
                      <a:pt x="168829" y="139074"/>
                    </a:cubicBezTo>
                    <a:cubicBezTo>
                      <a:pt x="177776" y="138869"/>
                      <a:pt x="201186" y="113415"/>
                      <a:pt x="205756" y="108868"/>
                    </a:cubicBezTo>
                    <a:cubicBezTo>
                      <a:pt x="229221" y="85524"/>
                      <a:pt x="232292" y="87196"/>
                      <a:pt x="225830" y="84799"/>
                    </a:cubicBezTo>
                    <a:cubicBezTo>
                      <a:pt x="219814" y="82567"/>
                      <a:pt x="227842" y="82508"/>
                      <a:pt x="197700" y="62389"/>
                    </a:cubicBezTo>
                    <a:cubicBezTo>
                      <a:pt x="190437" y="57546"/>
                      <a:pt x="157224" y="19039"/>
                      <a:pt x="150788" y="18433"/>
                    </a:cubicBezTo>
                    <a:cubicBezTo>
                      <a:pt x="146260" y="12843"/>
                      <a:pt x="140922" y="7599"/>
                      <a:pt x="139024" y="0"/>
                    </a:cubicBezTo>
                    <a:cubicBezTo>
                      <a:pt x="104154" y="1034"/>
                      <a:pt x="68752" y="2068"/>
                      <a:pt x="32999" y="3098"/>
                    </a:cubicBezTo>
                    <a:cubicBezTo>
                      <a:pt x="101233" y="73756"/>
                      <a:pt x="93168" y="65491"/>
                      <a:pt x="98680" y="74981"/>
                    </a:cubicBezTo>
                    <a:cubicBezTo>
                      <a:pt x="98520" y="76512"/>
                      <a:pt x="98274" y="76330"/>
                      <a:pt x="98425" y="77036"/>
                    </a:cubicBezTo>
                    <a:cubicBezTo>
                      <a:pt x="100113" y="84859"/>
                      <a:pt x="94106" y="84986"/>
                      <a:pt x="97282" y="89383"/>
                    </a:cubicBezTo>
                    <a:cubicBezTo>
                      <a:pt x="83129" y="97934"/>
                      <a:pt x="77272" y="104773"/>
                      <a:pt x="55277" y="127088"/>
                    </a:cubicBezTo>
                    <a:cubicBezTo>
                      <a:pt x="39498" y="143093"/>
                      <a:pt x="19073" y="149507"/>
                      <a:pt x="4201" y="170023"/>
                    </a:cubicBezTo>
                    <a:cubicBezTo>
                      <a:pt x="2872" y="171859"/>
                      <a:pt x="1516" y="173508"/>
                      <a:pt x="0" y="174816"/>
                    </a:cubicBezTo>
                    <a:cubicBezTo>
                      <a:pt x="2603" y="180520"/>
                      <a:pt x="5985" y="185841"/>
                      <a:pt x="12060" y="189066"/>
                    </a:cubicBezTo>
                    <a:cubicBezTo>
                      <a:pt x="21335" y="193996"/>
                      <a:pt x="47130" y="254818"/>
                      <a:pt x="78691" y="263638"/>
                    </a:cubicBezTo>
                    <a:cubicBezTo>
                      <a:pt x="79333" y="265182"/>
                      <a:pt x="80498" y="268882"/>
                      <a:pt x="82651" y="271032"/>
                    </a:cubicBezTo>
                    <a:cubicBezTo>
                      <a:pt x="77185" y="298541"/>
                      <a:pt x="78332" y="295753"/>
                      <a:pt x="78041" y="295803"/>
                    </a:cubicBezTo>
                    <a:cubicBezTo>
                      <a:pt x="71765" y="296883"/>
                      <a:pt x="72593" y="304824"/>
                      <a:pt x="67314" y="306773"/>
                    </a:cubicBezTo>
                    <a:cubicBezTo>
                      <a:pt x="60469" y="309302"/>
                      <a:pt x="65453" y="309443"/>
                      <a:pt x="54271" y="316077"/>
                    </a:cubicBezTo>
                    <a:cubicBezTo>
                      <a:pt x="47995" y="319799"/>
                      <a:pt x="10727" y="361376"/>
                      <a:pt x="3609" y="370784"/>
                    </a:cubicBezTo>
                    <a:cubicBezTo>
                      <a:pt x="8551" y="374766"/>
                      <a:pt x="10090" y="373914"/>
                      <a:pt x="10781" y="375468"/>
                    </a:cubicBezTo>
                    <a:cubicBezTo>
                      <a:pt x="17180" y="389869"/>
                      <a:pt x="84380" y="450381"/>
                      <a:pt x="87457" y="464614"/>
                    </a:cubicBezTo>
                    <a:cubicBezTo>
                      <a:pt x="90283" y="477685"/>
                      <a:pt x="59509" y="503134"/>
                      <a:pt x="39139" y="531312"/>
                    </a:cubicBezTo>
                    <a:cubicBezTo>
                      <a:pt x="25176" y="550634"/>
                      <a:pt x="21572" y="546151"/>
                      <a:pt x="16670" y="554302"/>
                    </a:cubicBezTo>
                    <a:cubicBezTo>
                      <a:pt x="39853" y="584708"/>
                      <a:pt x="55167" y="589861"/>
                      <a:pt x="62881" y="606973"/>
                    </a:cubicBezTo>
                    <a:cubicBezTo>
                      <a:pt x="66194" y="614317"/>
                      <a:pt x="79429" y="616167"/>
                      <a:pt x="83420" y="627051"/>
                    </a:cubicBezTo>
                    <a:cubicBezTo>
                      <a:pt x="85022" y="631397"/>
                      <a:pt x="105415" y="632358"/>
                      <a:pt x="94943" y="646382"/>
                    </a:cubicBezTo>
                    <a:cubicBezTo>
                      <a:pt x="91093" y="667931"/>
                      <a:pt x="80480" y="666983"/>
                      <a:pt x="38183" y="706096"/>
                    </a:cubicBezTo>
                    <a:cubicBezTo>
                      <a:pt x="85600" y="706893"/>
                      <a:pt x="132498" y="707713"/>
                      <a:pt x="178591" y="708529"/>
                    </a:cubicBezTo>
                    <a:cubicBezTo>
                      <a:pt x="202365" y="682355"/>
                      <a:pt x="211458" y="668901"/>
                      <a:pt x="224601" y="658318"/>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09" name="Google Shape;209;p3"/>
              <p:cNvSpPr/>
              <p:nvPr/>
            </p:nvSpPr>
            <p:spPr>
              <a:xfrm>
                <a:off x="944222" y="2669702"/>
                <a:ext cx="203512" cy="690414"/>
              </a:xfrm>
              <a:custGeom>
                <a:avLst/>
                <a:gdLst/>
                <a:ahLst/>
                <a:cxnLst/>
                <a:rect l="l" t="t" r="r" b="b"/>
                <a:pathLst>
                  <a:path w="203512" h="690414" extrusionOk="0">
                    <a:moveTo>
                      <a:pt x="178640" y="644391"/>
                    </a:moveTo>
                    <a:cubicBezTo>
                      <a:pt x="179728" y="642491"/>
                      <a:pt x="184306" y="642769"/>
                      <a:pt x="184979" y="641885"/>
                    </a:cubicBezTo>
                    <a:cubicBezTo>
                      <a:pt x="190322" y="634887"/>
                      <a:pt x="197750" y="629953"/>
                      <a:pt x="203397" y="623283"/>
                    </a:cubicBezTo>
                    <a:cubicBezTo>
                      <a:pt x="192429" y="609201"/>
                      <a:pt x="192206" y="615720"/>
                      <a:pt x="191456" y="613164"/>
                    </a:cubicBezTo>
                    <a:cubicBezTo>
                      <a:pt x="187878" y="601059"/>
                      <a:pt x="168569" y="592216"/>
                      <a:pt x="167444" y="588239"/>
                    </a:cubicBezTo>
                    <a:cubicBezTo>
                      <a:pt x="163526" y="574398"/>
                      <a:pt x="142027" y="557928"/>
                      <a:pt x="136866" y="550994"/>
                    </a:cubicBezTo>
                    <a:cubicBezTo>
                      <a:pt x="132647" y="545322"/>
                      <a:pt x="129671" y="538483"/>
                      <a:pt x="122831" y="535149"/>
                    </a:cubicBezTo>
                    <a:cubicBezTo>
                      <a:pt x="105910" y="499166"/>
                      <a:pt x="107635" y="508906"/>
                      <a:pt x="125780" y="484710"/>
                    </a:cubicBezTo>
                    <a:cubicBezTo>
                      <a:pt x="142746" y="462090"/>
                      <a:pt x="135983" y="467903"/>
                      <a:pt x="138468" y="465999"/>
                    </a:cubicBezTo>
                    <a:cubicBezTo>
                      <a:pt x="144248" y="461561"/>
                      <a:pt x="147579" y="455306"/>
                      <a:pt x="151698" y="449524"/>
                    </a:cubicBezTo>
                    <a:cubicBezTo>
                      <a:pt x="157710" y="441091"/>
                      <a:pt x="167117" y="435775"/>
                      <a:pt x="174908" y="423278"/>
                    </a:cubicBezTo>
                    <a:cubicBezTo>
                      <a:pt x="185926" y="405592"/>
                      <a:pt x="192115" y="406293"/>
                      <a:pt x="193950" y="402535"/>
                    </a:cubicBezTo>
                    <a:cubicBezTo>
                      <a:pt x="202200" y="385618"/>
                      <a:pt x="208495" y="396849"/>
                      <a:pt x="198027" y="386584"/>
                    </a:cubicBezTo>
                    <a:cubicBezTo>
                      <a:pt x="183428" y="372270"/>
                      <a:pt x="155439" y="344437"/>
                      <a:pt x="139802" y="330870"/>
                    </a:cubicBezTo>
                    <a:cubicBezTo>
                      <a:pt x="134745" y="326482"/>
                      <a:pt x="135451" y="319890"/>
                      <a:pt x="122408" y="312578"/>
                    </a:cubicBezTo>
                    <a:cubicBezTo>
                      <a:pt x="118817" y="302628"/>
                      <a:pt x="122977" y="308327"/>
                      <a:pt x="117629" y="299097"/>
                    </a:cubicBezTo>
                    <a:cubicBezTo>
                      <a:pt x="112964" y="291046"/>
                      <a:pt x="115031" y="278928"/>
                      <a:pt x="124292" y="273032"/>
                    </a:cubicBezTo>
                    <a:cubicBezTo>
                      <a:pt x="126353" y="269447"/>
                      <a:pt x="140116" y="248786"/>
                      <a:pt x="147711" y="242111"/>
                    </a:cubicBezTo>
                    <a:cubicBezTo>
                      <a:pt x="155949" y="234876"/>
                      <a:pt x="167954" y="217883"/>
                      <a:pt x="168259" y="217819"/>
                    </a:cubicBezTo>
                    <a:cubicBezTo>
                      <a:pt x="177079" y="215992"/>
                      <a:pt x="178076" y="205404"/>
                      <a:pt x="185694" y="202238"/>
                    </a:cubicBezTo>
                    <a:cubicBezTo>
                      <a:pt x="188206" y="201190"/>
                      <a:pt x="189776" y="199495"/>
                      <a:pt x="189972" y="196525"/>
                    </a:cubicBezTo>
                    <a:cubicBezTo>
                      <a:pt x="190350" y="190825"/>
                      <a:pt x="194587" y="197162"/>
                      <a:pt x="196403" y="188287"/>
                    </a:cubicBezTo>
                    <a:cubicBezTo>
                      <a:pt x="185102" y="178046"/>
                      <a:pt x="185735" y="178251"/>
                      <a:pt x="177721" y="169298"/>
                    </a:cubicBezTo>
                    <a:cubicBezTo>
                      <a:pt x="170844" y="161612"/>
                      <a:pt x="107430" y="142837"/>
                      <a:pt x="136843" y="103342"/>
                    </a:cubicBezTo>
                    <a:cubicBezTo>
                      <a:pt x="142059" y="96340"/>
                      <a:pt x="139697" y="89952"/>
                      <a:pt x="146205" y="88581"/>
                    </a:cubicBezTo>
                    <a:cubicBezTo>
                      <a:pt x="146510" y="88522"/>
                      <a:pt x="158565" y="66521"/>
                      <a:pt x="160222" y="65687"/>
                    </a:cubicBezTo>
                    <a:cubicBezTo>
                      <a:pt x="170903" y="60330"/>
                      <a:pt x="176069" y="48726"/>
                      <a:pt x="180770" y="44899"/>
                    </a:cubicBezTo>
                    <a:cubicBezTo>
                      <a:pt x="180483" y="44662"/>
                      <a:pt x="144730" y="14565"/>
                      <a:pt x="133539" y="5144"/>
                    </a:cubicBezTo>
                    <a:cubicBezTo>
                      <a:pt x="108573" y="4674"/>
                      <a:pt x="76866" y="1339"/>
                      <a:pt x="45555" y="0"/>
                    </a:cubicBezTo>
                    <a:cubicBezTo>
                      <a:pt x="64423" y="19499"/>
                      <a:pt x="105455" y="42826"/>
                      <a:pt x="100759" y="62421"/>
                    </a:cubicBezTo>
                    <a:cubicBezTo>
                      <a:pt x="103157" y="81815"/>
                      <a:pt x="61224" y="103538"/>
                      <a:pt x="59394" y="106367"/>
                    </a:cubicBezTo>
                    <a:cubicBezTo>
                      <a:pt x="51721" y="118217"/>
                      <a:pt x="39588" y="126814"/>
                      <a:pt x="34496" y="140578"/>
                    </a:cubicBezTo>
                    <a:cubicBezTo>
                      <a:pt x="34400" y="140837"/>
                      <a:pt x="34123" y="141065"/>
                      <a:pt x="33941" y="141311"/>
                    </a:cubicBezTo>
                    <a:cubicBezTo>
                      <a:pt x="36899" y="143890"/>
                      <a:pt x="33499" y="157266"/>
                      <a:pt x="39001" y="164865"/>
                    </a:cubicBezTo>
                    <a:cubicBezTo>
                      <a:pt x="56960" y="189677"/>
                      <a:pt x="69334" y="205363"/>
                      <a:pt x="72834" y="226097"/>
                    </a:cubicBezTo>
                    <a:cubicBezTo>
                      <a:pt x="73175" y="228129"/>
                      <a:pt x="73780" y="231797"/>
                      <a:pt x="73161" y="232047"/>
                    </a:cubicBezTo>
                    <a:cubicBezTo>
                      <a:pt x="66053" y="234958"/>
                      <a:pt x="77908" y="233637"/>
                      <a:pt x="52914" y="254613"/>
                    </a:cubicBezTo>
                    <a:cubicBezTo>
                      <a:pt x="55062" y="265242"/>
                      <a:pt x="41832" y="265761"/>
                      <a:pt x="14367" y="303630"/>
                    </a:cubicBezTo>
                    <a:cubicBezTo>
                      <a:pt x="19473" y="307830"/>
                      <a:pt x="21080" y="306924"/>
                      <a:pt x="21789" y="308509"/>
                    </a:cubicBezTo>
                    <a:cubicBezTo>
                      <a:pt x="24957" y="315644"/>
                      <a:pt x="83902" y="377313"/>
                      <a:pt x="92153" y="386616"/>
                    </a:cubicBezTo>
                    <a:cubicBezTo>
                      <a:pt x="103576" y="399505"/>
                      <a:pt x="98406" y="409232"/>
                      <a:pt x="88393" y="412339"/>
                    </a:cubicBezTo>
                    <a:cubicBezTo>
                      <a:pt x="86113" y="419537"/>
                      <a:pt x="84307" y="418198"/>
                      <a:pt x="77430" y="428175"/>
                    </a:cubicBezTo>
                    <a:cubicBezTo>
                      <a:pt x="65752" y="445128"/>
                      <a:pt x="54579" y="447957"/>
                      <a:pt x="54156" y="450527"/>
                    </a:cubicBezTo>
                    <a:cubicBezTo>
                      <a:pt x="53273" y="455875"/>
                      <a:pt x="14071" y="494200"/>
                      <a:pt x="7877" y="505426"/>
                    </a:cubicBezTo>
                    <a:cubicBezTo>
                      <a:pt x="-1047" y="521595"/>
                      <a:pt x="-6909" y="502646"/>
                      <a:pt x="16128" y="529239"/>
                    </a:cubicBezTo>
                    <a:cubicBezTo>
                      <a:pt x="17120" y="530383"/>
                      <a:pt x="17962" y="531809"/>
                      <a:pt x="19200" y="532565"/>
                    </a:cubicBezTo>
                    <a:cubicBezTo>
                      <a:pt x="34455" y="541832"/>
                      <a:pt x="51917" y="566530"/>
                      <a:pt x="56828" y="568530"/>
                    </a:cubicBezTo>
                    <a:cubicBezTo>
                      <a:pt x="58712" y="569300"/>
                      <a:pt x="60955" y="570963"/>
                      <a:pt x="61583" y="572739"/>
                    </a:cubicBezTo>
                    <a:cubicBezTo>
                      <a:pt x="65447" y="583674"/>
                      <a:pt x="79510" y="583127"/>
                      <a:pt x="85913" y="600043"/>
                    </a:cubicBezTo>
                    <a:cubicBezTo>
                      <a:pt x="100586" y="603478"/>
                      <a:pt x="106406" y="621497"/>
                      <a:pt x="92658" y="631087"/>
                    </a:cubicBezTo>
                    <a:cubicBezTo>
                      <a:pt x="91506" y="631889"/>
                      <a:pt x="53592" y="675394"/>
                      <a:pt x="39588" y="690415"/>
                    </a:cubicBezTo>
                    <a:cubicBezTo>
                      <a:pt x="69561" y="687207"/>
                      <a:pt x="103207" y="684437"/>
                      <a:pt x="140052" y="682050"/>
                    </a:cubicBezTo>
                    <a:cubicBezTo>
                      <a:pt x="156549" y="665566"/>
                      <a:pt x="176556" y="648017"/>
                      <a:pt x="178640" y="644391"/>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0" name="Google Shape;210;p3"/>
              <p:cNvSpPr/>
              <p:nvPr/>
            </p:nvSpPr>
            <p:spPr>
              <a:xfrm>
                <a:off x="2926938" y="3084506"/>
                <a:ext cx="179345" cy="272412"/>
              </a:xfrm>
              <a:custGeom>
                <a:avLst/>
                <a:gdLst/>
                <a:ahLst/>
                <a:cxnLst/>
                <a:rect l="l" t="t" r="r" b="b"/>
                <a:pathLst>
                  <a:path w="179345" h="272412" extrusionOk="0">
                    <a:moveTo>
                      <a:pt x="86917" y="160059"/>
                    </a:moveTo>
                    <a:cubicBezTo>
                      <a:pt x="185159" y="103588"/>
                      <a:pt x="175711" y="111351"/>
                      <a:pt x="147386" y="69774"/>
                    </a:cubicBezTo>
                    <a:cubicBezTo>
                      <a:pt x="129246" y="44689"/>
                      <a:pt x="108397" y="22023"/>
                      <a:pt x="86821" y="0"/>
                    </a:cubicBezTo>
                    <a:cubicBezTo>
                      <a:pt x="82384" y="6729"/>
                      <a:pt x="71475" y="24146"/>
                      <a:pt x="56261" y="33418"/>
                    </a:cubicBezTo>
                    <a:cubicBezTo>
                      <a:pt x="51774" y="36151"/>
                      <a:pt x="55578" y="39454"/>
                      <a:pt x="46463" y="45810"/>
                    </a:cubicBezTo>
                    <a:cubicBezTo>
                      <a:pt x="44560" y="47140"/>
                      <a:pt x="2168" y="96249"/>
                      <a:pt x="1890" y="96545"/>
                    </a:cubicBezTo>
                    <a:cubicBezTo>
                      <a:pt x="-1382" y="100094"/>
                      <a:pt x="-1414" y="96786"/>
                      <a:pt x="10068" y="107702"/>
                    </a:cubicBezTo>
                    <a:cubicBezTo>
                      <a:pt x="13345" y="110814"/>
                      <a:pt x="17286" y="116732"/>
                      <a:pt x="18970" y="117753"/>
                    </a:cubicBezTo>
                    <a:cubicBezTo>
                      <a:pt x="34225" y="127019"/>
                      <a:pt x="51687" y="151717"/>
                      <a:pt x="56598" y="153717"/>
                    </a:cubicBezTo>
                    <a:cubicBezTo>
                      <a:pt x="58482" y="154487"/>
                      <a:pt x="60730" y="156150"/>
                      <a:pt x="61354" y="157927"/>
                    </a:cubicBezTo>
                    <a:cubicBezTo>
                      <a:pt x="65163" y="168697"/>
                      <a:pt x="79262" y="168269"/>
                      <a:pt x="85683" y="185230"/>
                    </a:cubicBezTo>
                    <a:cubicBezTo>
                      <a:pt x="100356" y="188666"/>
                      <a:pt x="106177" y="206684"/>
                      <a:pt x="92428" y="216270"/>
                    </a:cubicBezTo>
                    <a:cubicBezTo>
                      <a:pt x="91354" y="217017"/>
                      <a:pt x="50864" y="263223"/>
                      <a:pt x="43168" y="271884"/>
                    </a:cubicBezTo>
                    <a:cubicBezTo>
                      <a:pt x="74952" y="272171"/>
                      <a:pt x="104898" y="272358"/>
                      <a:pt x="132700" y="272413"/>
                    </a:cubicBezTo>
                    <a:cubicBezTo>
                      <a:pt x="224844" y="250002"/>
                      <a:pt x="164930" y="214265"/>
                      <a:pt x="86917" y="160059"/>
                    </a:cubicBezTo>
                    <a:close/>
                  </a:path>
                </a:pathLst>
              </a:custGeom>
              <a:no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1" name="Google Shape;211;p3"/>
              <p:cNvSpPr/>
              <p:nvPr/>
            </p:nvSpPr>
            <p:spPr>
              <a:xfrm>
                <a:off x="1713971" y="2656030"/>
                <a:ext cx="148848" cy="683475"/>
              </a:xfrm>
              <a:custGeom>
                <a:avLst/>
                <a:gdLst/>
                <a:ahLst/>
                <a:cxnLst/>
                <a:rect l="l" t="t" r="r" b="b"/>
                <a:pathLst>
                  <a:path w="148848" h="683475" extrusionOk="0">
                    <a:moveTo>
                      <a:pt x="143683" y="644290"/>
                    </a:moveTo>
                    <a:cubicBezTo>
                      <a:pt x="146787" y="633743"/>
                      <a:pt x="152708" y="628431"/>
                      <a:pt x="140120" y="623119"/>
                    </a:cubicBezTo>
                    <a:cubicBezTo>
                      <a:pt x="125611" y="616996"/>
                      <a:pt x="142695" y="622067"/>
                      <a:pt x="117624" y="604125"/>
                    </a:cubicBezTo>
                    <a:cubicBezTo>
                      <a:pt x="107917" y="597177"/>
                      <a:pt x="114934" y="595228"/>
                      <a:pt x="95656" y="577633"/>
                    </a:cubicBezTo>
                    <a:cubicBezTo>
                      <a:pt x="84766" y="567692"/>
                      <a:pt x="74421" y="557131"/>
                      <a:pt x="64363" y="543941"/>
                    </a:cubicBezTo>
                    <a:cubicBezTo>
                      <a:pt x="65579" y="541923"/>
                      <a:pt x="67062" y="539909"/>
                      <a:pt x="68933" y="538798"/>
                    </a:cubicBezTo>
                    <a:cubicBezTo>
                      <a:pt x="86936" y="528069"/>
                      <a:pt x="89872" y="509872"/>
                      <a:pt x="122280" y="480664"/>
                    </a:cubicBezTo>
                    <a:cubicBezTo>
                      <a:pt x="124646" y="477042"/>
                      <a:pt x="130972" y="468883"/>
                      <a:pt x="132365" y="463844"/>
                    </a:cubicBezTo>
                    <a:cubicBezTo>
                      <a:pt x="151916" y="448354"/>
                      <a:pt x="111193" y="424936"/>
                      <a:pt x="90095" y="395682"/>
                    </a:cubicBezTo>
                    <a:cubicBezTo>
                      <a:pt x="80629" y="382557"/>
                      <a:pt x="65092" y="375039"/>
                      <a:pt x="58292" y="359754"/>
                    </a:cubicBezTo>
                    <a:cubicBezTo>
                      <a:pt x="58060" y="359235"/>
                      <a:pt x="57437" y="358738"/>
                      <a:pt x="56886" y="358533"/>
                    </a:cubicBezTo>
                    <a:cubicBezTo>
                      <a:pt x="40894" y="352574"/>
                      <a:pt x="69788" y="340934"/>
                      <a:pt x="73698" y="327444"/>
                    </a:cubicBezTo>
                    <a:cubicBezTo>
                      <a:pt x="73793" y="327129"/>
                      <a:pt x="106306" y="292782"/>
                      <a:pt x="116523" y="289005"/>
                    </a:cubicBezTo>
                    <a:cubicBezTo>
                      <a:pt x="121961" y="286996"/>
                      <a:pt x="121105" y="278818"/>
                      <a:pt x="127568" y="277707"/>
                    </a:cubicBezTo>
                    <a:cubicBezTo>
                      <a:pt x="127900" y="277652"/>
                      <a:pt x="127745" y="275315"/>
                      <a:pt x="127987" y="274071"/>
                    </a:cubicBezTo>
                    <a:cubicBezTo>
                      <a:pt x="133252" y="246872"/>
                      <a:pt x="133680" y="257688"/>
                      <a:pt x="128237" y="244576"/>
                    </a:cubicBezTo>
                    <a:cubicBezTo>
                      <a:pt x="100999" y="236958"/>
                      <a:pt x="76155" y="187558"/>
                      <a:pt x="60231" y="168487"/>
                    </a:cubicBezTo>
                    <a:cubicBezTo>
                      <a:pt x="58447" y="166346"/>
                      <a:pt x="52963" y="165758"/>
                      <a:pt x="47183" y="153093"/>
                    </a:cubicBezTo>
                    <a:cubicBezTo>
                      <a:pt x="51366" y="149475"/>
                      <a:pt x="53559" y="144373"/>
                      <a:pt x="57218" y="140587"/>
                    </a:cubicBezTo>
                    <a:cubicBezTo>
                      <a:pt x="72701" y="124555"/>
                      <a:pt x="92912" y="118459"/>
                      <a:pt x="120327" y="87729"/>
                    </a:cubicBezTo>
                    <a:cubicBezTo>
                      <a:pt x="128200" y="78904"/>
                      <a:pt x="137020" y="71355"/>
                      <a:pt x="147378" y="65100"/>
                    </a:cubicBezTo>
                    <a:cubicBezTo>
                      <a:pt x="144106" y="60562"/>
                      <a:pt x="150428" y="60516"/>
                      <a:pt x="148461" y="52083"/>
                    </a:cubicBezTo>
                    <a:cubicBezTo>
                      <a:pt x="150255" y="45537"/>
                      <a:pt x="130908" y="28675"/>
                      <a:pt x="124746" y="22256"/>
                    </a:cubicBezTo>
                    <a:cubicBezTo>
                      <a:pt x="112199" y="9185"/>
                      <a:pt x="106829" y="3248"/>
                      <a:pt x="104107" y="0"/>
                    </a:cubicBezTo>
                    <a:cubicBezTo>
                      <a:pt x="85685" y="492"/>
                      <a:pt x="67394" y="980"/>
                      <a:pt x="49272" y="1462"/>
                    </a:cubicBezTo>
                    <a:cubicBezTo>
                      <a:pt x="56017" y="7996"/>
                      <a:pt x="58338" y="14215"/>
                      <a:pt x="64850" y="20301"/>
                    </a:cubicBezTo>
                    <a:cubicBezTo>
                      <a:pt x="119585" y="71501"/>
                      <a:pt x="96794" y="34994"/>
                      <a:pt x="48162" y="100736"/>
                    </a:cubicBezTo>
                    <a:cubicBezTo>
                      <a:pt x="43456" y="107092"/>
                      <a:pt x="26335" y="113871"/>
                      <a:pt x="21661" y="120249"/>
                    </a:cubicBezTo>
                    <a:cubicBezTo>
                      <a:pt x="17060" y="126532"/>
                      <a:pt x="13706" y="131284"/>
                      <a:pt x="9574" y="133070"/>
                    </a:cubicBezTo>
                    <a:cubicBezTo>
                      <a:pt x="153" y="137143"/>
                      <a:pt x="1496" y="149485"/>
                      <a:pt x="1059" y="150519"/>
                    </a:cubicBezTo>
                    <a:cubicBezTo>
                      <a:pt x="-1585" y="156770"/>
                      <a:pt x="1114" y="162191"/>
                      <a:pt x="4850" y="166132"/>
                    </a:cubicBezTo>
                    <a:cubicBezTo>
                      <a:pt x="13606" y="175380"/>
                      <a:pt x="15417" y="184196"/>
                      <a:pt x="26413" y="191554"/>
                    </a:cubicBezTo>
                    <a:cubicBezTo>
                      <a:pt x="30804" y="194493"/>
                      <a:pt x="41695" y="218265"/>
                      <a:pt x="45422" y="222521"/>
                    </a:cubicBezTo>
                    <a:cubicBezTo>
                      <a:pt x="49350" y="227004"/>
                      <a:pt x="54920" y="230161"/>
                      <a:pt x="58424" y="234895"/>
                    </a:cubicBezTo>
                    <a:cubicBezTo>
                      <a:pt x="77584" y="260786"/>
                      <a:pt x="62047" y="239706"/>
                      <a:pt x="82950" y="259109"/>
                    </a:cubicBezTo>
                    <a:cubicBezTo>
                      <a:pt x="77320" y="265210"/>
                      <a:pt x="72355" y="271907"/>
                      <a:pt x="67067" y="278235"/>
                    </a:cubicBezTo>
                    <a:cubicBezTo>
                      <a:pt x="48594" y="300331"/>
                      <a:pt x="42073" y="299675"/>
                      <a:pt x="39879" y="305862"/>
                    </a:cubicBezTo>
                    <a:cubicBezTo>
                      <a:pt x="35979" y="316892"/>
                      <a:pt x="18312" y="333098"/>
                      <a:pt x="15335" y="346743"/>
                    </a:cubicBezTo>
                    <a:cubicBezTo>
                      <a:pt x="11972" y="351576"/>
                      <a:pt x="7267" y="351786"/>
                      <a:pt x="8295" y="364388"/>
                    </a:cubicBezTo>
                    <a:cubicBezTo>
                      <a:pt x="9101" y="374311"/>
                      <a:pt x="18753" y="388170"/>
                      <a:pt x="22685" y="390070"/>
                    </a:cubicBezTo>
                    <a:cubicBezTo>
                      <a:pt x="42514" y="399655"/>
                      <a:pt x="43925" y="410462"/>
                      <a:pt x="53564" y="419483"/>
                    </a:cubicBezTo>
                    <a:cubicBezTo>
                      <a:pt x="104271" y="466910"/>
                      <a:pt x="88575" y="446654"/>
                      <a:pt x="79036" y="460491"/>
                    </a:cubicBezTo>
                    <a:cubicBezTo>
                      <a:pt x="17174" y="550297"/>
                      <a:pt x="-3060" y="545928"/>
                      <a:pt x="35383" y="579323"/>
                    </a:cubicBezTo>
                    <a:cubicBezTo>
                      <a:pt x="79568" y="617857"/>
                      <a:pt x="89681" y="631534"/>
                      <a:pt x="95570" y="636910"/>
                    </a:cubicBezTo>
                    <a:cubicBezTo>
                      <a:pt x="98551" y="639625"/>
                      <a:pt x="95151" y="633119"/>
                      <a:pt x="49345" y="683143"/>
                    </a:cubicBezTo>
                    <a:cubicBezTo>
                      <a:pt x="68232" y="683234"/>
                      <a:pt x="87209" y="683344"/>
                      <a:pt x="106269" y="683476"/>
                    </a:cubicBezTo>
                    <a:cubicBezTo>
                      <a:pt x="109755" y="680319"/>
                      <a:pt x="114170" y="676205"/>
                      <a:pt x="120400" y="670861"/>
                    </a:cubicBezTo>
                    <a:cubicBezTo>
                      <a:pt x="130954" y="661799"/>
                      <a:pt x="139760" y="657630"/>
                      <a:pt x="143683" y="644290"/>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2" name="Google Shape;212;p3"/>
              <p:cNvSpPr/>
              <p:nvPr/>
            </p:nvSpPr>
            <p:spPr>
              <a:xfrm>
                <a:off x="1055324" y="2673739"/>
                <a:ext cx="147156" cy="678008"/>
              </a:xfrm>
              <a:custGeom>
                <a:avLst/>
                <a:gdLst/>
                <a:ahLst/>
                <a:cxnLst/>
                <a:rect l="l" t="t" r="r" b="b"/>
                <a:pathLst>
                  <a:path w="147156" h="678008" extrusionOk="0">
                    <a:moveTo>
                      <a:pt x="108460" y="665384"/>
                    </a:moveTo>
                    <a:cubicBezTo>
                      <a:pt x="147308" y="647124"/>
                      <a:pt x="162850" y="601679"/>
                      <a:pt x="126983" y="589774"/>
                    </a:cubicBezTo>
                    <a:cubicBezTo>
                      <a:pt x="125563" y="589300"/>
                      <a:pt x="124334" y="588088"/>
                      <a:pt x="123169" y="587059"/>
                    </a:cubicBezTo>
                    <a:cubicBezTo>
                      <a:pt x="86561" y="554698"/>
                      <a:pt x="87549" y="548771"/>
                      <a:pt x="85546" y="546711"/>
                    </a:cubicBezTo>
                    <a:cubicBezTo>
                      <a:pt x="46376" y="506287"/>
                      <a:pt x="45174" y="507672"/>
                      <a:pt x="50558" y="501248"/>
                    </a:cubicBezTo>
                    <a:cubicBezTo>
                      <a:pt x="50813" y="500947"/>
                      <a:pt x="90061" y="449821"/>
                      <a:pt x="110181" y="435096"/>
                    </a:cubicBezTo>
                    <a:cubicBezTo>
                      <a:pt x="119560" y="428230"/>
                      <a:pt x="134533" y="405109"/>
                      <a:pt x="134729" y="404475"/>
                    </a:cubicBezTo>
                    <a:cubicBezTo>
                      <a:pt x="141332" y="399236"/>
                      <a:pt x="150330" y="397637"/>
                      <a:pt x="138128" y="372475"/>
                    </a:cubicBezTo>
                    <a:cubicBezTo>
                      <a:pt x="135184" y="366406"/>
                      <a:pt x="118923" y="359467"/>
                      <a:pt x="115906" y="350930"/>
                    </a:cubicBezTo>
                    <a:cubicBezTo>
                      <a:pt x="115260" y="349098"/>
                      <a:pt x="112948" y="347390"/>
                      <a:pt x="111009" y="346597"/>
                    </a:cubicBezTo>
                    <a:cubicBezTo>
                      <a:pt x="105948" y="344538"/>
                      <a:pt x="87963" y="319097"/>
                      <a:pt x="72253" y="309553"/>
                    </a:cubicBezTo>
                    <a:cubicBezTo>
                      <a:pt x="70974" y="308774"/>
                      <a:pt x="70109" y="307307"/>
                      <a:pt x="69085" y="306131"/>
                    </a:cubicBezTo>
                    <a:cubicBezTo>
                      <a:pt x="46367" y="279907"/>
                      <a:pt x="40619" y="302154"/>
                      <a:pt x="112079" y="221213"/>
                    </a:cubicBezTo>
                    <a:cubicBezTo>
                      <a:pt x="148769" y="179658"/>
                      <a:pt x="133241" y="181399"/>
                      <a:pt x="107009" y="146018"/>
                    </a:cubicBezTo>
                    <a:cubicBezTo>
                      <a:pt x="97292" y="132910"/>
                      <a:pt x="83116" y="143029"/>
                      <a:pt x="65508" y="106591"/>
                    </a:cubicBezTo>
                    <a:cubicBezTo>
                      <a:pt x="87326" y="75742"/>
                      <a:pt x="116070" y="59651"/>
                      <a:pt x="123397" y="41732"/>
                    </a:cubicBezTo>
                    <a:cubicBezTo>
                      <a:pt x="122450" y="33810"/>
                      <a:pt x="94757" y="16953"/>
                      <a:pt x="75215" y="0"/>
                    </a:cubicBezTo>
                    <a:cubicBezTo>
                      <a:pt x="51923" y="574"/>
                      <a:pt x="39217" y="884"/>
                      <a:pt x="39190" y="884"/>
                    </a:cubicBezTo>
                    <a:cubicBezTo>
                      <a:pt x="34070" y="1171"/>
                      <a:pt x="28445" y="1221"/>
                      <a:pt x="22442" y="1107"/>
                    </a:cubicBezTo>
                    <a:cubicBezTo>
                      <a:pt x="33628" y="10529"/>
                      <a:pt x="69386" y="40625"/>
                      <a:pt x="69672" y="40862"/>
                    </a:cubicBezTo>
                    <a:cubicBezTo>
                      <a:pt x="64971" y="44685"/>
                      <a:pt x="59801" y="56293"/>
                      <a:pt x="49124" y="61651"/>
                    </a:cubicBezTo>
                    <a:cubicBezTo>
                      <a:pt x="47468" y="62485"/>
                      <a:pt x="35412" y="84485"/>
                      <a:pt x="35107" y="84544"/>
                    </a:cubicBezTo>
                    <a:cubicBezTo>
                      <a:pt x="28604" y="85916"/>
                      <a:pt x="30961" y="92303"/>
                      <a:pt x="25746" y="99306"/>
                    </a:cubicBezTo>
                    <a:cubicBezTo>
                      <a:pt x="-3667" y="138801"/>
                      <a:pt x="59742" y="157576"/>
                      <a:pt x="66623" y="165262"/>
                    </a:cubicBezTo>
                    <a:cubicBezTo>
                      <a:pt x="74637" y="174219"/>
                      <a:pt x="74005" y="174009"/>
                      <a:pt x="85305" y="184251"/>
                    </a:cubicBezTo>
                    <a:cubicBezTo>
                      <a:pt x="83494" y="193126"/>
                      <a:pt x="79252" y="186789"/>
                      <a:pt x="78874" y="192488"/>
                    </a:cubicBezTo>
                    <a:cubicBezTo>
                      <a:pt x="78683" y="195454"/>
                      <a:pt x="77109" y="197153"/>
                      <a:pt x="74596" y="198201"/>
                    </a:cubicBezTo>
                    <a:cubicBezTo>
                      <a:pt x="66978" y="201367"/>
                      <a:pt x="65981" y="211955"/>
                      <a:pt x="57162" y="213782"/>
                    </a:cubicBezTo>
                    <a:cubicBezTo>
                      <a:pt x="56857" y="213842"/>
                      <a:pt x="44851" y="230840"/>
                      <a:pt x="36614" y="238075"/>
                    </a:cubicBezTo>
                    <a:cubicBezTo>
                      <a:pt x="29014" y="244749"/>
                      <a:pt x="15256" y="265410"/>
                      <a:pt x="13194" y="268996"/>
                    </a:cubicBezTo>
                    <a:cubicBezTo>
                      <a:pt x="3933" y="274891"/>
                      <a:pt x="1871" y="287010"/>
                      <a:pt x="6532" y="295060"/>
                    </a:cubicBezTo>
                    <a:cubicBezTo>
                      <a:pt x="11879" y="304295"/>
                      <a:pt x="7719" y="298591"/>
                      <a:pt x="11310" y="308541"/>
                    </a:cubicBezTo>
                    <a:cubicBezTo>
                      <a:pt x="24349" y="315853"/>
                      <a:pt x="23648" y="322450"/>
                      <a:pt x="28704" y="326833"/>
                    </a:cubicBezTo>
                    <a:cubicBezTo>
                      <a:pt x="44337" y="340401"/>
                      <a:pt x="72330" y="368233"/>
                      <a:pt x="86930" y="382548"/>
                    </a:cubicBezTo>
                    <a:cubicBezTo>
                      <a:pt x="97397" y="392808"/>
                      <a:pt x="91103" y="381582"/>
                      <a:pt x="82852" y="398498"/>
                    </a:cubicBezTo>
                    <a:cubicBezTo>
                      <a:pt x="81018" y="402257"/>
                      <a:pt x="74829" y="401560"/>
                      <a:pt x="63811" y="419241"/>
                    </a:cubicBezTo>
                    <a:cubicBezTo>
                      <a:pt x="56019" y="431738"/>
                      <a:pt x="46612" y="437059"/>
                      <a:pt x="40600" y="445488"/>
                    </a:cubicBezTo>
                    <a:cubicBezTo>
                      <a:pt x="36482" y="451269"/>
                      <a:pt x="33150" y="457525"/>
                      <a:pt x="27371" y="461962"/>
                    </a:cubicBezTo>
                    <a:cubicBezTo>
                      <a:pt x="24886" y="463866"/>
                      <a:pt x="31653" y="458053"/>
                      <a:pt x="14682" y="480673"/>
                    </a:cubicBezTo>
                    <a:cubicBezTo>
                      <a:pt x="-3462" y="504870"/>
                      <a:pt x="-5187" y="495134"/>
                      <a:pt x="11733" y="531112"/>
                    </a:cubicBezTo>
                    <a:cubicBezTo>
                      <a:pt x="18574" y="534447"/>
                      <a:pt x="21545" y="541285"/>
                      <a:pt x="25769" y="546957"/>
                    </a:cubicBezTo>
                    <a:cubicBezTo>
                      <a:pt x="30925" y="553896"/>
                      <a:pt x="52428" y="570361"/>
                      <a:pt x="56347" y="584202"/>
                    </a:cubicBezTo>
                    <a:cubicBezTo>
                      <a:pt x="57471" y="588180"/>
                      <a:pt x="76781" y="597018"/>
                      <a:pt x="80358" y="609128"/>
                    </a:cubicBezTo>
                    <a:cubicBezTo>
                      <a:pt x="81109" y="611684"/>
                      <a:pt x="81332" y="605169"/>
                      <a:pt x="92300" y="619246"/>
                    </a:cubicBezTo>
                    <a:cubicBezTo>
                      <a:pt x="86652" y="625921"/>
                      <a:pt x="79225" y="630850"/>
                      <a:pt x="73882" y="637848"/>
                    </a:cubicBezTo>
                    <a:cubicBezTo>
                      <a:pt x="73208" y="638732"/>
                      <a:pt x="68630" y="638454"/>
                      <a:pt x="67542" y="640354"/>
                    </a:cubicBezTo>
                    <a:cubicBezTo>
                      <a:pt x="65458" y="643981"/>
                      <a:pt x="45447" y="661530"/>
                      <a:pt x="28959" y="678009"/>
                    </a:cubicBezTo>
                    <a:cubicBezTo>
                      <a:pt x="51946" y="676519"/>
                      <a:pt x="76171" y="675184"/>
                      <a:pt x="101516" y="673986"/>
                    </a:cubicBezTo>
                    <a:cubicBezTo>
                      <a:pt x="106039" y="670072"/>
                      <a:pt x="104515" y="667243"/>
                      <a:pt x="108460" y="665384"/>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3" name="Google Shape;213;p3"/>
              <p:cNvSpPr/>
              <p:nvPr/>
            </p:nvSpPr>
            <p:spPr>
              <a:xfrm>
                <a:off x="2734916" y="2626672"/>
                <a:ext cx="148867" cy="727914"/>
              </a:xfrm>
              <a:custGeom>
                <a:avLst/>
                <a:gdLst/>
                <a:ahLst/>
                <a:cxnLst/>
                <a:rect l="l" t="t" r="r" b="b"/>
                <a:pathLst>
                  <a:path w="148867" h="727914" extrusionOk="0">
                    <a:moveTo>
                      <a:pt x="144975" y="668127"/>
                    </a:moveTo>
                    <a:cubicBezTo>
                      <a:pt x="155761" y="653680"/>
                      <a:pt x="134758" y="652691"/>
                      <a:pt x="133115" y="648218"/>
                    </a:cubicBezTo>
                    <a:cubicBezTo>
                      <a:pt x="128997" y="637010"/>
                      <a:pt x="115371" y="635101"/>
                      <a:pt x="111958" y="627538"/>
                    </a:cubicBezTo>
                    <a:cubicBezTo>
                      <a:pt x="104021" y="609934"/>
                      <a:pt x="88211" y="604563"/>
                      <a:pt x="64359" y="573286"/>
                    </a:cubicBezTo>
                    <a:cubicBezTo>
                      <a:pt x="69406" y="564894"/>
                      <a:pt x="73115" y="569509"/>
                      <a:pt x="87496" y="549609"/>
                    </a:cubicBezTo>
                    <a:cubicBezTo>
                      <a:pt x="116322" y="509736"/>
                      <a:pt x="120573" y="517212"/>
                      <a:pt x="131391" y="495804"/>
                    </a:cubicBezTo>
                    <a:cubicBezTo>
                      <a:pt x="138349" y="482008"/>
                      <a:pt x="146637" y="485357"/>
                      <a:pt x="113451" y="450795"/>
                    </a:cubicBezTo>
                    <a:cubicBezTo>
                      <a:pt x="105441" y="442454"/>
                      <a:pt x="96794" y="434330"/>
                      <a:pt x="90086" y="425032"/>
                    </a:cubicBezTo>
                    <a:cubicBezTo>
                      <a:pt x="80624" y="411906"/>
                      <a:pt x="65083" y="404389"/>
                      <a:pt x="58283" y="389104"/>
                    </a:cubicBezTo>
                    <a:cubicBezTo>
                      <a:pt x="57573" y="387505"/>
                      <a:pt x="55990" y="388384"/>
                      <a:pt x="50897" y="384279"/>
                    </a:cubicBezTo>
                    <a:cubicBezTo>
                      <a:pt x="56640" y="376693"/>
                      <a:pt x="102050" y="323694"/>
                      <a:pt x="116513" y="318346"/>
                    </a:cubicBezTo>
                    <a:cubicBezTo>
                      <a:pt x="121947" y="316336"/>
                      <a:pt x="121096" y="308158"/>
                      <a:pt x="127559" y="307047"/>
                    </a:cubicBezTo>
                    <a:cubicBezTo>
                      <a:pt x="127859" y="306997"/>
                      <a:pt x="126817" y="309115"/>
                      <a:pt x="131495" y="285611"/>
                    </a:cubicBezTo>
                    <a:cubicBezTo>
                      <a:pt x="133625" y="282818"/>
                      <a:pt x="131409" y="281579"/>
                      <a:pt x="128232" y="273916"/>
                    </a:cubicBezTo>
                    <a:cubicBezTo>
                      <a:pt x="98992" y="265738"/>
                      <a:pt x="65032" y="199992"/>
                      <a:pt x="59608" y="197108"/>
                    </a:cubicBezTo>
                    <a:cubicBezTo>
                      <a:pt x="53350" y="193786"/>
                      <a:pt x="49864" y="188306"/>
                      <a:pt x="47183" y="182433"/>
                    </a:cubicBezTo>
                    <a:cubicBezTo>
                      <a:pt x="48744" y="181084"/>
                      <a:pt x="50137" y="179385"/>
                      <a:pt x="51507" y="177494"/>
                    </a:cubicBezTo>
                    <a:cubicBezTo>
                      <a:pt x="66826" y="156369"/>
                      <a:pt x="87860" y="149762"/>
                      <a:pt x="104112" y="133275"/>
                    </a:cubicBezTo>
                    <a:cubicBezTo>
                      <a:pt x="126767" y="110290"/>
                      <a:pt x="132797" y="103246"/>
                      <a:pt x="147374" y="94440"/>
                    </a:cubicBezTo>
                    <a:cubicBezTo>
                      <a:pt x="144106" y="89907"/>
                      <a:pt x="150291" y="89775"/>
                      <a:pt x="148552" y="81720"/>
                    </a:cubicBezTo>
                    <a:cubicBezTo>
                      <a:pt x="145817" y="68781"/>
                      <a:pt x="96216" y="23048"/>
                      <a:pt x="76779" y="0"/>
                    </a:cubicBezTo>
                    <a:cubicBezTo>
                      <a:pt x="58961" y="624"/>
                      <a:pt x="40534" y="1257"/>
                      <a:pt x="21566" y="1900"/>
                    </a:cubicBezTo>
                    <a:cubicBezTo>
                      <a:pt x="24856" y="11030"/>
                      <a:pt x="31141" y="18875"/>
                      <a:pt x="33972" y="20242"/>
                    </a:cubicBezTo>
                    <a:cubicBezTo>
                      <a:pt x="53864" y="29864"/>
                      <a:pt x="55179" y="40612"/>
                      <a:pt x="64850" y="49655"/>
                    </a:cubicBezTo>
                    <a:cubicBezTo>
                      <a:pt x="119271" y="100558"/>
                      <a:pt x="96721" y="64453"/>
                      <a:pt x="48162" y="130090"/>
                    </a:cubicBezTo>
                    <a:cubicBezTo>
                      <a:pt x="43456" y="136446"/>
                      <a:pt x="26335" y="143225"/>
                      <a:pt x="21661" y="149603"/>
                    </a:cubicBezTo>
                    <a:cubicBezTo>
                      <a:pt x="17060" y="155886"/>
                      <a:pt x="13706" y="160642"/>
                      <a:pt x="9574" y="162423"/>
                    </a:cubicBezTo>
                    <a:cubicBezTo>
                      <a:pt x="158" y="166496"/>
                      <a:pt x="1496" y="178838"/>
                      <a:pt x="1059" y="179873"/>
                    </a:cubicBezTo>
                    <a:cubicBezTo>
                      <a:pt x="-1585" y="186123"/>
                      <a:pt x="1114" y="191545"/>
                      <a:pt x="4850" y="195486"/>
                    </a:cubicBezTo>
                    <a:cubicBezTo>
                      <a:pt x="13606" y="204734"/>
                      <a:pt x="15417" y="213550"/>
                      <a:pt x="26413" y="220908"/>
                    </a:cubicBezTo>
                    <a:cubicBezTo>
                      <a:pt x="30804" y="223846"/>
                      <a:pt x="41695" y="247619"/>
                      <a:pt x="45422" y="251875"/>
                    </a:cubicBezTo>
                    <a:cubicBezTo>
                      <a:pt x="49350" y="256358"/>
                      <a:pt x="54920" y="259515"/>
                      <a:pt x="58424" y="264248"/>
                    </a:cubicBezTo>
                    <a:cubicBezTo>
                      <a:pt x="78467" y="291333"/>
                      <a:pt x="59253" y="266472"/>
                      <a:pt x="82954" y="288463"/>
                    </a:cubicBezTo>
                    <a:cubicBezTo>
                      <a:pt x="77325" y="294564"/>
                      <a:pt x="72360" y="301261"/>
                      <a:pt x="67071" y="307589"/>
                    </a:cubicBezTo>
                    <a:cubicBezTo>
                      <a:pt x="48590" y="329699"/>
                      <a:pt x="42077" y="329025"/>
                      <a:pt x="39884" y="335216"/>
                    </a:cubicBezTo>
                    <a:cubicBezTo>
                      <a:pt x="35988" y="346232"/>
                      <a:pt x="18316" y="362461"/>
                      <a:pt x="15340" y="376096"/>
                    </a:cubicBezTo>
                    <a:cubicBezTo>
                      <a:pt x="11968" y="380939"/>
                      <a:pt x="7271" y="381140"/>
                      <a:pt x="8300" y="393742"/>
                    </a:cubicBezTo>
                    <a:cubicBezTo>
                      <a:pt x="9105" y="403664"/>
                      <a:pt x="18758" y="417524"/>
                      <a:pt x="22690" y="419423"/>
                    </a:cubicBezTo>
                    <a:cubicBezTo>
                      <a:pt x="47011" y="431187"/>
                      <a:pt x="31355" y="432677"/>
                      <a:pt x="89367" y="481512"/>
                    </a:cubicBezTo>
                    <a:cubicBezTo>
                      <a:pt x="80137" y="490013"/>
                      <a:pt x="80847" y="487234"/>
                      <a:pt x="79040" y="489840"/>
                    </a:cubicBezTo>
                    <a:cubicBezTo>
                      <a:pt x="36975" y="550921"/>
                      <a:pt x="29107" y="549450"/>
                      <a:pt x="17247" y="578680"/>
                    </a:cubicBezTo>
                    <a:cubicBezTo>
                      <a:pt x="11208" y="593569"/>
                      <a:pt x="28797" y="602932"/>
                      <a:pt x="35387" y="608672"/>
                    </a:cubicBezTo>
                    <a:cubicBezTo>
                      <a:pt x="79573" y="647202"/>
                      <a:pt x="89672" y="660874"/>
                      <a:pt x="95574" y="666259"/>
                    </a:cubicBezTo>
                    <a:cubicBezTo>
                      <a:pt x="97008" y="667567"/>
                      <a:pt x="98132" y="665175"/>
                      <a:pt x="83323" y="677918"/>
                    </a:cubicBezTo>
                    <a:cubicBezTo>
                      <a:pt x="57737" y="699918"/>
                      <a:pt x="44535" y="717718"/>
                      <a:pt x="38468" y="727135"/>
                    </a:cubicBezTo>
                    <a:cubicBezTo>
                      <a:pt x="55676" y="727409"/>
                      <a:pt x="72587" y="727668"/>
                      <a:pt x="89194" y="727914"/>
                    </a:cubicBezTo>
                    <a:cubicBezTo>
                      <a:pt x="97499" y="720443"/>
                      <a:pt x="110201" y="708338"/>
                      <a:pt x="134449" y="688907"/>
                    </a:cubicBezTo>
                    <a:cubicBezTo>
                      <a:pt x="140816" y="682077"/>
                      <a:pt x="143501" y="676378"/>
                      <a:pt x="144975" y="668127"/>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4" name="Google Shape;214;p3"/>
              <p:cNvSpPr/>
              <p:nvPr/>
            </p:nvSpPr>
            <p:spPr>
              <a:xfrm>
                <a:off x="1370331" y="2665096"/>
                <a:ext cx="153434" cy="675079"/>
              </a:xfrm>
              <a:custGeom>
                <a:avLst/>
                <a:gdLst/>
                <a:ahLst/>
                <a:cxnLst/>
                <a:rect l="l" t="t" r="r" b="b"/>
                <a:pathLst>
                  <a:path w="153434" h="675079" extrusionOk="0">
                    <a:moveTo>
                      <a:pt x="138124" y="613009"/>
                    </a:moveTo>
                    <a:cubicBezTo>
                      <a:pt x="131530" y="595587"/>
                      <a:pt x="117049" y="596152"/>
                      <a:pt x="113066" y="584890"/>
                    </a:cubicBezTo>
                    <a:cubicBezTo>
                      <a:pt x="112420" y="583059"/>
                      <a:pt x="110108" y="581350"/>
                      <a:pt x="108165" y="580557"/>
                    </a:cubicBezTo>
                    <a:cubicBezTo>
                      <a:pt x="103104" y="578498"/>
                      <a:pt x="85119" y="553058"/>
                      <a:pt x="69409" y="543513"/>
                    </a:cubicBezTo>
                    <a:cubicBezTo>
                      <a:pt x="67215" y="542183"/>
                      <a:pt x="70442" y="542998"/>
                      <a:pt x="49703" y="523882"/>
                    </a:cubicBezTo>
                    <a:cubicBezTo>
                      <a:pt x="113731" y="448941"/>
                      <a:pt x="136490" y="432886"/>
                      <a:pt x="140677" y="419688"/>
                    </a:cubicBezTo>
                    <a:cubicBezTo>
                      <a:pt x="173882" y="409373"/>
                      <a:pt x="122614" y="374661"/>
                      <a:pt x="103882" y="348674"/>
                    </a:cubicBezTo>
                    <a:cubicBezTo>
                      <a:pt x="94416" y="335549"/>
                      <a:pt x="78879" y="328031"/>
                      <a:pt x="72080" y="312746"/>
                    </a:cubicBezTo>
                    <a:cubicBezTo>
                      <a:pt x="71356" y="311111"/>
                      <a:pt x="69691" y="312045"/>
                      <a:pt x="64434" y="307721"/>
                    </a:cubicBezTo>
                    <a:cubicBezTo>
                      <a:pt x="92915" y="268454"/>
                      <a:pt x="106358" y="268235"/>
                      <a:pt x="104137" y="257232"/>
                    </a:cubicBezTo>
                    <a:cubicBezTo>
                      <a:pt x="129887" y="235628"/>
                      <a:pt x="117704" y="236977"/>
                      <a:pt x="124995" y="233992"/>
                    </a:cubicBezTo>
                    <a:cubicBezTo>
                      <a:pt x="125632" y="233733"/>
                      <a:pt x="125008" y="229956"/>
                      <a:pt x="124653" y="227860"/>
                    </a:cubicBezTo>
                    <a:cubicBezTo>
                      <a:pt x="124462" y="226726"/>
                      <a:pt x="123192" y="225728"/>
                      <a:pt x="123120" y="224621"/>
                    </a:cubicBezTo>
                    <a:cubicBezTo>
                      <a:pt x="122769" y="219231"/>
                      <a:pt x="122564" y="217468"/>
                      <a:pt x="120425" y="216370"/>
                    </a:cubicBezTo>
                    <a:cubicBezTo>
                      <a:pt x="120202" y="200721"/>
                      <a:pt x="114236" y="202876"/>
                      <a:pt x="107369" y="191522"/>
                    </a:cubicBezTo>
                    <a:cubicBezTo>
                      <a:pt x="102499" y="183476"/>
                      <a:pt x="95176" y="177007"/>
                      <a:pt x="92155" y="167758"/>
                    </a:cubicBezTo>
                    <a:cubicBezTo>
                      <a:pt x="91786" y="166638"/>
                      <a:pt x="90553" y="165822"/>
                      <a:pt x="89815" y="164792"/>
                    </a:cubicBezTo>
                    <a:cubicBezTo>
                      <a:pt x="84131" y="156943"/>
                      <a:pt x="87667" y="143207"/>
                      <a:pt x="84604" y="140532"/>
                    </a:cubicBezTo>
                    <a:cubicBezTo>
                      <a:pt x="84786" y="140277"/>
                      <a:pt x="85078" y="140045"/>
                      <a:pt x="85173" y="139776"/>
                    </a:cubicBezTo>
                    <a:cubicBezTo>
                      <a:pt x="90407" y="125598"/>
                      <a:pt x="102904" y="116750"/>
                      <a:pt x="110805" y="104545"/>
                    </a:cubicBezTo>
                    <a:cubicBezTo>
                      <a:pt x="118619" y="92467"/>
                      <a:pt x="195453" y="72562"/>
                      <a:pt x="121686" y="16661"/>
                    </a:cubicBezTo>
                    <a:cubicBezTo>
                      <a:pt x="112789" y="9918"/>
                      <a:pt x="106463" y="4437"/>
                      <a:pt x="101766" y="0"/>
                    </a:cubicBezTo>
                    <a:cubicBezTo>
                      <a:pt x="79434" y="574"/>
                      <a:pt x="57794" y="1130"/>
                      <a:pt x="36928" y="1663"/>
                    </a:cubicBezTo>
                    <a:cubicBezTo>
                      <a:pt x="45798" y="9176"/>
                      <a:pt x="55446" y="17130"/>
                      <a:pt x="60252" y="24506"/>
                    </a:cubicBezTo>
                    <a:cubicBezTo>
                      <a:pt x="68867" y="37723"/>
                      <a:pt x="84941" y="41268"/>
                      <a:pt x="97607" y="56384"/>
                    </a:cubicBezTo>
                    <a:cubicBezTo>
                      <a:pt x="100142" y="59414"/>
                      <a:pt x="100993" y="58767"/>
                      <a:pt x="104647" y="60922"/>
                    </a:cubicBezTo>
                    <a:cubicBezTo>
                      <a:pt x="104470" y="61223"/>
                      <a:pt x="53771" y="113324"/>
                      <a:pt x="44301" y="113543"/>
                    </a:cubicBezTo>
                    <a:cubicBezTo>
                      <a:pt x="39194" y="129315"/>
                      <a:pt x="37588" y="132505"/>
                      <a:pt x="38935" y="136040"/>
                    </a:cubicBezTo>
                    <a:cubicBezTo>
                      <a:pt x="62154" y="196998"/>
                      <a:pt x="25937" y="119980"/>
                      <a:pt x="86165" y="220343"/>
                    </a:cubicBezTo>
                    <a:cubicBezTo>
                      <a:pt x="87208" y="222088"/>
                      <a:pt x="87353" y="220147"/>
                      <a:pt x="83235" y="223163"/>
                    </a:cubicBezTo>
                    <a:cubicBezTo>
                      <a:pt x="58454" y="241318"/>
                      <a:pt x="70951" y="239797"/>
                      <a:pt x="63342" y="245965"/>
                    </a:cubicBezTo>
                    <a:cubicBezTo>
                      <a:pt x="49493" y="257187"/>
                      <a:pt x="28440" y="287593"/>
                      <a:pt x="27862" y="289511"/>
                    </a:cubicBezTo>
                    <a:cubicBezTo>
                      <a:pt x="20777" y="291438"/>
                      <a:pt x="22788" y="298933"/>
                      <a:pt x="19621" y="303347"/>
                    </a:cubicBezTo>
                    <a:cubicBezTo>
                      <a:pt x="14382" y="310628"/>
                      <a:pt x="18651" y="334437"/>
                      <a:pt x="36468" y="343057"/>
                    </a:cubicBezTo>
                    <a:cubicBezTo>
                      <a:pt x="56343" y="352670"/>
                      <a:pt x="57685" y="363436"/>
                      <a:pt x="67347" y="372470"/>
                    </a:cubicBezTo>
                    <a:cubicBezTo>
                      <a:pt x="110786" y="413100"/>
                      <a:pt x="97106" y="395300"/>
                      <a:pt x="88300" y="410353"/>
                    </a:cubicBezTo>
                    <a:cubicBezTo>
                      <a:pt x="83412" y="418713"/>
                      <a:pt x="75493" y="424695"/>
                      <a:pt x="70469" y="432977"/>
                    </a:cubicBezTo>
                    <a:cubicBezTo>
                      <a:pt x="69905" y="433916"/>
                      <a:pt x="65304" y="434171"/>
                      <a:pt x="64430" y="436148"/>
                    </a:cubicBezTo>
                    <a:cubicBezTo>
                      <a:pt x="64298" y="436453"/>
                      <a:pt x="10669" y="502460"/>
                      <a:pt x="8744" y="503954"/>
                    </a:cubicBezTo>
                    <a:cubicBezTo>
                      <a:pt x="-1624" y="511972"/>
                      <a:pt x="2714" y="522775"/>
                      <a:pt x="902" y="526451"/>
                    </a:cubicBezTo>
                    <a:cubicBezTo>
                      <a:pt x="-2024" y="532388"/>
                      <a:pt x="2477" y="534055"/>
                      <a:pt x="9941" y="539495"/>
                    </a:cubicBezTo>
                    <a:cubicBezTo>
                      <a:pt x="33219" y="575851"/>
                      <a:pt x="108825" y="629885"/>
                      <a:pt x="95022" y="635953"/>
                    </a:cubicBezTo>
                    <a:cubicBezTo>
                      <a:pt x="94785" y="636058"/>
                      <a:pt x="71120" y="663033"/>
                      <a:pt x="60584" y="675079"/>
                    </a:cubicBezTo>
                    <a:cubicBezTo>
                      <a:pt x="79621" y="674829"/>
                      <a:pt x="98926" y="674619"/>
                      <a:pt x="118482" y="674441"/>
                    </a:cubicBezTo>
                    <a:cubicBezTo>
                      <a:pt x="129018" y="662619"/>
                      <a:pt x="144946" y="645060"/>
                      <a:pt x="145069" y="644978"/>
                    </a:cubicBezTo>
                    <a:cubicBezTo>
                      <a:pt x="159236" y="635110"/>
                      <a:pt x="153238" y="616549"/>
                      <a:pt x="138124" y="613009"/>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5" name="Google Shape;215;p3"/>
              <p:cNvSpPr/>
              <p:nvPr/>
            </p:nvSpPr>
            <p:spPr>
              <a:xfrm>
                <a:off x="2075733" y="2647597"/>
                <a:ext cx="148551" cy="696073"/>
              </a:xfrm>
              <a:custGeom>
                <a:avLst/>
                <a:gdLst/>
                <a:ahLst/>
                <a:cxnLst/>
                <a:rect l="l" t="t" r="r" b="b"/>
                <a:pathLst>
                  <a:path w="148551" h="696073" extrusionOk="0">
                    <a:moveTo>
                      <a:pt x="132648" y="673312"/>
                    </a:moveTo>
                    <a:cubicBezTo>
                      <a:pt x="138514" y="666501"/>
                      <a:pt x="155089" y="656751"/>
                      <a:pt x="145764" y="632709"/>
                    </a:cubicBezTo>
                    <a:cubicBezTo>
                      <a:pt x="147625" y="627438"/>
                      <a:pt x="133222" y="617820"/>
                      <a:pt x="127506" y="615921"/>
                    </a:cubicBezTo>
                    <a:cubicBezTo>
                      <a:pt x="122513" y="614267"/>
                      <a:pt x="94028" y="583915"/>
                      <a:pt x="90169" y="579692"/>
                    </a:cubicBezTo>
                    <a:cubicBezTo>
                      <a:pt x="88412" y="577769"/>
                      <a:pt x="87866" y="574712"/>
                      <a:pt x="86064" y="572849"/>
                    </a:cubicBezTo>
                    <a:cubicBezTo>
                      <a:pt x="34833" y="519982"/>
                      <a:pt x="49114" y="535536"/>
                      <a:pt x="54976" y="523289"/>
                    </a:cubicBezTo>
                    <a:cubicBezTo>
                      <a:pt x="59982" y="512834"/>
                      <a:pt x="98188" y="470386"/>
                      <a:pt x="110694" y="461233"/>
                    </a:cubicBezTo>
                    <a:cubicBezTo>
                      <a:pt x="124816" y="450891"/>
                      <a:pt x="126081" y="437451"/>
                      <a:pt x="144203" y="423879"/>
                    </a:cubicBezTo>
                    <a:cubicBezTo>
                      <a:pt x="148053" y="391209"/>
                      <a:pt x="121189" y="390562"/>
                      <a:pt x="116419" y="377071"/>
                    </a:cubicBezTo>
                    <a:cubicBezTo>
                      <a:pt x="115773" y="375240"/>
                      <a:pt x="113461" y="373531"/>
                      <a:pt x="111518" y="372739"/>
                    </a:cubicBezTo>
                    <a:cubicBezTo>
                      <a:pt x="106457" y="370679"/>
                      <a:pt x="88472" y="345239"/>
                      <a:pt x="72762" y="335694"/>
                    </a:cubicBezTo>
                    <a:cubicBezTo>
                      <a:pt x="70745" y="334469"/>
                      <a:pt x="72502" y="333672"/>
                      <a:pt x="53583" y="316546"/>
                    </a:cubicBezTo>
                    <a:cubicBezTo>
                      <a:pt x="59504" y="304669"/>
                      <a:pt x="58581" y="306154"/>
                      <a:pt x="91616" y="270435"/>
                    </a:cubicBezTo>
                    <a:cubicBezTo>
                      <a:pt x="152745" y="204347"/>
                      <a:pt x="139302" y="215026"/>
                      <a:pt x="107522" y="172159"/>
                    </a:cubicBezTo>
                    <a:cubicBezTo>
                      <a:pt x="102971" y="166018"/>
                      <a:pt x="84790" y="160018"/>
                      <a:pt x="79893" y="154154"/>
                    </a:cubicBezTo>
                    <a:cubicBezTo>
                      <a:pt x="55745" y="125224"/>
                      <a:pt x="71842" y="133726"/>
                      <a:pt x="73535" y="120595"/>
                    </a:cubicBezTo>
                    <a:cubicBezTo>
                      <a:pt x="145582" y="53883"/>
                      <a:pt x="126686" y="71501"/>
                      <a:pt x="95316" y="42548"/>
                    </a:cubicBezTo>
                    <a:cubicBezTo>
                      <a:pt x="70991" y="20124"/>
                      <a:pt x="57698" y="7344"/>
                      <a:pt x="50543" y="0"/>
                    </a:cubicBezTo>
                    <a:cubicBezTo>
                      <a:pt x="33700" y="469"/>
                      <a:pt x="16843" y="939"/>
                      <a:pt x="0" y="1408"/>
                    </a:cubicBezTo>
                    <a:cubicBezTo>
                      <a:pt x="10595" y="18889"/>
                      <a:pt x="29281" y="33728"/>
                      <a:pt x="70181" y="66999"/>
                    </a:cubicBezTo>
                    <a:cubicBezTo>
                      <a:pt x="65466" y="70840"/>
                      <a:pt x="60351" y="82412"/>
                      <a:pt x="49633" y="87788"/>
                    </a:cubicBezTo>
                    <a:cubicBezTo>
                      <a:pt x="47977" y="88622"/>
                      <a:pt x="35921" y="110623"/>
                      <a:pt x="35616" y="110682"/>
                    </a:cubicBezTo>
                    <a:cubicBezTo>
                      <a:pt x="29108" y="112053"/>
                      <a:pt x="31470" y="118440"/>
                      <a:pt x="26255" y="125443"/>
                    </a:cubicBezTo>
                    <a:cubicBezTo>
                      <a:pt x="-3495" y="165389"/>
                      <a:pt x="59659" y="183057"/>
                      <a:pt x="67132" y="191399"/>
                    </a:cubicBezTo>
                    <a:cubicBezTo>
                      <a:pt x="75160" y="200370"/>
                      <a:pt x="74541" y="200169"/>
                      <a:pt x="85814" y="210388"/>
                    </a:cubicBezTo>
                    <a:cubicBezTo>
                      <a:pt x="83998" y="219263"/>
                      <a:pt x="79761" y="212926"/>
                      <a:pt x="79383" y="218625"/>
                    </a:cubicBezTo>
                    <a:cubicBezTo>
                      <a:pt x="79192" y="221591"/>
                      <a:pt x="77617" y="223291"/>
                      <a:pt x="75105" y="224338"/>
                    </a:cubicBezTo>
                    <a:cubicBezTo>
                      <a:pt x="67487" y="227505"/>
                      <a:pt x="66490" y="238093"/>
                      <a:pt x="57670" y="239920"/>
                    </a:cubicBezTo>
                    <a:cubicBezTo>
                      <a:pt x="57370" y="239979"/>
                      <a:pt x="45360" y="256977"/>
                      <a:pt x="37123" y="264212"/>
                    </a:cubicBezTo>
                    <a:cubicBezTo>
                      <a:pt x="29522" y="270886"/>
                      <a:pt x="15765" y="291548"/>
                      <a:pt x="13703" y="295133"/>
                    </a:cubicBezTo>
                    <a:cubicBezTo>
                      <a:pt x="4442" y="301038"/>
                      <a:pt x="2385" y="313147"/>
                      <a:pt x="7040" y="321198"/>
                    </a:cubicBezTo>
                    <a:cubicBezTo>
                      <a:pt x="12351" y="330373"/>
                      <a:pt x="8256" y="324815"/>
                      <a:pt x="11819" y="334679"/>
                    </a:cubicBezTo>
                    <a:cubicBezTo>
                      <a:pt x="24867" y="342000"/>
                      <a:pt x="24148" y="348579"/>
                      <a:pt x="29213" y="352971"/>
                    </a:cubicBezTo>
                    <a:cubicBezTo>
                      <a:pt x="38092" y="360670"/>
                      <a:pt x="60333" y="381946"/>
                      <a:pt x="60615" y="382247"/>
                    </a:cubicBezTo>
                    <a:cubicBezTo>
                      <a:pt x="104400" y="429250"/>
                      <a:pt x="93787" y="403254"/>
                      <a:pt x="83356" y="424631"/>
                    </a:cubicBezTo>
                    <a:cubicBezTo>
                      <a:pt x="81522" y="428389"/>
                      <a:pt x="75333" y="427692"/>
                      <a:pt x="64315" y="445374"/>
                    </a:cubicBezTo>
                    <a:cubicBezTo>
                      <a:pt x="56528" y="457875"/>
                      <a:pt x="47130" y="463165"/>
                      <a:pt x="41105" y="471621"/>
                    </a:cubicBezTo>
                    <a:cubicBezTo>
                      <a:pt x="36986" y="477402"/>
                      <a:pt x="33655" y="483657"/>
                      <a:pt x="27875" y="488095"/>
                    </a:cubicBezTo>
                    <a:cubicBezTo>
                      <a:pt x="27575" y="488327"/>
                      <a:pt x="13494" y="512902"/>
                      <a:pt x="8301" y="513157"/>
                    </a:cubicBezTo>
                    <a:cubicBezTo>
                      <a:pt x="-2034" y="531258"/>
                      <a:pt x="-3381" y="524027"/>
                      <a:pt x="12238" y="557249"/>
                    </a:cubicBezTo>
                    <a:cubicBezTo>
                      <a:pt x="19096" y="560593"/>
                      <a:pt x="22072" y="567432"/>
                      <a:pt x="26291" y="573104"/>
                    </a:cubicBezTo>
                    <a:cubicBezTo>
                      <a:pt x="31447" y="580043"/>
                      <a:pt x="52951" y="596508"/>
                      <a:pt x="56869" y="610349"/>
                    </a:cubicBezTo>
                    <a:cubicBezTo>
                      <a:pt x="57989" y="614299"/>
                      <a:pt x="77340" y="623283"/>
                      <a:pt x="80880" y="635270"/>
                    </a:cubicBezTo>
                    <a:cubicBezTo>
                      <a:pt x="81636" y="637825"/>
                      <a:pt x="81854" y="631311"/>
                      <a:pt x="92822" y="645388"/>
                    </a:cubicBezTo>
                    <a:cubicBezTo>
                      <a:pt x="87170" y="652054"/>
                      <a:pt x="79743" y="656983"/>
                      <a:pt x="74400" y="663981"/>
                    </a:cubicBezTo>
                    <a:cubicBezTo>
                      <a:pt x="73726" y="664865"/>
                      <a:pt x="69148" y="664587"/>
                      <a:pt x="68060" y="666487"/>
                    </a:cubicBezTo>
                    <a:cubicBezTo>
                      <a:pt x="66922" y="668469"/>
                      <a:pt x="51795" y="682642"/>
                      <a:pt x="38802" y="695094"/>
                    </a:cubicBezTo>
                    <a:cubicBezTo>
                      <a:pt x="61034" y="695408"/>
                      <a:pt x="83238" y="695736"/>
                      <a:pt x="105383" y="696073"/>
                    </a:cubicBezTo>
                    <a:cubicBezTo>
                      <a:pt x="105756" y="695344"/>
                      <a:pt x="106089" y="694542"/>
                      <a:pt x="106343" y="693613"/>
                    </a:cubicBezTo>
                    <a:cubicBezTo>
                      <a:pt x="107067" y="691043"/>
                      <a:pt x="118763" y="689444"/>
                      <a:pt x="132648" y="673312"/>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6" name="Google Shape;216;p3"/>
              <p:cNvSpPr/>
              <p:nvPr/>
            </p:nvSpPr>
            <p:spPr>
              <a:xfrm>
                <a:off x="2391321" y="2637756"/>
                <a:ext cx="153352" cy="711335"/>
              </a:xfrm>
              <a:custGeom>
                <a:avLst/>
                <a:gdLst/>
                <a:ahLst/>
                <a:cxnLst/>
                <a:rect l="l" t="t" r="r" b="b"/>
                <a:pathLst>
                  <a:path w="153352" h="711335" extrusionOk="0">
                    <a:moveTo>
                      <a:pt x="114783" y="705513"/>
                    </a:moveTo>
                    <a:cubicBezTo>
                      <a:pt x="124417" y="696469"/>
                      <a:pt x="143004" y="673726"/>
                      <a:pt x="145020" y="672323"/>
                    </a:cubicBezTo>
                    <a:cubicBezTo>
                      <a:pt x="159182" y="662450"/>
                      <a:pt x="153184" y="643885"/>
                      <a:pt x="138070" y="640349"/>
                    </a:cubicBezTo>
                    <a:cubicBezTo>
                      <a:pt x="131476" y="622928"/>
                      <a:pt x="116995" y="623488"/>
                      <a:pt x="113012" y="612230"/>
                    </a:cubicBezTo>
                    <a:cubicBezTo>
                      <a:pt x="112366" y="610399"/>
                      <a:pt x="110054" y="608690"/>
                      <a:pt x="108111" y="607898"/>
                    </a:cubicBezTo>
                    <a:cubicBezTo>
                      <a:pt x="103050" y="605838"/>
                      <a:pt x="85065" y="580398"/>
                      <a:pt x="69355" y="570853"/>
                    </a:cubicBezTo>
                    <a:cubicBezTo>
                      <a:pt x="68076" y="570074"/>
                      <a:pt x="67211" y="568607"/>
                      <a:pt x="66187" y="567427"/>
                    </a:cubicBezTo>
                    <a:cubicBezTo>
                      <a:pt x="42458" y="540037"/>
                      <a:pt x="48497" y="559550"/>
                      <a:pt x="57690" y="542898"/>
                    </a:cubicBezTo>
                    <a:cubicBezTo>
                      <a:pt x="64085" y="531312"/>
                      <a:pt x="104443" y="491872"/>
                      <a:pt x="105358" y="486355"/>
                    </a:cubicBezTo>
                    <a:cubicBezTo>
                      <a:pt x="105795" y="483703"/>
                      <a:pt x="117304" y="480792"/>
                      <a:pt x="129332" y="463333"/>
                    </a:cubicBezTo>
                    <a:cubicBezTo>
                      <a:pt x="136414" y="453060"/>
                      <a:pt x="138275" y="454436"/>
                      <a:pt x="140623" y="447023"/>
                    </a:cubicBezTo>
                    <a:cubicBezTo>
                      <a:pt x="150936" y="443820"/>
                      <a:pt x="156265" y="433806"/>
                      <a:pt x="144496" y="420530"/>
                    </a:cubicBezTo>
                    <a:cubicBezTo>
                      <a:pt x="136000" y="410949"/>
                      <a:pt x="75289" y="347431"/>
                      <a:pt x="72026" y="340082"/>
                    </a:cubicBezTo>
                    <a:cubicBezTo>
                      <a:pt x="71298" y="338446"/>
                      <a:pt x="69637" y="339380"/>
                      <a:pt x="64380" y="335057"/>
                    </a:cubicBezTo>
                    <a:cubicBezTo>
                      <a:pt x="92669" y="296053"/>
                      <a:pt x="106295" y="295516"/>
                      <a:pt x="104083" y="284568"/>
                    </a:cubicBezTo>
                    <a:cubicBezTo>
                      <a:pt x="129828" y="262964"/>
                      <a:pt x="117618" y="264326"/>
                      <a:pt x="124936" y="261328"/>
                    </a:cubicBezTo>
                    <a:cubicBezTo>
                      <a:pt x="125573" y="261068"/>
                      <a:pt x="124950" y="257292"/>
                      <a:pt x="124595" y="255196"/>
                    </a:cubicBezTo>
                    <a:cubicBezTo>
                      <a:pt x="118797" y="220835"/>
                      <a:pt x="98313" y="214110"/>
                      <a:pt x="92091" y="195094"/>
                    </a:cubicBezTo>
                    <a:cubicBezTo>
                      <a:pt x="91723" y="193973"/>
                      <a:pt x="90489" y="193158"/>
                      <a:pt x="89752" y="192128"/>
                    </a:cubicBezTo>
                    <a:cubicBezTo>
                      <a:pt x="84086" y="184306"/>
                      <a:pt x="87591" y="170524"/>
                      <a:pt x="84541" y="167868"/>
                    </a:cubicBezTo>
                    <a:cubicBezTo>
                      <a:pt x="84723" y="167613"/>
                      <a:pt x="85015" y="167380"/>
                      <a:pt x="85110" y="167111"/>
                    </a:cubicBezTo>
                    <a:cubicBezTo>
                      <a:pt x="90344" y="152933"/>
                      <a:pt x="102841" y="144086"/>
                      <a:pt x="110742" y="131880"/>
                    </a:cubicBezTo>
                    <a:cubicBezTo>
                      <a:pt x="119334" y="118600"/>
                      <a:pt x="194981" y="99588"/>
                      <a:pt x="121623" y="43997"/>
                    </a:cubicBezTo>
                    <a:cubicBezTo>
                      <a:pt x="86680" y="17518"/>
                      <a:pt x="92706" y="14875"/>
                      <a:pt x="75089" y="0"/>
                    </a:cubicBezTo>
                    <a:cubicBezTo>
                      <a:pt x="55083" y="601"/>
                      <a:pt x="34853" y="1207"/>
                      <a:pt x="14442" y="1809"/>
                    </a:cubicBezTo>
                    <a:cubicBezTo>
                      <a:pt x="16340" y="9408"/>
                      <a:pt x="21678" y="14652"/>
                      <a:pt x="26207" y="20242"/>
                    </a:cubicBezTo>
                    <a:cubicBezTo>
                      <a:pt x="32642" y="20852"/>
                      <a:pt x="65850" y="59355"/>
                      <a:pt x="73118" y="64198"/>
                    </a:cubicBezTo>
                    <a:cubicBezTo>
                      <a:pt x="103260" y="84317"/>
                      <a:pt x="95232" y="84376"/>
                      <a:pt x="101248" y="86608"/>
                    </a:cubicBezTo>
                    <a:cubicBezTo>
                      <a:pt x="107710" y="89005"/>
                      <a:pt x="104639" y="87333"/>
                      <a:pt x="81174" y="110677"/>
                    </a:cubicBezTo>
                    <a:cubicBezTo>
                      <a:pt x="76604" y="115224"/>
                      <a:pt x="53194" y="140678"/>
                      <a:pt x="44247" y="140883"/>
                    </a:cubicBezTo>
                    <a:cubicBezTo>
                      <a:pt x="39141" y="156656"/>
                      <a:pt x="37534" y="159845"/>
                      <a:pt x="38881" y="163380"/>
                    </a:cubicBezTo>
                    <a:cubicBezTo>
                      <a:pt x="43760" y="176196"/>
                      <a:pt x="41716" y="184570"/>
                      <a:pt x="51906" y="194383"/>
                    </a:cubicBezTo>
                    <a:cubicBezTo>
                      <a:pt x="59183" y="201390"/>
                      <a:pt x="85074" y="246462"/>
                      <a:pt x="86726" y="248517"/>
                    </a:cubicBezTo>
                    <a:cubicBezTo>
                      <a:pt x="78038" y="252763"/>
                      <a:pt x="67348" y="260002"/>
                      <a:pt x="66133" y="269638"/>
                    </a:cubicBezTo>
                    <a:cubicBezTo>
                      <a:pt x="65632" y="273606"/>
                      <a:pt x="55515" y="275729"/>
                      <a:pt x="38317" y="302391"/>
                    </a:cubicBezTo>
                    <a:cubicBezTo>
                      <a:pt x="35085" y="307398"/>
                      <a:pt x="29624" y="310801"/>
                      <a:pt x="27813" y="316856"/>
                    </a:cubicBezTo>
                    <a:cubicBezTo>
                      <a:pt x="20727" y="318783"/>
                      <a:pt x="22739" y="326277"/>
                      <a:pt x="19571" y="330692"/>
                    </a:cubicBezTo>
                    <a:cubicBezTo>
                      <a:pt x="13304" y="339403"/>
                      <a:pt x="21087" y="355472"/>
                      <a:pt x="27058" y="364342"/>
                    </a:cubicBezTo>
                    <a:cubicBezTo>
                      <a:pt x="30325" y="369203"/>
                      <a:pt x="48215" y="371964"/>
                      <a:pt x="60576" y="391915"/>
                    </a:cubicBezTo>
                    <a:cubicBezTo>
                      <a:pt x="64530" y="398302"/>
                      <a:pt x="92560" y="423232"/>
                      <a:pt x="98031" y="428084"/>
                    </a:cubicBezTo>
                    <a:cubicBezTo>
                      <a:pt x="86444" y="439219"/>
                      <a:pt x="71894" y="457889"/>
                      <a:pt x="70420" y="460322"/>
                    </a:cubicBezTo>
                    <a:cubicBezTo>
                      <a:pt x="69851" y="461260"/>
                      <a:pt x="65254" y="461516"/>
                      <a:pt x="64380" y="463493"/>
                    </a:cubicBezTo>
                    <a:cubicBezTo>
                      <a:pt x="61668" y="469671"/>
                      <a:pt x="26894" y="505125"/>
                      <a:pt x="13068" y="528788"/>
                    </a:cubicBezTo>
                    <a:cubicBezTo>
                      <a:pt x="3347" y="532966"/>
                      <a:pt x="-194" y="543295"/>
                      <a:pt x="1850" y="551673"/>
                    </a:cubicBezTo>
                    <a:cubicBezTo>
                      <a:pt x="-321" y="556247"/>
                      <a:pt x="-1550" y="558848"/>
                      <a:pt x="3820" y="562521"/>
                    </a:cubicBezTo>
                    <a:cubicBezTo>
                      <a:pt x="14146" y="569578"/>
                      <a:pt x="22661" y="585400"/>
                      <a:pt x="25797" y="588120"/>
                    </a:cubicBezTo>
                    <a:cubicBezTo>
                      <a:pt x="41307" y="601569"/>
                      <a:pt x="99150" y="658418"/>
                      <a:pt x="100019" y="660127"/>
                    </a:cubicBezTo>
                    <a:cubicBezTo>
                      <a:pt x="86876" y="670710"/>
                      <a:pt x="77788" y="684164"/>
                      <a:pt x="54022" y="710347"/>
                    </a:cubicBezTo>
                    <a:cubicBezTo>
                      <a:pt x="72618" y="710675"/>
                      <a:pt x="91077" y="711007"/>
                      <a:pt x="109385" y="711335"/>
                    </a:cubicBezTo>
                    <a:cubicBezTo>
                      <a:pt x="110732" y="709618"/>
                      <a:pt x="112457" y="707691"/>
                      <a:pt x="114783" y="705513"/>
                    </a:cubicBezTo>
                    <a:close/>
                  </a:path>
                </a:pathLst>
              </a:custGeom>
              <a:solidFill>
                <a:schemeClr val="accent1"/>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7" name="Google Shape;217;p3"/>
              <p:cNvSpPr/>
              <p:nvPr/>
            </p:nvSpPr>
            <p:spPr>
              <a:xfrm>
                <a:off x="2878565" y="2620886"/>
                <a:ext cx="148919" cy="735504"/>
              </a:xfrm>
              <a:custGeom>
                <a:avLst/>
                <a:gdLst/>
                <a:ahLst/>
                <a:cxnLst/>
                <a:rect l="l" t="t" r="r" b="b"/>
                <a:pathLst>
                  <a:path w="148919" h="735504" extrusionOk="0">
                    <a:moveTo>
                      <a:pt x="140802" y="679890"/>
                    </a:moveTo>
                    <a:cubicBezTo>
                      <a:pt x="154550" y="670309"/>
                      <a:pt x="148730" y="652286"/>
                      <a:pt x="134057" y="648851"/>
                    </a:cubicBezTo>
                    <a:cubicBezTo>
                      <a:pt x="127640" y="631894"/>
                      <a:pt x="113541" y="632317"/>
                      <a:pt x="109728" y="621547"/>
                    </a:cubicBezTo>
                    <a:cubicBezTo>
                      <a:pt x="109100" y="619770"/>
                      <a:pt x="106856" y="618107"/>
                      <a:pt x="104972" y="617337"/>
                    </a:cubicBezTo>
                    <a:cubicBezTo>
                      <a:pt x="100061" y="615337"/>
                      <a:pt x="82599" y="590640"/>
                      <a:pt x="67344" y="581373"/>
                    </a:cubicBezTo>
                    <a:cubicBezTo>
                      <a:pt x="65660" y="580352"/>
                      <a:pt x="61719" y="574434"/>
                      <a:pt x="58442" y="571323"/>
                    </a:cubicBezTo>
                    <a:cubicBezTo>
                      <a:pt x="46960" y="560407"/>
                      <a:pt x="46992" y="563714"/>
                      <a:pt x="50264" y="560165"/>
                    </a:cubicBezTo>
                    <a:cubicBezTo>
                      <a:pt x="50537" y="559869"/>
                      <a:pt x="92934" y="510756"/>
                      <a:pt x="94837" y="509430"/>
                    </a:cubicBezTo>
                    <a:cubicBezTo>
                      <a:pt x="103952" y="503070"/>
                      <a:pt x="100148" y="499772"/>
                      <a:pt x="104635" y="497038"/>
                    </a:cubicBezTo>
                    <a:cubicBezTo>
                      <a:pt x="119854" y="487771"/>
                      <a:pt x="130758" y="470350"/>
                      <a:pt x="135195" y="463620"/>
                    </a:cubicBezTo>
                    <a:cubicBezTo>
                      <a:pt x="128560" y="456850"/>
                      <a:pt x="121865" y="450135"/>
                      <a:pt x="115148" y="443438"/>
                    </a:cubicBezTo>
                    <a:cubicBezTo>
                      <a:pt x="122147" y="438353"/>
                      <a:pt x="128655" y="433711"/>
                      <a:pt x="134713" y="429410"/>
                    </a:cubicBezTo>
                    <a:cubicBezTo>
                      <a:pt x="122966" y="416918"/>
                      <a:pt x="72582" y="363249"/>
                      <a:pt x="69943" y="357321"/>
                    </a:cubicBezTo>
                    <a:cubicBezTo>
                      <a:pt x="69237" y="355731"/>
                      <a:pt x="67622" y="356638"/>
                      <a:pt x="62520" y="352442"/>
                    </a:cubicBezTo>
                    <a:cubicBezTo>
                      <a:pt x="90158" y="314327"/>
                      <a:pt x="103224" y="314099"/>
                      <a:pt x="101067" y="303425"/>
                    </a:cubicBezTo>
                    <a:cubicBezTo>
                      <a:pt x="126066" y="282449"/>
                      <a:pt x="114238" y="283761"/>
                      <a:pt x="121314" y="280859"/>
                    </a:cubicBezTo>
                    <a:cubicBezTo>
                      <a:pt x="121933" y="280609"/>
                      <a:pt x="121328" y="276941"/>
                      <a:pt x="120987" y="274909"/>
                    </a:cubicBezTo>
                    <a:cubicBezTo>
                      <a:pt x="120800" y="273807"/>
                      <a:pt x="119567" y="272841"/>
                      <a:pt x="119494" y="271766"/>
                    </a:cubicBezTo>
                    <a:cubicBezTo>
                      <a:pt x="119157" y="266531"/>
                      <a:pt x="118952" y="264818"/>
                      <a:pt x="116877" y="263752"/>
                    </a:cubicBezTo>
                    <a:cubicBezTo>
                      <a:pt x="116668" y="248553"/>
                      <a:pt x="110870" y="250649"/>
                      <a:pt x="104198" y="239628"/>
                    </a:cubicBezTo>
                    <a:cubicBezTo>
                      <a:pt x="99470" y="231815"/>
                      <a:pt x="92361" y="225537"/>
                      <a:pt x="89426" y="216557"/>
                    </a:cubicBezTo>
                    <a:cubicBezTo>
                      <a:pt x="89071" y="215468"/>
                      <a:pt x="87869" y="214675"/>
                      <a:pt x="87150" y="213678"/>
                    </a:cubicBezTo>
                    <a:cubicBezTo>
                      <a:pt x="81648" y="206083"/>
                      <a:pt x="85052" y="192702"/>
                      <a:pt x="82089" y="190123"/>
                    </a:cubicBezTo>
                    <a:cubicBezTo>
                      <a:pt x="82267" y="189877"/>
                      <a:pt x="82549" y="189650"/>
                      <a:pt x="82644" y="189390"/>
                    </a:cubicBezTo>
                    <a:cubicBezTo>
                      <a:pt x="87728" y="175626"/>
                      <a:pt x="99861" y="167034"/>
                      <a:pt x="107529" y="155184"/>
                    </a:cubicBezTo>
                    <a:cubicBezTo>
                      <a:pt x="115111" y="143466"/>
                      <a:pt x="189716" y="124131"/>
                      <a:pt x="118097" y="69856"/>
                    </a:cubicBezTo>
                    <a:cubicBezTo>
                      <a:pt x="81438" y="42079"/>
                      <a:pt x="91246" y="41331"/>
                      <a:pt x="68323" y="23408"/>
                    </a:cubicBezTo>
                    <a:cubicBezTo>
                      <a:pt x="61309" y="17923"/>
                      <a:pt x="70826" y="21326"/>
                      <a:pt x="73793" y="13130"/>
                    </a:cubicBezTo>
                    <a:cubicBezTo>
                      <a:pt x="74826" y="10283"/>
                      <a:pt x="77238" y="9116"/>
                      <a:pt x="78985" y="7162"/>
                    </a:cubicBezTo>
                    <a:cubicBezTo>
                      <a:pt x="82153" y="3613"/>
                      <a:pt x="84629" y="1385"/>
                      <a:pt x="86103" y="0"/>
                    </a:cubicBezTo>
                    <a:cubicBezTo>
                      <a:pt x="66488" y="820"/>
                      <a:pt x="45140" y="1667"/>
                      <a:pt x="22262" y="2542"/>
                    </a:cubicBezTo>
                    <a:cubicBezTo>
                      <a:pt x="13123" y="7868"/>
                      <a:pt x="12359" y="22616"/>
                      <a:pt x="14416" y="27887"/>
                    </a:cubicBezTo>
                    <a:cubicBezTo>
                      <a:pt x="14143" y="34484"/>
                      <a:pt x="26271" y="48758"/>
                      <a:pt x="28779" y="49569"/>
                    </a:cubicBezTo>
                    <a:cubicBezTo>
                      <a:pt x="37212" y="52302"/>
                      <a:pt x="62447" y="83761"/>
                      <a:pt x="70998" y="89469"/>
                    </a:cubicBezTo>
                    <a:cubicBezTo>
                      <a:pt x="100261" y="109001"/>
                      <a:pt x="92470" y="109060"/>
                      <a:pt x="98309" y="111228"/>
                    </a:cubicBezTo>
                    <a:cubicBezTo>
                      <a:pt x="100626" y="112085"/>
                      <a:pt x="104112" y="113137"/>
                      <a:pt x="96766" y="117616"/>
                    </a:cubicBezTo>
                    <a:cubicBezTo>
                      <a:pt x="88943" y="122381"/>
                      <a:pt x="54091" y="163672"/>
                      <a:pt x="42969" y="163922"/>
                    </a:cubicBezTo>
                    <a:cubicBezTo>
                      <a:pt x="38013" y="179239"/>
                      <a:pt x="36452" y="182333"/>
                      <a:pt x="37758" y="185768"/>
                    </a:cubicBezTo>
                    <a:cubicBezTo>
                      <a:pt x="42495" y="198215"/>
                      <a:pt x="40511" y="206338"/>
                      <a:pt x="50405" y="215869"/>
                    </a:cubicBezTo>
                    <a:cubicBezTo>
                      <a:pt x="57487" y="222685"/>
                      <a:pt x="82594" y="266422"/>
                      <a:pt x="84219" y="268426"/>
                    </a:cubicBezTo>
                    <a:cubicBezTo>
                      <a:pt x="75791" y="272549"/>
                      <a:pt x="65401" y="279579"/>
                      <a:pt x="64222" y="288932"/>
                    </a:cubicBezTo>
                    <a:cubicBezTo>
                      <a:pt x="63735" y="292787"/>
                      <a:pt x="53914" y="294842"/>
                      <a:pt x="37212" y="320733"/>
                    </a:cubicBezTo>
                    <a:cubicBezTo>
                      <a:pt x="34076" y="325594"/>
                      <a:pt x="28774" y="328897"/>
                      <a:pt x="27013" y="334774"/>
                    </a:cubicBezTo>
                    <a:cubicBezTo>
                      <a:pt x="20132" y="336647"/>
                      <a:pt x="22089" y="343922"/>
                      <a:pt x="19008" y="348210"/>
                    </a:cubicBezTo>
                    <a:cubicBezTo>
                      <a:pt x="12923" y="356665"/>
                      <a:pt x="20482" y="372269"/>
                      <a:pt x="26276" y="380885"/>
                    </a:cubicBezTo>
                    <a:cubicBezTo>
                      <a:pt x="29452" y="385605"/>
                      <a:pt x="46814" y="388284"/>
                      <a:pt x="58820" y="407655"/>
                    </a:cubicBezTo>
                    <a:cubicBezTo>
                      <a:pt x="62652" y="413842"/>
                      <a:pt x="89703" y="437911"/>
                      <a:pt x="95187" y="442772"/>
                    </a:cubicBezTo>
                    <a:cubicBezTo>
                      <a:pt x="78762" y="458554"/>
                      <a:pt x="24788" y="519850"/>
                      <a:pt x="12695" y="540547"/>
                    </a:cubicBezTo>
                    <a:cubicBezTo>
                      <a:pt x="3257" y="544598"/>
                      <a:pt x="-179" y="554630"/>
                      <a:pt x="1805" y="562767"/>
                    </a:cubicBezTo>
                    <a:cubicBezTo>
                      <a:pt x="-302" y="567199"/>
                      <a:pt x="-1522" y="569723"/>
                      <a:pt x="3716" y="573295"/>
                    </a:cubicBezTo>
                    <a:cubicBezTo>
                      <a:pt x="13738" y="580147"/>
                      <a:pt x="22011" y="595510"/>
                      <a:pt x="25051" y="598148"/>
                    </a:cubicBezTo>
                    <a:cubicBezTo>
                      <a:pt x="48157" y="618189"/>
                      <a:pt x="96966" y="667763"/>
                      <a:pt x="97117" y="668059"/>
                    </a:cubicBezTo>
                    <a:cubicBezTo>
                      <a:pt x="92006" y="672168"/>
                      <a:pt x="93317" y="669357"/>
                      <a:pt x="89867" y="673667"/>
                    </a:cubicBezTo>
                    <a:cubicBezTo>
                      <a:pt x="56385" y="715513"/>
                      <a:pt x="35887" y="730088"/>
                      <a:pt x="37508" y="734940"/>
                    </a:cubicBezTo>
                    <a:cubicBezTo>
                      <a:pt x="56062" y="735158"/>
                      <a:pt x="74070" y="735345"/>
                      <a:pt x="91537" y="735505"/>
                    </a:cubicBezTo>
                    <a:cubicBezTo>
                      <a:pt x="99238" y="726844"/>
                      <a:pt x="139728" y="680642"/>
                      <a:pt x="140802" y="67989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8" name="Google Shape;218;p3"/>
              <p:cNvSpPr/>
              <p:nvPr/>
            </p:nvSpPr>
            <p:spPr>
              <a:xfrm>
                <a:off x="1229693" y="2668650"/>
                <a:ext cx="144548" cy="674965"/>
              </a:xfrm>
              <a:custGeom>
                <a:avLst/>
                <a:gdLst/>
                <a:ahLst/>
                <a:cxnLst/>
                <a:rect l="l" t="t" r="r" b="b"/>
                <a:pathLst>
                  <a:path w="144548" h="674965" extrusionOk="0">
                    <a:moveTo>
                      <a:pt x="140753" y="617296"/>
                    </a:moveTo>
                    <a:cubicBezTo>
                      <a:pt x="151225" y="603273"/>
                      <a:pt x="130831" y="602312"/>
                      <a:pt x="129230" y="597966"/>
                    </a:cubicBezTo>
                    <a:cubicBezTo>
                      <a:pt x="125234" y="587082"/>
                      <a:pt x="111999" y="585232"/>
                      <a:pt x="108691" y="577888"/>
                    </a:cubicBezTo>
                    <a:cubicBezTo>
                      <a:pt x="100986" y="560794"/>
                      <a:pt x="85635" y="555582"/>
                      <a:pt x="62480" y="525217"/>
                    </a:cubicBezTo>
                    <a:cubicBezTo>
                      <a:pt x="67377" y="517066"/>
                      <a:pt x="70981" y="521549"/>
                      <a:pt x="84948" y="502227"/>
                    </a:cubicBezTo>
                    <a:cubicBezTo>
                      <a:pt x="112937" y="463516"/>
                      <a:pt x="117065" y="470773"/>
                      <a:pt x="127568" y="449985"/>
                    </a:cubicBezTo>
                    <a:cubicBezTo>
                      <a:pt x="134322" y="436590"/>
                      <a:pt x="142368" y="439843"/>
                      <a:pt x="110152" y="406284"/>
                    </a:cubicBezTo>
                    <a:cubicBezTo>
                      <a:pt x="102379" y="398184"/>
                      <a:pt x="93977" y="390302"/>
                      <a:pt x="87469" y="381272"/>
                    </a:cubicBezTo>
                    <a:cubicBezTo>
                      <a:pt x="78281" y="368529"/>
                      <a:pt x="63190" y="361230"/>
                      <a:pt x="56591" y="346387"/>
                    </a:cubicBezTo>
                    <a:cubicBezTo>
                      <a:pt x="55899" y="344834"/>
                      <a:pt x="54365" y="345686"/>
                      <a:pt x="49419" y="341704"/>
                    </a:cubicBezTo>
                    <a:cubicBezTo>
                      <a:pt x="55016" y="334309"/>
                      <a:pt x="99079" y="282887"/>
                      <a:pt x="113128" y="277688"/>
                    </a:cubicBezTo>
                    <a:cubicBezTo>
                      <a:pt x="118407" y="275738"/>
                      <a:pt x="117579" y="267797"/>
                      <a:pt x="123855" y="266718"/>
                    </a:cubicBezTo>
                    <a:cubicBezTo>
                      <a:pt x="124146" y="266668"/>
                      <a:pt x="123136" y="268727"/>
                      <a:pt x="127678" y="245906"/>
                    </a:cubicBezTo>
                    <a:cubicBezTo>
                      <a:pt x="129744" y="243195"/>
                      <a:pt x="127596" y="241993"/>
                      <a:pt x="124510" y="234553"/>
                    </a:cubicBezTo>
                    <a:cubicBezTo>
                      <a:pt x="96180" y="226630"/>
                      <a:pt x="63103" y="162761"/>
                      <a:pt x="57879" y="159981"/>
                    </a:cubicBezTo>
                    <a:cubicBezTo>
                      <a:pt x="51803" y="156756"/>
                      <a:pt x="48422" y="151439"/>
                      <a:pt x="45819" y="145730"/>
                    </a:cubicBezTo>
                    <a:cubicBezTo>
                      <a:pt x="47334" y="144423"/>
                      <a:pt x="48686" y="142774"/>
                      <a:pt x="50019" y="140938"/>
                    </a:cubicBezTo>
                    <a:cubicBezTo>
                      <a:pt x="64892" y="120427"/>
                      <a:pt x="85317" y="114012"/>
                      <a:pt x="101095" y="98003"/>
                    </a:cubicBezTo>
                    <a:cubicBezTo>
                      <a:pt x="123090" y="75688"/>
                      <a:pt x="128943" y="68849"/>
                      <a:pt x="143101" y="60298"/>
                    </a:cubicBezTo>
                    <a:cubicBezTo>
                      <a:pt x="139929" y="55897"/>
                      <a:pt x="145932" y="55769"/>
                      <a:pt x="144243" y="47947"/>
                    </a:cubicBezTo>
                    <a:cubicBezTo>
                      <a:pt x="141991" y="37327"/>
                      <a:pt x="116737" y="15340"/>
                      <a:pt x="103544" y="0"/>
                    </a:cubicBezTo>
                    <a:cubicBezTo>
                      <a:pt x="84989" y="469"/>
                      <a:pt x="67295" y="920"/>
                      <a:pt x="50538" y="1339"/>
                    </a:cubicBezTo>
                    <a:cubicBezTo>
                      <a:pt x="56127" y="7417"/>
                      <a:pt x="56163" y="10438"/>
                      <a:pt x="62971" y="16807"/>
                    </a:cubicBezTo>
                    <a:cubicBezTo>
                      <a:pt x="115759" y="66179"/>
                      <a:pt x="94105" y="30917"/>
                      <a:pt x="46765" y="94900"/>
                    </a:cubicBezTo>
                    <a:cubicBezTo>
                      <a:pt x="42196" y="101073"/>
                      <a:pt x="25576" y="107652"/>
                      <a:pt x="21034" y="113848"/>
                    </a:cubicBezTo>
                    <a:cubicBezTo>
                      <a:pt x="16406" y="120172"/>
                      <a:pt x="13261" y="124586"/>
                      <a:pt x="9297" y="126299"/>
                    </a:cubicBezTo>
                    <a:cubicBezTo>
                      <a:pt x="149" y="130254"/>
                      <a:pt x="1451" y="142236"/>
                      <a:pt x="1028" y="143243"/>
                    </a:cubicBezTo>
                    <a:cubicBezTo>
                      <a:pt x="-1539" y="149311"/>
                      <a:pt x="1082" y="154574"/>
                      <a:pt x="4709" y="158405"/>
                    </a:cubicBezTo>
                    <a:cubicBezTo>
                      <a:pt x="13211" y="167385"/>
                      <a:pt x="14967" y="175945"/>
                      <a:pt x="25644" y="183089"/>
                    </a:cubicBezTo>
                    <a:cubicBezTo>
                      <a:pt x="29908" y="185941"/>
                      <a:pt x="40480" y="209021"/>
                      <a:pt x="44098" y="213154"/>
                    </a:cubicBezTo>
                    <a:cubicBezTo>
                      <a:pt x="47912" y="217509"/>
                      <a:pt x="53319" y="220571"/>
                      <a:pt x="56723" y="225168"/>
                    </a:cubicBezTo>
                    <a:cubicBezTo>
                      <a:pt x="76178" y="251464"/>
                      <a:pt x="57519" y="227313"/>
                      <a:pt x="80534" y="248681"/>
                    </a:cubicBezTo>
                    <a:cubicBezTo>
                      <a:pt x="75068" y="254604"/>
                      <a:pt x="70248" y="261109"/>
                      <a:pt x="65110" y="267251"/>
                    </a:cubicBezTo>
                    <a:cubicBezTo>
                      <a:pt x="47166" y="288714"/>
                      <a:pt x="40844" y="288062"/>
                      <a:pt x="38715" y="294072"/>
                    </a:cubicBezTo>
                    <a:cubicBezTo>
                      <a:pt x="34933" y="304769"/>
                      <a:pt x="17775" y="320523"/>
                      <a:pt x="14885" y="333763"/>
                    </a:cubicBezTo>
                    <a:cubicBezTo>
                      <a:pt x="11613" y="338465"/>
                      <a:pt x="7049" y="338656"/>
                      <a:pt x="8045" y="350898"/>
                    </a:cubicBezTo>
                    <a:cubicBezTo>
                      <a:pt x="8828" y="360533"/>
                      <a:pt x="18199" y="373987"/>
                      <a:pt x="22017" y="375832"/>
                    </a:cubicBezTo>
                    <a:cubicBezTo>
                      <a:pt x="45632" y="387249"/>
                      <a:pt x="30427" y="388698"/>
                      <a:pt x="86755" y="436116"/>
                    </a:cubicBezTo>
                    <a:cubicBezTo>
                      <a:pt x="77794" y="444372"/>
                      <a:pt x="78481" y="441670"/>
                      <a:pt x="76729" y="444203"/>
                    </a:cubicBezTo>
                    <a:cubicBezTo>
                      <a:pt x="35879" y="503512"/>
                      <a:pt x="28252" y="502072"/>
                      <a:pt x="16733" y="530460"/>
                    </a:cubicBezTo>
                    <a:cubicBezTo>
                      <a:pt x="10867" y="544921"/>
                      <a:pt x="27947" y="554006"/>
                      <a:pt x="34346" y="559582"/>
                    </a:cubicBezTo>
                    <a:cubicBezTo>
                      <a:pt x="77248" y="596991"/>
                      <a:pt x="87051" y="610262"/>
                      <a:pt x="92785" y="615492"/>
                    </a:cubicBezTo>
                    <a:cubicBezTo>
                      <a:pt x="93063" y="615747"/>
                      <a:pt x="44927" y="660172"/>
                      <a:pt x="35979" y="674965"/>
                    </a:cubicBezTo>
                    <a:cubicBezTo>
                      <a:pt x="52345" y="674478"/>
                      <a:pt x="69033" y="674036"/>
                      <a:pt x="86022" y="673630"/>
                    </a:cubicBezTo>
                    <a:cubicBezTo>
                      <a:pt x="94710" y="670232"/>
                      <a:pt x="100504" y="661544"/>
                      <a:pt x="130531" y="637484"/>
                    </a:cubicBezTo>
                    <a:cubicBezTo>
                      <a:pt x="136670" y="630887"/>
                      <a:pt x="139305" y="625370"/>
                      <a:pt x="140753" y="61729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19" name="Google Shape;219;p3"/>
              <p:cNvSpPr/>
              <p:nvPr/>
            </p:nvSpPr>
            <p:spPr>
              <a:xfrm>
                <a:off x="1581464" y="2660891"/>
                <a:ext cx="143713" cy="678004"/>
              </a:xfrm>
              <a:custGeom>
                <a:avLst/>
                <a:gdLst/>
                <a:ahLst/>
                <a:cxnLst/>
                <a:rect l="l" t="t" r="r" b="b"/>
                <a:pathLst>
                  <a:path w="143713" h="678004" extrusionOk="0">
                    <a:moveTo>
                      <a:pt x="102715" y="670136"/>
                    </a:moveTo>
                    <a:cubicBezTo>
                      <a:pt x="103411" y="667621"/>
                      <a:pt x="114825" y="666008"/>
                      <a:pt x="128251" y="650414"/>
                    </a:cubicBezTo>
                    <a:cubicBezTo>
                      <a:pt x="134085" y="643621"/>
                      <a:pt x="150059" y="634363"/>
                      <a:pt x="140984" y="610977"/>
                    </a:cubicBezTo>
                    <a:cubicBezTo>
                      <a:pt x="142796" y="605857"/>
                      <a:pt x="128806" y="596521"/>
                      <a:pt x="123258" y="594676"/>
                    </a:cubicBezTo>
                    <a:cubicBezTo>
                      <a:pt x="118411" y="593068"/>
                      <a:pt x="90755" y="563600"/>
                      <a:pt x="87005" y="559505"/>
                    </a:cubicBezTo>
                    <a:cubicBezTo>
                      <a:pt x="85298" y="557637"/>
                      <a:pt x="84770" y="554671"/>
                      <a:pt x="83023" y="552862"/>
                    </a:cubicBezTo>
                    <a:cubicBezTo>
                      <a:pt x="33262" y="501512"/>
                      <a:pt x="47152" y="516629"/>
                      <a:pt x="52840" y="504747"/>
                    </a:cubicBezTo>
                    <a:cubicBezTo>
                      <a:pt x="57701" y="494596"/>
                      <a:pt x="94796" y="453383"/>
                      <a:pt x="106938" y="444495"/>
                    </a:cubicBezTo>
                    <a:cubicBezTo>
                      <a:pt x="120632" y="434467"/>
                      <a:pt x="121906" y="421378"/>
                      <a:pt x="139469" y="408225"/>
                    </a:cubicBezTo>
                    <a:cubicBezTo>
                      <a:pt x="143205" y="376502"/>
                      <a:pt x="117123" y="375878"/>
                      <a:pt x="112495" y="362775"/>
                    </a:cubicBezTo>
                    <a:cubicBezTo>
                      <a:pt x="111867" y="360998"/>
                      <a:pt x="109623" y="359335"/>
                      <a:pt x="107739" y="358565"/>
                    </a:cubicBezTo>
                    <a:cubicBezTo>
                      <a:pt x="102829" y="356565"/>
                      <a:pt x="85366" y="331868"/>
                      <a:pt x="70111" y="322601"/>
                    </a:cubicBezTo>
                    <a:cubicBezTo>
                      <a:pt x="68155" y="321412"/>
                      <a:pt x="69861" y="320637"/>
                      <a:pt x="51493" y="304013"/>
                    </a:cubicBezTo>
                    <a:cubicBezTo>
                      <a:pt x="66275" y="274367"/>
                      <a:pt x="145089" y="212006"/>
                      <a:pt x="127800" y="197595"/>
                    </a:cubicBezTo>
                    <a:cubicBezTo>
                      <a:pt x="128901" y="189117"/>
                      <a:pt x="124764" y="192023"/>
                      <a:pt x="103862" y="163827"/>
                    </a:cubicBezTo>
                    <a:cubicBezTo>
                      <a:pt x="99443" y="157867"/>
                      <a:pt x="81789" y="152036"/>
                      <a:pt x="77038" y="146346"/>
                    </a:cubicBezTo>
                    <a:cubicBezTo>
                      <a:pt x="53591" y="118249"/>
                      <a:pt x="69219" y="126504"/>
                      <a:pt x="70862" y="113762"/>
                    </a:cubicBezTo>
                    <a:cubicBezTo>
                      <a:pt x="140811" y="48990"/>
                      <a:pt x="122466" y="66093"/>
                      <a:pt x="92011" y="37983"/>
                    </a:cubicBezTo>
                    <a:cubicBezTo>
                      <a:pt x="42227" y="-7909"/>
                      <a:pt x="69670" y="17795"/>
                      <a:pt x="52276" y="0"/>
                    </a:cubicBezTo>
                    <a:cubicBezTo>
                      <a:pt x="35246" y="446"/>
                      <a:pt x="18458" y="884"/>
                      <a:pt x="1915" y="1317"/>
                    </a:cubicBezTo>
                    <a:cubicBezTo>
                      <a:pt x="23127" y="31632"/>
                      <a:pt x="70498" y="57478"/>
                      <a:pt x="65642" y="63655"/>
                    </a:cubicBezTo>
                    <a:cubicBezTo>
                      <a:pt x="47834" y="86339"/>
                      <a:pt x="48835" y="79310"/>
                      <a:pt x="46437" y="83273"/>
                    </a:cubicBezTo>
                    <a:cubicBezTo>
                      <a:pt x="32370" y="106527"/>
                      <a:pt x="34573" y="104021"/>
                      <a:pt x="34045" y="104130"/>
                    </a:cubicBezTo>
                    <a:cubicBezTo>
                      <a:pt x="27728" y="105461"/>
                      <a:pt x="30022" y="111661"/>
                      <a:pt x="24956" y="118463"/>
                    </a:cubicBezTo>
                    <a:cubicBezTo>
                      <a:pt x="-3742" y="157002"/>
                      <a:pt x="57546" y="174570"/>
                      <a:pt x="64646" y="182501"/>
                    </a:cubicBezTo>
                    <a:cubicBezTo>
                      <a:pt x="72428" y="191199"/>
                      <a:pt x="71845" y="191021"/>
                      <a:pt x="82786" y="200939"/>
                    </a:cubicBezTo>
                    <a:cubicBezTo>
                      <a:pt x="82322" y="203204"/>
                      <a:pt x="82267" y="206201"/>
                      <a:pt x="78376" y="206069"/>
                    </a:cubicBezTo>
                    <a:cubicBezTo>
                      <a:pt x="75882" y="205983"/>
                      <a:pt x="78094" y="212115"/>
                      <a:pt x="72382" y="214484"/>
                    </a:cubicBezTo>
                    <a:cubicBezTo>
                      <a:pt x="61232" y="219117"/>
                      <a:pt x="23814" y="267469"/>
                      <a:pt x="16755" y="277082"/>
                    </a:cubicBezTo>
                    <a:cubicBezTo>
                      <a:pt x="8509" y="288308"/>
                      <a:pt x="-2382" y="293771"/>
                      <a:pt x="8928" y="313052"/>
                    </a:cubicBezTo>
                    <a:cubicBezTo>
                      <a:pt x="10862" y="326528"/>
                      <a:pt x="67108" y="375627"/>
                      <a:pt x="89644" y="398270"/>
                    </a:cubicBezTo>
                    <a:cubicBezTo>
                      <a:pt x="80360" y="405259"/>
                      <a:pt x="81967" y="408872"/>
                      <a:pt x="77825" y="411528"/>
                    </a:cubicBezTo>
                    <a:cubicBezTo>
                      <a:pt x="65979" y="419127"/>
                      <a:pt x="64059" y="428344"/>
                      <a:pt x="54033" y="439242"/>
                    </a:cubicBezTo>
                    <a:cubicBezTo>
                      <a:pt x="38550" y="456071"/>
                      <a:pt x="55598" y="432180"/>
                      <a:pt x="9706" y="494756"/>
                    </a:cubicBezTo>
                    <a:cubicBezTo>
                      <a:pt x="4909" y="495093"/>
                      <a:pt x="6711" y="500209"/>
                      <a:pt x="2984" y="502391"/>
                    </a:cubicBezTo>
                    <a:cubicBezTo>
                      <a:pt x="-6746" y="508082"/>
                      <a:pt x="10348" y="535613"/>
                      <a:pt x="11340" y="537713"/>
                    </a:cubicBezTo>
                    <a:cubicBezTo>
                      <a:pt x="17998" y="540962"/>
                      <a:pt x="20888" y="547600"/>
                      <a:pt x="24984" y="553108"/>
                    </a:cubicBezTo>
                    <a:cubicBezTo>
                      <a:pt x="29990" y="559842"/>
                      <a:pt x="50865" y="575833"/>
                      <a:pt x="54670" y="589268"/>
                    </a:cubicBezTo>
                    <a:cubicBezTo>
                      <a:pt x="55762" y="593127"/>
                      <a:pt x="74512" y="601715"/>
                      <a:pt x="77980" y="613465"/>
                    </a:cubicBezTo>
                    <a:cubicBezTo>
                      <a:pt x="78708" y="615948"/>
                      <a:pt x="78927" y="609620"/>
                      <a:pt x="89576" y="623292"/>
                    </a:cubicBezTo>
                    <a:cubicBezTo>
                      <a:pt x="84092" y="629771"/>
                      <a:pt x="76879" y="634559"/>
                      <a:pt x="71691" y="641356"/>
                    </a:cubicBezTo>
                    <a:cubicBezTo>
                      <a:pt x="71035" y="642213"/>
                      <a:pt x="66594" y="641944"/>
                      <a:pt x="65533" y="643789"/>
                    </a:cubicBezTo>
                    <a:cubicBezTo>
                      <a:pt x="64263" y="645999"/>
                      <a:pt x="43474" y="665366"/>
                      <a:pt x="30454" y="678004"/>
                    </a:cubicBezTo>
                    <a:cubicBezTo>
                      <a:pt x="52026" y="677968"/>
                      <a:pt x="73811" y="677968"/>
                      <a:pt x="95770" y="677995"/>
                    </a:cubicBezTo>
                    <a:cubicBezTo>
                      <a:pt x="100285" y="676674"/>
                      <a:pt x="101554" y="674296"/>
                      <a:pt x="102715" y="670136"/>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0" name="Google Shape;220;p3"/>
              <p:cNvSpPr/>
              <p:nvPr/>
            </p:nvSpPr>
            <p:spPr>
              <a:xfrm>
                <a:off x="896104" y="2669155"/>
                <a:ext cx="149256" cy="700543"/>
              </a:xfrm>
              <a:custGeom>
                <a:avLst/>
                <a:gdLst/>
                <a:ahLst/>
                <a:cxnLst/>
                <a:rect l="l" t="t" r="r" b="b"/>
                <a:pathLst>
                  <a:path w="149256" h="700543" extrusionOk="0">
                    <a:moveTo>
                      <a:pt x="140785" y="631630"/>
                    </a:moveTo>
                    <a:cubicBezTo>
                      <a:pt x="154533" y="622045"/>
                      <a:pt x="148712" y="604021"/>
                      <a:pt x="134040" y="600586"/>
                    </a:cubicBezTo>
                    <a:cubicBezTo>
                      <a:pt x="127637" y="583674"/>
                      <a:pt x="113579" y="584217"/>
                      <a:pt x="109710" y="573282"/>
                    </a:cubicBezTo>
                    <a:cubicBezTo>
                      <a:pt x="109082" y="571506"/>
                      <a:pt x="106839" y="569843"/>
                      <a:pt x="104955" y="569073"/>
                    </a:cubicBezTo>
                    <a:cubicBezTo>
                      <a:pt x="100044" y="567073"/>
                      <a:pt x="82582" y="542375"/>
                      <a:pt x="67327" y="533108"/>
                    </a:cubicBezTo>
                    <a:cubicBezTo>
                      <a:pt x="66089" y="532352"/>
                      <a:pt x="65247" y="530930"/>
                      <a:pt x="64255" y="529782"/>
                    </a:cubicBezTo>
                    <a:cubicBezTo>
                      <a:pt x="41218" y="503189"/>
                      <a:pt x="47079" y="522138"/>
                      <a:pt x="56004" y="505969"/>
                    </a:cubicBezTo>
                    <a:cubicBezTo>
                      <a:pt x="62202" y="494743"/>
                      <a:pt x="101405" y="456418"/>
                      <a:pt x="102283" y="451070"/>
                    </a:cubicBezTo>
                    <a:cubicBezTo>
                      <a:pt x="102706" y="448496"/>
                      <a:pt x="113884" y="445666"/>
                      <a:pt x="125557" y="428718"/>
                    </a:cubicBezTo>
                    <a:cubicBezTo>
                      <a:pt x="132429" y="418741"/>
                      <a:pt x="134236" y="420080"/>
                      <a:pt x="136520" y="412882"/>
                    </a:cubicBezTo>
                    <a:cubicBezTo>
                      <a:pt x="146533" y="409775"/>
                      <a:pt x="151707" y="400048"/>
                      <a:pt x="140279" y="387159"/>
                    </a:cubicBezTo>
                    <a:cubicBezTo>
                      <a:pt x="132028" y="377856"/>
                      <a:pt x="73088" y="316187"/>
                      <a:pt x="69916" y="309052"/>
                    </a:cubicBezTo>
                    <a:cubicBezTo>
                      <a:pt x="69206" y="307462"/>
                      <a:pt x="67595" y="308369"/>
                      <a:pt x="62494" y="304173"/>
                    </a:cubicBezTo>
                    <a:cubicBezTo>
                      <a:pt x="89959" y="266304"/>
                      <a:pt x="103189" y="265780"/>
                      <a:pt x="101041" y="255156"/>
                    </a:cubicBezTo>
                    <a:cubicBezTo>
                      <a:pt x="126035" y="234180"/>
                      <a:pt x="114179" y="235506"/>
                      <a:pt x="121288" y="232590"/>
                    </a:cubicBezTo>
                    <a:cubicBezTo>
                      <a:pt x="121907" y="232339"/>
                      <a:pt x="121302" y="228672"/>
                      <a:pt x="120960" y="226640"/>
                    </a:cubicBezTo>
                    <a:cubicBezTo>
                      <a:pt x="117461" y="205906"/>
                      <a:pt x="105087" y="190220"/>
                      <a:pt x="87128" y="165408"/>
                    </a:cubicBezTo>
                    <a:cubicBezTo>
                      <a:pt x="81626" y="157814"/>
                      <a:pt x="85030" y="144433"/>
                      <a:pt x="82068" y="141854"/>
                    </a:cubicBezTo>
                    <a:cubicBezTo>
                      <a:pt x="82245" y="141608"/>
                      <a:pt x="82527" y="141380"/>
                      <a:pt x="82623" y="141121"/>
                    </a:cubicBezTo>
                    <a:cubicBezTo>
                      <a:pt x="87720" y="127357"/>
                      <a:pt x="99848" y="118760"/>
                      <a:pt x="107521" y="106910"/>
                    </a:cubicBezTo>
                    <a:cubicBezTo>
                      <a:pt x="109351" y="104081"/>
                      <a:pt x="151284" y="82358"/>
                      <a:pt x="148885" y="62964"/>
                    </a:cubicBezTo>
                    <a:cubicBezTo>
                      <a:pt x="153577" y="43369"/>
                      <a:pt x="112550" y="20038"/>
                      <a:pt x="93682" y="543"/>
                    </a:cubicBezTo>
                    <a:cubicBezTo>
                      <a:pt x="71737" y="-396"/>
                      <a:pt x="50015" y="-318"/>
                      <a:pt x="30937" y="2397"/>
                    </a:cubicBezTo>
                    <a:cubicBezTo>
                      <a:pt x="40940" y="8602"/>
                      <a:pt x="62949" y="35833"/>
                      <a:pt x="70986" y="41195"/>
                    </a:cubicBezTo>
                    <a:cubicBezTo>
                      <a:pt x="100249" y="60727"/>
                      <a:pt x="92453" y="60786"/>
                      <a:pt x="98296" y="62955"/>
                    </a:cubicBezTo>
                    <a:cubicBezTo>
                      <a:pt x="104572" y="65283"/>
                      <a:pt x="101591" y="63661"/>
                      <a:pt x="78809" y="86322"/>
                    </a:cubicBezTo>
                    <a:cubicBezTo>
                      <a:pt x="74372" y="90737"/>
                      <a:pt x="51639" y="115453"/>
                      <a:pt x="42956" y="115648"/>
                    </a:cubicBezTo>
                    <a:cubicBezTo>
                      <a:pt x="38000" y="130965"/>
                      <a:pt x="36439" y="134059"/>
                      <a:pt x="37745" y="137494"/>
                    </a:cubicBezTo>
                    <a:cubicBezTo>
                      <a:pt x="42483" y="149941"/>
                      <a:pt x="40499" y="158064"/>
                      <a:pt x="50393" y="167595"/>
                    </a:cubicBezTo>
                    <a:cubicBezTo>
                      <a:pt x="57460" y="174397"/>
                      <a:pt x="82595" y="218157"/>
                      <a:pt x="84202" y="220152"/>
                    </a:cubicBezTo>
                    <a:cubicBezTo>
                      <a:pt x="75769" y="224271"/>
                      <a:pt x="65384" y="231305"/>
                      <a:pt x="64205" y="240659"/>
                    </a:cubicBezTo>
                    <a:cubicBezTo>
                      <a:pt x="63718" y="244508"/>
                      <a:pt x="53897" y="246572"/>
                      <a:pt x="37199" y="272459"/>
                    </a:cubicBezTo>
                    <a:cubicBezTo>
                      <a:pt x="34064" y="277320"/>
                      <a:pt x="28762" y="280623"/>
                      <a:pt x="27000" y="286500"/>
                    </a:cubicBezTo>
                    <a:cubicBezTo>
                      <a:pt x="20124" y="288373"/>
                      <a:pt x="22076" y="295649"/>
                      <a:pt x="18995" y="299936"/>
                    </a:cubicBezTo>
                    <a:cubicBezTo>
                      <a:pt x="12910" y="308392"/>
                      <a:pt x="20470" y="323996"/>
                      <a:pt x="26263" y="332611"/>
                    </a:cubicBezTo>
                    <a:cubicBezTo>
                      <a:pt x="29435" y="337331"/>
                      <a:pt x="46802" y="340010"/>
                      <a:pt x="58807" y="359382"/>
                    </a:cubicBezTo>
                    <a:cubicBezTo>
                      <a:pt x="62648" y="365582"/>
                      <a:pt x="89863" y="389788"/>
                      <a:pt x="95174" y="394499"/>
                    </a:cubicBezTo>
                    <a:cubicBezTo>
                      <a:pt x="83924" y="405310"/>
                      <a:pt x="69798" y="423438"/>
                      <a:pt x="68369" y="425798"/>
                    </a:cubicBezTo>
                    <a:cubicBezTo>
                      <a:pt x="67814" y="426709"/>
                      <a:pt x="63354" y="426955"/>
                      <a:pt x="62507" y="428873"/>
                    </a:cubicBezTo>
                    <a:cubicBezTo>
                      <a:pt x="59872" y="434873"/>
                      <a:pt x="26108" y="469293"/>
                      <a:pt x="12687" y="492269"/>
                    </a:cubicBezTo>
                    <a:cubicBezTo>
                      <a:pt x="3249" y="496324"/>
                      <a:pt x="-187" y="506351"/>
                      <a:pt x="1797" y="514488"/>
                    </a:cubicBezTo>
                    <a:cubicBezTo>
                      <a:pt x="-310" y="518930"/>
                      <a:pt x="-1507" y="521459"/>
                      <a:pt x="3708" y="525017"/>
                    </a:cubicBezTo>
                    <a:cubicBezTo>
                      <a:pt x="13734" y="531864"/>
                      <a:pt x="22003" y="547232"/>
                      <a:pt x="25043" y="549869"/>
                    </a:cubicBezTo>
                    <a:cubicBezTo>
                      <a:pt x="40098" y="562927"/>
                      <a:pt x="96262" y="618122"/>
                      <a:pt x="97109" y="619780"/>
                    </a:cubicBezTo>
                    <a:cubicBezTo>
                      <a:pt x="85540" y="629093"/>
                      <a:pt x="33649" y="690857"/>
                      <a:pt x="29189" y="692734"/>
                    </a:cubicBezTo>
                    <a:cubicBezTo>
                      <a:pt x="24834" y="694566"/>
                      <a:pt x="20142" y="694570"/>
                      <a:pt x="16947" y="700543"/>
                    </a:cubicBezTo>
                    <a:cubicBezTo>
                      <a:pt x="37404" y="696985"/>
                      <a:pt x="61106" y="693796"/>
                      <a:pt x="87720" y="690948"/>
                    </a:cubicBezTo>
                    <a:cubicBezTo>
                      <a:pt x="101719" y="675941"/>
                      <a:pt x="139633" y="632432"/>
                      <a:pt x="140785" y="631630"/>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1" name="Google Shape;221;p3"/>
              <p:cNvSpPr/>
              <p:nvPr/>
            </p:nvSpPr>
            <p:spPr>
              <a:xfrm>
                <a:off x="2566321" y="2632749"/>
                <a:ext cx="150088" cy="719066"/>
              </a:xfrm>
              <a:custGeom>
                <a:avLst/>
                <a:gdLst/>
                <a:ahLst/>
                <a:cxnLst/>
                <a:rect l="l" t="t" r="r" b="b"/>
                <a:pathLst>
                  <a:path w="150088" h="719066" extrusionOk="0">
                    <a:moveTo>
                      <a:pt x="100584" y="707513"/>
                    </a:moveTo>
                    <a:cubicBezTo>
                      <a:pt x="104066" y="705604"/>
                      <a:pt x="107816" y="702861"/>
                      <a:pt x="109090" y="698283"/>
                    </a:cubicBezTo>
                    <a:cubicBezTo>
                      <a:pt x="109786" y="695777"/>
                      <a:pt x="121136" y="694228"/>
                      <a:pt x="134626" y="678565"/>
                    </a:cubicBezTo>
                    <a:cubicBezTo>
                      <a:pt x="140455" y="671776"/>
                      <a:pt x="156434" y="662514"/>
                      <a:pt x="147359" y="639124"/>
                    </a:cubicBezTo>
                    <a:cubicBezTo>
                      <a:pt x="149166" y="634003"/>
                      <a:pt x="135181" y="624668"/>
                      <a:pt x="129633" y="622823"/>
                    </a:cubicBezTo>
                    <a:cubicBezTo>
                      <a:pt x="124786" y="621215"/>
                      <a:pt x="97130" y="591747"/>
                      <a:pt x="93380" y="587651"/>
                    </a:cubicBezTo>
                    <a:cubicBezTo>
                      <a:pt x="91673" y="585783"/>
                      <a:pt x="91145" y="582817"/>
                      <a:pt x="89398" y="581009"/>
                    </a:cubicBezTo>
                    <a:cubicBezTo>
                      <a:pt x="39660" y="529677"/>
                      <a:pt x="53522" y="544784"/>
                      <a:pt x="59215" y="532893"/>
                    </a:cubicBezTo>
                    <a:cubicBezTo>
                      <a:pt x="64076" y="522743"/>
                      <a:pt x="101171" y="481530"/>
                      <a:pt x="113313" y="472641"/>
                    </a:cubicBezTo>
                    <a:cubicBezTo>
                      <a:pt x="127007" y="462614"/>
                      <a:pt x="128281" y="449524"/>
                      <a:pt x="145844" y="436371"/>
                    </a:cubicBezTo>
                    <a:cubicBezTo>
                      <a:pt x="149580" y="404648"/>
                      <a:pt x="123498" y="404024"/>
                      <a:pt x="118870" y="390921"/>
                    </a:cubicBezTo>
                    <a:cubicBezTo>
                      <a:pt x="118242" y="389145"/>
                      <a:pt x="115998" y="387482"/>
                      <a:pt x="114114" y="386712"/>
                    </a:cubicBezTo>
                    <a:cubicBezTo>
                      <a:pt x="109204" y="384712"/>
                      <a:pt x="91741" y="360014"/>
                      <a:pt x="76486" y="350747"/>
                    </a:cubicBezTo>
                    <a:cubicBezTo>
                      <a:pt x="74530" y="349558"/>
                      <a:pt x="76241" y="348784"/>
                      <a:pt x="57868" y="332159"/>
                    </a:cubicBezTo>
                    <a:cubicBezTo>
                      <a:pt x="72645" y="302518"/>
                      <a:pt x="151455" y="240161"/>
                      <a:pt x="134175" y="225742"/>
                    </a:cubicBezTo>
                    <a:cubicBezTo>
                      <a:pt x="135272" y="217263"/>
                      <a:pt x="131140" y="220170"/>
                      <a:pt x="110237" y="191973"/>
                    </a:cubicBezTo>
                    <a:cubicBezTo>
                      <a:pt x="105818" y="186014"/>
                      <a:pt x="88164" y="180182"/>
                      <a:pt x="83413" y="174492"/>
                    </a:cubicBezTo>
                    <a:cubicBezTo>
                      <a:pt x="59966" y="146400"/>
                      <a:pt x="75594" y="154656"/>
                      <a:pt x="77237" y="141908"/>
                    </a:cubicBezTo>
                    <a:cubicBezTo>
                      <a:pt x="147045" y="77269"/>
                      <a:pt x="129073" y="94449"/>
                      <a:pt x="98386" y="66129"/>
                    </a:cubicBezTo>
                    <a:cubicBezTo>
                      <a:pt x="38140" y="10583"/>
                      <a:pt x="45453" y="16638"/>
                      <a:pt x="50832" y="11932"/>
                    </a:cubicBezTo>
                    <a:cubicBezTo>
                      <a:pt x="64649" y="-150"/>
                      <a:pt x="54501" y="8315"/>
                      <a:pt x="62410" y="0"/>
                    </a:cubicBezTo>
                    <a:cubicBezTo>
                      <a:pt x="42290" y="638"/>
                      <a:pt x="21770" y="1285"/>
                      <a:pt x="922" y="1932"/>
                    </a:cubicBezTo>
                    <a:cubicBezTo>
                      <a:pt x="-9919" y="38320"/>
                      <a:pt x="78589" y="83442"/>
                      <a:pt x="72013" y="91807"/>
                    </a:cubicBezTo>
                    <a:cubicBezTo>
                      <a:pt x="54241" y="114445"/>
                      <a:pt x="55188" y="107493"/>
                      <a:pt x="52808" y="111424"/>
                    </a:cubicBezTo>
                    <a:cubicBezTo>
                      <a:pt x="38740" y="134678"/>
                      <a:pt x="40943" y="132172"/>
                      <a:pt x="40415" y="132281"/>
                    </a:cubicBezTo>
                    <a:cubicBezTo>
                      <a:pt x="34098" y="133612"/>
                      <a:pt x="36392" y="139812"/>
                      <a:pt x="31327" y="146614"/>
                    </a:cubicBezTo>
                    <a:cubicBezTo>
                      <a:pt x="22111" y="158988"/>
                      <a:pt x="21833" y="172615"/>
                      <a:pt x="30062" y="183531"/>
                    </a:cubicBezTo>
                    <a:cubicBezTo>
                      <a:pt x="35263" y="190429"/>
                      <a:pt x="70201" y="209737"/>
                      <a:pt x="71021" y="210652"/>
                    </a:cubicBezTo>
                    <a:cubicBezTo>
                      <a:pt x="78798" y="219345"/>
                      <a:pt x="78189" y="219145"/>
                      <a:pt x="89161" y="229090"/>
                    </a:cubicBezTo>
                    <a:cubicBezTo>
                      <a:pt x="88697" y="231355"/>
                      <a:pt x="88642" y="234352"/>
                      <a:pt x="84751" y="234220"/>
                    </a:cubicBezTo>
                    <a:cubicBezTo>
                      <a:pt x="82257" y="234134"/>
                      <a:pt x="84469" y="240266"/>
                      <a:pt x="78757" y="242635"/>
                    </a:cubicBezTo>
                    <a:cubicBezTo>
                      <a:pt x="71362" y="245706"/>
                      <a:pt x="70393" y="255993"/>
                      <a:pt x="61832" y="257761"/>
                    </a:cubicBezTo>
                    <a:cubicBezTo>
                      <a:pt x="59935" y="258153"/>
                      <a:pt x="17883" y="312122"/>
                      <a:pt x="17592" y="312350"/>
                    </a:cubicBezTo>
                    <a:cubicBezTo>
                      <a:pt x="-11994" y="335225"/>
                      <a:pt x="59461" y="389669"/>
                      <a:pt x="96029" y="426417"/>
                    </a:cubicBezTo>
                    <a:cubicBezTo>
                      <a:pt x="86672" y="433460"/>
                      <a:pt x="88456" y="436945"/>
                      <a:pt x="84209" y="439674"/>
                    </a:cubicBezTo>
                    <a:cubicBezTo>
                      <a:pt x="72363" y="447274"/>
                      <a:pt x="70443" y="456490"/>
                      <a:pt x="60417" y="467388"/>
                    </a:cubicBezTo>
                    <a:cubicBezTo>
                      <a:pt x="55620" y="472605"/>
                      <a:pt x="49804" y="477024"/>
                      <a:pt x="45744" y="482728"/>
                    </a:cubicBezTo>
                    <a:cubicBezTo>
                      <a:pt x="-25" y="546957"/>
                      <a:pt x="-744" y="526602"/>
                      <a:pt x="17719" y="565865"/>
                    </a:cubicBezTo>
                    <a:cubicBezTo>
                      <a:pt x="24377" y="569113"/>
                      <a:pt x="27267" y="575751"/>
                      <a:pt x="31363" y="581259"/>
                    </a:cubicBezTo>
                    <a:cubicBezTo>
                      <a:pt x="36369" y="587993"/>
                      <a:pt x="57245" y="603984"/>
                      <a:pt x="61049" y="617419"/>
                    </a:cubicBezTo>
                    <a:cubicBezTo>
                      <a:pt x="62142" y="621278"/>
                      <a:pt x="80892" y="629866"/>
                      <a:pt x="84360" y="641616"/>
                    </a:cubicBezTo>
                    <a:cubicBezTo>
                      <a:pt x="85088" y="644099"/>
                      <a:pt x="85306" y="637771"/>
                      <a:pt x="95956" y="651443"/>
                    </a:cubicBezTo>
                    <a:cubicBezTo>
                      <a:pt x="90472" y="657922"/>
                      <a:pt x="83258" y="662710"/>
                      <a:pt x="78070" y="669507"/>
                    </a:cubicBezTo>
                    <a:cubicBezTo>
                      <a:pt x="77415" y="670364"/>
                      <a:pt x="72969" y="670095"/>
                      <a:pt x="71913" y="671940"/>
                    </a:cubicBezTo>
                    <a:cubicBezTo>
                      <a:pt x="71867" y="672018"/>
                      <a:pt x="33889" y="708989"/>
                      <a:pt x="25301" y="717964"/>
                    </a:cubicBezTo>
                    <a:cubicBezTo>
                      <a:pt x="46404" y="718338"/>
                      <a:pt x="67239" y="718707"/>
                      <a:pt x="87787" y="719067"/>
                    </a:cubicBezTo>
                    <a:cubicBezTo>
                      <a:pt x="93184" y="717969"/>
                      <a:pt x="86999" y="714966"/>
                      <a:pt x="100584" y="70751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2" name="Google Shape;222;p3"/>
              <p:cNvSpPr/>
              <p:nvPr/>
            </p:nvSpPr>
            <p:spPr>
              <a:xfrm>
                <a:off x="2220939" y="2642672"/>
                <a:ext cx="144539" cy="703007"/>
              </a:xfrm>
              <a:custGeom>
                <a:avLst/>
                <a:gdLst/>
                <a:ahLst/>
                <a:cxnLst/>
                <a:rect l="l" t="t" r="r" b="b"/>
                <a:pathLst>
                  <a:path w="144539" h="703007" extrusionOk="0">
                    <a:moveTo>
                      <a:pt x="140753" y="643283"/>
                    </a:moveTo>
                    <a:cubicBezTo>
                      <a:pt x="151225" y="629260"/>
                      <a:pt x="130831" y="628299"/>
                      <a:pt x="129230" y="623953"/>
                    </a:cubicBezTo>
                    <a:cubicBezTo>
                      <a:pt x="125238" y="613069"/>
                      <a:pt x="111999" y="611219"/>
                      <a:pt x="108691" y="603875"/>
                    </a:cubicBezTo>
                    <a:cubicBezTo>
                      <a:pt x="100977" y="586758"/>
                      <a:pt x="85663" y="581610"/>
                      <a:pt x="62480" y="551204"/>
                    </a:cubicBezTo>
                    <a:cubicBezTo>
                      <a:pt x="67377" y="543053"/>
                      <a:pt x="70981" y="547536"/>
                      <a:pt x="84948" y="528214"/>
                    </a:cubicBezTo>
                    <a:cubicBezTo>
                      <a:pt x="105319" y="500036"/>
                      <a:pt x="136092" y="474591"/>
                      <a:pt x="133266" y="461516"/>
                    </a:cubicBezTo>
                    <a:cubicBezTo>
                      <a:pt x="130194" y="447278"/>
                      <a:pt x="62990" y="386771"/>
                      <a:pt x="56591" y="372370"/>
                    </a:cubicBezTo>
                    <a:cubicBezTo>
                      <a:pt x="55899" y="370816"/>
                      <a:pt x="54365" y="371668"/>
                      <a:pt x="49419" y="367686"/>
                    </a:cubicBezTo>
                    <a:cubicBezTo>
                      <a:pt x="56541" y="358283"/>
                      <a:pt x="93805" y="316701"/>
                      <a:pt x="100080" y="312979"/>
                    </a:cubicBezTo>
                    <a:cubicBezTo>
                      <a:pt x="111262" y="306345"/>
                      <a:pt x="106279" y="306204"/>
                      <a:pt x="113124" y="303675"/>
                    </a:cubicBezTo>
                    <a:cubicBezTo>
                      <a:pt x="118403" y="301726"/>
                      <a:pt x="117574" y="293785"/>
                      <a:pt x="123850" y="292705"/>
                    </a:cubicBezTo>
                    <a:cubicBezTo>
                      <a:pt x="124141" y="292655"/>
                      <a:pt x="122995" y="295443"/>
                      <a:pt x="128460" y="267934"/>
                    </a:cubicBezTo>
                    <a:cubicBezTo>
                      <a:pt x="126308" y="265784"/>
                      <a:pt x="125138" y="262084"/>
                      <a:pt x="124501" y="260540"/>
                    </a:cubicBezTo>
                    <a:cubicBezTo>
                      <a:pt x="92944" y="251715"/>
                      <a:pt x="67145" y="190898"/>
                      <a:pt x="57870" y="185968"/>
                    </a:cubicBezTo>
                    <a:cubicBezTo>
                      <a:pt x="51794" y="182747"/>
                      <a:pt x="48413" y="177426"/>
                      <a:pt x="45810" y="171718"/>
                    </a:cubicBezTo>
                    <a:cubicBezTo>
                      <a:pt x="47325" y="170410"/>
                      <a:pt x="48677" y="168761"/>
                      <a:pt x="50010" y="166925"/>
                    </a:cubicBezTo>
                    <a:cubicBezTo>
                      <a:pt x="64883" y="146414"/>
                      <a:pt x="85303" y="139999"/>
                      <a:pt x="101086" y="123990"/>
                    </a:cubicBezTo>
                    <a:cubicBezTo>
                      <a:pt x="123081" y="101675"/>
                      <a:pt x="128934" y="94836"/>
                      <a:pt x="143092" y="86285"/>
                    </a:cubicBezTo>
                    <a:cubicBezTo>
                      <a:pt x="139920" y="81884"/>
                      <a:pt x="145923" y="81756"/>
                      <a:pt x="144234" y="73938"/>
                    </a:cubicBezTo>
                    <a:cubicBezTo>
                      <a:pt x="144084" y="73232"/>
                      <a:pt x="144330" y="73410"/>
                      <a:pt x="144489" y="71883"/>
                    </a:cubicBezTo>
                    <a:cubicBezTo>
                      <a:pt x="138978" y="62389"/>
                      <a:pt x="147038" y="70658"/>
                      <a:pt x="78809" y="0"/>
                    </a:cubicBezTo>
                    <a:cubicBezTo>
                      <a:pt x="60336" y="533"/>
                      <a:pt x="41777" y="1066"/>
                      <a:pt x="23146" y="1599"/>
                    </a:cubicBezTo>
                    <a:cubicBezTo>
                      <a:pt x="34687" y="22802"/>
                      <a:pt x="42242" y="12233"/>
                      <a:pt x="56432" y="35126"/>
                    </a:cubicBezTo>
                    <a:cubicBezTo>
                      <a:pt x="60518" y="41728"/>
                      <a:pt x="92649" y="70152"/>
                      <a:pt x="94724" y="71979"/>
                    </a:cubicBezTo>
                    <a:cubicBezTo>
                      <a:pt x="71700" y="97993"/>
                      <a:pt x="69247" y="90481"/>
                      <a:pt x="46756" y="120887"/>
                    </a:cubicBezTo>
                    <a:cubicBezTo>
                      <a:pt x="40549" y="129274"/>
                      <a:pt x="30814" y="126855"/>
                      <a:pt x="13598" y="149398"/>
                    </a:cubicBezTo>
                    <a:cubicBezTo>
                      <a:pt x="7203" y="154528"/>
                      <a:pt x="4309" y="152482"/>
                      <a:pt x="1415" y="163818"/>
                    </a:cubicBezTo>
                    <a:cubicBezTo>
                      <a:pt x="978" y="165544"/>
                      <a:pt x="1688" y="167654"/>
                      <a:pt x="1028" y="169225"/>
                    </a:cubicBezTo>
                    <a:cubicBezTo>
                      <a:pt x="-1539" y="175294"/>
                      <a:pt x="1082" y="180556"/>
                      <a:pt x="4709" y="184388"/>
                    </a:cubicBezTo>
                    <a:cubicBezTo>
                      <a:pt x="13211" y="193367"/>
                      <a:pt x="14967" y="201928"/>
                      <a:pt x="25644" y="209072"/>
                    </a:cubicBezTo>
                    <a:cubicBezTo>
                      <a:pt x="29908" y="211924"/>
                      <a:pt x="40480" y="235004"/>
                      <a:pt x="44098" y="239136"/>
                    </a:cubicBezTo>
                    <a:cubicBezTo>
                      <a:pt x="47912" y="243492"/>
                      <a:pt x="53319" y="246553"/>
                      <a:pt x="56723" y="251150"/>
                    </a:cubicBezTo>
                    <a:cubicBezTo>
                      <a:pt x="76183" y="277447"/>
                      <a:pt x="57528" y="253305"/>
                      <a:pt x="80534" y="274663"/>
                    </a:cubicBezTo>
                    <a:cubicBezTo>
                      <a:pt x="70540" y="285502"/>
                      <a:pt x="60227" y="301448"/>
                      <a:pt x="47061" y="311571"/>
                    </a:cubicBezTo>
                    <a:cubicBezTo>
                      <a:pt x="43912" y="313999"/>
                      <a:pt x="39921" y="316655"/>
                      <a:pt x="38719" y="320054"/>
                    </a:cubicBezTo>
                    <a:cubicBezTo>
                      <a:pt x="34837" y="331034"/>
                      <a:pt x="24497" y="337731"/>
                      <a:pt x="20788" y="348633"/>
                    </a:cubicBezTo>
                    <a:cubicBezTo>
                      <a:pt x="14458" y="353558"/>
                      <a:pt x="16934" y="358911"/>
                      <a:pt x="12519" y="362497"/>
                    </a:cubicBezTo>
                    <a:cubicBezTo>
                      <a:pt x="1483" y="371468"/>
                      <a:pt x="11636" y="388721"/>
                      <a:pt x="19714" y="400475"/>
                    </a:cubicBezTo>
                    <a:cubicBezTo>
                      <a:pt x="20688" y="401897"/>
                      <a:pt x="34987" y="405778"/>
                      <a:pt x="45477" y="422699"/>
                    </a:cubicBezTo>
                    <a:cubicBezTo>
                      <a:pt x="49569" y="429305"/>
                      <a:pt x="80593" y="456905"/>
                      <a:pt x="86760" y="462094"/>
                    </a:cubicBezTo>
                    <a:cubicBezTo>
                      <a:pt x="68728" y="478701"/>
                      <a:pt x="88657" y="454249"/>
                      <a:pt x="62489" y="490705"/>
                    </a:cubicBezTo>
                    <a:cubicBezTo>
                      <a:pt x="38241" y="524442"/>
                      <a:pt x="27078" y="530952"/>
                      <a:pt x="16738" y="556443"/>
                    </a:cubicBezTo>
                    <a:cubicBezTo>
                      <a:pt x="11272" y="569919"/>
                      <a:pt x="21316" y="573204"/>
                      <a:pt x="53119" y="602048"/>
                    </a:cubicBezTo>
                    <a:cubicBezTo>
                      <a:pt x="81840" y="628094"/>
                      <a:pt x="85649" y="635165"/>
                      <a:pt x="93659" y="642195"/>
                    </a:cubicBezTo>
                    <a:cubicBezTo>
                      <a:pt x="64259" y="666341"/>
                      <a:pt x="76875" y="655626"/>
                      <a:pt x="45364" y="689494"/>
                    </a:cubicBezTo>
                    <a:cubicBezTo>
                      <a:pt x="38915" y="696428"/>
                      <a:pt x="34914" y="700164"/>
                      <a:pt x="35279" y="702201"/>
                    </a:cubicBezTo>
                    <a:cubicBezTo>
                      <a:pt x="51571" y="702465"/>
                      <a:pt x="67818" y="702734"/>
                      <a:pt x="84006" y="703007"/>
                    </a:cubicBezTo>
                    <a:cubicBezTo>
                      <a:pt x="126290" y="663885"/>
                      <a:pt x="136903" y="664833"/>
                      <a:pt x="140753" y="64328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23" name="Google Shape;223;p3"/>
              <p:cNvSpPr/>
              <p:nvPr/>
            </p:nvSpPr>
            <p:spPr>
              <a:xfrm>
                <a:off x="1887284" y="2652804"/>
                <a:ext cx="148948" cy="688314"/>
              </a:xfrm>
              <a:custGeom>
                <a:avLst/>
                <a:gdLst/>
                <a:ahLst/>
                <a:cxnLst/>
                <a:rect l="l" t="t" r="r" b="b"/>
                <a:pathLst>
                  <a:path w="148948" h="688314" extrusionOk="0">
                    <a:moveTo>
                      <a:pt x="134097" y="616923"/>
                    </a:moveTo>
                    <a:cubicBezTo>
                      <a:pt x="127726" y="600080"/>
                      <a:pt x="113627" y="600517"/>
                      <a:pt x="109767" y="589619"/>
                    </a:cubicBezTo>
                    <a:cubicBezTo>
                      <a:pt x="109139" y="587842"/>
                      <a:pt x="106896" y="586179"/>
                      <a:pt x="105012" y="585410"/>
                    </a:cubicBezTo>
                    <a:cubicBezTo>
                      <a:pt x="100101" y="583409"/>
                      <a:pt x="82639" y="558712"/>
                      <a:pt x="67384" y="549445"/>
                    </a:cubicBezTo>
                    <a:cubicBezTo>
                      <a:pt x="63247" y="546930"/>
                      <a:pt x="72062" y="552329"/>
                      <a:pt x="48251" y="530383"/>
                    </a:cubicBezTo>
                    <a:cubicBezTo>
                      <a:pt x="110163" y="457925"/>
                      <a:pt x="132518" y="442016"/>
                      <a:pt x="136577" y="429223"/>
                    </a:cubicBezTo>
                    <a:cubicBezTo>
                      <a:pt x="168821" y="419209"/>
                      <a:pt x="119042" y="385504"/>
                      <a:pt x="100852" y="360278"/>
                    </a:cubicBezTo>
                    <a:cubicBezTo>
                      <a:pt x="91663" y="347535"/>
                      <a:pt x="76577" y="340237"/>
                      <a:pt x="69973" y="325394"/>
                    </a:cubicBezTo>
                    <a:cubicBezTo>
                      <a:pt x="69268" y="323804"/>
                      <a:pt x="67652" y="324710"/>
                      <a:pt x="62551" y="320514"/>
                    </a:cubicBezTo>
                    <a:cubicBezTo>
                      <a:pt x="90184" y="282413"/>
                      <a:pt x="103250" y="282167"/>
                      <a:pt x="101098" y="271497"/>
                    </a:cubicBezTo>
                    <a:cubicBezTo>
                      <a:pt x="126092" y="250521"/>
                      <a:pt x="114236" y="251847"/>
                      <a:pt x="121345" y="248931"/>
                    </a:cubicBezTo>
                    <a:cubicBezTo>
                      <a:pt x="121964" y="248681"/>
                      <a:pt x="121359" y="245013"/>
                      <a:pt x="121018" y="242981"/>
                    </a:cubicBezTo>
                    <a:cubicBezTo>
                      <a:pt x="115365" y="209586"/>
                      <a:pt x="95532" y="203190"/>
                      <a:pt x="89461" y="184624"/>
                    </a:cubicBezTo>
                    <a:cubicBezTo>
                      <a:pt x="89106" y="183536"/>
                      <a:pt x="87904" y="182743"/>
                      <a:pt x="87190" y="181745"/>
                    </a:cubicBezTo>
                    <a:cubicBezTo>
                      <a:pt x="81688" y="174150"/>
                      <a:pt x="85096" y="160779"/>
                      <a:pt x="82129" y="158191"/>
                    </a:cubicBezTo>
                    <a:cubicBezTo>
                      <a:pt x="82307" y="157945"/>
                      <a:pt x="82584" y="157717"/>
                      <a:pt x="82684" y="157457"/>
                    </a:cubicBezTo>
                    <a:cubicBezTo>
                      <a:pt x="87777" y="143708"/>
                      <a:pt x="99910" y="135111"/>
                      <a:pt x="107578" y="123261"/>
                    </a:cubicBezTo>
                    <a:cubicBezTo>
                      <a:pt x="115920" y="110367"/>
                      <a:pt x="189364" y="91907"/>
                      <a:pt x="118146" y="37933"/>
                    </a:cubicBezTo>
                    <a:cubicBezTo>
                      <a:pt x="90899" y="17281"/>
                      <a:pt x="96720" y="18716"/>
                      <a:pt x="77842" y="0"/>
                    </a:cubicBezTo>
                    <a:cubicBezTo>
                      <a:pt x="8576" y="2324"/>
                      <a:pt x="13377" y="301"/>
                      <a:pt x="18456" y="6196"/>
                    </a:cubicBezTo>
                    <a:cubicBezTo>
                      <a:pt x="24413" y="13107"/>
                      <a:pt x="26411" y="16866"/>
                      <a:pt x="28828" y="17645"/>
                    </a:cubicBezTo>
                    <a:cubicBezTo>
                      <a:pt x="33470" y="19153"/>
                      <a:pt x="55615" y="41117"/>
                      <a:pt x="58505" y="45546"/>
                    </a:cubicBezTo>
                    <a:cubicBezTo>
                      <a:pt x="66856" y="58366"/>
                      <a:pt x="82475" y="61819"/>
                      <a:pt x="94776" y="76499"/>
                    </a:cubicBezTo>
                    <a:cubicBezTo>
                      <a:pt x="97238" y="79437"/>
                      <a:pt x="98067" y="78813"/>
                      <a:pt x="101612" y="80904"/>
                    </a:cubicBezTo>
                    <a:cubicBezTo>
                      <a:pt x="101439" y="81196"/>
                      <a:pt x="52311" y="131780"/>
                      <a:pt x="43022" y="131994"/>
                    </a:cubicBezTo>
                    <a:cubicBezTo>
                      <a:pt x="33356" y="161858"/>
                      <a:pt x="31618" y="148947"/>
                      <a:pt x="83663" y="235692"/>
                    </a:cubicBezTo>
                    <a:cubicBezTo>
                      <a:pt x="84673" y="237382"/>
                      <a:pt x="84810" y="235505"/>
                      <a:pt x="80818" y="238430"/>
                    </a:cubicBezTo>
                    <a:cubicBezTo>
                      <a:pt x="56766" y="256057"/>
                      <a:pt x="68895" y="254581"/>
                      <a:pt x="61504" y="260567"/>
                    </a:cubicBezTo>
                    <a:cubicBezTo>
                      <a:pt x="48056" y="271460"/>
                      <a:pt x="27613" y="300983"/>
                      <a:pt x="27053" y="302846"/>
                    </a:cubicBezTo>
                    <a:cubicBezTo>
                      <a:pt x="20176" y="304719"/>
                      <a:pt x="22129" y="311995"/>
                      <a:pt x="19048" y="316282"/>
                    </a:cubicBezTo>
                    <a:cubicBezTo>
                      <a:pt x="14101" y="323161"/>
                      <a:pt x="17405" y="346132"/>
                      <a:pt x="35404" y="354834"/>
                    </a:cubicBezTo>
                    <a:cubicBezTo>
                      <a:pt x="56648" y="365108"/>
                      <a:pt x="41389" y="363112"/>
                      <a:pt x="95222" y="410840"/>
                    </a:cubicBezTo>
                    <a:cubicBezTo>
                      <a:pt x="83972" y="421656"/>
                      <a:pt x="69851" y="439770"/>
                      <a:pt x="68417" y="442139"/>
                    </a:cubicBezTo>
                    <a:cubicBezTo>
                      <a:pt x="67866" y="443050"/>
                      <a:pt x="63402" y="443296"/>
                      <a:pt x="62555" y="445214"/>
                    </a:cubicBezTo>
                    <a:cubicBezTo>
                      <a:pt x="62428" y="445511"/>
                      <a:pt x="10405" y="509562"/>
                      <a:pt x="8489" y="511048"/>
                    </a:cubicBezTo>
                    <a:cubicBezTo>
                      <a:pt x="-1573" y="518829"/>
                      <a:pt x="2632" y="529321"/>
                      <a:pt x="875" y="532893"/>
                    </a:cubicBezTo>
                    <a:cubicBezTo>
                      <a:pt x="-1964" y="538657"/>
                      <a:pt x="2405" y="540274"/>
                      <a:pt x="9654" y="545559"/>
                    </a:cubicBezTo>
                    <a:cubicBezTo>
                      <a:pt x="31285" y="579332"/>
                      <a:pt x="105244" y="633502"/>
                      <a:pt x="92260" y="639211"/>
                    </a:cubicBezTo>
                    <a:cubicBezTo>
                      <a:pt x="91968" y="639338"/>
                      <a:pt x="54218" y="682428"/>
                      <a:pt x="54004" y="682724"/>
                    </a:cubicBezTo>
                    <a:cubicBezTo>
                      <a:pt x="52238" y="685134"/>
                      <a:pt x="50154" y="686679"/>
                      <a:pt x="49476" y="687704"/>
                    </a:cubicBezTo>
                    <a:cubicBezTo>
                      <a:pt x="68062" y="687895"/>
                      <a:pt x="86680" y="688100"/>
                      <a:pt x="105317" y="688314"/>
                    </a:cubicBezTo>
                    <a:cubicBezTo>
                      <a:pt x="116362" y="674633"/>
                      <a:pt x="140564" y="648158"/>
                      <a:pt x="140842" y="647962"/>
                    </a:cubicBezTo>
                    <a:cubicBezTo>
                      <a:pt x="154590" y="638381"/>
                      <a:pt x="148765" y="620358"/>
                      <a:pt x="134097" y="616923"/>
                    </a:cubicBezTo>
                    <a:close/>
                  </a:path>
                </a:pathLst>
              </a:custGeom>
              <a:solidFill>
                <a:schemeClr val="l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grpSp>
      <p:sp>
        <p:nvSpPr>
          <p:cNvPr id="224" name="Google Shape;224;p3"/>
          <p:cNvSpPr txBox="1">
            <a:spLocks noGrp="1"/>
          </p:cNvSpPr>
          <p:nvPr>
            <p:ph type="ctrTitle"/>
          </p:nvPr>
        </p:nvSpPr>
        <p:spPr>
          <a:xfrm>
            <a:off x="4572000" y="1213813"/>
            <a:ext cx="3899400" cy="1717200"/>
          </a:xfrm>
          <a:prstGeom prst="rect">
            <a:avLst/>
          </a:prstGeom>
        </p:spPr>
        <p:txBody>
          <a:bodyPr spcFirstLastPara="1" wrap="square" lIns="0" tIns="0" rIns="0" bIns="0" anchor="b" anchorCtr="0">
            <a:noAutofit/>
          </a:bodyPr>
          <a:lstStyle>
            <a:lvl1pPr lvl="0" rtl="0">
              <a:spcBef>
                <a:spcPts val="0"/>
              </a:spcBef>
              <a:spcAft>
                <a:spcPts val="0"/>
              </a:spcAft>
              <a:buSzPts val="4000"/>
              <a:buNone/>
              <a:defRPr sz="40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25" name="Google Shape;225;p3"/>
          <p:cNvSpPr txBox="1">
            <a:spLocks noGrp="1"/>
          </p:cNvSpPr>
          <p:nvPr>
            <p:ph type="subTitle" idx="1"/>
          </p:nvPr>
        </p:nvSpPr>
        <p:spPr>
          <a:xfrm>
            <a:off x="4572000" y="3129313"/>
            <a:ext cx="3899400" cy="453300"/>
          </a:xfrm>
          <a:prstGeom prst="rect">
            <a:avLst/>
          </a:prstGeom>
        </p:spPr>
        <p:txBody>
          <a:bodyPr spcFirstLastPara="1" wrap="square" lIns="0" tIns="0" rIns="0" bIns="0" anchor="t" anchorCtr="0">
            <a:noAutofit/>
          </a:bodyPr>
          <a:lstStyle>
            <a:lvl1pPr lvl="0" rtl="0">
              <a:spcBef>
                <a:spcPts val="0"/>
              </a:spcBef>
              <a:spcAft>
                <a:spcPts val="0"/>
              </a:spcAft>
              <a:buSzPts val="1800"/>
              <a:buFont typeface="Mali Light"/>
              <a:buNone/>
              <a:defRPr sz="1800">
                <a:latin typeface="Mali Light"/>
                <a:ea typeface="Mali Light"/>
                <a:cs typeface="Mali Light"/>
                <a:sym typeface="Mali Light"/>
              </a:defRPr>
            </a:lvl1pPr>
            <a:lvl2pPr lvl="1" algn="ctr" rtl="0">
              <a:spcBef>
                <a:spcPts val="800"/>
              </a:spcBef>
              <a:spcAft>
                <a:spcPts val="0"/>
              </a:spcAft>
              <a:buClr>
                <a:schemeClr val="dk2"/>
              </a:buClr>
              <a:buSzPts val="3000"/>
              <a:buNone/>
              <a:defRPr sz="3000">
                <a:solidFill>
                  <a:schemeClr val="dk2"/>
                </a:solidFill>
              </a:defRPr>
            </a:lvl2pPr>
            <a:lvl3pPr lvl="2" algn="ctr" rtl="0">
              <a:spcBef>
                <a:spcPts val="800"/>
              </a:spcBef>
              <a:spcAft>
                <a:spcPts val="0"/>
              </a:spcAft>
              <a:buClr>
                <a:schemeClr val="dk2"/>
              </a:buClr>
              <a:buSzPts val="3000"/>
              <a:buNone/>
              <a:defRPr sz="3000">
                <a:solidFill>
                  <a:schemeClr val="dk2"/>
                </a:solidFill>
              </a:defRPr>
            </a:lvl3pPr>
            <a:lvl4pPr lvl="3" algn="ctr" rtl="0">
              <a:spcBef>
                <a:spcPts val="800"/>
              </a:spcBef>
              <a:spcAft>
                <a:spcPts val="0"/>
              </a:spcAft>
              <a:buClr>
                <a:schemeClr val="dk2"/>
              </a:buClr>
              <a:buSzPts val="3000"/>
              <a:buNone/>
              <a:defRPr sz="3000">
                <a:solidFill>
                  <a:schemeClr val="dk2"/>
                </a:solidFill>
              </a:defRPr>
            </a:lvl4pPr>
            <a:lvl5pPr lvl="4" algn="ctr" rtl="0">
              <a:spcBef>
                <a:spcPts val="800"/>
              </a:spcBef>
              <a:spcAft>
                <a:spcPts val="0"/>
              </a:spcAft>
              <a:buClr>
                <a:schemeClr val="dk2"/>
              </a:buClr>
              <a:buSzPts val="3000"/>
              <a:buNone/>
              <a:defRPr sz="3000">
                <a:solidFill>
                  <a:schemeClr val="dk2"/>
                </a:solidFill>
              </a:defRPr>
            </a:lvl5pPr>
            <a:lvl6pPr lvl="5" algn="ctr" rtl="0">
              <a:spcBef>
                <a:spcPts val="800"/>
              </a:spcBef>
              <a:spcAft>
                <a:spcPts val="0"/>
              </a:spcAft>
              <a:buClr>
                <a:schemeClr val="dk2"/>
              </a:buClr>
              <a:buSzPts val="3000"/>
              <a:buNone/>
              <a:defRPr sz="3000">
                <a:solidFill>
                  <a:schemeClr val="dk2"/>
                </a:solidFill>
              </a:defRPr>
            </a:lvl6pPr>
            <a:lvl7pPr lvl="6" algn="ctr" rtl="0">
              <a:spcBef>
                <a:spcPts val="800"/>
              </a:spcBef>
              <a:spcAft>
                <a:spcPts val="0"/>
              </a:spcAft>
              <a:buClr>
                <a:schemeClr val="dk2"/>
              </a:buClr>
              <a:buSzPts val="3000"/>
              <a:buNone/>
              <a:defRPr sz="3000">
                <a:solidFill>
                  <a:schemeClr val="dk2"/>
                </a:solidFill>
              </a:defRPr>
            </a:lvl7pPr>
            <a:lvl8pPr lvl="7" algn="ctr" rtl="0">
              <a:spcBef>
                <a:spcPts val="800"/>
              </a:spcBef>
              <a:spcAft>
                <a:spcPts val="0"/>
              </a:spcAft>
              <a:buClr>
                <a:schemeClr val="dk2"/>
              </a:buClr>
              <a:buSzPts val="3000"/>
              <a:buNone/>
              <a:defRPr sz="3000">
                <a:solidFill>
                  <a:schemeClr val="dk2"/>
                </a:solidFill>
              </a:defRPr>
            </a:lvl8pPr>
            <a:lvl9pPr lvl="8" algn="ctr" rtl="0">
              <a:spcBef>
                <a:spcPts val="800"/>
              </a:spcBef>
              <a:spcAft>
                <a:spcPts val="80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2184093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extLst>
      <p:ext uri="{BB962C8B-B14F-4D97-AF65-F5344CB8AC3E}">
        <p14:creationId xmlns:p14="http://schemas.microsoft.com/office/powerpoint/2010/main" val="2659525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extLst>
      <p:ext uri="{BB962C8B-B14F-4D97-AF65-F5344CB8AC3E}">
        <p14:creationId xmlns:p14="http://schemas.microsoft.com/office/powerpoint/2010/main" val="3611176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endParaRPr sz="900">
                <a:solidFill>
                  <a:srgbClr val="191918"/>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extLst>
      <p:ext uri="{BB962C8B-B14F-4D97-AF65-F5344CB8AC3E}">
        <p14:creationId xmlns:p14="http://schemas.microsoft.com/office/powerpoint/2010/main" val="2244817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extLst>
      <p:ext uri="{BB962C8B-B14F-4D97-AF65-F5344CB8AC3E}">
        <p14:creationId xmlns:p14="http://schemas.microsoft.com/office/powerpoint/2010/main" val="1011227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55"/>
        <p:cNvGrpSpPr/>
        <p:nvPr/>
      </p:nvGrpSpPr>
      <p:grpSpPr>
        <a:xfrm>
          <a:off x="0" y="0"/>
          <a:ext cx="0" cy="0"/>
          <a:chOff x="0" y="0"/>
          <a:chExt cx="0" cy="0"/>
        </a:xfrm>
      </p:grpSpPr>
    </p:spTree>
    <p:extLst>
      <p:ext uri="{BB962C8B-B14F-4D97-AF65-F5344CB8AC3E}">
        <p14:creationId xmlns:p14="http://schemas.microsoft.com/office/powerpoint/2010/main" val="6211037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smtClean="0"/>
              <a:t>Click to edit Master title style</a:t>
            </a:r>
            <a:endParaRPr lang="en-US"/>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00" indent="0" algn="ctr">
              <a:buNone/>
              <a:defRPr>
                <a:solidFill>
                  <a:schemeClr val="tx1">
                    <a:tint val="75000"/>
                  </a:schemeClr>
                </a:solidFill>
              </a:defRPr>
            </a:lvl2pPr>
            <a:lvl3pPr marL="457200" indent="0" algn="ctr">
              <a:buNone/>
              <a:defRPr>
                <a:solidFill>
                  <a:schemeClr val="tx1">
                    <a:tint val="75000"/>
                  </a:schemeClr>
                </a:solidFill>
              </a:defRPr>
            </a:lvl3pPr>
            <a:lvl4pPr marL="685800" indent="0" algn="ctr">
              <a:buNone/>
              <a:defRPr>
                <a:solidFill>
                  <a:schemeClr val="tx1">
                    <a:tint val="75000"/>
                  </a:schemeClr>
                </a:solidFill>
              </a:defRPr>
            </a:lvl4pPr>
            <a:lvl5pPr marL="914400" indent="0" algn="ctr">
              <a:buNone/>
              <a:defRPr>
                <a:solidFill>
                  <a:schemeClr val="tx1">
                    <a:tint val="75000"/>
                  </a:schemeClr>
                </a:solidFill>
              </a:defRPr>
            </a:lvl5pPr>
            <a:lvl6pPr marL="1143000" indent="0" algn="ctr">
              <a:buNone/>
              <a:defRPr>
                <a:solidFill>
                  <a:schemeClr val="tx1">
                    <a:tint val="75000"/>
                  </a:schemeClr>
                </a:solidFill>
              </a:defRPr>
            </a:lvl6pPr>
            <a:lvl7pPr marL="1371600" indent="0" algn="ctr">
              <a:buNone/>
              <a:defRPr>
                <a:solidFill>
                  <a:schemeClr val="tx1">
                    <a:tint val="75000"/>
                  </a:schemeClr>
                </a:solidFill>
              </a:defRPr>
            </a:lvl7pPr>
            <a:lvl8pPr marL="1600200" indent="0" algn="ctr">
              <a:buNone/>
              <a:defRPr>
                <a:solidFill>
                  <a:schemeClr val="tx1">
                    <a:tint val="75000"/>
                  </a:schemeClr>
                </a:solidFill>
              </a:defRPr>
            </a:lvl8pPr>
            <a:lvl9pPr marL="18288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461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315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00" indent="0">
              <a:buNone/>
              <a:defRPr sz="900">
                <a:solidFill>
                  <a:schemeClr val="tx1">
                    <a:tint val="75000"/>
                  </a:schemeClr>
                </a:solidFill>
              </a:defRPr>
            </a:lvl2pPr>
            <a:lvl3pPr marL="457200" indent="0">
              <a:buNone/>
              <a:defRPr sz="800">
                <a:solidFill>
                  <a:schemeClr val="tx1">
                    <a:tint val="75000"/>
                  </a:schemeClr>
                </a:solidFill>
              </a:defRPr>
            </a:lvl3pPr>
            <a:lvl4pPr marL="685800" indent="0">
              <a:buNone/>
              <a:defRPr sz="700">
                <a:solidFill>
                  <a:schemeClr val="tx1">
                    <a:tint val="75000"/>
                  </a:schemeClr>
                </a:solidFill>
              </a:defRPr>
            </a:lvl4pPr>
            <a:lvl5pPr marL="914400" indent="0">
              <a:buNone/>
              <a:defRPr sz="700">
                <a:solidFill>
                  <a:schemeClr val="tx1">
                    <a:tint val="75000"/>
                  </a:schemeClr>
                </a:solidFill>
              </a:defRPr>
            </a:lvl5pPr>
            <a:lvl6pPr marL="1143000" indent="0">
              <a:buNone/>
              <a:defRPr sz="700">
                <a:solidFill>
                  <a:schemeClr val="tx1">
                    <a:tint val="75000"/>
                  </a:schemeClr>
                </a:solidFill>
              </a:defRPr>
            </a:lvl6pPr>
            <a:lvl7pPr marL="1371600" indent="0">
              <a:buNone/>
              <a:defRPr sz="700">
                <a:solidFill>
                  <a:schemeClr val="tx1">
                    <a:tint val="75000"/>
                  </a:schemeClr>
                </a:solidFill>
              </a:defRPr>
            </a:lvl7pPr>
            <a:lvl8pPr marL="1600200" indent="0">
              <a:buNone/>
              <a:defRPr sz="700">
                <a:solidFill>
                  <a:schemeClr val="tx1">
                    <a:tint val="75000"/>
                  </a:schemeClr>
                </a:solidFill>
              </a:defRPr>
            </a:lvl8pPr>
            <a:lvl9pPr marL="1828800" indent="0">
              <a:buNone/>
              <a:defRPr sz="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688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6"/>
        <p:cNvGrpSpPr/>
        <p:nvPr/>
      </p:nvGrpSpPr>
      <p:grpSpPr>
        <a:xfrm>
          <a:off x="0" y="0"/>
          <a:ext cx="0" cy="0"/>
          <a:chOff x="0" y="0"/>
          <a:chExt cx="0" cy="0"/>
        </a:xfrm>
      </p:grpSpPr>
      <p:sp>
        <p:nvSpPr>
          <p:cNvPr id="37" name="Google Shape;37;p4"/>
          <p:cNvSpPr/>
          <p:nvPr/>
        </p:nvSpPr>
        <p:spPr>
          <a:xfrm>
            <a:off x="1711339" y="1054787"/>
            <a:ext cx="2954" cy="1397"/>
          </a:xfrm>
          <a:custGeom>
            <a:avLst/>
            <a:gdLst/>
            <a:ahLst/>
            <a:cxnLst/>
            <a:rect l="l" t="t" r="r" b="b"/>
            <a:pathLst>
              <a:path w="1400" h="662" extrusionOk="0">
                <a:moveTo>
                  <a:pt x="0" y="663"/>
                </a:moveTo>
                <a:cubicBezTo>
                  <a:pt x="2192" y="-368"/>
                  <a:pt x="1513" y="-61"/>
                  <a:pt x="0" y="66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38;p4"/>
          <p:cNvSpPr/>
          <p:nvPr/>
        </p:nvSpPr>
        <p:spPr>
          <a:xfrm>
            <a:off x="789941" y="506013"/>
            <a:ext cx="7919231" cy="4371184"/>
          </a:xfrm>
          <a:custGeom>
            <a:avLst/>
            <a:gdLst/>
            <a:ahLst/>
            <a:cxnLst/>
            <a:rect l="l" t="t" r="r" b="b"/>
            <a:pathLst>
              <a:path w="3753190" h="2071651" extrusionOk="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39;p4"/>
          <p:cNvSpPr/>
          <p:nvPr/>
        </p:nvSpPr>
        <p:spPr>
          <a:xfrm>
            <a:off x="529421" y="349800"/>
            <a:ext cx="8062595" cy="4512254"/>
          </a:xfrm>
          <a:custGeom>
            <a:avLst/>
            <a:gdLst/>
            <a:ahLst/>
            <a:cxnLst/>
            <a:rect l="l" t="t" r="r" b="b"/>
            <a:pathLst>
              <a:path w="3821135" h="2138509" extrusionOk="0">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40" name="Google Shape;40;p4"/>
          <p:cNvGrpSpPr/>
          <p:nvPr/>
        </p:nvGrpSpPr>
        <p:grpSpPr>
          <a:xfrm>
            <a:off x="550224" y="368620"/>
            <a:ext cx="878229" cy="627539"/>
            <a:chOff x="550224" y="368620"/>
            <a:chExt cx="878229" cy="627539"/>
          </a:xfrm>
        </p:grpSpPr>
        <p:sp>
          <p:nvSpPr>
            <p:cNvPr id="41" name="Google Shape;41;p4"/>
            <p:cNvSpPr/>
            <p:nvPr/>
          </p:nvSpPr>
          <p:spPr>
            <a:xfrm>
              <a:off x="550224" y="368620"/>
              <a:ext cx="430805" cy="627539"/>
            </a:xfrm>
            <a:custGeom>
              <a:avLst/>
              <a:gdLst/>
              <a:ahLst/>
              <a:cxnLst/>
              <a:rect l="l" t="t" r="r" b="b"/>
              <a:pathLst>
                <a:path w="204173" h="297412" extrusionOk="0">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42;p4"/>
            <p:cNvSpPr/>
            <p:nvPr/>
          </p:nvSpPr>
          <p:spPr>
            <a:xfrm>
              <a:off x="1007307" y="372376"/>
              <a:ext cx="421145" cy="613504"/>
            </a:xfrm>
            <a:custGeom>
              <a:avLst/>
              <a:gdLst/>
              <a:ahLst/>
              <a:cxnLst/>
              <a:rect l="l" t="t" r="r" b="b"/>
              <a:pathLst>
                <a:path w="199595" h="290760" extrusionOk="0">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43;p4"/>
            <p:cNvSpPr/>
            <p:nvPr/>
          </p:nvSpPr>
          <p:spPr>
            <a:xfrm>
              <a:off x="1305031" y="475050"/>
              <a:ext cx="59409" cy="175613"/>
            </a:xfrm>
            <a:custGeom>
              <a:avLst/>
              <a:gdLst/>
              <a:ahLst/>
              <a:cxnLst/>
              <a:rect l="l" t="t" r="r" b="b"/>
              <a:pathLst>
                <a:path w="28156" h="83229" extrusionOk="0">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44;p4"/>
            <p:cNvSpPr/>
            <p:nvPr/>
          </p:nvSpPr>
          <p:spPr>
            <a:xfrm>
              <a:off x="1260832" y="642594"/>
              <a:ext cx="30076" cy="31226"/>
            </a:xfrm>
            <a:custGeom>
              <a:avLst/>
              <a:gdLst/>
              <a:ahLst/>
              <a:cxnLst/>
              <a:rect l="l" t="t" r="r" b="b"/>
              <a:pathLst>
                <a:path w="14254" h="14799" extrusionOk="0">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45;p4"/>
            <p:cNvSpPr/>
            <p:nvPr/>
          </p:nvSpPr>
          <p:spPr>
            <a:xfrm>
              <a:off x="611671" y="601479"/>
              <a:ext cx="103968" cy="202921"/>
            </a:xfrm>
            <a:custGeom>
              <a:avLst/>
              <a:gdLst/>
              <a:ahLst/>
              <a:cxnLst/>
              <a:rect l="l" t="t" r="r" b="b"/>
              <a:pathLst>
                <a:path w="49274" h="96171" extrusionOk="0">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6" name="Google Shape;46;p4"/>
          <p:cNvSpPr txBox="1">
            <a:spLocks noGrp="1"/>
          </p:cNvSpPr>
          <p:nvPr>
            <p:ph type="body" idx="1"/>
          </p:nvPr>
        </p:nvSpPr>
        <p:spPr>
          <a:xfrm>
            <a:off x="1714300" y="1186825"/>
            <a:ext cx="5715300" cy="2769900"/>
          </a:xfrm>
          <a:prstGeom prst="rect">
            <a:avLst/>
          </a:prstGeom>
        </p:spPr>
        <p:txBody>
          <a:bodyPr spcFirstLastPara="1" wrap="square" lIns="0" tIns="0" rIns="0" bIns="0" anchor="ctr" anchorCtr="0">
            <a:noAutofit/>
          </a:bodyPr>
          <a:lstStyle>
            <a:lvl1pPr marL="457200" lvl="0" indent="-406400" algn="ctr" rtl="0">
              <a:spcBef>
                <a:spcPts val="0"/>
              </a:spcBef>
              <a:spcAft>
                <a:spcPts val="0"/>
              </a:spcAft>
              <a:buSzPts val="2800"/>
              <a:buFont typeface="Nunito SemiBold"/>
              <a:buChar char="✗"/>
              <a:defRPr sz="2800">
                <a:latin typeface="Nunito SemiBold"/>
                <a:ea typeface="Nunito SemiBold"/>
                <a:cs typeface="Nunito SemiBold"/>
                <a:sym typeface="Nunito SemiBold"/>
              </a:defRPr>
            </a:lvl1pPr>
            <a:lvl2pPr marL="914400" lvl="1"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marL="1371600" lvl="2"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marL="1828800" lvl="3"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marL="2286000" lvl="4"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marL="2743200" lvl="5"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marL="3200400" lvl="6"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marL="3657600" lvl="7" indent="-406400" algn="ctr" rtl="0">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marL="4114800" lvl="8" indent="-406400" algn="ctr" rtl="0">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a:endParaRPr/>
          </a:p>
        </p:txBody>
      </p:sp>
      <p:sp>
        <p:nvSpPr>
          <p:cNvPr id="47" name="Google Shape;47;p4"/>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48" name="Google Shape;48;p4"/>
          <p:cNvSpPr/>
          <p:nvPr/>
        </p:nvSpPr>
        <p:spPr>
          <a:xfrm rot="-10653455">
            <a:off x="308904" y="3412015"/>
            <a:ext cx="814998" cy="1023408"/>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4"/>
          <p:cNvSpPr/>
          <p:nvPr/>
        </p:nvSpPr>
        <p:spPr>
          <a:xfrm rot="5624237">
            <a:off x="8289671" y="2866841"/>
            <a:ext cx="540119" cy="264234"/>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4"/>
          <p:cNvSpPr/>
          <p:nvPr/>
        </p:nvSpPr>
        <p:spPr>
          <a:xfrm rot="5400000">
            <a:off x="6259143" y="-119213"/>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4"/>
          <p:cNvSpPr/>
          <p:nvPr/>
        </p:nvSpPr>
        <p:spPr>
          <a:xfrm rot="5400000">
            <a:off x="6459663" y="73310"/>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4"/>
          <p:cNvSpPr/>
          <p:nvPr/>
        </p:nvSpPr>
        <p:spPr>
          <a:xfrm flipH="1">
            <a:off x="486100" y="253760"/>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4"/>
          <p:cNvSpPr/>
          <p:nvPr/>
        </p:nvSpPr>
        <p:spPr>
          <a:xfrm flipH="1">
            <a:off x="509560" y="230637"/>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95293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 y="767556"/>
            <a:ext cx="2020094"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228600"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322513" y="767556"/>
            <a:ext cx="2020888" cy="319881"/>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540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4555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339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1787525" y="136525"/>
            <a:ext cx="2555875" cy="2926557"/>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717550"/>
            <a:ext cx="1504157" cy="2345532"/>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1420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00" indent="0">
              <a:buNone/>
              <a:defRPr sz="600"/>
            </a:lvl2pPr>
            <a:lvl3pPr marL="457200" indent="0">
              <a:buNone/>
              <a:defRPr sz="500"/>
            </a:lvl3pPr>
            <a:lvl4pPr marL="685800" indent="0">
              <a:buNone/>
              <a:defRPr sz="450"/>
            </a:lvl4pPr>
            <a:lvl5pPr marL="914400" indent="0">
              <a:buNone/>
              <a:defRPr sz="450"/>
            </a:lvl5pPr>
            <a:lvl6pPr marL="1143000" indent="0">
              <a:buNone/>
              <a:defRPr sz="450"/>
            </a:lvl6pPr>
            <a:lvl7pPr marL="1371600" indent="0">
              <a:buNone/>
              <a:defRPr sz="450"/>
            </a:lvl7pPr>
            <a:lvl8pPr marL="1600200" indent="0">
              <a:buNone/>
              <a:defRPr sz="450"/>
            </a:lvl8pPr>
            <a:lvl9pPr marL="1828800" indent="0">
              <a:buNone/>
              <a:defRPr sz="4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19929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808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2/11/2023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22412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713100" y="445025"/>
            <a:ext cx="77178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713100" y="1248300"/>
            <a:ext cx="7717800" cy="3355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711103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ection header 1">
  <p:cSld name="Section header 1">
    <p:spTree>
      <p:nvGrpSpPr>
        <p:cNvPr id="1" name="Shape 107"/>
        <p:cNvGrpSpPr/>
        <p:nvPr/>
      </p:nvGrpSpPr>
      <p:grpSpPr>
        <a:xfrm>
          <a:off x="0" y="0"/>
          <a:ext cx="0" cy="0"/>
          <a:chOff x="0" y="0"/>
          <a:chExt cx="0" cy="0"/>
        </a:xfrm>
      </p:grpSpPr>
      <p:grpSp>
        <p:nvGrpSpPr>
          <p:cNvPr id="108" name="Google Shape;108;p15"/>
          <p:cNvGrpSpPr/>
          <p:nvPr/>
        </p:nvGrpSpPr>
        <p:grpSpPr>
          <a:xfrm>
            <a:off x="0" y="1212"/>
            <a:ext cx="9144052" cy="5143522"/>
            <a:chOff x="0" y="1212"/>
            <a:chExt cx="9144052" cy="5143522"/>
          </a:xfrm>
        </p:grpSpPr>
        <p:sp>
          <p:nvSpPr>
            <p:cNvPr id="109" name="Google Shape;109;p15"/>
            <p:cNvSpPr/>
            <p:nvPr/>
          </p:nvSpPr>
          <p:spPr>
            <a:xfrm>
              <a:off x="0" y="1212"/>
              <a:ext cx="9144052" cy="5140538"/>
            </a:xfrm>
            <a:custGeom>
              <a:avLst/>
              <a:gdLst/>
              <a:ahLst/>
              <a:cxnLst/>
              <a:rect l="l" t="t" r="r" b="b"/>
              <a:pathLst>
                <a:path w="275216" h="156509" extrusionOk="0">
                  <a:moveTo>
                    <a:pt x="6251" y="311"/>
                  </a:moveTo>
                  <a:lnTo>
                    <a:pt x="6251" y="6247"/>
                  </a:lnTo>
                  <a:lnTo>
                    <a:pt x="315" y="6247"/>
                  </a:lnTo>
                  <a:lnTo>
                    <a:pt x="315" y="311"/>
                  </a:lnTo>
                  <a:close/>
                  <a:moveTo>
                    <a:pt x="12498" y="311"/>
                  </a:moveTo>
                  <a:lnTo>
                    <a:pt x="12498" y="6247"/>
                  </a:lnTo>
                  <a:lnTo>
                    <a:pt x="6562" y="6247"/>
                  </a:lnTo>
                  <a:lnTo>
                    <a:pt x="6562" y="311"/>
                  </a:lnTo>
                  <a:close/>
                  <a:moveTo>
                    <a:pt x="18745" y="311"/>
                  </a:moveTo>
                  <a:lnTo>
                    <a:pt x="18745" y="6247"/>
                  </a:lnTo>
                  <a:lnTo>
                    <a:pt x="12810" y="6247"/>
                  </a:lnTo>
                  <a:lnTo>
                    <a:pt x="12810" y="311"/>
                  </a:lnTo>
                  <a:close/>
                  <a:moveTo>
                    <a:pt x="24992" y="311"/>
                  </a:moveTo>
                  <a:lnTo>
                    <a:pt x="24992" y="6247"/>
                  </a:lnTo>
                  <a:lnTo>
                    <a:pt x="19058" y="6247"/>
                  </a:lnTo>
                  <a:lnTo>
                    <a:pt x="19058" y="311"/>
                  </a:lnTo>
                  <a:close/>
                  <a:moveTo>
                    <a:pt x="31241" y="311"/>
                  </a:moveTo>
                  <a:lnTo>
                    <a:pt x="31241" y="6247"/>
                  </a:lnTo>
                  <a:lnTo>
                    <a:pt x="25305" y="6247"/>
                  </a:lnTo>
                  <a:lnTo>
                    <a:pt x="25305" y="311"/>
                  </a:lnTo>
                  <a:close/>
                  <a:moveTo>
                    <a:pt x="37489" y="311"/>
                  </a:moveTo>
                  <a:lnTo>
                    <a:pt x="37489" y="6247"/>
                  </a:lnTo>
                  <a:lnTo>
                    <a:pt x="31553" y="6247"/>
                  </a:lnTo>
                  <a:lnTo>
                    <a:pt x="31553" y="311"/>
                  </a:lnTo>
                  <a:close/>
                  <a:moveTo>
                    <a:pt x="43737" y="311"/>
                  </a:moveTo>
                  <a:lnTo>
                    <a:pt x="43737" y="6247"/>
                  </a:lnTo>
                  <a:lnTo>
                    <a:pt x="37802" y="6247"/>
                  </a:lnTo>
                  <a:lnTo>
                    <a:pt x="37802" y="311"/>
                  </a:lnTo>
                  <a:close/>
                  <a:moveTo>
                    <a:pt x="49985" y="311"/>
                  </a:moveTo>
                  <a:lnTo>
                    <a:pt x="49985" y="6247"/>
                  </a:lnTo>
                  <a:lnTo>
                    <a:pt x="44049" y="6247"/>
                  </a:lnTo>
                  <a:lnTo>
                    <a:pt x="44049" y="311"/>
                  </a:lnTo>
                  <a:close/>
                  <a:moveTo>
                    <a:pt x="56232" y="311"/>
                  </a:moveTo>
                  <a:lnTo>
                    <a:pt x="56232" y="6247"/>
                  </a:lnTo>
                  <a:lnTo>
                    <a:pt x="50296" y="6247"/>
                  </a:lnTo>
                  <a:lnTo>
                    <a:pt x="50296" y="311"/>
                  </a:lnTo>
                  <a:close/>
                  <a:moveTo>
                    <a:pt x="62480" y="311"/>
                  </a:moveTo>
                  <a:lnTo>
                    <a:pt x="62480" y="6247"/>
                  </a:lnTo>
                  <a:lnTo>
                    <a:pt x="56545" y="6247"/>
                  </a:lnTo>
                  <a:lnTo>
                    <a:pt x="56545" y="311"/>
                  </a:lnTo>
                  <a:close/>
                  <a:moveTo>
                    <a:pt x="68727" y="311"/>
                  </a:moveTo>
                  <a:lnTo>
                    <a:pt x="68727" y="6247"/>
                  </a:lnTo>
                  <a:lnTo>
                    <a:pt x="62792" y="6247"/>
                  </a:lnTo>
                  <a:lnTo>
                    <a:pt x="62792" y="311"/>
                  </a:lnTo>
                  <a:close/>
                  <a:moveTo>
                    <a:pt x="74975" y="311"/>
                  </a:moveTo>
                  <a:lnTo>
                    <a:pt x="74975" y="6247"/>
                  </a:lnTo>
                  <a:lnTo>
                    <a:pt x="69039" y="6247"/>
                  </a:lnTo>
                  <a:lnTo>
                    <a:pt x="69039" y="311"/>
                  </a:lnTo>
                  <a:close/>
                  <a:moveTo>
                    <a:pt x="81223" y="311"/>
                  </a:moveTo>
                  <a:lnTo>
                    <a:pt x="81223" y="6247"/>
                  </a:lnTo>
                  <a:lnTo>
                    <a:pt x="75286" y="6247"/>
                  </a:lnTo>
                  <a:lnTo>
                    <a:pt x="75286" y="311"/>
                  </a:lnTo>
                  <a:close/>
                  <a:moveTo>
                    <a:pt x="87470" y="311"/>
                  </a:moveTo>
                  <a:lnTo>
                    <a:pt x="87470" y="6247"/>
                  </a:lnTo>
                  <a:lnTo>
                    <a:pt x="81535" y="6247"/>
                  </a:lnTo>
                  <a:lnTo>
                    <a:pt x="81535" y="311"/>
                  </a:lnTo>
                  <a:close/>
                  <a:moveTo>
                    <a:pt x="93720" y="311"/>
                  </a:moveTo>
                  <a:lnTo>
                    <a:pt x="93720" y="6247"/>
                  </a:lnTo>
                  <a:lnTo>
                    <a:pt x="87784" y="6247"/>
                  </a:lnTo>
                  <a:lnTo>
                    <a:pt x="87784" y="311"/>
                  </a:lnTo>
                  <a:close/>
                  <a:moveTo>
                    <a:pt x="99967" y="311"/>
                  </a:moveTo>
                  <a:lnTo>
                    <a:pt x="99967" y="6247"/>
                  </a:lnTo>
                  <a:lnTo>
                    <a:pt x="94031" y="6247"/>
                  </a:lnTo>
                  <a:lnTo>
                    <a:pt x="94031" y="311"/>
                  </a:lnTo>
                  <a:close/>
                  <a:moveTo>
                    <a:pt x="106214" y="311"/>
                  </a:moveTo>
                  <a:lnTo>
                    <a:pt x="106214" y="6247"/>
                  </a:lnTo>
                  <a:lnTo>
                    <a:pt x="100280" y="6247"/>
                  </a:lnTo>
                  <a:lnTo>
                    <a:pt x="100280" y="311"/>
                  </a:lnTo>
                  <a:close/>
                  <a:moveTo>
                    <a:pt x="112461" y="311"/>
                  </a:moveTo>
                  <a:lnTo>
                    <a:pt x="112461" y="6247"/>
                  </a:lnTo>
                  <a:lnTo>
                    <a:pt x="106527" y="6247"/>
                  </a:lnTo>
                  <a:lnTo>
                    <a:pt x="106527" y="311"/>
                  </a:lnTo>
                  <a:close/>
                  <a:moveTo>
                    <a:pt x="118710" y="311"/>
                  </a:moveTo>
                  <a:lnTo>
                    <a:pt x="118710" y="6247"/>
                  </a:lnTo>
                  <a:lnTo>
                    <a:pt x="112774" y="6247"/>
                  </a:lnTo>
                  <a:lnTo>
                    <a:pt x="112774" y="311"/>
                  </a:lnTo>
                  <a:close/>
                  <a:moveTo>
                    <a:pt x="124957" y="311"/>
                  </a:moveTo>
                  <a:lnTo>
                    <a:pt x="124957" y="6247"/>
                  </a:lnTo>
                  <a:lnTo>
                    <a:pt x="119021" y="6247"/>
                  </a:lnTo>
                  <a:lnTo>
                    <a:pt x="119021" y="311"/>
                  </a:lnTo>
                  <a:close/>
                  <a:moveTo>
                    <a:pt x="131204" y="311"/>
                  </a:moveTo>
                  <a:lnTo>
                    <a:pt x="131204" y="6247"/>
                  </a:lnTo>
                  <a:lnTo>
                    <a:pt x="125270" y="6247"/>
                  </a:lnTo>
                  <a:lnTo>
                    <a:pt x="125270" y="311"/>
                  </a:lnTo>
                  <a:close/>
                  <a:moveTo>
                    <a:pt x="137451" y="311"/>
                  </a:moveTo>
                  <a:lnTo>
                    <a:pt x="137451" y="6247"/>
                  </a:lnTo>
                  <a:lnTo>
                    <a:pt x="131517" y="6247"/>
                  </a:lnTo>
                  <a:lnTo>
                    <a:pt x="131517" y="311"/>
                  </a:lnTo>
                  <a:close/>
                  <a:moveTo>
                    <a:pt x="143702" y="311"/>
                  </a:moveTo>
                  <a:lnTo>
                    <a:pt x="143702" y="6247"/>
                  </a:lnTo>
                  <a:lnTo>
                    <a:pt x="137766" y="6247"/>
                  </a:lnTo>
                  <a:lnTo>
                    <a:pt x="137766" y="311"/>
                  </a:lnTo>
                  <a:close/>
                  <a:moveTo>
                    <a:pt x="149949" y="311"/>
                  </a:moveTo>
                  <a:lnTo>
                    <a:pt x="149949" y="6247"/>
                  </a:lnTo>
                  <a:lnTo>
                    <a:pt x="144015" y="6247"/>
                  </a:lnTo>
                  <a:lnTo>
                    <a:pt x="144015" y="311"/>
                  </a:lnTo>
                  <a:close/>
                  <a:moveTo>
                    <a:pt x="156196" y="311"/>
                  </a:moveTo>
                  <a:lnTo>
                    <a:pt x="156196" y="6247"/>
                  </a:lnTo>
                  <a:lnTo>
                    <a:pt x="150262" y="6247"/>
                  </a:lnTo>
                  <a:lnTo>
                    <a:pt x="150262" y="311"/>
                  </a:lnTo>
                  <a:close/>
                  <a:moveTo>
                    <a:pt x="162445" y="311"/>
                  </a:moveTo>
                  <a:lnTo>
                    <a:pt x="162445" y="6247"/>
                  </a:lnTo>
                  <a:lnTo>
                    <a:pt x="156509" y="6247"/>
                  </a:lnTo>
                  <a:lnTo>
                    <a:pt x="156509" y="311"/>
                  </a:lnTo>
                  <a:close/>
                  <a:moveTo>
                    <a:pt x="168692" y="311"/>
                  </a:moveTo>
                  <a:lnTo>
                    <a:pt x="168692" y="6247"/>
                  </a:lnTo>
                  <a:lnTo>
                    <a:pt x="162756" y="6247"/>
                  </a:lnTo>
                  <a:lnTo>
                    <a:pt x="162756" y="311"/>
                  </a:lnTo>
                  <a:close/>
                  <a:moveTo>
                    <a:pt x="174939" y="311"/>
                  </a:moveTo>
                  <a:lnTo>
                    <a:pt x="174939" y="6247"/>
                  </a:lnTo>
                  <a:lnTo>
                    <a:pt x="169005" y="6247"/>
                  </a:lnTo>
                  <a:lnTo>
                    <a:pt x="169005" y="311"/>
                  </a:lnTo>
                  <a:close/>
                  <a:moveTo>
                    <a:pt x="181186" y="311"/>
                  </a:moveTo>
                  <a:lnTo>
                    <a:pt x="181186" y="6247"/>
                  </a:lnTo>
                  <a:lnTo>
                    <a:pt x="175252" y="6247"/>
                  </a:lnTo>
                  <a:lnTo>
                    <a:pt x="175252" y="311"/>
                  </a:lnTo>
                  <a:close/>
                  <a:moveTo>
                    <a:pt x="187435" y="311"/>
                  </a:moveTo>
                  <a:lnTo>
                    <a:pt x="187435" y="6247"/>
                  </a:lnTo>
                  <a:lnTo>
                    <a:pt x="181499" y="6247"/>
                  </a:lnTo>
                  <a:lnTo>
                    <a:pt x="181499" y="311"/>
                  </a:lnTo>
                  <a:close/>
                  <a:moveTo>
                    <a:pt x="193684" y="311"/>
                  </a:moveTo>
                  <a:lnTo>
                    <a:pt x="193684" y="6247"/>
                  </a:lnTo>
                  <a:lnTo>
                    <a:pt x="187749" y="6247"/>
                  </a:lnTo>
                  <a:lnTo>
                    <a:pt x="187749" y="311"/>
                  </a:lnTo>
                  <a:close/>
                  <a:moveTo>
                    <a:pt x="199931" y="311"/>
                  </a:moveTo>
                  <a:lnTo>
                    <a:pt x="199931" y="6247"/>
                  </a:lnTo>
                  <a:lnTo>
                    <a:pt x="193996" y="6247"/>
                  </a:lnTo>
                  <a:lnTo>
                    <a:pt x="193996" y="311"/>
                  </a:lnTo>
                  <a:close/>
                  <a:moveTo>
                    <a:pt x="206180" y="311"/>
                  </a:moveTo>
                  <a:lnTo>
                    <a:pt x="206180" y="6247"/>
                  </a:lnTo>
                  <a:lnTo>
                    <a:pt x="200244" y="6247"/>
                  </a:lnTo>
                  <a:lnTo>
                    <a:pt x="200244" y="311"/>
                  </a:lnTo>
                  <a:close/>
                  <a:moveTo>
                    <a:pt x="212427" y="311"/>
                  </a:moveTo>
                  <a:lnTo>
                    <a:pt x="212427" y="6247"/>
                  </a:lnTo>
                  <a:lnTo>
                    <a:pt x="206491" y="6247"/>
                  </a:lnTo>
                  <a:lnTo>
                    <a:pt x="206491" y="311"/>
                  </a:lnTo>
                  <a:close/>
                  <a:moveTo>
                    <a:pt x="218674" y="311"/>
                  </a:moveTo>
                  <a:lnTo>
                    <a:pt x="218674" y="6247"/>
                  </a:lnTo>
                  <a:lnTo>
                    <a:pt x="212739" y="6247"/>
                  </a:lnTo>
                  <a:lnTo>
                    <a:pt x="212739" y="311"/>
                  </a:lnTo>
                  <a:close/>
                  <a:moveTo>
                    <a:pt x="224921" y="311"/>
                  </a:moveTo>
                  <a:lnTo>
                    <a:pt x="224921" y="6247"/>
                  </a:lnTo>
                  <a:lnTo>
                    <a:pt x="218987" y="6247"/>
                  </a:lnTo>
                  <a:lnTo>
                    <a:pt x="218987" y="311"/>
                  </a:lnTo>
                  <a:close/>
                  <a:moveTo>
                    <a:pt x="231170" y="311"/>
                  </a:moveTo>
                  <a:lnTo>
                    <a:pt x="231170" y="6247"/>
                  </a:lnTo>
                  <a:lnTo>
                    <a:pt x="225234" y="6247"/>
                  </a:lnTo>
                  <a:lnTo>
                    <a:pt x="225234" y="311"/>
                  </a:lnTo>
                  <a:close/>
                  <a:moveTo>
                    <a:pt x="237417" y="311"/>
                  </a:moveTo>
                  <a:lnTo>
                    <a:pt x="237417" y="6247"/>
                  </a:lnTo>
                  <a:lnTo>
                    <a:pt x="231481" y="6247"/>
                  </a:lnTo>
                  <a:lnTo>
                    <a:pt x="231481" y="311"/>
                  </a:lnTo>
                  <a:close/>
                  <a:moveTo>
                    <a:pt x="243664" y="311"/>
                  </a:moveTo>
                  <a:lnTo>
                    <a:pt x="243664" y="6247"/>
                  </a:lnTo>
                  <a:lnTo>
                    <a:pt x="237729" y="6247"/>
                  </a:lnTo>
                  <a:lnTo>
                    <a:pt x="237729" y="311"/>
                  </a:lnTo>
                  <a:close/>
                  <a:moveTo>
                    <a:pt x="249914" y="311"/>
                  </a:moveTo>
                  <a:lnTo>
                    <a:pt x="249914" y="6247"/>
                  </a:lnTo>
                  <a:lnTo>
                    <a:pt x="243978" y="6247"/>
                  </a:lnTo>
                  <a:lnTo>
                    <a:pt x="243978" y="311"/>
                  </a:lnTo>
                  <a:close/>
                  <a:moveTo>
                    <a:pt x="256161" y="311"/>
                  </a:moveTo>
                  <a:lnTo>
                    <a:pt x="256161" y="6247"/>
                  </a:lnTo>
                  <a:lnTo>
                    <a:pt x="250225" y="6247"/>
                  </a:lnTo>
                  <a:lnTo>
                    <a:pt x="250225" y="311"/>
                  </a:lnTo>
                  <a:close/>
                  <a:moveTo>
                    <a:pt x="262409" y="311"/>
                  </a:moveTo>
                  <a:lnTo>
                    <a:pt x="262409" y="6247"/>
                  </a:lnTo>
                  <a:lnTo>
                    <a:pt x="256474" y="6247"/>
                  </a:lnTo>
                  <a:lnTo>
                    <a:pt x="256474" y="311"/>
                  </a:lnTo>
                  <a:close/>
                  <a:moveTo>
                    <a:pt x="268656" y="311"/>
                  </a:moveTo>
                  <a:lnTo>
                    <a:pt x="268656" y="6247"/>
                  </a:lnTo>
                  <a:lnTo>
                    <a:pt x="262721" y="6247"/>
                  </a:lnTo>
                  <a:lnTo>
                    <a:pt x="262721" y="311"/>
                  </a:lnTo>
                  <a:close/>
                  <a:moveTo>
                    <a:pt x="274904" y="311"/>
                  </a:moveTo>
                  <a:lnTo>
                    <a:pt x="274904" y="6247"/>
                  </a:lnTo>
                  <a:lnTo>
                    <a:pt x="268968" y="6247"/>
                  </a:lnTo>
                  <a:lnTo>
                    <a:pt x="268968" y="311"/>
                  </a:lnTo>
                  <a:close/>
                  <a:moveTo>
                    <a:pt x="6251" y="6560"/>
                  </a:moveTo>
                  <a:lnTo>
                    <a:pt x="6251" y="12494"/>
                  </a:lnTo>
                  <a:lnTo>
                    <a:pt x="315" y="12494"/>
                  </a:lnTo>
                  <a:lnTo>
                    <a:pt x="315" y="6560"/>
                  </a:lnTo>
                  <a:close/>
                  <a:moveTo>
                    <a:pt x="12498" y="6560"/>
                  </a:moveTo>
                  <a:lnTo>
                    <a:pt x="12498" y="12494"/>
                  </a:lnTo>
                  <a:lnTo>
                    <a:pt x="6562" y="12494"/>
                  </a:lnTo>
                  <a:lnTo>
                    <a:pt x="6562" y="6560"/>
                  </a:lnTo>
                  <a:close/>
                  <a:moveTo>
                    <a:pt x="18745" y="6560"/>
                  </a:moveTo>
                  <a:lnTo>
                    <a:pt x="18745" y="12494"/>
                  </a:lnTo>
                  <a:lnTo>
                    <a:pt x="12810" y="12494"/>
                  </a:lnTo>
                  <a:lnTo>
                    <a:pt x="12810" y="6560"/>
                  </a:lnTo>
                  <a:close/>
                  <a:moveTo>
                    <a:pt x="24992" y="6560"/>
                  </a:moveTo>
                  <a:lnTo>
                    <a:pt x="24992" y="12494"/>
                  </a:lnTo>
                  <a:lnTo>
                    <a:pt x="19058" y="12494"/>
                  </a:lnTo>
                  <a:lnTo>
                    <a:pt x="19058" y="6560"/>
                  </a:lnTo>
                  <a:close/>
                  <a:moveTo>
                    <a:pt x="31241" y="6560"/>
                  </a:moveTo>
                  <a:lnTo>
                    <a:pt x="31241" y="12494"/>
                  </a:lnTo>
                  <a:lnTo>
                    <a:pt x="25305" y="12494"/>
                  </a:lnTo>
                  <a:lnTo>
                    <a:pt x="25305" y="6560"/>
                  </a:lnTo>
                  <a:close/>
                  <a:moveTo>
                    <a:pt x="37489" y="6560"/>
                  </a:moveTo>
                  <a:lnTo>
                    <a:pt x="37489" y="12494"/>
                  </a:lnTo>
                  <a:lnTo>
                    <a:pt x="31553" y="12494"/>
                  </a:lnTo>
                  <a:lnTo>
                    <a:pt x="31553" y="6560"/>
                  </a:lnTo>
                  <a:close/>
                  <a:moveTo>
                    <a:pt x="43737" y="6560"/>
                  </a:moveTo>
                  <a:lnTo>
                    <a:pt x="43737" y="12494"/>
                  </a:lnTo>
                  <a:lnTo>
                    <a:pt x="37802" y="12494"/>
                  </a:lnTo>
                  <a:lnTo>
                    <a:pt x="37802" y="6560"/>
                  </a:lnTo>
                  <a:close/>
                  <a:moveTo>
                    <a:pt x="49985" y="6560"/>
                  </a:moveTo>
                  <a:lnTo>
                    <a:pt x="49985" y="12494"/>
                  </a:lnTo>
                  <a:lnTo>
                    <a:pt x="44049" y="12494"/>
                  </a:lnTo>
                  <a:lnTo>
                    <a:pt x="44049" y="6560"/>
                  </a:lnTo>
                  <a:close/>
                  <a:moveTo>
                    <a:pt x="56232" y="6560"/>
                  </a:moveTo>
                  <a:lnTo>
                    <a:pt x="56232" y="12494"/>
                  </a:lnTo>
                  <a:lnTo>
                    <a:pt x="50296" y="12494"/>
                  </a:lnTo>
                  <a:lnTo>
                    <a:pt x="50296" y="6560"/>
                  </a:lnTo>
                  <a:close/>
                  <a:moveTo>
                    <a:pt x="62480" y="6560"/>
                  </a:moveTo>
                  <a:lnTo>
                    <a:pt x="62480" y="12494"/>
                  </a:lnTo>
                  <a:lnTo>
                    <a:pt x="56545" y="12494"/>
                  </a:lnTo>
                  <a:lnTo>
                    <a:pt x="56545" y="6560"/>
                  </a:lnTo>
                  <a:close/>
                  <a:moveTo>
                    <a:pt x="68727" y="6560"/>
                  </a:moveTo>
                  <a:lnTo>
                    <a:pt x="68727" y="12494"/>
                  </a:lnTo>
                  <a:lnTo>
                    <a:pt x="62792" y="12494"/>
                  </a:lnTo>
                  <a:lnTo>
                    <a:pt x="62792" y="6560"/>
                  </a:lnTo>
                  <a:close/>
                  <a:moveTo>
                    <a:pt x="74975" y="6560"/>
                  </a:moveTo>
                  <a:lnTo>
                    <a:pt x="74975" y="12494"/>
                  </a:lnTo>
                  <a:lnTo>
                    <a:pt x="69039" y="12494"/>
                  </a:lnTo>
                  <a:lnTo>
                    <a:pt x="69039" y="6560"/>
                  </a:lnTo>
                  <a:close/>
                  <a:moveTo>
                    <a:pt x="81223" y="6560"/>
                  </a:moveTo>
                  <a:lnTo>
                    <a:pt x="81223" y="12494"/>
                  </a:lnTo>
                  <a:lnTo>
                    <a:pt x="75286" y="12494"/>
                  </a:lnTo>
                  <a:lnTo>
                    <a:pt x="75286" y="6560"/>
                  </a:lnTo>
                  <a:close/>
                  <a:moveTo>
                    <a:pt x="87470" y="6560"/>
                  </a:moveTo>
                  <a:lnTo>
                    <a:pt x="87470" y="12494"/>
                  </a:lnTo>
                  <a:lnTo>
                    <a:pt x="81535" y="12494"/>
                  </a:lnTo>
                  <a:lnTo>
                    <a:pt x="81535" y="6560"/>
                  </a:lnTo>
                  <a:close/>
                  <a:moveTo>
                    <a:pt x="93720" y="6560"/>
                  </a:moveTo>
                  <a:lnTo>
                    <a:pt x="93720" y="12494"/>
                  </a:lnTo>
                  <a:lnTo>
                    <a:pt x="87784" y="12494"/>
                  </a:lnTo>
                  <a:lnTo>
                    <a:pt x="87784" y="6560"/>
                  </a:lnTo>
                  <a:close/>
                  <a:moveTo>
                    <a:pt x="99967" y="6560"/>
                  </a:moveTo>
                  <a:lnTo>
                    <a:pt x="99967" y="12494"/>
                  </a:lnTo>
                  <a:lnTo>
                    <a:pt x="94031" y="12494"/>
                  </a:lnTo>
                  <a:lnTo>
                    <a:pt x="94031" y="6560"/>
                  </a:lnTo>
                  <a:close/>
                  <a:moveTo>
                    <a:pt x="106214" y="6560"/>
                  </a:moveTo>
                  <a:lnTo>
                    <a:pt x="106214" y="12494"/>
                  </a:lnTo>
                  <a:lnTo>
                    <a:pt x="100280" y="12494"/>
                  </a:lnTo>
                  <a:lnTo>
                    <a:pt x="100280" y="6560"/>
                  </a:lnTo>
                  <a:close/>
                  <a:moveTo>
                    <a:pt x="112461" y="6560"/>
                  </a:moveTo>
                  <a:lnTo>
                    <a:pt x="112461" y="12494"/>
                  </a:lnTo>
                  <a:lnTo>
                    <a:pt x="106527" y="12494"/>
                  </a:lnTo>
                  <a:lnTo>
                    <a:pt x="106527" y="6560"/>
                  </a:lnTo>
                  <a:close/>
                  <a:moveTo>
                    <a:pt x="118710" y="6560"/>
                  </a:moveTo>
                  <a:lnTo>
                    <a:pt x="118710" y="12494"/>
                  </a:lnTo>
                  <a:lnTo>
                    <a:pt x="112774" y="12494"/>
                  </a:lnTo>
                  <a:lnTo>
                    <a:pt x="112774" y="6560"/>
                  </a:lnTo>
                  <a:close/>
                  <a:moveTo>
                    <a:pt x="124957" y="6560"/>
                  </a:moveTo>
                  <a:lnTo>
                    <a:pt x="124957" y="12494"/>
                  </a:lnTo>
                  <a:lnTo>
                    <a:pt x="119021" y="12494"/>
                  </a:lnTo>
                  <a:lnTo>
                    <a:pt x="119021" y="6560"/>
                  </a:lnTo>
                  <a:close/>
                  <a:moveTo>
                    <a:pt x="131204" y="6560"/>
                  </a:moveTo>
                  <a:lnTo>
                    <a:pt x="131204" y="12494"/>
                  </a:lnTo>
                  <a:lnTo>
                    <a:pt x="125270" y="12494"/>
                  </a:lnTo>
                  <a:lnTo>
                    <a:pt x="125270" y="6560"/>
                  </a:lnTo>
                  <a:close/>
                  <a:moveTo>
                    <a:pt x="137451" y="6560"/>
                  </a:moveTo>
                  <a:lnTo>
                    <a:pt x="137451" y="12494"/>
                  </a:lnTo>
                  <a:lnTo>
                    <a:pt x="131517" y="12494"/>
                  </a:lnTo>
                  <a:lnTo>
                    <a:pt x="131517" y="6560"/>
                  </a:lnTo>
                  <a:close/>
                  <a:moveTo>
                    <a:pt x="143702" y="6560"/>
                  </a:moveTo>
                  <a:lnTo>
                    <a:pt x="143702" y="12494"/>
                  </a:lnTo>
                  <a:lnTo>
                    <a:pt x="137766" y="12494"/>
                  </a:lnTo>
                  <a:lnTo>
                    <a:pt x="137766" y="6560"/>
                  </a:lnTo>
                  <a:close/>
                  <a:moveTo>
                    <a:pt x="149949" y="6560"/>
                  </a:moveTo>
                  <a:lnTo>
                    <a:pt x="149949" y="12494"/>
                  </a:lnTo>
                  <a:lnTo>
                    <a:pt x="144015" y="12494"/>
                  </a:lnTo>
                  <a:lnTo>
                    <a:pt x="144015" y="6560"/>
                  </a:lnTo>
                  <a:close/>
                  <a:moveTo>
                    <a:pt x="156196" y="6560"/>
                  </a:moveTo>
                  <a:lnTo>
                    <a:pt x="156196" y="12494"/>
                  </a:lnTo>
                  <a:lnTo>
                    <a:pt x="150262" y="12494"/>
                  </a:lnTo>
                  <a:lnTo>
                    <a:pt x="150262" y="6560"/>
                  </a:lnTo>
                  <a:close/>
                  <a:moveTo>
                    <a:pt x="162445" y="6560"/>
                  </a:moveTo>
                  <a:lnTo>
                    <a:pt x="162445" y="12494"/>
                  </a:lnTo>
                  <a:lnTo>
                    <a:pt x="156509" y="12494"/>
                  </a:lnTo>
                  <a:lnTo>
                    <a:pt x="156509" y="6560"/>
                  </a:lnTo>
                  <a:close/>
                  <a:moveTo>
                    <a:pt x="168692" y="6560"/>
                  </a:moveTo>
                  <a:lnTo>
                    <a:pt x="168692" y="12494"/>
                  </a:lnTo>
                  <a:lnTo>
                    <a:pt x="162756" y="12494"/>
                  </a:lnTo>
                  <a:lnTo>
                    <a:pt x="162756" y="6560"/>
                  </a:lnTo>
                  <a:close/>
                  <a:moveTo>
                    <a:pt x="174939" y="6560"/>
                  </a:moveTo>
                  <a:lnTo>
                    <a:pt x="174939" y="12494"/>
                  </a:lnTo>
                  <a:lnTo>
                    <a:pt x="169005" y="12494"/>
                  </a:lnTo>
                  <a:lnTo>
                    <a:pt x="169005" y="6560"/>
                  </a:lnTo>
                  <a:close/>
                  <a:moveTo>
                    <a:pt x="181186" y="6560"/>
                  </a:moveTo>
                  <a:lnTo>
                    <a:pt x="181186" y="12494"/>
                  </a:lnTo>
                  <a:lnTo>
                    <a:pt x="175252" y="12494"/>
                  </a:lnTo>
                  <a:lnTo>
                    <a:pt x="175252" y="6560"/>
                  </a:lnTo>
                  <a:close/>
                  <a:moveTo>
                    <a:pt x="187435" y="6560"/>
                  </a:moveTo>
                  <a:lnTo>
                    <a:pt x="187435" y="12494"/>
                  </a:lnTo>
                  <a:lnTo>
                    <a:pt x="181499" y="12494"/>
                  </a:lnTo>
                  <a:lnTo>
                    <a:pt x="181499" y="6560"/>
                  </a:lnTo>
                  <a:close/>
                  <a:moveTo>
                    <a:pt x="193684" y="6560"/>
                  </a:moveTo>
                  <a:lnTo>
                    <a:pt x="193684" y="12494"/>
                  </a:lnTo>
                  <a:lnTo>
                    <a:pt x="187749" y="12494"/>
                  </a:lnTo>
                  <a:lnTo>
                    <a:pt x="187749" y="6560"/>
                  </a:lnTo>
                  <a:close/>
                  <a:moveTo>
                    <a:pt x="199931" y="6560"/>
                  </a:moveTo>
                  <a:lnTo>
                    <a:pt x="199931" y="12494"/>
                  </a:lnTo>
                  <a:lnTo>
                    <a:pt x="193996" y="12494"/>
                  </a:lnTo>
                  <a:lnTo>
                    <a:pt x="193996" y="6560"/>
                  </a:lnTo>
                  <a:close/>
                  <a:moveTo>
                    <a:pt x="206180" y="6560"/>
                  </a:moveTo>
                  <a:lnTo>
                    <a:pt x="206180" y="12494"/>
                  </a:lnTo>
                  <a:lnTo>
                    <a:pt x="200244" y="12494"/>
                  </a:lnTo>
                  <a:lnTo>
                    <a:pt x="200244" y="6560"/>
                  </a:lnTo>
                  <a:close/>
                  <a:moveTo>
                    <a:pt x="212427" y="6560"/>
                  </a:moveTo>
                  <a:lnTo>
                    <a:pt x="212427" y="12494"/>
                  </a:lnTo>
                  <a:lnTo>
                    <a:pt x="206491" y="12494"/>
                  </a:lnTo>
                  <a:lnTo>
                    <a:pt x="206491" y="6560"/>
                  </a:lnTo>
                  <a:close/>
                  <a:moveTo>
                    <a:pt x="218674" y="6560"/>
                  </a:moveTo>
                  <a:lnTo>
                    <a:pt x="218674" y="12494"/>
                  </a:lnTo>
                  <a:lnTo>
                    <a:pt x="212739" y="12494"/>
                  </a:lnTo>
                  <a:lnTo>
                    <a:pt x="212739" y="6560"/>
                  </a:lnTo>
                  <a:close/>
                  <a:moveTo>
                    <a:pt x="224921" y="6560"/>
                  </a:moveTo>
                  <a:lnTo>
                    <a:pt x="224921" y="12494"/>
                  </a:lnTo>
                  <a:lnTo>
                    <a:pt x="218987" y="12494"/>
                  </a:lnTo>
                  <a:lnTo>
                    <a:pt x="218987" y="6560"/>
                  </a:lnTo>
                  <a:close/>
                  <a:moveTo>
                    <a:pt x="231170" y="6560"/>
                  </a:moveTo>
                  <a:lnTo>
                    <a:pt x="231170" y="12494"/>
                  </a:lnTo>
                  <a:lnTo>
                    <a:pt x="225234" y="12494"/>
                  </a:lnTo>
                  <a:lnTo>
                    <a:pt x="225234" y="6560"/>
                  </a:lnTo>
                  <a:close/>
                  <a:moveTo>
                    <a:pt x="237417" y="6560"/>
                  </a:moveTo>
                  <a:lnTo>
                    <a:pt x="237417" y="12494"/>
                  </a:lnTo>
                  <a:lnTo>
                    <a:pt x="231481" y="12494"/>
                  </a:lnTo>
                  <a:lnTo>
                    <a:pt x="231481" y="6560"/>
                  </a:lnTo>
                  <a:close/>
                  <a:moveTo>
                    <a:pt x="243664" y="6560"/>
                  </a:moveTo>
                  <a:lnTo>
                    <a:pt x="243664" y="12494"/>
                  </a:lnTo>
                  <a:lnTo>
                    <a:pt x="237729" y="12494"/>
                  </a:lnTo>
                  <a:lnTo>
                    <a:pt x="237729" y="6560"/>
                  </a:lnTo>
                  <a:close/>
                  <a:moveTo>
                    <a:pt x="249914" y="6560"/>
                  </a:moveTo>
                  <a:lnTo>
                    <a:pt x="249914" y="12494"/>
                  </a:lnTo>
                  <a:lnTo>
                    <a:pt x="243978" y="12494"/>
                  </a:lnTo>
                  <a:lnTo>
                    <a:pt x="243978" y="6560"/>
                  </a:lnTo>
                  <a:close/>
                  <a:moveTo>
                    <a:pt x="256161" y="6560"/>
                  </a:moveTo>
                  <a:lnTo>
                    <a:pt x="256161" y="12494"/>
                  </a:lnTo>
                  <a:lnTo>
                    <a:pt x="250225" y="12494"/>
                  </a:lnTo>
                  <a:lnTo>
                    <a:pt x="250225" y="6560"/>
                  </a:lnTo>
                  <a:close/>
                  <a:moveTo>
                    <a:pt x="262409" y="6560"/>
                  </a:moveTo>
                  <a:lnTo>
                    <a:pt x="262409" y="12494"/>
                  </a:lnTo>
                  <a:lnTo>
                    <a:pt x="256474" y="12494"/>
                  </a:lnTo>
                  <a:lnTo>
                    <a:pt x="256474" y="6560"/>
                  </a:lnTo>
                  <a:close/>
                  <a:moveTo>
                    <a:pt x="268656" y="6560"/>
                  </a:moveTo>
                  <a:lnTo>
                    <a:pt x="268656" y="12494"/>
                  </a:lnTo>
                  <a:lnTo>
                    <a:pt x="262721" y="12494"/>
                  </a:lnTo>
                  <a:lnTo>
                    <a:pt x="262721" y="6560"/>
                  </a:lnTo>
                  <a:close/>
                  <a:moveTo>
                    <a:pt x="274904" y="6560"/>
                  </a:moveTo>
                  <a:lnTo>
                    <a:pt x="274904" y="12494"/>
                  </a:lnTo>
                  <a:lnTo>
                    <a:pt x="268968" y="12494"/>
                  </a:lnTo>
                  <a:lnTo>
                    <a:pt x="268968" y="6560"/>
                  </a:lnTo>
                  <a:close/>
                  <a:moveTo>
                    <a:pt x="6251" y="12807"/>
                  </a:moveTo>
                  <a:lnTo>
                    <a:pt x="6251" y="18742"/>
                  </a:lnTo>
                  <a:lnTo>
                    <a:pt x="315" y="18742"/>
                  </a:lnTo>
                  <a:lnTo>
                    <a:pt x="315" y="12807"/>
                  </a:lnTo>
                  <a:close/>
                  <a:moveTo>
                    <a:pt x="12498" y="12807"/>
                  </a:moveTo>
                  <a:lnTo>
                    <a:pt x="12498" y="18742"/>
                  </a:lnTo>
                  <a:lnTo>
                    <a:pt x="6562" y="18742"/>
                  </a:lnTo>
                  <a:lnTo>
                    <a:pt x="6562" y="12807"/>
                  </a:lnTo>
                  <a:close/>
                  <a:moveTo>
                    <a:pt x="18745" y="12807"/>
                  </a:moveTo>
                  <a:lnTo>
                    <a:pt x="18745" y="18742"/>
                  </a:lnTo>
                  <a:lnTo>
                    <a:pt x="12810" y="18742"/>
                  </a:lnTo>
                  <a:lnTo>
                    <a:pt x="12810" y="12807"/>
                  </a:lnTo>
                  <a:close/>
                  <a:moveTo>
                    <a:pt x="24992" y="12807"/>
                  </a:moveTo>
                  <a:lnTo>
                    <a:pt x="24992" y="18742"/>
                  </a:lnTo>
                  <a:lnTo>
                    <a:pt x="19058" y="18742"/>
                  </a:lnTo>
                  <a:lnTo>
                    <a:pt x="19058" y="12807"/>
                  </a:lnTo>
                  <a:close/>
                  <a:moveTo>
                    <a:pt x="31241" y="12807"/>
                  </a:moveTo>
                  <a:lnTo>
                    <a:pt x="31241" y="18742"/>
                  </a:lnTo>
                  <a:lnTo>
                    <a:pt x="25305" y="18742"/>
                  </a:lnTo>
                  <a:lnTo>
                    <a:pt x="25305" y="12807"/>
                  </a:lnTo>
                  <a:close/>
                  <a:moveTo>
                    <a:pt x="37489" y="12807"/>
                  </a:moveTo>
                  <a:lnTo>
                    <a:pt x="37489" y="18742"/>
                  </a:lnTo>
                  <a:lnTo>
                    <a:pt x="31553" y="18742"/>
                  </a:lnTo>
                  <a:lnTo>
                    <a:pt x="31553" y="12807"/>
                  </a:lnTo>
                  <a:close/>
                  <a:moveTo>
                    <a:pt x="43737" y="12807"/>
                  </a:moveTo>
                  <a:lnTo>
                    <a:pt x="43737" y="18742"/>
                  </a:lnTo>
                  <a:lnTo>
                    <a:pt x="37802" y="18742"/>
                  </a:lnTo>
                  <a:lnTo>
                    <a:pt x="37802" y="12807"/>
                  </a:lnTo>
                  <a:close/>
                  <a:moveTo>
                    <a:pt x="49985" y="12807"/>
                  </a:moveTo>
                  <a:lnTo>
                    <a:pt x="49985" y="18742"/>
                  </a:lnTo>
                  <a:lnTo>
                    <a:pt x="44049" y="18742"/>
                  </a:lnTo>
                  <a:lnTo>
                    <a:pt x="44049" y="12807"/>
                  </a:lnTo>
                  <a:close/>
                  <a:moveTo>
                    <a:pt x="56232" y="12807"/>
                  </a:moveTo>
                  <a:lnTo>
                    <a:pt x="56232" y="18742"/>
                  </a:lnTo>
                  <a:lnTo>
                    <a:pt x="50296" y="18742"/>
                  </a:lnTo>
                  <a:lnTo>
                    <a:pt x="50296" y="12807"/>
                  </a:lnTo>
                  <a:close/>
                  <a:moveTo>
                    <a:pt x="62480" y="12807"/>
                  </a:moveTo>
                  <a:lnTo>
                    <a:pt x="62480" y="18742"/>
                  </a:lnTo>
                  <a:lnTo>
                    <a:pt x="56545" y="18742"/>
                  </a:lnTo>
                  <a:lnTo>
                    <a:pt x="56545" y="12807"/>
                  </a:lnTo>
                  <a:close/>
                  <a:moveTo>
                    <a:pt x="68727" y="12807"/>
                  </a:moveTo>
                  <a:lnTo>
                    <a:pt x="68727" y="18742"/>
                  </a:lnTo>
                  <a:lnTo>
                    <a:pt x="62792" y="18742"/>
                  </a:lnTo>
                  <a:lnTo>
                    <a:pt x="62792" y="12807"/>
                  </a:lnTo>
                  <a:close/>
                  <a:moveTo>
                    <a:pt x="74975" y="12807"/>
                  </a:moveTo>
                  <a:lnTo>
                    <a:pt x="74975" y="18742"/>
                  </a:lnTo>
                  <a:lnTo>
                    <a:pt x="69039" y="18742"/>
                  </a:lnTo>
                  <a:lnTo>
                    <a:pt x="69039" y="12807"/>
                  </a:lnTo>
                  <a:close/>
                  <a:moveTo>
                    <a:pt x="81223" y="12807"/>
                  </a:moveTo>
                  <a:lnTo>
                    <a:pt x="81223" y="18742"/>
                  </a:lnTo>
                  <a:lnTo>
                    <a:pt x="75286" y="18742"/>
                  </a:lnTo>
                  <a:lnTo>
                    <a:pt x="75286" y="12807"/>
                  </a:lnTo>
                  <a:close/>
                  <a:moveTo>
                    <a:pt x="87470" y="12807"/>
                  </a:moveTo>
                  <a:lnTo>
                    <a:pt x="87470" y="18742"/>
                  </a:lnTo>
                  <a:lnTo>
                    <a:pt x="81535" y="18742"/>
                  </a:lnTo>
                  <a:lnTo>
                    <a:pt x="81535" y="12807"/>
                  </a:lnTo>
                  <a:close/>
                  <a:moveTo>
                    <a:pt x="93720" y="12807"/>
                  </a:moveTo>
                  <a:lnTo>
                    <a:pt x="93720" y="18742"/>
                  </a:lnTo>
                  <a:lnTo>
                    <a:pt x="87784" y="18742"/>
                  </a:lnTo>
                  <a:lnTo>
                    <a:pt x="87784" y="12807"/>
                  </a:lnTo>
                  <a:close/>
                  <a:moveTo>
                    <a:pt x="99967" y="12807"/>
                  </a:moveTo>
                  <a:lnTo>
                    <a:pt x="99967" y="18742"/>
                  </a:lnTo>
                  <a:lnTo>
                    <a:pt x="94031" y="18742"/>
                  </a:lnTo>
                  <a:lnTo>
                    <a:pt x="94031" y="12807"/>
                  </a:lnTo>
                  <a:close/>
                  <a:moveTo>
                    <a:pt x="106214" y="12807"/>
                  </a:moveTo>
                  <a:lnTo>
                    <a:pt x="106214" y="18742"/>
                  </a:lnTo>
                  <a:lnTo>
                    <a:pt x="100280" y="18742"/>
                  </a:lnTo>
                  <a:lnTo>
                    <a:pt x="100280" y="12807"/>
                  </a:lnTo>
                  <a:close/>
                  <a:moveTo>
                    <a:pt x="112461" y="12807"/>
                  </a:moveTo>
                  <a:lnTo>
                    <a:pt x="112461" y="18742"/>
                  </a:lnTo>
                  <a:lnTo>
                    <a:pt x="106527" y="18742"/>
                  </a:lnTo>
                  <a:lnTo>
                    <a:pt x="106527" y="12807"/>
                  </a:lnTo>
                  <a:close/>
                  <a:moveTo>
                    <a:pt x="118710" y="12807"/>
                  </a:moveTo>
                  <a:lnTo>
                    <a:pt x="118710" y="18742"/>
                  </a:lnTo>
                  <a:lnTo>
                    <a:pt x="112774" y="18742"/>
                  </a:lnTo>
                  <a:lnTo>
                    <a:pt x="112774" y="12807"/>
                  </a:lnTo>
                  <a:close/>
                  <a:moveTo>
                    <a:pt x="124957" y="12807"/>
                  </a:moveTo>
                  <a:lnTo>
                    <a:pt x="124957" y="18742"/>
                  </a:lnTo>
                  <a:lnTo>
                    <a:pt x="119021" y="18742"/>
                  </a:lnTo>
                  <a:lnTo>
                    <a:pt x="119021" y="12807"/>
                  </a:lnTo>
                  <a:close/>
                  <a:moveTo>
                    <a:pt x="131204" y="12807"/>
                  </a:moveTo>
                  <a:lnTo>
                    <a:pt x="131204" y="18742"/>
                  </a:lnTo>
                  <a:lnTo>
                    <a:pt x="125270" y="18742"/>
                  </a:lnTo>
                  <a:lnTo>
                    <a:pt x="125270" y="12807"/>
                  </a:lnTo>
                  <a:close/>
                  <a:moveTo>
                    <a:pt x="137451" y="12807"/>
                  </a:moveTo>
                  <a:lnTo>
                    <a:pt x="137451" y="18742"/>
                  </a:lnTo>
                  <a:lnTo>
                    <a:pt x="131517" y="18742"/>
                  </a:lnTo>
                  <a:lnTo>
                    <a:pt x="131517" y="12807"/>
                  </a:lnTo>
                  <a:close/>
                  <a:moveTo>
                    <a:pt x="143702" y="12807"/>
                  </a:moveTo>
                  <a:lnTo>
                    <a:pt x="143702" y="18742"/>
                  </a:lnTo>
                  <a:lnTo>
                    <a:pt x="137766" y="18742"/>
                  </a:lnTo>
                  <a:lnTo>
                    <a:pt x="137766" y="12807"/>
                  </a:lnTo>
                  <a:close/>
                  <a:moveTo>
                    <a:pt x="149949" y="12807"/>
                  </a:moveTo>
                  <a:lnTo>
                    <a:pt x="149949" y="18742"/>
                  </a:lnTo>
                  <a:lnTo>
                    <a:pt x="144015" y="18742"/>
                  </a:lnTo>
                  <a:lnTo>
                    <a:pt x="144015" y="12807"/>
                  </a:lnTo>
                  <a:close/>
                  <a:moveTo>
                    <a:pt x="156196" y="12807"/>
                  </a:moveTo>
                  <a:lnTo>
                    <a:pt x="156196" y="18742"/>
                  </a:lnTo>
                  <a:lnTo>
                    <a:pt x="150262" y="18742"/>
                  </a:lnTo>
                  <a:lnTo>
                    <a:pt x="150262" y="12807"/>
                  </a:lnTo>
                  <a:close/>
                  <a:moveTo>
                    <a:pt x="162445" y="12807"/>
                  </a:moveTo>
                  <a:lnTo>
                    <a:pt x="162445" y="18742"/>
                  </a:lnTo>
                  <a:lnTo>
                    <a:pt x="156509" y="18742"/>
                  </a:lnTo>
                  <a:lnTo>
                    <a:pt x="156509" y="12807"/>
                  </a:lnTo>
                  <a:close/>
                  <a:moveTo>
                    <a:pt x="168692" y="12807"/>
                  </a:moveTo>
                  <a:lnTo>
                    <a:pt x="168692" y="18742"/>
                  </a:lnTo>
                  <a:lnTo>
                    <a:pt x="162756" y="18742"/>
                  </a:lnTo>
                  <a:lnTo>
                    <a:pt x="162756" y="12807"/>
                  </a:lnTo>
                  <a:close/>
                  <a:moveTo>
                    <a:pt x="174939" y="12807"/>
                  </a:moveTo>
                  <a:lnTo>
                    <a:pt x="174939" y="18742"/>
                  </a:lnTo>
                  <a:lnTo>
                    <a:pt x="169005" y="18742"/>
                  </a:lnTo>
                  <a:lnTo>
                    <a:pt x="169005" y="12807"/>
                  </a:lnTo>
                  <a:close/>
                  <a:moveTo>
                    <a:pt x="181186" y="12807"/>
                  </a:moveTo>
                  <a:lnTo>
                    <a:pt x="181186" y="18742"/>
                  </a:lnTo>
                  <a:lnTo>
                    <a:pt x="175252" y="18742"/>
                  </a:lnTo>
                  <a:lnTo>
                    <a:pt x="175252" y="12807"/>
                  </a:lnTo>
                  <a:close/>
                  <a:moveTo>
                    <a:pt x="187435" y="12807"/>
                  </a:moveTo>
                  <a:lnTo>
                    <a:pt x="187435" y="18742"/>
                  </a:lnTo>
                  <a:lnTo>
                    <a:pt x="181499" y="18742"/>
                  </a:lnTo>
                  <a:lnTo>
                    <a:pt x="181499" y="12807"/>
                  </a:lnTo>
                  <a:close/>
                  <a:moveTo>
                    <a:pt x="193684" y="12807"/>
                  </a:moveTo>
                  <a:lnTo>
                    <a:pt x="193684" y="18742"/>
                  </a:lnTo>
                  <a:lnTo>
                    <a:pt x="187749" y="18742"/>
                  </a:lnTo>
                  <a:lnTo>
                    <a:pt x="187749" y="12807"/>
                  </a:lnTo>
                  <a:close/>
                  <a:moveTo>
                    <a:pt x="199931" y="12807"/>
                  </a:moveTo>
                  <a:lnTo>
                    <a:pt x="199931" y="18742"/>
                  </a:lnTo>
                  <a:lnTo>
                    <a:pt x="193996" y="18742"/>
                  </a:lnTo>
                  <a:lnTo>
                    <a:pt x="193996" y="12807"/>
                  </a:lnTo>
                  <a:close/>
                  <a:moveTo>
                    <a:pt x="206180" y="12807"/>
                  </a:moveTo>
                  <a:lnTo>
                    <a:pt x="206180" y="18742"/>
                  </a:lnTo>
                  <a:lnTo>
                    <a:pt x="200244" y="18742"/>
                  </a:lnTo>
                  <a:lnTo>
                    <a:pt x="200244" y="12807"/>
                  </a:lnTo>
                  <a:close/>
                  <a:moveTo>
                    <a:pt x="212427" y="12807"/>
                  </a:moveTo>
                  <a:lnTo>
                    <a:pt x="212427" y="18742"/>
                  </a:lnTo>
                  <a:lnTo>
                    <a:pt x="206491" y="18742"/>
                  </a:lnTo>
                  <a:lnTo>
                    <a:pt x="206491" y="12807"/>
                  </a:lnTo>
                  <a:close/>
                  <a:moveTo>
                    <a:pt x="218674" y="12807"/>
                  </a:moveTo>
                  <a:lnTo>
                    <a:pt x="218674" y="18742"/>
                  </a:lnTo>
                  <a:lnTo>
                    <a:pt x="212739" y="18742"/>
                  </a:lnTo>
                  <a:lnTo>
                    <a:pt x="212739" y="12807"/>
                  </a:lnTo>
                  <a:close/>
                  <a:moveTo>
                    <a:pt x="224921" y="12807"/>
                  </a:moveTo>
                  <a:lnTo>
                    <a:pt x="224921" y="18742"/>
                  </a:lnTo>
                  <a:lnTo>
                    <a:pt x="218987" y="18742"/>
                  </a:lnTo>
                  <a:lnTo>
                    <a:pt x="218987" y="12807"/>
                  </a:lnTo>
                  <a:close/>
                  <a:moveTo>
                    <a:pt x="231170" y="12807"/>
                  </a:moveTo>
                  <a:lnTo>
                    <a:pt x="231170" y="18742"/>
                  </a:lnTo>
                  <a:lnTo>
                    <a:pt x="225234" y="18742"/>
                  </a:lnTo>
                  <a:lnTo>
                    <a:pt x="225234" y="12807"/>
                  </a:lnTo>
                  <a:close/>
                  <a:moveTo>
                    <a:pt x="237417" y="12807"/>
                  </a:moveTo>
                  <a:lnTo>
                    <a:pt x="237417" y="18742"/>
                  </a:lnTo>
                  <a:lnTo>
                    <a:pt x="231481" y="18742"/>
                  </a:lnTo>
                  <a:lnTo>
                    <a:pt x="231481" y="12807"/>
                  </a:lnTo>
                  <a:close/>
                  <a:moveTo>
                    <a:pt x="243664" y="12807"/>
                  </a:moveTo>
                  <a:lnTo>
                    <a:pt x="243664" y="18742"/>
                  </a:lnTo>
                  <a:lnTo>
                    <a:pt x="237729" y="18742"/>
                  </a:lnTo>
                  <a:lnTo>
                    <a:pt x="237729" y="12807"/>
                  </a:lnTo>
                  <a:close/>
                  <a:moveTo>
                    <a:pt x="249914" y="12807"/>
                  </a:moveTo>
                  <a:lnTo>
                    <a:pt x="249914" y="18742"/>
                  </a:lnTo>
                  <a:lnTo>
                    <a:pt x="243978" y="18742"/>
                  </a:lnTo>
                  <a:lnTo>
                    <a:pt x="243978" y="12807"/>
                  </a:lnTo>
                  <a:close/>
                  <a:moveTo>
                    <a:pt x="256161" y="12807"/>
                  </a:moveTo>
                  <a:lnTo>
                    <a:pt x="256161" y="18742"/>
                  </a:lnTo>
                  <a:lnTo>
                    <a:pt x="250225" y="18742"/>
                  </a:lnTo>
                  <a:lnTo>
                    <a:pt x="250225" y="12807"/>
                  </a:lnTo>
                  <a:close/>
                  <a:moveTo>
                    <a:pt x="262409" y="12807"/>
                  </a:moveTo>
                  <a:lnTo>
                    <a:pt x="262409" y="18742"/>
                  </a:lnTo>
                  <a:lnTo>
                    <a:pt x="256474" y="18742"/>
                  </a:lnTo>
                  <a:lnTo>
                    <a:pt x="256474" y="12807"/>
                  </a:lnTo>
                  <a:close/>
                  <a:moveTo>
                    <a:pt x="268656" y="12807"/>
                  </a:moveTo>
                  <a:lnTo>
                    <a:pt x="268656" y="18742"/>
                  </a:lnTo>
                  <a:lnTo>
                    <a:pt x="262721" y="18742"/>
                  </a:lnTo>
                  <a:lnTo>
                    <a:pt x="262721" y="12807"/>
                  </a:lnTo>
                  <a:close/>
                  <a:moveTo>
                    <a:pt x="274904" y="12807"/>
                  </a:moveTo>
                  <a:lnTo>
                    <a:pt x="274904" y="18742"/>
                  </a:lnTo>
                  <a:lnTo>
                    <a:pt x="268968" y="18742"/>
                  </a:lnTo>
                  <a:lnTo>
                    <a:pt x="268968" y="12807"/>
                  </a:lnTo>
                  <a:close/>
                  <a:moveTo>
                    <a:pt x="6251" y="19054"/>
                  </a:moveTo>
                  <a:lnTo>
                    <a:pt x="6251" y="24990"/>
                  </a:lnTo>
                  <a:lnTo>
                    <a:pt x="315" y="24990"/>
                  </a:lnTo>
                  <a:lnTo>
                    <a:pt x="315" y="19054"/>
                  </a:lnTo>
                  <a:close/>
                  <a:moveTo>
                    <a:pt x="12498" y="19054"/>
                  </a:moveTo>
                  <a:lnTo>
                    <a:pt x="12498" y="24990"/>
                  </a:lnTo>
                  <a:lnTo>
                    <a:pt x="6562" y="24990"/>
                  </a:lnTo>
                  <a:lnTo>
                    <a:pt x="6562" y="19054"/>
                  </a:lnTo>
                  <a:close/>
                  <a:moveTo>
                    <a:pt x="18745" y="19054"/>
                  </a:moveTo>
                  <a:lnTo>
                    <a:pt x="18745" y="24990"/>
                  </a:lnTo>
                  <a:lnTo>
                    <a:pt x="12810" y="24990"/>
                  </a:lnTo>
                  <a:lnTo>
                    <a:pt x="12810" y="19054"/>
                  </a:lnTo>
                  <a:close/>
                  <a:moveTo>
                    <a:pt x="24992" y="19054"/>
                  </a:moveTo>
                  <a:lnTo>
                    <a:pt x="24992" y="24990"/>
                  </a:lnTo>
                  <a:lnTo>
                    <a:pt x="19058" y="24990"/>
                  </a:lnTo>
                  <a:lnTo>
                    <a:pt x="19058" y="19054"/>
                  </a:lnTo>
                  <a:close/>
                  <a:moveTo>
                    <a:pt x="31241" y="19054"/>
                  </a:moveTo>
                  <a:lnTo>
                    <a:pt x="31241" y="24990"/>
                  </a:lnTo>
                  <a:lnTo>
                    <a:pt x="25305" y="24990"/>
                  </a:lnTo>
                  <a:lnTo>
                    <a:pt x="25305" y="19054"/>
                  </a:lnTo>
                  <a:close/>
                  <a:moveTo>
                    <a:pt x="37489" y="19054"/>
                  </a:moveTo>
                  <a:lnTo>
                    <a:pt x="37489" y="24990"/>
                  </a:lnTo>
                  <a:lnTo>
                    <a:pt x="31553" y="24990"/>
                  </a:lnTo>
                  <a:lnTo>
                    <a:pt x="31553" y="19054"/>
                  </a:lnTo>
                  <a:close/>
                  <a:moveTo>
                    <a:pt x="43737" y="19054"/>
                  </a:moveTo>
                  <a:lnTo>
                    <a:pt x="43737" y="24990"/>
                  </a:lnTo>
                  <a:lnTo>
                    <a:pt x="37802" y="24990"/>
                  </a:lnTo>
                  <a:lnTo>
                    <a:pt x="37802" y="19054"/>
                  </a:lnTo>
                  <a:close/>
                  <a:moveTo>
                    <a:pt x="49985" y="19054"/>
                  </a:moveTo>
                  <a:lnTo>
                    <a:pt x="49985" y="24990"/>
                  </a:lnTo>
                  <a:lnTo>
                    <a:pt x="44049" y="24990"/>
                  </a:lnTo>
                  <a:lnTo>
                    <a:pt x="44049" y="19054"/>
                  </a:lnTo>
                  <a:close/>
                  <a:moveTo>
                    <a:pt x="56232" y="19054"/>
                  </a:moveTo>
                  <a:lnTo>
                    <a:pt x="56232" y="24990"/>
                  </a:lnTo>
                  <a:lnTo>
                    <a:pt x="50296" y="24990"/>
                  </a:lnTo>
                  <a:lnTo>
                    <a:pt x="50296" y="19054"/>
                  </a:lnTo>
                  <a:close/>
                  <a:moveTo>
                    <a:pt x="62480" y="19054"/>
                  </a:moveTo>
                  <a:lnTo>
                    <a:pt x="62480" y="24990"/>
                  </a:lnTo>
                  <a:lnTo>
                    <a:pt x="56545" y="24990"/>
                  </a:lnTo>
                  <a:lnTo>
                    <a:pt x="56545" y="19054"/>
                  </a:lnTo>
                  <a:close/>
                  <a:moveTo>
                    <a:pt x="68727" y="19054"/>
                  </a:moveTo>
                  <a:lnTo>
                    <a:pt x="68727" y="24990"/>
                  </a:lnTo>
                  <a:lnTo>
                    <a:pt x="62792" y="24990"/>
                  </a:lnTo>
                  <a:lnTo>
                    <a:pt x="62792" y="19054"/>
                  </a:lnTo>
                  <a:close/>
                  <a:moveTo>
                    <a:pt x="74975" y="19054"/>
                  </a:moveTo>
                  <a:lnTo>
                    <a:pt x="74975" y="24990"/>
                  </a:lnTo>
                  <a:lnTo>
                    <a:pt x="69039" y="24990"/>
                  </a:lnTo>
                  <a:lnTo>
                    <a:pt x="69039" y="19054"/>
                  </a:lnTo>
                  <a:close/>
                  <a:moveTo>
                    <a:pt x="81223" y="19054"/>
                  </a:moveTo>
                  <a:lnTo>
                    <a:pt x="81223" y="24990"/>
                  </a:lnTo>
                  <a:lnTo>
                    <a:pt x="75286" y="24990"/>
                  </a:lnTo>
                  <a:lnTo>
                    <a:pt x="75286" y="19054"/>
                  </a:lnTo>
                  <a:close/>
                  <a:moveTo>
                    <a:pt x="87470" y="19054"/>
                  </a:moveTo>
                  <a:lnTo>
                    <a:pt x="87470" y="24990"/>
                  </a:lnTo>
                  <a:lnTo>
                    <a:pt x="81535" y="24990"/>
                  </a:lnTo>
                  <a:lnTo>
                    <a:pt x="81535" y="19054"/>
                  </a:lnTo>
                  <a:close/>
                  <a:moveTo>
                    <a:pt x="93720" y="19054"/>
                  </a:moveTo>
                  <a:lnTo>
                    <a:pt x="93720" y="24990"/>
                  </a:lnTo>
                  <a:lnTo>
                    <a:pt x="87784" y="24990"/>
                  </a:lnTo>
                  <a:lnTo>
                    <a:pt x="87784" y="19054"/>
                  </a:lnTo>
                  <a:close/>
                  <a:moveTo>
                    <a:pt x="99967" y="19054"/>
                  </a:moveTo>
                  <a:lnTo>
                    <a:pt x="99967" y="24990"/>
                  </a:lnTo>
                  <a:lnTo>
                    <a:pt x="94031" y="24990"/>
                  </a:lnTo>
                  <a:lnTo>
                    <a:pt x="94031" y="19054"/>
                  </a:lnTo>
                  <a:close/>
                  <a:moveTo>
                    <a:pt x="106214" y="19054"/>
                  </a:moveTo>
                  <a:lnTo>
                    <a:pt x="106214" y="24990"/>
                  </a:lnTo>
                  <a:lnTo>
                    <a:pt x="100280" y="24990"/>
                  </a:lnTo>
                  <a:lnTo>
                    <a:pt x="100280" y="19054"/>
                  </a:lnTo>
                  <a:close/>
                  <a:moveTo>
                    <a:pt x="112461" y="19054"/>
                  </a:moveTo>
                  <a:lnTo>
                    <a:pt x="112461" y="24990"/>
                  </a:lnTo>
                  <a:lnTo>
                    <a:pt x="106527" y="24990"/>
                  </a:lnTo>
                  <a:lnTo>
                    <a:pt x="106527" y="19054"/>
                  </a:lnTo>
                  <a:close/>
                  <a:moveTo>
                    <a:pt x="118710" y="19054"/>
                  </a:moveTo>
                  <a:lnTo>
                    <a:pt x="118710" y="24990"/>
                  </a:lnTo>
                  <a:lnTo>
                    <a:pt x="112774" y="24990"/>
                  </a:lnTo>
                  <a:lnTo>
                    <a:pt x="112774" y="19054"/>
                  </a:lnTo>
                  <a:close/>
                  <a:moveTo>
                    <a:pt x="124957" y="19054"/>
                  </a:moveTo>
                  <a:lnTo>
                    <a:pt x="124957" y="24990"/>
                  </a:lnTo>
                  <a:lnTo>
                    <a:pt x="119021" y="24990"/>
                  </a:lnTo>
                  <a:lnTo>
                    <a:pt x="119021" y="19054"/>
                  </a:lnTo>
                  <a:close/>
                  <a:moveTo>
                    <a:pt x="131204" y="19054"/>
                  </a:moveTo>
                  <a:lnTo>
                    <a:pt x="131204" y="24990"/>
                  </a:lnTo>
                  <a:lnTo>
                    <a:pt x="125270" y="24990"/>
                  </a:lnTo>
                  <a:lnTo>
                    <a:pt x="125270" y="19054"/>
                  </a:lnTo>
                  <a:close/>
                  <a:moveTo>
                    <a:pt x="137451" y="19054"/>
                  </a:moveTo>
                  <a:lnTo>
                    <a:pt x="137451" y="24990"/>
                  </a:lnTo>
                  <a:lnTo>
                    <a:pt x="131517" y="24990"/>
                  </a:lnTo>
                  <a:lnTo>
                    <a:pt x="131517" y="19054"/>
                  </a:lnTo>
                  <a:close/>
                  <a:moveTo>
                    <a:pt x="143702" y="19054"/>
                  </a:moveTo>
                  <a:lnTo>
                    <a:pt x="143702" y="24990"/>
                  </a:lnTo>
                  <a:lnTo>
                    <a:pt x="137766" y="24990"/>
                  </a:lnTo>
                  <a:lnTo>
                    <a:pt x="137766" y="19054"/>
                  </a:lnTo>
                  <a:close/>
                  <a:moveTo>
                    <a:pt x="149949" y="19054"/>
                  </a:moveTo>
                  <a:lnTo>
                    <a:pt x="149949" y="24990"/>
                  </a:lnTo>
                  <a:lnTo>
                    <a:pt x="144015" y="24990"/>
                  </a:lnTo>
                  <a:lnTo>
                    <a:pt x="144015" y="19054"/>
                  </a:lnTo>
                  <a:close/>
                  <a:moveTo>
                    <a:pt x="156196" y="19054"/>
                  </a:moveTo>
                  <a:lnTo>
                    <a:pt x="156196" y="24990"/>
                  </a:lnTo>
                  <a:lnTo>
                    <a:pt x="150262" y="24990"/>
                  </a:lnTo>
                  <a:lnTo>
                    <a:pt x="150262" y="19054"/>
                  </a:lnTo>
                  <a:close/>
                  <a:moveTo>
                    <a:pt x="162445" y="19054"/>
                  </a:moveTo>
                  <a:lnTo>
                    <a:pt x="162445" y="24990"/>
                  </a:lnTo>
                  <a:lnTo>
                    <a:pt x="156509" y="24990"/>
                  </a:lnTo>
                  <a:lnTo>
                    <a:pt x="156509" y="19054"/>
                  </a:lnTo>
                  <a:close/>
                  <a:moveTo>
                    <a:pt x="168692" y="19054"/>
                  </a:moveTo>
                  <a:lnTo>
                    <a:pt x="168692" y="24990"/>
                  </a:lnTo>
                  <a:lnTo>
                    <a:pt x="162756" y="24990"/>
                  </a:lnTo>
                  <a:lnTo>
                    <a:pt x="162756" y="19054"/>
                  </a:lnTo>
                  <a:close/>
                  <a:moveTo>
                    <a:pt x="174939" y="19054"/>
                  </a:moveTo>
                  <a:lnTo>
                    <a:pt x="174939" y="24990"/>
                  </a:lnTo>
                  <a:lnTo>
                    <a:pt x="169005" y="24990"/>
                  </a:lnTo>
                  <a:lnTo>
                    <a:pt x="169005" y="19054"/>
                  </a:lnTo>
                  <a:close/>
                  <a:moveTo>
                    <a:pt x="181186" y="19054"/>
                  </a:moveTo>
                  <a:lnTo>
                    <a:pt x="181186" y="24990"/>
                  </a:lnTo>
                  <a:lnTo>
                    <a:pt x="175252" y="24990"/>
                  </a:lnTo>
                  <a:lnTo>
                    <a:pt x="175252" y="19054"/>
                  </a:lnTo>
                  <a:close/>
                  <a:moveTo>
                    <a:pt x="187435" y="19054"/>
                  </a:moveTo>
                  <a:lnTo>
                    <a:pt x="187435" y="24990"/>
                  </a:lnTo>
                  <a:lnTo>
                    <a:pt x="181499" y="24990"/>
                  </a:lnTo>
                  <a:lnTo>
                    <a:pt x="181499" y="19054"/>
                  </a:lnTo>
                  <a:close/>
                  <a:moveTo>
                    <a:pt x="193684" y="19054"/>
                  </a:moveTo>
                  <a:lnTo>
                    <a:pt x="193684" y="24990"/>
                  </a:lnTo>
                  <a:lnTo>
                    <a:pt x="187749" y="24990"/>
                  </a:lnTo>
                  <a:lnTo>
                    <a:pt x="187749" y="19054"/>
                  </a:lnTo>
                  <a:close/>
                  <a:moveTo>
                    <a:pt x="199931" y="19054"/>
                  </a:moveTo>
                  <a:lnTo>
                    <a:pt x="199931" y="24990"/>
                  </a:lnTo>
                  <a:lnTo>
                    <a:pt x="193996" y="24990"/>
                  </a:lnTo>
                  <a:lnTo>
                    <a:pt x="193996" y="19054"/>
                  </a:lnTo>
                  <a:close/>
                  <a:moveTo>
                    <a:pt x="206180" y="19054"/>
                  </a:moveTo>
                  <a:lnTo>
                    <a:pt x="206180" y="24990"/>
                  </a:lnTo>
                  <a:lnTo>
                    <a:pt x="200244" y="24990"/>
                  </a:lnTo>
                  <a:lnTo>
                    <a:pt x="200244" y="19054"/>
                  </a:lnTo>
                  <a:close/>
                  <a:moveTo>
                    <a:pt x="212427" y="19054"/>
                  </a:moveTo>
                  <a:lnTo>
                    <a:pt x="212427" y="24990"/>
                  </a:lnTo>
                  <a:lnTo>
                    <a:pt x="206491" y="24990"/>
                  </a:lnTo>
                  <a:lnTo>
                    <a:pt x="206491" y="19054"/>
                  </a:lnTo>
                  <a:close/>
                  <a:moveTo>
                    <a:pt x="218674" y="19054"/>
                  </a:moveTo>
                  <a:lnTo>
                    <a:pt x="218674" y="24990"/>
                  </a:lnTo>
                  <a:lnTo>
                    <a:pt x="212739" y="24990"/>
                  </a:lnTo>
                  <a:lnTo>
                    <a:pt x="212739" y="19054"/>
                  </a:lnTo>
                  <a:close/>
                  <a:moveTo>
                    <a:pt x="224921" y="19054"/>
                  </a:moveTo>
                  <a:lnTo>
                    <a:pt x="224921" y="24990"/>
                  </a:lnTo>
                  <a:lnTo>
                    <a:pt x="218987" y="24990"/>
                  </a:lnTo>
                  <a:lnTo>
                    <a:pt x="218987" y="19054"/>
                  </a:lnTo>
                  <a:close/>
                  <a:moveTo>
                    <a:pt x="231170" y="19054"/>
                  </a:moveTo>
                  <a:lnTo>
                    <a:pt x="231170" y="24990"/>
                  </a:lnTo>
                  <a:lnTo>
                    <a:pt x="225234" y="24990"/>
                  </a:lnTo>
                  <a:lnTo>
                    <a:pt x="225234" y="19054"/>
                  </a:lnTo>
                  <a:close/>
                  <a:moveTo>
                    <a:pt x="237417" y="19054"/>
                  </a:moveTo>
                  <a:lnTo>
                    <a:pt x="237417" y="24990"/>
                  </a:lnTo>
                  <a:lnTo>
                    <a:pt x="231481" y="24990"/>
                  </a:lnTo>
                  <a:lnTo>
                    <a:pt x="231481" y="19054"/>
                  </a:lnTo>
                  <a:close/>
                  <a:moveTo>
                    <a:pt x="243664" y="19054"/>
                  </a:moveTo>
                  <a:lnTo>
                    <a:pt x="243664" y="24990"/>
                  </a:lnTo>
                  <a:lnTo>
                    <a:pt x="237729" y="24990"/>
                  </a:lnTo>
                  <a:lnTo>
                    <a:pt x="237729" y="19054"/>
                  </a:lnTo>
                  <a:close/>
                  <a:moveTo>
                    <a:pt x="249911" y="19054"/>
                  </a:moveTo>
                  <a:lnTo>
                    <a:pt x="249911" y="24990"/>
                  </a:lnTo>
                  <a:lnTo>
                    <a:pt x="243977" y="24990"/>
                  </a:lnTo>
                  <a:lnTo>
                    <a:pt x="243977" y="19054"/>
                  </a:lnTo>
                  <a:close/>
                  <a:moveTo>
                    <a:pt x="256161" y="19054"/>
                  </a:moveTo>
                  <a:lnTo>
                    <a:pt x="256161" y="24990"/>
                  </a:lnTo>
                  <a:lnTo>
                    <a:pt x="250225" y="24990"/>
                  </a:lnTo>
                  <a:lnTo>
                    <a:pt x="250225" y="19054"/>
                  </a:lnTo>
                  <a:close/>
                  <a:moveTo>
                    <a:pt x="262409" y="19054"/>
                  </a:moveTo>
                  <a:lnTo>
                    <a:pt x="262409" y="24990"/>
                  </a:lnTo>
                  <a:lnTo>
                    <a:pt x="256474" y="24990"/>
                  </a:lnTo>
                  <a:lnTo>
                    <a:pt x="256474" y="19054"/>
                  </a:lnTo>
                  <a:close/>
                  <a:moveTo>
                    <a:pt x="268656" y="19054"/>
                  </a:moveTo>
                  <a:lnTo>
                    <a:pt x="268656" y="24990"/>
                  </a:lnTo>
                  <a:lnTo>
                    <a:pt x="262721" y="24990"/>
                  </a:lnTo>
                  <a:lnTo>
                    <a:pt x="262721" y="19054"/>
                  </a:lnTo>
                  <a:close/>
                  <a:moveTo>
                    <a:pt x="274904" y="19054"/>
                  </a:moveTo>
                  <a:lnTo>
                    <a:pt x="274904" y="24990"/>
                  </a:lnTo>
                  <a:lnTo>
                    <a:pt x="268968" y="24990"/>
                  </a:lnTo>
                  <a:lnTo>
                    <a:pt x="268968" y="19054"/>
                  </a:lnTo>
                  <a:close/>
                  <a:moveTo>
                    <a:pt x="6251" y="25301"/>
                  </a:moveTo>
                  <a:lnTo>
                    <a:pt x="6251" y="31237"/>
                  </a:lnTo>
                  <a:lnTo>
                    <a:pt x="315" y="31237"/>
                  </a:lnTo>
                  <a:lnTo>
                    <a:pt x="315" y="25301"/>
                  </a:lnTo>
                  <a:close/>
                  <a:moveTo>
                    <a:pt x="12498" y="25301"/>
                  </a:moveTo>
                  <a:lnTo>
                    <a:pt x="12498" y="31237"/>
                  </a:lnTo>
                  <a:lnTo>
                    <a:pt x="6562" y="31237"/>
                  </a:lnTo>
                  <a:lnTo>
                    <a:pt x="6562" y="25301"/>
                  </a:lnTo>
                  <a:close/>
                  <a:moveTo>
                    <a:pt x="18745" y="25301"/>
                  </a:moveTo>
                  <a:lnTo>
                    <a:pt x="18745" y="31237"/>
                  </a:lnTo>
                  <a:lnTo>
                    <a:pt x="12810" y="31237"/>
                  </a:lnTo>
                  <a:lnTo>
                    <a:pt x="12810" y="25301"/>
                  </a:lnTo>
                  <a:close/>
                  <a:moveTo>
                    <a:pt x="24992" y="25301"/>
                  </a:moveTo>
                  <a:lnTo>
                    <a:pt x="24992" y="31237"/>
                  </a:lnTo>
                  <a:lnTo>
                    <a:pt x="19058" y="31237"/>
                  </a:lnTo>
                  <a:lnTo>
                    <a:pt x="19058" y="25301"/>
                  </a:lnTo>
                  <a:close/>
                  <a:moveTo>
                    <a:pt x="31241" y="25301"/>
                  </a:moveTo>
                  <a:lnTo>
                    <a:pt x="31241" y="31237"/>
                  </a:lnTo>
                  <a:lnTo>
                    <a:pt x="25305" y="31237"/>
                  </a:lnTo>
                  <a:lnTo>
                    <a:pt x="25305" y="25301"/>
                  </a:lnTo>
                  <a:close/>
                  <a:moveTo>
                    <a:pt x="37489" y="25301"/>
                  </a:moveTo>
                  <a:lnTo>
                    <a:pt x="37489" y="31237"/>
                  </a:lnTo>
                  <a:lnTo>
                    <a:pt x="31553" y="31237"/>
                  </a:lnTo>
                  <a:lnTo>
                    <a:pt x="31553" y="25301"/>
                  </a:lnTo>
                  <a:close/>
                  <a:moveTo>
                    <a:pt x="43737" y="25301"/>
                  </a:moveTo>
                  <a:lnTo>
                    <a:pt x="43737" y="31237"/>
                  </a:lnTo>
                  <a:lnTo>
                    <a:pt x="37802" y="31237"/>
                  </a:lnTo>
                  <a:lnTo>
                    <a:pt x="37802" y="25301"/>
                  </a:lnTo>
                  <a:close/>
                  <a:moveTo>
                    <a:pt x="49985" y="25301"/>
                  </a:moveTo>
                  <a:lnTo>
                    <a:pt x="49985" y="31237"/>
                  </a:lnTo>
                  <a:lnTo>
                    <a:pt x="44049" y="31237"/>
                  </a:lnTo>
                  <a:lnTo>
                    <a:pt x="44049" y="25301"/>
                  </a:lnTo>
                  <a:close/>
                  <a:moveTo>
                    <a:pt x="56232" y="25301"/>
                  </a:moveTo>
                  <a:lnTo>
                    <a:pt x="56232" y="31237"/>
                  </a:lnTo>
                  <a:lnTo>
                    <a:pt x="50296" y="31237"/>
                  </a:lnTo>
                  <a:lnTo>
                    <a:pt x="50296" y="25301"/>
                  </a:lnTo>
                  <a:close/>
                  <a:moveTo>
                    <a:pt x="62480" y="25301"/>
                  </a:moveTo>
                  <a:lnTo>
                    <a:pt x="62480" y="31237"/>
                  </a:lnTo>
                  <a:lnTo>
                    <a:pt x="56545" y="31237"/>
                  </a:lnTo>
                  <a:lnTo>
                    <a:pt x="56545" y="25301"/>
                  </a:lnTo>
                  <a:close/>
                  <a:moveTo>
                    <a:pt x="68727" y="25301"/>
                  </a:moveTo>
                  <a:lnTo>
                    <a:pt x="68727" y="31237"/>
                  </a:lnTo>
                  <a:lnTo>
                    <a:pt x="62792" y="31237"/>
                  </a:lnTo>
                  <a:lnTo>
                    <a:pt x="62792" y="25301"/>
                  </a:lnTo>
                  <a:close/>
                  <a:moveTo>
                    <a:pt x="74975" y="25301"/>
                  </a:moveTo>
                  <a:lnTo>
                    <a:pt x="74975" y="31237"/>
                  </a:lnTo>
                  <a:lnTo>
                    <a:pt x="69039" y="31237"/>
                  </a:lnTo>
                  <a:lnTo>
                    <a:pt x="69039" y="25301"/>
                  </a:lnTo>
                  <a:close/>
                  <a:moveTo>
                    <a:pt x="81223" y="25301"/>
                  </a:moveTo>
                  <a:lnTo>
                    <a:pt x="81223" y="31237"/>
                  </a:lnTo>
                  <a:lnTo>
                    <a:pt x="75286" y="31237"/>
                  </a:lnTo>
                  <a:lnTo>
                    <a:pt x="75286" y="25301"/>
                  </a:lnTo>
                  <a:close/>
                  <a:moveTo>
                    <a:pt x="87470" y="25301"/>
                  </a:moveTo>
                  <a:lnTo>
                    <a:pt x="87470" y="31237"/>
                  </a:lnTo>
                  <a:lnTo>
                    <a:pt x="81535" y="31237"/>
                  </a:lnTo>
                  <a:lnTo>
                    <a:pt x="81535" y="25301"/>
                  </a:lnTo>
                  <a:close/>
                  <a:moveTo>
                    <a:pt x="93720" y="25301"/>
                  </a:moveTo>
                  <a:lnTo>
                    <a:pt x="93720" y="31237"/>
                  </a:lnTo>
                  <a:lnTo>
                    <a:pt x="87784" y="31237"/>
                  </a:lnTo>
                  <a:lnTo>
                    <a:pt x="87784" y="25301"/>
                  </a:lnTo>
                  <a:close/>
                  <a:moveTo>
                    <a:pt x="99967" y="25301"/>
                  </a:moveTo>
                  <a:lnTo>
                    <a:pt x="99967" y="31237"/>
                  </a:lnTo>
                  <a:lnTo>
                    <a:pt x="94031" y="31237"/>
                  </a:lnTo>
                  <a:lnTo>
                    <a:pt x="94031" y="25301"/>
                  </a:lnTo>
                  <a:close/>
                  <a:moveTo>
                    <a:pt x="106214" y="25301"/>
                  </a:moveTo>
                  <a:lnTo>
                    <a:pt x="106214" y="31237"/>
                  </a:lnTo>
                  <a:lnTo>
                    <a:pt x="100280" y="31237"/>
                  </a:lnTo>
                  <a:lnTo>
                    <a:pt x="100280" y="25301"/>
                  </a:lnTo>
                  <a:close/>
                  <a:moveTo>
                    <a:pt x="112461" y="25301"/>
                  </a:moveTo>
                  <a:lnTo>
                    <a:pt x="112461" y="31237"/>
                  </a:lnTo>
                  <a:lnTo>
                    <a:pt x="106527" y="31237"/>
                  </a:lnTo>
                  <a:lnTo>
                    <a:pt x="106527" y="25301"/>
                  </a:lnTo>
                  <a:close/>
                  <a:moveTo>
                    <a:pt x="118710" y="25301"/>
                  </a:moveTo>
                  <a:lnTo>
                    <a:pt x="118710" y="31237"/>
                  </a:lnTo>
                  <a:lnTo>
                    <a:pt x="112774" y="31237"/>
                  </a:lnTo>
                  <a:lnTo>
                    <a:pt x="112774" y="25301"/>
                  </a:lnTo>
                  <a:close/>
                  <a:moveTo>
                    <a:pt x="124957" y="25301"/>
                  </a:moveTo>
                  <a:lnTo>
                    <a:pt x="124957" y="31237"/>
                  </a:lnTo>
                  <a:lnTo>
                    <a:pt x="119021" y="31237"/>
                  </a:lnTo>
                  <a:lnTo>
                    <a:pt x="119021" y="25301"/>
                  </a:lnTo>
                  <a:close/>
                  <a:moveTo>
                    <a:pt x="131204" y="25301"/>
                  </a:moveTo>
                  <a:lnTo>
                    <a:pt x="131204" y="31237"/>
                  </a:lnTo>
                  <a:lnTo>
                    <a:pt x="125270" y="31237"/>
                  </a:lnTo>
                  <a:lnTo>
                    <a:pt x="125270" y="25301"/>
                  </a:lnTo>
                  <a:close/>
                  <a:moveTo>
                    <a:pt x="137451" y="25301"/>
                  </a:moveTo>
                  <a:lnTo>
                    <a:pt x="137451" y="31237"/>
                  </a:lnTo>
                  <a:lnTo>
                    <a:pt x="131517" y="31237"/>
                  </a:lnTo>
                  <a:lnTo>
                    <a:pt x="131517" y="25301"/>
                  </a:lnTo>
                  <a:close/>
                  <a:moveTo>
                    <a:pt x="143702" y="25301"/>
                  </a:moveTo>
                  <a:lnTo>
                    <a:pt x="143702" y="31237"/>
                  </a:lnTo>
                  <a:lnTo>
                    <a:pt x="137766" y="31237"/>
                  </a:lnTo>
                  <a:lnTo>
                    <a:pt x="137766" y="25301"/>
                  </a:lnTo>
                  <a:close/>
                  <a:moveTo>
                    <a:pt x="149949" y="25301"/>
                  </a:moveTo>
                  <a:lnTo>
                    <a:pt x="149949" y="31237"/>
                  </a:lnTo>
                  <a:lnTo>
                    <a:pt x="144015" y="31237"/>
                  </a:lnTo>
                  <a:lnTo>
                    <a:pt x="144015" y="25301"/>
                  </a:lnTo>
                  <a:close/>
                  <a:moveTo>
                    <a:pt x="156196" y="25301"/>
                  </a:moveTo>
                  <a:lnTo>
                    <a:pt x="156196" y="31237"/>
                  </a:lnTo>
                  <a:lnTo>
                    <a:pt x="150262" y="31237"/>
                  </a:lnTo>
                  <a:lnTo>
                    <a:pt x="150262" y="25301"/>
                  </a:lnTo>
                  <a:close/>
                  <a:moveTo>
                    <a:pt x="162445" y="25301"/>
                  </a:moveTo>
                  <a:lnTo>
                    <a:pt x="162445" y="31237"/>
                  </a:lnTo>
                  <a:lnTo>
                    <a:pt x="156509" y="31237"/>
                  </a:lnTo>
                  <a:lnTo>
                    <a:pt x="156509" y="25301"/>
                  </a:lnTo>
                  <a:close/>
                  <a:moveTo>
                    <a:pt x="168692" y="25301"/>
                  </a:moveTo>
                  <a:lnTo>
                    <a:pt x="168692" y="31237"/>
                  </a:lnTo>
                  <a:lnTo>
                    <a:pt x="162756" y="31237"/>
                  </a:lnTo>
                  <a:lnTo>
                    <a:pt x="162756" y="25301"/>
                  </a:lnTo>
                  <a:close/>
                  <a:moveTo>
                    <a:pt x="174939" y="25301"/>
                  </a:moveTo>
                  <a:lnTo>
                    <a:pt x="174939" y="31237"/>
                  </a:lnTo>
                  <a:lnTo>
                    <a:pt x="169005" y="31237"/>
                  </a:lnTo>
                  <a:lnTo>
                    <a:pt x="169005" y="25301"/>
                  </a:lnTo>
                  <a:close/>
                  <a:moveTo>
                    <a:pt x="181186" y="25301"/>
                  </a:moveTo>
                  <a:lnTo>
                    <a:pt x="181186" y="31237"/>
                  </a:lnTo>
                  <a:lnTo>
                    <a:pt x="175252" y="31237"/>
                  </a:lnTo>
                  <a:lnTo>
                    <a:pt x="175252" y="25301"/>
                  </a:lnTo>
                  <a:close/>
                  <a:moveTo>
                    <a:pt x="187435" y="25301"/>
                  </a:moveTo>
                  <a:lnTo>
                    <a:pt x="187435" y="31237"/>
                  </a:lnTo>
                  <a:lnTo>
                    <a:pt x="181499" y="31237"/>
                  </a:lnTo>
                  <a:lnTo>
                    <a:pt x="181499" y="25301"/>
                  </a:lnTo>
                  <a:close/>
                  <a:moveTo>
                    <a:pt x="193684" y="25301"/>
                  </a:moveTo>
                  <a:lnTo>
                    <a:pt x="193684" y="31237"/>
                  </a:lnTo>
                  <a:lnTo>
                    <a:pt x="187749" y="31237"/>
                  </a:lnTo>
                  <a:lnTo>
                    <a:pt x="187749" y="25301"/>
                  </a:lnTo>
                  <a:close/>
                  <a:moveTo>
                    <a:pt x="199931" y="25301"/>
                  </a:moveTo>
                  <a:lnTo>
                    <a:pt x="199931" y="31237"/>
                  </a:lnTo>
                  <a:lnTo>
                    <a:pt x="193996" y="31237"/>
                  </a:lnTo>
                  <a:lnTo>
                    <a:pt x="193996" y="25301"/>
                  </a:lnTo>
                  <a:close/>
                  <a:moveTo>
                    <a:pt x="206180" y="25301"/>
                  </a:moveTo>
                  <a:lnTo>
                    <a:pt x="206180" y="31237"/>
                  </a:lnTo>
                  <a:lnTo>
                    <a:pt x="200244" y="31237"/>
                  </a:lnTo>
                  <a:lnTo>
                    <a:pt x="200244" y="25301"/>
                  </a:lnTo>
                  <a:close/>
                  <a:moveTo>
                    <a:pt x="212427" y="25301"/>
                  </a:moveTo>
                  <a:lnTo>
                    <a:pt x="212427" y="31237"/>
                  </a:lnTo>
                  <a:lnTo>
                    <a:pt x="206491" y="31237"/>
                  </a:lnTo>
                  <a:lnTo>
                    <a:pt x="206491" y="25301"/>
                  </a:lnTo>
                  <a:close/>
                  <a:moveTo>
                    <a:pt x="218674" y="25301"/>
                  </a:moveTo>
                  <a:lnTo>
                    <a:pt x="218674" y="31237"/>
                  </a:lnTo>
                  <a:lnTo>
                    <a:pt x="212739" y="31237"/>
                  </a:lnTo>
                  <a:lnTo>
                    <a:pt x="212739" y="25301"/>
                  </a:lnTo>
                  <a:close/>
                  <a:moveTo>
                    <a:pt x="224921" y="25301"/>
                  </a:moveTo>
                  <a:lnTo>
                    <a:pt x="224921" y="31237"/>
                  </a:lnTo>
                  <a:lnTo>
                    <a:pt x="218987" y="31237"/>
                  </a:lnTo>
                  <a:lnTo>
                    <a:pt x="218987" y="25301"/>
                  </a:lnTo>
                  <a:close/>
                  <a:moveTo>
                    <a:pt x="231170" y="25301"/>
                  </a:moveTo>
                  <a:lnTo>
                    <a:pt x="231170" y="31237"/>
                  </a:lnTo>
                  <a:lnTo>
                    <a:pt x="225234" y="31237"/>
                  </a:lnTo>
                  <a:lnTo>
                    <a:pt x="225234" y="25301"/>
                  </a:lnTo>
                  <a:close/>
                  <a:moveTo>
                    <a:pt x="237417" y="25301"/>
                  </a:moveTo>
                  <a:lnTo>
                    <a:pt x="237417" y="31237"/>
                  </a:lnTo>
                  <a:lnTo>
                    <a:pt x="231481" y="31237"/>
                  </a:lnTo>
                  <a:lnTo>
                    <a:pt x="231481" y="25301"/>
                  </a:lnTo>
                  <a:close/>
                  <a:moveTo>
                    <a:pt x="243664" y="25301"/>
                  </a:moveTo>
                  <a:lnTo>
                    <a:pt x="243664" y="31237"/>
                  </a:lnTo>
                  <a:lnTo>
                    <a:pt x="237729" y="31237"/>
                  </a:lnTo>
                  <a:lnTo>
                    <a:pt x="237729" y="25301"/>
                  </a:lnTo>
                  <a:close/>
                  <a:moveTo>
                    <a:pt x="249911" y="25301"/>
                  </a:moveTo>
                  <a:lnTo>
                    <a:pt x="249911" y="31237"/>
                  </a:lnTo>
                  <a:lnTo>
                    <a:pt x="243977" y="31237"/>
                  </a:lnTo>
                  <a:lnTo>
                    <a:pt x="243977" y="25301"/>
                  </a:lnTo>
                  <a:close/>
                  <a:moveTo>
                    <a:pt x="256161" y="25301"/>
                  </a:moveTo>
                  <a:lnTo>
                    <a:pt x="256161" y="31237"/>
                  </a:lnTo>
                  <a:lnTo>
                    <a:pt x="250225" y="31237"/>
                  </a:lnTo>
                  <a:lnTo>
                    <a:pt x="250225" y="25301"/>
                  </a:lnTo>
                  <a:close/>
                  <a:moveTo>
                    <a:pt x="262409" y="25301"/>
                  </a:moveTo>
                  <a:lnTo>
                    <a:pt x="262409" y="31237"/>
                  </a:lnTo>
                  <a:lnTo>
                    <a:pt x="256474" y="31237"/>
                  </a:lnTo>
                  <a:lnTo>
                    <a:pt x="256474" y="25301"/>
                  </a:lnTo>
                  <a:close/>
                  <a:moveTo>
                    <a:pt x="268656" y="25301"/>
                  </a:moveTo>
                  <a:lnTo>
                    <a:pt x="268656" y="31237"/>
                  </a:lnTo>
                  <a:lnTo>
                    <a:pt x="262721" y="31237"/>
                  </a:lnTo>
                  <a:lnTo>
                    <a:pt x="262721" y="25301"/>
                  </a:lnTo>
                  <a:close/>
                  <a:moveTo>
                    <a:pt x="274904" y="25301"/>
                  </a:moveTo>
                  <a:lnTo>
                    <a:pt x="274904" y="31237"/>
                  </a:lnTo>
                  <a:lnTo>
                    <a:pt x="268968" y="31237"/>
                  </a:lnTo>
                  <a:lnTo>
                    <a:pt x="268968" y="25301"/>
                  </a:lnTo>
                  <a:close/>
                  <a:moveTo>
                    <a:pt x="6251" y="31548"/>
                  </a:moveTo>
                  <a:lnTo>
                    <a:pt x="6251" y="31550"/>
                  </a:lnTo>
                  <a:lnTo>
                    <a:pt x="6251" y="37484"/>
                  </a:lnTo>
                  <a:lnTo>
                    <a:pt x="315" y="37484"/>
                  </a:lnTo>
                  <a:lnTo>
                    <a:pt x="315" y="31548"/>
                  </a:lnTo>
                  <a:close/>
                  <a:moveTo>
                    <a:pt x="12498" y="31548"/>
                  </a:moveTo>
                  <a:lnTo>
                    <a:pt x="12498" y="31550"/>
                  </a:lnTo>
                  <a:lnTo>
                    <a:pt x="12498" y="37484"/>
                  </a:lnTo>
                  <a:lnTo>
                    <a:pt x="6562" y="37484"/>
                  </a:lnTo>
                  <a:lnTo>
                    <a:pt x="6562" y="31548"/>
                  </a:lnTo>
                  <a:close/>
                  <a:moveTo>
                    <a:pt x="18745" y="31548"/>
                  </a:moveTo>
                  <a:lnTo>
                    <a:pt x="18745" y="31550"/>
                  </a:lnTo>
                  <a:lnTo>
                    <a:pt x="18745" y="37484"/>
                  </a:lnTo>
                  <a:lnTo>
                    <a:pt x="12810" y="37484"/>
                  </a:lnTo>
                  <a:lnTo>
                    <a:pt x="12810" y="31548"/>
                  </a:lnTo>
                  <a:close/>
                  <a:moveTo>
                    <a:pt x="24992" y="31548"/>
                  </a:moveTo>
                  <a:lnTo>
                    <a:pt x="24992" y="31550"/>
                  </a:lnTo>
                  <a:lnTo>
                    <a:pt x="24992" y="37484"/>
                  </a:lnTo>
                  <a:lnTo>
                    <a:pt x="19058" y="37484"/>
                  </a:lnTo>
                  <a:lnTo>
                    <a:pt x="19058" y="31548"/>
                  </a:lnTo>
                  <a:close/>
                  <a:moveTo>
                    <a:pt x="31242" y="31548"/>
                  </a:moveTo>
                  <a:lnTo>
                    <a:pt x="31242" y="31550"/>
                  </a:lnTo>
                  <a:lnTo>
                    <a:pt x="31242" y="37484"/>
                  </a:lnTo>
                  <a:lnTo>
                    <a:pt x="25305" y="37484"/>
                  </a:lnTo>
                  <a:lnTo>
                    <a:pt x="25305" y="31548"/>
                  </a:lnTo>
                  <a:close/>
                  <a:moveTo>
                    <a:pt x="162445" y="31548"/>
                  </a:moveTo>
                  <a:lnTo>
                    <a:pt x="162445" y="31550"/>
                  </a:lnTo>
                  <a:lnTo>
                    <a:pt x="162445" y="37484"/>
                  </a:lnTo>
                  <a:lnTo>
                    <a:pt x="156509" y="37484"/>
                  </a:lnTo>
                  <a:lnTo>
                    <a:pt x="156509" y="31548"/>
                  </a:lnTo>
                  <a:close/>
                  <a:moveTo>
                    <a:pt x="168692" y="31548"/>
                  </a:moveTo>
                  <a:lnTo>
                    <a:pt x="168692" y="31550"/>
                  </a:lnTo>
                  <a:lnTo>
                    <a:pt x="168692" y="37484"/>
                  </a:lnTo>
                  <a:lnTo>
                    <a:pt x="162756" y="37484"/>
                  </a:lnTo>
                  <a:lnTo>
                    <a:pt x="162756" y="31548"/>
                  </a:lnTo>
                  <a:close/>
                  <a:moveTo>
                    <a:pt x="174939" y="31548"/>
                  </a:moveTo>
                  <a:lnTo>
                    <a:pt x="174939" y="31550"/>
                  </a:lnTo>
                  <a:lnTo>
                    <a:pt x="174939" y="37484"/>
                  </a:lnTo>
                  <a:lnTo>
                    <a:pt x="169005" y="37484"/>
                  </a:lnTo>
                  <a:lnTo>
                    <a:pt x="169005" y="31548"/>
                  </a:lnTo>
                  <a:close/>
                  <a:moveTo>
                    <a:pt x="181186" y="31548"/>
                  </a:moveTo>
                  <a:lnTo>
                    <a:pt x="181186" y="31550"/>
                  </a:lnTo>
                  <a:lnTo>
                    <a:pt x="181186" y="37484"/>
                  </a:lnTo>
                  <a:lnTo>
                    <a:pt x="175252" y="37484"/>
                  </a:lnTo>
                  <a:lnTo>
                    <a:pt x="175252" y="31548"/>
                  </a:lnTo>
                  <a:close/>
                  <a:moveTo>
                    <a:pt x="187435" y="31548"/>
                  </a:moveTo>
                  <a:lnTo>
                    <a:pt x="187435" y="31550"/>
                  </a:lnTo>
                  <a:lnTo>
                    <a:pt x="187435" y="37484"/>
                  </a:lnTo>
                  <a:lnTo>
                    <a:pt x="181499" y="37484"/>
                  </a:lnTo>
                  <a:lnTo>
                    <a:pt x="181499" y="31548"/>
                  </a:lnTo>
                  <a:close/>
                  <a:moveTo>
                    <a:pt x="37489" y="31552"/>
                  </a:moveTo>
                  <a:lnTo>
                    <a:pt x="37489" y="37486"/>
                  </a:lnTo>
                  <a:lnTo>
                    <a:pt x="31553" y="37486"/>
                  </a:lnTo>
                  <a:lnTo>
                    <a:pt x="31553" y="31552"/>
                  </a:lnTo>
                  <a:close/>
                  <a:moveTo>
                    <a:pt x="43737" y="31552"/>
                  </a:moveTo>
                  <a:lnTo>
                    <a:pt x="43737" y="37486"/>
                  </a:lnTo>
                  <a:lnTo>
                    <a:pt x="37802" y="37486"/>
                  </a:lnTo>
                  <a:lnTo>
                    <a:pt x="37802" y="31552"/>
                  </a:lnTo>
                  <a:close/>
                  <a:moveTo>
                    <a:pt x="49985" y="31552"/>
                  </a:moveTo>
                  <a:lnTo>
                    <a:pt x="49985" y="37486"/>
                  </a:lnTo>
                  <a:lnTo>
                    <a:pt x="44049" y="37486"/>
                  </a:lnTo>
                  <a:lnTo>
                    <a:pt x="44049" y="31552"/>
                  </a:lnTo>
                  <a:close/>
                  <a:moveTo>
                    <a:pt x="56232" y="31552"/>
                  </a:moveTo>
                  <a:lnTo>
                    <a:pt x="56232" y="37486"/>
                  </a:lnTo>
                  <a:lnTo>
                    <a:pt x="50296" y="37486"/>
                  </a:lnTo>
                  <a:lnTo>
                    <a:pt x="50296" y="31552"/>
                  </a:lnTo>
                  <a:close/>
                  <a:moveTo>
                    <a:pt x="62480" y="31552"/>
                  </a:moveTo>
                  <a:lnTo>
                    <a:pt x="62480" y="37486"/>
                  </a:lnTo>
                  <a:lnTo>
                    <a:pt x="56545" y="37486"/>
                  </a:lnTo>
                  <a:lnTo>
                    <a:pt x="56545" y="31552"/>
                  </a:lnTo>
                  <a:close/>
                  <a:moveTo>
                    <a:pt x="68727" y="31552"/>
                  </a:moveTo>
                  <a:lnTo>
                    <a:pt x="68727" y="37486"/>
                  </a:lnTo>
                  <a:lnTo>
                    <a:pt x="62792" y="37486"/>
                  </a:lnTo>
                  <a:lnTo>
                    <a:pt x="62792" y="31552"/>
                  </a:lnTo>
                  <a:close/>
                  <a:moveTo>
                    <a:pt x="74975" y="31552"/>
                  </a:moveTo>
                  <a:lnTo>
                    <a:pt x="74975" y="37486"/>
                  </a:lnTo>
                  <a:lnTo>
                    <a:pt x="69039" y="37486"/>
                  </a:lnTo>
                  <a:lnTo>
                    <a:pt x="69039" y="31552"/>
                  </a:lnTo>
                  <a:close/>
                  <a:moveTo>
                    <a:pt x="81223" y="31552"/>
                  </a:moveTo>
                  <a:lnTo>
                    <a:pt x="81223" y="37486"/>
                  </a:lnTo>
                  <a:lnTo>
                    <a:pt x="75286" y="37486"/>
                  </a:lnTo>
                  <a:lnTo>
                    <a:pt x="75286" y="31552"/>
                  </a:lnTo>
                  <a:close/>
                  <a:moveTo>
                    <a:pt x="87470" y="31552"/>
                  </a:moveTo>
                  <a:lnTo>
                    <a:pt x="87470" y="37486"/>
                  </a:lnTo>
                  <a:lnTo>
                    <a:pt x="81535" y="37486"/>
                  </a:lnTo>
                  <a:lnTo>
                    <a:pt x="81535" y="31552"/>
                  </a:lnTo>
                  <a:close/>
                  <a:moveTo>
                    <a:pt x="93720" y="31552"/>
                  </a:moveTo>
                  <a:lnTo>
                    <a:pt x="93720" y="37486"/>
                  </a:lnTo>
                  <a:lnTo>
                    <a:pt x="87784" y="37486"/>
                  </a:lnTo>
                  <a:lnTo>
                    <a:pt x="87784" y="31552"/>
                  </a:lnTo>
                  <a:close/>
                  <a:moveTo>
                    <a:pt x="99967" y="31552"/>
                  </a:moveTo>
                  <a:lnTo>
                    <a:pt x="99967" y="37486"/>
                  </a:lnTo>
                  <a:lnTo>
                    <a:pt x="94031" y="37486"/>
                  </a:lnTo>
                  <a:lnTo>
                    <a:pt x="94031" y="31552"/>
                  </a:lnTo>
                  <a:close/>
                  <a:moveTo>
                    <a:pt x="106214" y="31552"/>
                  </a:moveTo>
                  <a:lnTo>
                    <a:pt x="106214" y="37486"/>
                  </a:lnTo>
                  <a:lnTo>
                    <a:pt x="100280" y="37486"/>
                  </a:lnTo>
                  <a:lnTo>
                    <a:pt x="100280" y="31552"/>
                  </a:lnTo>
                  <a:close/>
                  <a:moveTo>
                    <a:pt x="112461" y="31552"/>
                  </a:moveTo>
                  <a:lnTo>
                    <a:pt x="112461" y="37486"/>
                  </a:lnTo>
                  <a:lnTo>
                    <a:pt x="106527" y="37486"/>
                  </a:lnTo>
                  <a:lnTo>
                    <a:pt x="106527" y="31552"/>
                  </a:lnTo>
                  <a:close/>
                  <a:moveTo>
                    <a:pt x="118710" y="31552"/>
                  </a:moveTo>
                  <a:lnTo>
                    <a:pt x="118710" y="37486"/>
                  </a:lnTo>
                  <a:lnTo>
                    <a:pt x="112774" y="37486"/>
                  </a:lnTo>
                  <a:lnTo>
                    <a:pt x="112774" y="31552"/>
                  </a:lnTo>
                  <a:close/>
                  <a:moveTo>
                    <a:pt x="124957" y="31552"/>
                  </a:moveTo>
                  <a:lnTo>
                    <a:pt x="124957" y="37486"/>
                  </a:lnTo>
                  <a:lnTo>
                    <a:pt x="119021" y="37486"/>
                  </a:lnTo>
                  <a:lnTo>
                    <a:pt x="119021" y="31552"/>
                  </a:lnTo>
                  <a:close/>
                  <a:moveTo>
                    <a:pt x="131204" y="31552"/>
                  </a:moveTo>
                  <a:lnTo>
                    <a:pt x="131204" y="37486"/>
                  </a:lnTo>
                  <a:lnTo>
                    <a:pt x="125270" y="37486"/>
                  </a:lnTo>
                  <a:lnTo>
                    <a:pt x="125270" y="31552"/>
                  </a:lnTo>
                  <a:close/>
                  <a:moveTo>
                    <a:pt x="137451" y="31552"/>
                  </a:moveTo>
                  <a:lnTo>
                    <a:pt x="137451" y="37486"/>
                  </a:lnTo>
                  <a:lnTo>
                    <a:pt x="131517" y="37486"/>
                  </a:lnTo>
                  <a:lnTo>
                    <a:pt x="131517" y="31552"/>
                  </a:lnTo>
                  <a:close/>
                  <a:moveTo>
                    <a:pt x="143702" y="31552"/>
                  </a:moveTo>
                  <a:lnTo>
                    <a:pt x="143702" y="37486"/>
                  </a:lnTo>
                  <a:lnTo>
                    <a:pt x="137766" y="37486"/>
                  </a:lnTo>
                  <a:lnTo>
                    <a:pt x="137766" y="31552"/>
                  </a:lnTo>
                  <a:close/>
                  <a:moveTo>
                    <a:pt x="149949" y="31552"/>
                  </a:moveTo>
                  <a:lnTo>
                    <a:pt x="149949" y="37486"/>
                  </a:lnTo>
                  <a:lnTo>
                    <a:pt x="144015" y="37486"/>
                  </a:lnTo>
                  <a:lnTo>
                    <a:pt x="144015" y="31552"/>
                  </a:lnTo>
                  <a:close/>
                  <a:moveTo>
                    <a:pt x="156196" y="31552"/>
                  </a:moveTo>
                  <a:lnTo>
                    <a:pt x="156196" y="37486"/>
                  </a:lnTo>
                  <a:lnTo>
                    <a:pt x="150262" y="37486"/>
                  </a:lnTo>
                  <a:lnTo>
                    <a:pt x="150262" y="31552"/>
                  </a:lnTo>
                  <a:close/>
                  <a:moveTo>
                    <a:pt x="193684" y="31552"/>
                  </a:moveTo>
                  <a:lnTo>
                    <a:pt x="193684" y="37486"/>
                  </a:lnTo>
                  <a:lnTo>
                    <a:pt x="187749" y="37486"/>
                  </a:lnTo>
                  <a:lnTo>
                    <a:pt x="187749" y="31552"/>
                  </a:lnTo>
                  <a:close/>
                  <a:moveTo>
                    <a:pt x="199931" y="31552"/>
                  </a:moveTo>
                  <a:lnTo>
                    <a:pt x="199931" y="37486"/>
                  </a:lnTo>
                  <a:lnTo>
                    <a:pt x="193996" y="37486"/>
                  </a:lnTo>
                  <a:lnTo>
                    <a:pt x="193996" y="31552"/>
                  </a:lnTo>
                  <a:close/>
                  <a:moveTo>
                    <a:pt x="206180" y="31552"/>
                  </a:moveTo>
                  <a:lnTo>
                    <a:pt x="206180" y="37486"/>
                  </a:lnTo>
                  <a:lnTo>
                    <a:pt x="200244" y="37486"/>
                  </a:lnTo>
                  <a:lnTo>
                    <a:pt x="200244" y="31552"/>
                  </a:lnTo>
                  <a:close/>
                  <a:moveTo>
                    <a:pt x="212427" y="31552"/>
                  </a:moveTo>
                  <a:lnTo>
                    <a:pt x="212427" y="37486"/>
                  </a:lnTo>
                  <a:lnTo>
                    <a:pt x="206491" y="37486"/>
                  </a:lnTo>
                  <a:lnTo>
                    <a:pt x="206491" y="31552"/>
                  </a:lnTo>
                  <a:close/>
                  <a:moveTo>
                    <a:pt x="218674" y="31552"/>
                  </a:moveTo>
                  <a:lnTo>
                    <a:pt x="218674" y="37486"/>
                  </a:lnTo>
                  <a:lnTo>
                    <a:pt x="212739" y="37486"/>
                  </a:lnTo>
                  <a:lnTo>
                    <a:pt x="212739" y="31552"/>
                  </a:lnTo>
                  <a:close/>
                  <a:moveTo>
                    <a:pt x="224921" y="31552"/>
                  </a:moveTo>
                  <a:lnTo>
                    <a:pt x="224921" y="37486"/>
                  </a:lnTo>
                  <a:lnTo>
                    <a:pt x="218987" y="37486"/>
                  </a:lnTo>
                  <a:lnTo>
                    <a:pt x="218987" y="31552"/>
                  </a:lnTo>
                  <a:close/>
                  <a:moveTo>
                    <a:pt x="231170" y="31552"/>
                  </a:moveTo>
                  <a:lnTo>
                    <a:pt x="231170" y="37486"/>
                  </a:lnTo>
                  <a:lnTo>
                    <a:pt x="225234" y="37486"/>
                  </a:lnTo>
                  <a:lnTo>
                    <a:pt x="225234" y="31552"/>
                  </a:lnTo>
                  <a:close/>
                  <a:moveTo>
                    <a:pt x="237417" y="31552"/>
                  </a:moveTo>
                  <a:lnTo>
                    <a:pt x="237417" y="37486"/>
                  </a:lnTo>
                  <a:lnTo>
                    <a:pt x="231481" y="37486"/>
                  </a:lnTo>
                  <a:lnTo>
                    <a:pt x="231481" y="31552"/>
                  </a:lnTo>
                  <a:close/>
                  <a:moveTo>
                    <a:pt x="243664" y="31552"/>
                  </a:moveTo>
                  <a:lnTo>
                    <a:pt x="243664" y="37486"/>
                  </a:lnTo>
                  <a:lnTo>
                    <a:pt x="237729" y="37486"/>
                  </a:lnTo>
                  <a:lnTo>
                    <a:pt x="237729" y="31552"/>
                  </a:lnTo>
                  <a:close/>
                  <a:moveTo>
                    <a:pt x="249911" y="31552"/>
                  </a:moveTo>
                  <a:lnTo>
                    <a:pt x="249911" y="37486"/>
                  </a:lnTo>
                  <a:lnTo>
                    <a:pt x="243977" y="37486"/>
                  </a:lnTo>
                  <a:lnTo>
                    <a:pt x="243977" y="31552"/>
                  </a:lnTo>
                  <a:close/>
                  <a:moveTo>
                    <a:pt x="256161" y="31552"/>
                  </a:moveTo>
                  <a:lnTo>
                    <a:pt x="256161" y="37486"/>
                  </a:lnTo>
                  <a:lnTo>
                    <a:pt x="250225" y="37486"/>
                  </a:lnTo>
                  <a:lnTo>
                    <a:pt x="250225" y="31552"/>
                  </a:lnTo>
                  <a:close/>
                  <a:moveTo>
                    <a:pt x="262409" y="31552"/>
                  </a:moveTo>
                  <a:lnTo>
                    <a:pt x="262409" y="37486"/>
                  </a:lnTo>
                  <a:lnTo>
                    <a:pt x="256474" y="37486"/>
                  </a:lnTo>
                  <a:lnTo>
                    <a:pt x="256474" y="31552"/>
                  </a:lnTo>
                  <a:close/>
                  <a:moveTo>
                    <a:pt x="268656" y="31552"/>
                  </a:moveTo>
                  <a:lnTo>
                    <a:pt x="268656" y="37486"/>
                  </a:lnTo>
                  <a:lnTo>
                    <a:pt x="262721" y="37486"/>
                  </a:lnTo>
                  <a:lnTo>
                    <a:pt x="262721" y="31552"/>
                  </a:lnTo>
                  <a:close/>
                  <a:moveTo>
                    <a:pt x="274904" y="31552"/>
                  </a:moveTo>
                  <a:lnTo>
                    <a:pt x="274904" y="37486"/>
                  </a:lnTo>
                  <a:lnTo>
                    <a:pt x="268968" y="37486"/>
                  </a:lnTo>
                  <a:lnTo>
                    <a:pt x="268968" y="31552"/>
                  </a:lnTo>
                  <a:close/>
                  <a:moveTo>
                    <a:pt x="6251" y="37799"/>
                  </a:moveTo>
                  <a:lnTo>
                    <a:pt x="6251" y="43735"/>
                  </a:lnTo>
                  <a:lnTo>
                    <a:pt x="315" y="43735"/>
                  </a:lnTo>
                  <a:lnTo>
                    <a:pt x="315" y="37799"/>
                  </a:lnTo>
                  <a:close/>
                  <a:moveTo>
                    <a:pt x="12498" y="37799"/>
                  </a:moveTo>
                  <a:lnTo>
                    <a:pt x="12498" y="43735"/>
                  </a:lnTo>
                  <a:lnTo>
                    <a:pt x="6562" y="43735"/>
                  </a:lnTo>
                  <a:lnTo>
                    <a:pt x="6562" y="37799"/>
                  </a:lnTo>
                  <a:close/>
                  <a:moveTo>
                    <a:pt x="18745" y="37799"/>
                  </a:moveTo>
                  <a:lnTo>
                    <a:pt x="18745" y="43735"/>
                  </a:lnTo>
                  <a:lnTo>
                    <a:pt x="12810" y="43735"/>
                  </a:lnTo>
                  <a:lnTo>
                    <a:pt x="12810" y="37799"/>
                  </a:lnTo>
                  <a:close/>
                  <a:moveTo>
                    <a:pt x="24992" y="37799"/>
                  </a:moveTo>
                  <a:lnTo>
                    <a:pt x="24992" y="43735"/>
                  </a:lnTo>
                  <a:lnTo>
                    <a:pt x="19058" y="43735"/>
                  </a:lnTo>
                  <a:lnTo>
                    <a:pt x="19058" y="37799"/>
                  </a:lnTo>
                  <a:close/>
                  <a:moveTo>
                    <a:pt x="31242" y="37799"/>
                  </a:moveTo>
                  <a:lnTo>
                    <a:pt x="31242" y="43735"/>
                  </a:lnTo>
                  <a:lnTo>
                    <a:pt x="25305" y="43735"/>
                  </a:lnTo>
                  <a:lnTo>
                    <a:pt x="25305" y="37799"/>
                  </a:lnTo>
                  <a:close/>
                  <a:moveTo>
                    <a:pt x="37489" y="37799"/>
                  </a:moveTo>
                  <a:lnTo>
                    <a:pt x="37489" y="43735"/>
                  </a:lnTo>
                  <a:lnTo>
                    <a:pt x="31553" y="43735"/>
                  </a:lnTo>
                  <a:lnTo>
                    <a:pt x="31553" y="37799"/>
                  </a:lnTo>
                  <a:close/>
                  <a:moveTo>
                    <a:pt x="43737" y="37799"/>
                  </a:moveTo>
                  <a:lnTo>
                    <a:pt x="43737" y="43735"/>
                  </a:lnTo>
                  <a:lnTo>
                    <a:pt x="37802" y="43735"/>
                  </a:lnTo>
                  <a:lnTo>
                    <a:pt x="37802" y="37799"/>
                  </a:lnTo>
                  <a:close/>
                  <a:moveTo>
                    <a:pt x="49985" y="37799"/>
                  </a:moveTo>
                  <a:lnTo>
                    <a:pt x="49985" y="43735"/>
                  </a:lnTo>
                  <a:lnTo>
                    <a:pt x="44049" y="43735"/>
                  </a:lnTo>
                  <a:lnTo>
                    <a:pt x="44049" y="37799"/>
                  </a:lnTo>
                  <a:close/>
                  <a:moveTo>
                    <a:pt x="56232" y="37799"/>
                  </a:moveTo>
                  <a:lnTo>
                    <a:pt x="56232" y="43735"/>
                  </a:lnTo>
                  <a:lnTo>
                    <a:pt x="50296" y="43735"/>
                  </a:lnTo>
                  <a:lnTo>
                    <a:pt x="50296" y="37799"/>
                  </a:lnTo>
                  <a:close/>
                  <a:moveTo>
                    <a:pt x="62480" y="37799"/>
                  </a:moveTo>
                  <a:lnTo>
                    <a:pt x="62480" y="43735"/>
                  </a:lnTo>
                  <a:lnTo>
                    <a:pt x="56545" y="43735"/>
                  </a:lnTo>
                  <a:lnTo>
                    <a:pt x="56545" y="37799"/>
                  </a:lnTo>
                  <a:close/>
                  <a:moveTo>
                    <a:pt x="68727" y="37799"/>
                  </a:moveTo>
                  <a:lnTo>
                    <a:pt x="68727" y="43735"/>
                  </a:lnTo>
                  <a:lnTo>
                    <a:pt x="62792" y="43735"/>
                  </a:lnTo>
                  <a:lnTo>
                    <a:pt x="62792" y="37799"/>
                  </a:lnTo>
                  <a:close/>
                  <a:moveTo>
                    <a:pt x="74975" y="37799"/>
                  </a:moveTo>
                  <a:lnTo>
                    <a:pt x="74975" y="43735"/>
                  </a:lnTo>
                  <a:lnTo>
                    <a:pt x="69039" y="43735"/>
                  </a:lnTo>
                  <a:lnTo>
                    <a:pt x="69039" y="37799"/>
                  </a:lnTo>
                  <a:close/>
                  <a:moveTo>
                    <a:pt x="81223" y="37799"/>
                  </a:moveTo>
                  <a:lnTo>
                    <a:pt x="81223" y="43735"/>
                  </a:lnTo>
                  <a:lnTo>
                    <a:pt x="75286" y="43735"/>
                  </a:lnTo>
                  <a:lnTo>
                    <a:pt x="75286" y="37799"/>
                  </a:lnTo>
                  <a:close/>
                  <a:moveTo>
                    <a:pt x="87470" y="37799"/>
                  </a:moveTo>
                  <a:lnTo>
                    <a:pt x="87470" y="43735"/>
                  </a:lnTo>
                  <a:lnTo>
                    <a:pt x="81535" y="43735"/>
                  </a:lnTo>
                  <a:lnTo>
                    <a:pt x="81535" y="37799"/>
                  </a:lnTo>
                  <a:close/>
                  <a:moveTo>
                    <a:pt x="93720" y="37799"/>
                  </a:moveTo>
                  <a:lnTo>
                    <a:pt x="93720" y="43735"/>
                  </a:lnTo>
                  <a:lnTo>
                    <a:pt x="87784" y="43735"/>
                  </a:lnTo>
                  <a:lnTo>
                    <a:pt x="87784" y="37799"/>
                  </a:lnTo>
                  <a:close/>
                  <a:moveTo>
                    <a:pt x="99967" y="37799"/>
                  </a:moveTo>
                  <a:lnTo>
                    <a:pt x="99967" y="43735"/>
                  </a:lnTo>
                  <a:lnTo>
                    <a:pt x="94031" y="43735"/>
                  </a:lnTo>
                  <a:lnTo>
                    <a:pt x="94031" y="37799"/>
                  </a:lnTo>
                  <a:close/>
                  <a:moveTo>
                    <a:pt x="106214" y="37799"/>
                  </a:moveTo>
                  <a:lnTo>
                    <a:pt x="106214" y="43735"/>
                  </a:lnTo>
                  <a:lnTo>
                    <a:pt x="100280" y="43735"/>
                  </a:lnTo>
                  <a:lnTo>
                    <a:pt x="100280" y="37799"/>
                  </a:lnTo>
                  <a:close/>
                  <a:moveTo>
                    <a:pt x="112461" y="37799"/>
                  </a:moveTo>
                  <a:lnTo>
                    <a:pt x="112461" y="43735"/>
                  </a:lnTo>
                  <a:lnTo>
                    <a:pt x="106527" y="43735"/>
                  </a:lnTo>
                  <a:lnTo>
                    <a:pt x="106527" y="37799"/>
                  </a:lnTo>
                  <a:close/>
                  <a:moveTo>
                    <a:pt x="118710" y="37799"/>
                  </a:moveTo>
                  <a:lnTo>
                    <a:pt x="118710" y="43735"/>
                  </a:lnTo>
                  <a:lnTo>
                    <a:pt x="112774" y="43735"/>
                  </a:lnTo>
                  <a:lnTo>
                    <a:pt x="112774" y="37799"/>
                  </a:lnTo>
                  <a:close/>
                  <a:moveTo>
                    <a:pt x="124957" y="37799"/>
                  </a:moveTo>
                  <a:lnTo>
                    <a:pt x="124957" y="43735"/>
                  </a:lnTo>
                  <a:lnTo>
                    <a:pt x="119021" y="43735"/>
                  </a:lnTo>
                  <a:lnTo>
                    <a:pt x="119021" y="37799"/>
                  </a:lnTo>
                  <a:close/>
                  <a:moveTo>
                    <a:pt x="131204" y="37799"/>
                  </a:moveTo>
                  <a:lnTo>
                    <a:pt x="131204" y="43735"/>
                  </a:lnTo>
                  <a:lnTo>
                    <a:pt x="125270" y="43735"/>
                  </a:lnTo>
                  <a:lnTo>
                    <a:pt x="125270" y="37799"/>
                  </a:lnTo>
                  <a:close/>
                  <a:moveTo>
                    <a:pt x="137451" y="37799"/>
                  </a:moveTo>
                  <a:lnTo>
                    <a:pt x="137451" y="43735"/>
                  </a:lnTo>
                  <a:lnTo>
                    <a:pt x="131517" y="43735"/>
                  </a:lnTo>
                  <a:lnTo>
                    <a:pt x="131517" y="37799"/>
                  </a:lnTo>
                  <a:close/>
                  <a:moveTo>
                    <a:pt x="143702" y="37799"/>
                  </a:moveTo>
                  <a:lnTo>
                    <a:pt x="143702" y="43735"/>
                  </a:lnTo>
                  <a:lnTo>
                    <a:pt x="137766" y="43735"/>
                  </a:lnTo>
                  <a:lnTo>
                    <a:pt x="137766" y="37799"/>
                  </a:lnTo>
                  <a:close/>
                  <a:moveTo>
                    <a:pt x="149949" y="37799"/>
                  </a:moveTo>
                  <a:lnTo>
                    <a:pt x="149949" y="43735"/>
                  </a:lnTo>
                  <a:lnTo>
                    <a:pt x="144015" y="43735"/>
                  </a:lnTo>
                  <a:lnTo>
                    <a:pt x="144015" y="37799"/>
                  </a:lnTo>
                  <a:close/>
                  <a:moveTo>
                    <a:pt x="156196" y="37799"/>
                  </a:moveTo>
                  <a:lnTo>
                    <a:pt x="156196" y="43735"/>
                  </a:lnTo>
                  <a:lnTo>
                    <a:pt x="150262" y="43735"/>
                  </a:lnTo>
                  <a:lnTo>
                    <a:pt x="150262" y="37799"/>
                  </a:lnTo>
                  <a:close/>
                  <a:moveTo>
                    <a:pt x="162445" y="37799"/>
                  </a:moveTo>
                  <a:lnTo>
                    <a:pt x="162445" y="43735"/>
                  </a:lnTo>
                  <a:lnTo>
                    <a:pt x="156509" y="43735"/>
                  </a:lnTo>
                  <a:lnTo>
                    <a:pt x="156509" y="37799"/>
                  </a:lnTo>
                  <a:close/>
                  <a:moveTo>
                    <a:pt x="168692" y="37799"/>
                  </a:moveTo>
                  <a:lnTo>
                    <a:pt x="168692" y="43735"/>
                  </a:lnTo>
                  <a:lnTo>
                    <a:pt x="162756" y="43735"/>
                  </a:lnTo>
                  <a:lnTo>
                    <a:pt x="162756" y="37799"/>
                  </a:lnTo>
                  <a:close/>
                  <a:moveTo>
                    <a:pt x="174939" y="37799"/>
                  </a:moveTo>
                  <a:lnTo>
                    <a:pt x="174939" y="43735"/>
                  </a:lnTo>
                  <a:lnTo>
                    <a:pt x="169005" y="43735"/>
                  </a:lnTo>
                  <a:lnTo>
                    <a:pt x="169005" y="37799"/>
                  </a:lnTo>
                  <a:close/>
                  <a:moveTo>
                    <a:pt x="181186" y="37799"/>
                  </a:moveTo>
                  <a:lnTo>
                    <a:pt x="181186" y="43735"/>
                  </a:lnTo>
                  <a:lnTo>
                    <a:pt x="175252" y="43735"/>
                  </a:lnTo>
                  <a:lnTo>
                    <a:pt x="175252" y="37799"/>
                  </a:lnTo>
                  <a:close/>
                  <a:moveTo>
                    <a:pt x="187435" y="37799"/>
                  </a:moveTo>
                  <a:lnTo>
                    <a:pt x="187435" y="43735"/>
                  </a:lnTo>
                  <a:lnTo>
                    <a:pt x="181499" y="43735"/>
                  </a:lnTo>
                  <a:lnTo>
                    <a:pt x="181499" y="37799"/>
                  </a:lnTo>
                  <a:close/>
                  <a:moveTo>
                    <a:pt x="193684" y="37799"/>
                  </a:moveTo>
                  <a:lnTo>
                    <a:pt x="193684" y="43735"/>
                  </a:lnTo>
                  <a:lnTo>
                    <a:pt x="187749" y="43735"/>
                  </a:lnTo>
                  <a:lnTo>
                    <a:pt x="187749" y="37799"/>
                  </a:lnTo>
                  <a:close/>
                  <a:moveTo>
                    <a:pt x="199931" y="37799"/>
                  </a:moveTo>
                  <a:lnTo>
                    <a:pt x="199931" y="43735"/>
                  </a:lnTo>
                  <a:lnTo>
                    <a:pt x="193996" y="43735"/>
                  </a:lnTo>
                  <a:lnTo>
                    <a:pt x="193996" y="37799"/>
                  </a:lnTo>
                  <a:close/>
                  <a:moveTo>
                    <a:pt x="206180" y="37799"/>
                  </a:moveTo>
                  <a:lnTo>
                    <a:pt x="206180" y="43735"/>
                  </a:lnTo>
                  <a:lnTo>
                    <a:pt x="200244" y="43735"/>
                  </a:lnTo>
                  <a:lnTo>
                    <a:pt x="200244" y="37799"/>
                  </a:lnTo>
                  <a:close/>
                  <a:moveTo>
                    <a:pt x="212427" y="37799"/>
                  </a:moveTo>
                  <a:lnTo>
                    <a:pt x="212427" y="43735"/>
                  </a:lnTo>
                  <a:lnTo>
                    <a:pt x="206491" y="43735"/>
                  </a:lnTo>
                  <a:lnTo>
                    <a:pt x="206491" y="37799"/>
                  </a:lnTo>
                  <a:close/>
                  <a:moveTo>
                    <a:pt x="218674" y="37799"/>
                  </a:moveTo>
                  <a:lnTo>
                    <a:pt x="218674" y="43735"/>
                  </a:lnTo>
                  <a:lnTo>
                    <a:pt x="212739" y="43735"/>
                  </a:lnTo>
                  <a:lnTo>
                    <a:pt x="212739" y="37799"/>
                  </a:lnTo>
                  <a:close/>
                  <a:moveTo>
                    <a:pt x="224921" y="37799"/>
                  </a:moveTo>
                  <a:lnTo>
                    <a:pt x="224921" y="43735"/>
                  </a:lnTo>
                  <a:lnTo>
                    <a:pt x="218987" y="43735"/>
                  </a:lnTo>
                  <a:lnTo>
                    <a:pt x="218987" y="37799"/>
                  </a:lnTo>
                  <a:close/>
                  <a:moveTo>
                    <a:pt x="231170" y="37799"/>
                  </a:moveTo>
                  <a:lnTo>
                    <a:pt x="231170" y="43735"/>
                  </a:lnTo>
                  <a:lnTo>
                    <a:pt x="225234" y="43735"/>
                  </a:lnTo>
                  <a:lnTo>
                    <a:pt x="225234" y="37799"/>
                  </a:lnTo>
                  <a:close/>
                  <a:moveTo>
                    <a:pt x="237417" y="37799"/>
                  </a:moveTo>
                  <a:lnTo>
                    <a:pt x="237417" y="43735"/>
                  </a:lnTo>
                  <a:lnTo>
                    <a:pt x="231481" y="43735"/>
                  </a:lnTo>
                  <a:lnTo>
                    <a:pt x="231481" y="37799"/>
                  </a:lnTo>
                  <a:close/>
                  <a:moveTo>
                    <a:pt x="243664" y="37799"/>
                  </a:moveTo>
                  <a:lnTo>
                    <a:pt x="243664" y="43735"/>
                  </a:lnTo>
                  <a:lnTo>
                    <a:pt x="237729" y="43735"/>
                  </a:lnTo>
                  <a:lnTo>
                    <a:pt x="237729" y="37799"/>
                  </a:lnTo>
                  <a:close/>
                  <a:moveTo>
                    <a:pt x="249911" y="37799"/>
                  </a:moveTo>
                  <a:lnTo>
                    <a:pt x="249911" y="43735"/>
                  </a:lnTo>
                  <a:lnTo>
                    <a:pt x="243977" y="43735"/>
                  </a:lnTo>
                  <a:lnTo>
                    <a:pt x="243977" y="37799"/>
                  </a:lnTo>
                  <a:close/>
                  <a:moveTo>
                    <a:pt x="256161" y="37799"/>
                  </a:moveTo>
                  <a:lnTo>
                    <a:pt x="256161" y="43735"/>
                  </a:lnTo>
                  <a:lnTo>
                    <a:pt x="250225" y="43735"/>
                  </a:lnTo>
                  <a:lnTo>
                    <a:pt x="250225" y="37799"/>
                  </a:lnTo>
                  <a:close/>
                  <a:moveTo>
                    <a:pt x="262409" y="37799"/>
                  </a:moveTo>
                  <a:lnTo>
                    <a:pt x="262409" y="43735"/>
                  </a:lnTo>
                  <a:lnTo>
                    <a:pt x="256474" y="43735"/>
                  </a:lnTo>
                  <a:lnTo>
                    <a:pt x="256474" y="37799"/>
                  </a:lnTo>
                  <a:close/>
                  <a:moveTo>
                    <a:pt x="268656" y="37799"/>
                  </a:moveTo>
                  <a:lnTo>
                    <a:pt x="268656" y="43735"/>
                  </a:lnTo>
                  <a:lnTo>
                    <a:pt x="262721" y="43735"/>
                  </a:lnTo>
                  <a:lnTo>
                    <a:pt x="262721" y="37799"/>
                  </a:lnTo>
                  <a:close/>
                  <a:moveTo>
                    <a:pt x="274904" y="37799"/>
                  </a:moveTo>
                  <a:lnTo>
                    <a:pt x="274904" y="43735"/>
                  </a:lnTo>
                  <a:lnTo>
                    <a:pt x="268968" y="43735"/>
                  </a:lnTo>
                  <a:lnTo>
                    <a:pt x="268968" y="37799"/>
                  </a:lnTo>
                  <a:close/>
                  <a:moveTo>
                    <a:pt x="6251" y="44046"/>
                  </a:moveTo>
                  <a:lnTo>
                    <a:pt x="6251" y="49982"/>
                  </a:lnTo>
                  <a:lnTo>
                    <a:pt x="315" y="49982"/>
                  </a:lnTo>
                  <a:lnTo>
                    <a:pt x="315" y="44046"/>
                  </a:lnTo>
                  <a:close/>
                  <a:moveTo>
                    <a:pt x="12498" y="44046"/>
                  </a:moveTo>
                  <a:lnTo>
                    <a:pt x="12498" y="49982"/>
                  </a:lnTo>
                  <a:lnTo>
                    <a:pt x="6562" y="49982"/>
                  </a:lnTo>
                  <a:lnTo>
                    <a:pt x="6562" y="44046"/>
                  </a:lnTo>
                  <a:close/>
                  <a:moveTo>
                    <a:pt x="18745" y="44046"/>
                  </a:moveTo>
                  <a:lnTo>
                    <a:pt x="18745" y="49982"/>
                  </a:lnTo>
                  <a:lnTo>
                    <a:pt x="12810" y="49982"/>
                  </a:lnTo>
                  <a:lnTo>
                    <a:pt x="12810" y="44046"/>
                  </a:lnTo>
                  <a:close/>
                  <a:moveTo>
                    <a:pt x="24992" y="44046"/>
                  </a:moveTo>
                  <a:lnTo>
                    <a:pt x="24992" y="49982"/>
                  </a:lnTo>
                  <a:lnTo>
                    <a:pt x="19058" y="49982"/>
                  </a:lnTo>
                  <a:lnTo>
                    <a:pt x="19058" y="44046"/>
                  </a:lnTo>
                  <a:close/>
                  <a:moveTo>
                    <a:pt x="31242" y="44046"/>
                  </a:moveTo>
                  <a:lnTo>
                    <a:pt x="31242" y="49982"/>
                  </a:lnTo>
                  <a:lnTo>
                    <a:pt x="25305" y="49982"/>
                  </a:lnTo>
                  <a:lnTo>
                    <a:pt x="25305" y="44046"/>
                  </a:lnTo>
                  <a:close/>
                  <a:moveTo>
                    <a:pt x="37489" y="44046"/>
                  </a:moveTo>
                  <a:lnTo>
                    <a:pt x="37489" y="49982"/>
                  </a:lnTo>
                  <a:lnTo>
                    <a:pt x="31553" y="49982"/>
                  </a:lnTo>
                  <a:lnTo>
                    <a:pt x="31553" y="44046"/>
                  </a:lnTo>
                  <a:close/>
                  <a:moveTo>
                    <a:pt x="43737" y="44046"/>
                  </a:moveTo>
                  <a:lnTo>
                    <a:pt x="43737" y="49982"/>
                  </a:lnTo>
                  <a:lnTo>
                    <a:pt x="37802" y="49982"/>
                  </a:lnTo>
                  <a:lnTo>
                    <a:pt x="37802" y="44046"/>
                  </a:lnTo>
                  <a:close/>
                  <a:moveTo>
                    <a:pt x="49985" y="44046"/>
                  </a:moveTo>
                  <a:lnTo>
                    <a:pt x="49985" y="49982"/>
                  </a:lnTo>
                  <a:lnTo>
                    <a:pt x="44049" y="49982"/>
                  </a:lnTo>
                  <a:lnTo>
                    <a:pt x="44049" y="44046"/>
                  </a:lnTo>
                  <a:close/>
                  <a:moveTo>
                    <a:pt x="56232" y="44046"/>
                  </a:moveTo>
                  <a:lnTo>
                    <a:pt x="56232" y="49982"/>
                  </a:lnTo>
                  <a:lnTo>
                    <a:pt x="50296" y="49982"/>
                  </a:lnTo>
                  <a:lnTo>
                    <a:pt x="50296" y="44046"/>
                  </a:lnTo>
                  <a:close/>
                  <a:moveTo>
                    <a:pt x="62480" y="44046"/>
                  </a:moveTo>
                  <a:lnTo>
                    <a:pt x="62480" y="49982"/>
                  </a:lnTo>
                  <a:lnTo>
                    <a:pt x="56545" y="49982"/>
                  </a:lnTo>
                  <a:lnTo>
                    <a:pt x="56545" y="44046"/>
                  </a:lnTo>
                  <a:close/>
                  <a:moveTo>
                    <a:pt x="68727" y="44046"/>
                  </a:moveTo>
                  <a:lnTo>
                    <a:pt x="68727" y="49982"/>
                  </a:lnTo>
                  <a:lnTo>
                    <a:pt x="62792" y="49982"/>
                  </a:lnTo>
                  <a:lnTo>
                    <a:pt x="62792" y="44046"/>
                  </a:lnTo>
                  <a:close/>
                  <a:moveTo>
                    <a:pt x="74975" y="44046"/>
                  </a:moveTo>
                  <a:lnTo>
                    <a:pt x="74975" y="49982"/>
                  </a:lnTo>
                  <a:lnTo>
                    <a:pt x="69039" y="49982"/>
                  </a:lnTo>
                  <a:lnTo>
                    <a:pt x="69039" y="44046"/>
                  </a:lnTo>
                  <a:close/>
                  <a:moveTo>
                    <a:pt x="81223" y="44046"/>
                  </a:moveTo>
                  <a:lnTo>
                    <a:pt x="81223" y="49982"/>
                  </a:lnTo>
                  <a:lnTo>
                    <a:pt x="75286" y="49982"/>
                  </a:lnTo>
                  <a:lnTo>
                    <a:pt x="75286" y="44046"/>
                  </a:lnTo>
                  <a:close/>
                  <a:moveTo>
                    <a:pt x="87470" y="44046"/>
                  </a:moveTo>
                  <a:lnTo>
                    <a:pt x="87470" y="49982"/>
                  </a:lnTo>
                  <a:lnTo>
                    <a:pt x="81535" y="49982"/>
                  </a:lnTo>
                  <a:lnTo>
                    <a:pt x="81535" y="44046"/>
                  </a:lnTo>
                  <a:close/>
                  <a:moveTo>
                    <a:pt x="93720" y="44046"/>
                  </a:moveTo>
                  <a:lnTo>
                    <a:pt x="93720" y="49982"/>
                  </a:lnTo>
                  <a:lnTo>
                    <a:pt x="87784" y="49982"/>
                  </a:lnTo>
                  <a:lnTo>
                    <a:pt x="87784" y="44046"/>
                  </a:lnTo>
                  <a:close/>
                  <a:moveTo>
                    <a:pt x="99967" y="44046"/>
                  </a:moveTo>
                  <a:lnTo>
                    <a:pt x="99967" y="49982"/>
                  </a:lnTo>
                  <a:lnTo>
                    <a:pt x="94031" y="49982"/>
                  </a:lnTo>
                  <a:lnTo>
                    <a:pt x="94031" y="44046"/>
                  </a:lnTo>
                  <a:close/>
                  <a:moveTo>
                    <a:pt x="106214" y="44046"/>
                  </a:moveTo>
                  <a:lnTo>
                    <a:pt x="106214" y="49982"/>
                  </a:lnTo>
                  <a:lnTo>
                    <a:pt x="100278" y="49982"/>
                  </a:lnTo>
                  <a:lnTo>
                    <a:pt x="100278" y="44046"/>
                  </a:lnTo>
                  <a:close/>
                  <a:moveTo>
                    <a:pt x="112461" y="44046"/>
                  </a:moveTo>
                  <a:lnTo>
                    <a:pt x="112461" y="49982"/>
                  </a:lnTo>
                  <a:lnTo>
                    <a:pt x="106527" y="49982"/>
                  </a:lnTo>
                  <a:lnTo>
                    <a:pt x="106527" y="44046"/>
                  </a:lnTo>
                  <a:close/>
                  <a:moveTo>
                    <a:pt x="118710" y="44046"/>
                  </a:moveTo>
                  <a:lnTo>
                    <a:pt x="118710" y="49982"/>
                  </a:lnTo>
                  <a:lnTo>
                    <a:pt x="112774" y="49982"/>
                  </a:lnTo>
                  <a:lnTo>
                    <a:pt x="112774" y="44046"/>
                  </a:lnTo>
                  <a:close/>
                  <a:moveTo>
                    <a:pt x="124957" y="44046"/>
                  </a:moveTo>
                  <a:lnTo>
                    <a:pt x="124957" y="49982"/>
                  </a:lnTo>
                  <a:lnTo>
                    <a:pt x="119021" y="49982"/>
                  </a:lnTo>
                  <a:lnTo>
                    <a:pt x="119021" y="44046"/>
                  </a:lnTo>
                  <a:close/>
                  <a:moveTo>
                    <a:pt x="131204" y="44046"/>
                  </a:moveTo>
                  <a:lnTo>
                    <a:pt x="131204" y="49982"/>
                  </a:lnTo>
                  <a:lnTo>
                    <a:pt x="125270" y="49982"/>
                  </a:lnTo>
                  <a:lnTo>
                    <a:pt x="125270" y="44046"/>
                  </a:lnTo>
                  <a:close/>
                  <a:moveTo>
                    <a:pt x="137451" y="44046"/>
                  </a:moveTo>
                  <a:lnTo>
                    <a:pt x="137451" y="49982"/>
                  </a:lnTo>
                  <a:lnTo>
                    <a:pt x="131517" y="49982"/>
                  </a:lnTo>
                  <a:lnTo>
                    <a:pt x="131517" y="44046"/>
                  </a:lnTo>
                  <a:close/>
                  <a:moveTo>
                    <a:pt x="143702" y="44046"/>
                  </a:moveTo>
                  <a:lnTo>
                    <a:pt x="143702" y="49982"/>
                  </a:lnTo>
                  <a:lnTo>
                    <a:pt x="137766" y="49982"/>
                  </a:lnTo>
                  <a:lnTo>
                    <a:pt x="137766" y="44046"/>
                  </a:lnTo>
                  <a:close/>
                  <a:moveTo>
                    <a:pt x="149949" y="44046"/>
                  </a:moveTo>
                  <a:lnTo>
                    <a:pt x="149949" y="49982"/>
                  </a:lnTo>
                  <a:lnTo>
                    <a:pt x="144015" y="49982"/>
                  </a:lnTo>
                  <a:lnTo>
                    <a:pt x="144015" y="44046"/>
                  </a:lnTo>
                  <a:close/>
                  <a:moveTo>
                    <a:pt x="156196" y="44046"/>
                  </a:moveTo>
                  <a:lnTo>
                    <a:pt x="156196" y="49982"/>
                  </a:lnTo>
                  <a:lnTo>
                    <a:pt x="150262" y="49982"/>
                  </a:lnTo>
                  <a:lnTo>
                    <a:pt x="150262" y="44046"/>
                  </a:lnTo>
                  <a:close/>
                  <a:moveTo>
                    <a:pt x="162445" y="44046"/>
                  </a:moveTo>
                  <a:lnTo>
                    <a:pt x="162445" y="49982"/>
                  </a:lnTo>
                  <a:lnTo>
                    <a:pt x="156509" y="49982"/>
                  </a:lnTo>
                  <a:lnTo>
                    <a:pt x="156509" y="44046"/>
                  </a:lnTo>
                  <a:close/>
                  <a:moveTo>
                    <a:pt x="168692" y="44046"/>
                  </a:moveTo>
                  <a:lnTo>
                    <a:pt x="168692" y="49982"/>
                  </a:lnTo>
                  <a:lnTo>
                    <a:pt x="162756" y="49982"/>
                  </a:lnTo>
                  <a:lnTo>
                    <a:pt x="162756" y="44046"/>
                  </a:lnTo>
                  <a:close/>
                  <a:moveTo>
                    <a:pt x="174939" y="44046"/>
                  </a:moveTo>
                  <a:lnTo>
                    <a:pt x="174939" y="49982"/>
                  </a:lnTo>
                  <a:lnTo>
                    <a:pt x="169005" y="49982"/>
                  </a:lnTo>
                  <a:lnTo>
                    <a:pt x="169005" y="44046"/>
                  </a:lnTo>
                  <a:close/>
                  <a:moveTo>
                    <a:pt x="181186" y="44046"/>
                  </a:moveTo>
                  <a:lnTo>
                    <a:pt x="181186" y="49982"/>
                  </a:lnTo>
                  <a:lnTo>
                    <a:pt x="175252" y="49982"/>
                  </a:lnTo>
                  <a:lnTo>
                    <a:pt x="175252" y="44046"/>
                  </a:lnTo>
                  <a:close/>
                  <a:moveTo>
                    <a:pt x="187435" y="44046"/>
                  </a:moveTo>
                  <a:lnTo>
                    <a:pt x="187435" y="49982"/>
                  </a:lnTo>
                  <a:lnTo>
                    <a:pt x="181499" y="49982"/>
                  </a:lnTo>
                  <a:lnTo>
                    <a:pt x="181499" y="44046"/>
                  </a:lnTo>
                  <a:close/>
                  <a:moveTo>
                    <a:pt x="193684" y="44046"/>
                  </a:moveTo>
                  <a:lnTo>
                    <a:pt x="193684" y="49982"/>
                  </a:lnTo>
                  <a:lnTo>
                    <a:pt x="187749" y="49982"/>
                  </a:lnTo>
                  <a:lnTo>
                    <a:pt x="187749" y="44046"/>
                  </a:lnTo>
                  <a:close/>
                  <a:moveTo>
                    <a:pt x="199931" y="44046"/>
                  </a:moveTo>
                  <a:lnTo>
                    <a:pt x="199931" y="49982"/>
                  </a:lnTo>
                  <a:lnTo>
                    <a:pt x="193996" y="49982"/>
                  </a:lnTo>
                  <a:lnTo>
                    <a:pt x="193996" y="44046"/>
                  </a:lnTo>
                  <a:close/>
                  <a:moveTo>
                    <a:pt x="206180" y="44046"/>
                  </a:moveTo>
                  <a:lnTo>
                    <a:pt x="206180" y="49982"/>
                  </a:lnTo>
                  <a:lnTo>
                    <a:pt x="200244" y="49982"/>
                  </a:lnTo>
                  <a:lnTo>
                    <a:pt x="200244" y="44046"/>
                  </a:lnTo>
                  <a:close/>
                  <a:moveTo>
                    <a:pt x="212427" y="44046"/>
                  </a:moveTo>
                  <a:lnTo>
                    <a:pt x="212427" y="49982"/>
                  </a:lnTo>
                  <a:lnTo>
                    <a:pt x="206491" y="49982"/>
                  </a:lnTo>
                  <a:lnTo>
                    <a:pt x="206491" y="44046"/>
                  </a:lnTo>
                  <a:close/>
                  <a:moveTo>
                    <a:pt x="218674" y="44046"/>
                  </a:moveTo>
                  <a:lnTo>
                    <a:pt x="218674" y="49982"/>
                  </a:lnTo>
                  <a:lnTo>
                    <a:pt x="212739" y="49982"/>
                  </a:lnTo>
                  <a:lnTo>
                    <a:pt x="212739" y="44046"/>
                  </a:lnTo>
                  <a:close/>
                  <a:moveTo>
                    <a:pt x="224921" y="44046"/>
                  </a:moveTo>
                  <a:lnTo>
                    <a:pt x="224921" y="49982"/>
                  </a:lnTo>
                  <a:lnTo>
                    <a:pt x="218987" y="49982"/>
                  </a:lnTo>
                  <a:lnTo>
                    <a:pt x="218987" y="44046"/>
                  </a:lnTo>
                  <a:close/>
                  <a:moveTo>
                    <a:pt x="231170" y="44046"/>
                  </a:moveTo>
                  <a:lnTo>
                    <a:pt x="231170" y="49982"/>
                  </a:lnTo>
                  <a:lnTo>
                    <a:pt x="225234" y="49982"/>
                  </a:lnTo>
                  <a:lnTo>
                    <a:pt x="225234" y="44046"/>
                  </a:lnTo>
                  <a:close/>
                  <a:moveTo>
                    <a:pt x="237417" y="44046"/>
                  </a:moveTo>
                  <a:lnTo>
                    <a:pt x="237417" y="49982"/>
                  </a:lnTo>
                  <a:lnTo>
                    <a:pt x="231481" y="49982"/>
                  </a:lnTo>
                  <a:lnTo>
                    <a:pt x="231481" y="44046"/>
                  </a:lnTo>
                  <a:close/>
                  <a:moveTo>
                    <a:pt x="243664" y="44046"/>
                  </a:moveTo>
                  <a:lnTo>
                    <a:pt x="243664" y="49982"/>
                  </a:lnTo>
                  <a:lnTo>
                    <a:pt x="237729" y="49982"/>
                  </a:lnTo>
                  <a:lnTo>
                    <a:pt x="237729" y="44046"/>
                  </a:lnTo>
                  <a:close/>
                  <a:moveTo>
                    <a:pt x="249911" y="44046"/>
                  </a:moveTo>
                  <a:lnTo>
                    <a:pt x="249911" y="49982"/>
                  </a:lnTo>
                  <a:lnTo>
                    <a:pt x="243977" y="49982"/>
                  </a:lnTo>
                  <a:lnTo>
                    <a:pt x="243977" y="44046"/>
                  </a:lnTo>
                  <a:close/>
                  <a:moveTo>
                    <a:pt x="256161" y="44046"/>
                  </a:moveTo>
                  <a:lnTo>
                    <a:pt x="256161" y="49982"/>
                  </a:lnTo>
                  <a:lnTo>
                    <a:pt x="250225" y="49982"/>
                  </a:lnTo>
                  <a:lnTo>
                    <a:pt x="250225" y="44046"/>
                  </a:lnTo>
                  <a:close/>
                  <a:moveTo>
                    <a:pt x="262409" y="44046"/>
                  </a:moveTo>
                  <a:lnTo>
                    <a:pt x="262409" y="49982"/>
                  </a:lnTo>
                  <a:lnTo>
                    <a:pt x="256474" y="49982"/>
                  </a:lnTo>
                  <a:lnTo>
                    <a:pt x="256474" y="44046"/>
                  </a:lnTo>
                  <a:close/>
                  <a:moveTo>
                    <a:pt x="268656" y="44046"/>
                  </a:moveTo>
                  <a:lnTo>
                    <a:pt x="268656" y="49982"/>
                  </a:lnTo>
                  <a:lnTo>
                    <a:pt x="262721" y="49982"/>
                  </a:lnTo>
                  <a:lnTo>
                    <a:pt x="262721" y="44046"/>
                  </a:lnTo>
                  <a:close/>
                  <a:moveTo>
                    <a:pt x="274904" y="44046"/>
                  </a:moveTo>
                  <a:lnTo>
                    <a:pt x="274904" y="49982"/>
                  </a:lnTo>
                  <a:lnTo>
                    <a:pt x="268968" y="49982"/>
                  </a:lnTo>
                  <a:lnTo>
                    <a:pt x="268968" y="44046"/>
                  </a:lnTo>
                  <a:close/>
                  <a:moveTo>
                    <a:pt x="6251" y="50295"/>
                  </a:moveTo>
                  <a:lnTo>
                    <a:pt x="6251" y="56229"/>
                  </a:lnTo>
                  <a:lnTo>
                    <a:pt x="315" y="56229"/>
                  </a:lnTo>
                  <a:lnTo>
                    <a:pt x="315" y="50295"/>
                  </a:lnTo>
                  <a:close/>
                  <a:moveTo>
                    <a:pt x="12498" y="50295"/>
                  </a:moveTo>
                  <a:lnTo>
                    <a:pt x="12498" y="56229"/>
                  </a:lnTo>
                  <a:lnTo>
                    <a:pt x="6562" y="56229"/>
                  </a:lnTo>
                  <a:lnTo>
                    <a:pt x="6562" y="50295"/>
                  </a:lnTo>
                  <a:close/>
                  <a:moveTo>
                    <a:pt x="18745" y="50295"/>
                  </a:moveTo>
                  <a:lnTo>
                    <a:pt x="18745" y="56229"/>
                  </a:lnTo>
                  <a:lnTo>
                    <a:pt x="12810" y="56229"/>
                  </a:lnTo>
                  <a:lnTo>
                    <a:pt x="12810" y="50295"/>
                  </a:lnTo>
                  <a:close/>
                  <a:moveTo>
                    <a:pt x="24992" y="50295"/>
                  </a:moveTo>
                  <a:lnTo>
                    <a:pt x="24992" y="56229"/>
                  </a:lnTo>
                  <a:lnTo>
                    <a:pt x="19058" y="56229"/>
                  </a:lnTo>
                  <a:lnTo>
                    <a:pt x="19058" y="50295"/>
                  </a:lnTo>
                  <a:close/>
                  <a:moveTo>
                    <a:pt x="31242" y="50295"/>
                  </a:moveTo>
                  <a:lnTo>
                    <a:pt x="31242" y="56229"/>
                  </a:lnTo>
                  <a:lnTo>
                    <a:pt x="25305" y="56229"/>
                  </a:lnTo>
                  <a:lnTo>
                    <a:pt x="25305" y="50295"/>
                  </a:lnTo>
                  <a:close/>
                  <a:moveTo>
                    <a:pt x="37489" y="50295"/>
                  </a:moveTo>
                  <a:lnTo>
                    <a:pt x="37489" y="56229"/>
                  </a:lnTo>
                  <a:lnTo>
                    <a:pt x="31553" y="56229"/>
                  </a:lnTo>
                  <a:lnTo>
                    <a:pt x="31553" y="50295"/>
                  </a:lnTo>
                  <a:close/>
                  <a:moveTo>
                    <a:pt x="43737" y="50295"/>
                  </a:moveTo>
                  <a:lnTo>
                    <a:pt x="43737" y="56229"/>
                  </a:lnTo>
                  <a:lnTo>
                    <a:pt x="37802" y="56229"/>
                  </a:lnTo>
                  <a:lnTo>
                    <a:pt x="37802" y="50295"/>
                  </a:lnTo>
                  <a:close/>
                  <a:moveTo>
                    <a:pt x="49985" y="50295"/>
                  </a:moveTo>
                  <a:lnTo>
                    <a:pt x="49985" y="56229"/>
                  </a:lnTo>
                  <a:lnTo>
                    <a:pt x="44049" y="56229"/>
                  </a:lnTo>
                  <a:lnTo>
                    <a:pt x="44049" y="50295"/>
                  </a:lnTo>
                  <a:close/>
                  <a:moveTo>
                    <a:pt x="56232" y="50295"/>
                  </a:moveTo>
                  <a:lnTo>
                    <a:pt x="56232" y="56229"/>
                  </a:lnTo>
                  <a:lnTo>
                    <a:pt x="50296" y="56229"/>
                  </a:lnTo>
                  <a:lnTo>
                    <a:pt x="50296" y="50295"/>
                  </a:lnTo>
                  <a:close/>
                  <a:moveTo>
                    <a:pt x="62480" y="50295"/>
                  </a:moveTo>
                  <a:lnTo>
                    <a:pt x="62480" y="56229"/>
                  </a:lnTo>
                  <a:lnTo>
                    <a:pt x="56545" y="56229"/>
                  </a:lnTo>
                  <a:lnTo>
                    <a:pt x="56545" y="50295"/>
                  </a:lnTo>
                  <a:close/>
                  <a:moveTo>
                    <a:pt x="68727" y="50295"/>
                  </a:moveTo>
                  <a:lnTo>
                    <a:pt x="68727" y="56229"/>
                  </a:lnTo>
                  <a:lnTo>
                    <a:pt x="62792" y="56229"/>
                  </a:lnTo>
                  <a:lnTo>
                    <a:pt x="62792" y="50295"/>
                  </a:lnTo>
                  <a:close/>
                  <a:moveTo>
                    <a:pt x="74975" y="50295"/>
                  </a:moveTo>
                  <a:lnTo>
                    <a:pt x="74975" y="56229"/>
                  </a:lnTo>
                  <a:lnTo>
                    <a:pt x="69039" y="56229"/>
                  </a:lnTo>
                  <a:lnTo>
                    <a:pt x="69039" y="50295"/>
                  </a:lnTo>
                  <a:close/>
                  <a:moveTo>
                    <a:pt x="81223" y="50295"/>
                  </a:moveTo>
                  <a:lnTo>
                    <a:pt x="81223" y="56229"/>
                  </a:lnTo>
                  <a:lnTo>
                    <a:pt x="75286" y="56229"/>
                  </a:lnTo>
                  <a:lnTo>
                    <a:pt x="75286" y="50295"/>
                  </a:lnTo>
                  <a:close/>
                  <a:moveTo>
                    <a:pt x="87470" y="50295"/>
                  </a:moveTo>
                  <a:lnTo>
                    <a:pt x="87470" y="56229"/>
                  </a:lnTo>
                  <a:lnTo>
                    <a:pt x="81535" y="56229"/>
                  </a:lnTo>
                  <a:lnTo>
                    <a:pt x="81535" y="50295"/>
                  </a:lnTo>
                  <a:close/>
                  <a:moveTo>
                    <a:pt x="93720" y="50295"/>
                  </a:moveTo>
                  <a:lnTo>
                    <a:pt x="93720" y="56229"/>
                  </a:lnTo>
                  <a:lnTo>
                    <a:pt x="87784" y="56229"/>
                  </a:lnTo>
                  <a:lnTo>
                    <a:pt x="87784" y="50295"/>
                  </a:lnTo>
                  <a:close/>
                  <a:moveTo>
                    <a:pt x="99967" y="50295"/>
                  </a:moveTo>
                  <a:lnTo>
                    <a:pt x="99967" y="56229"/>
                  </a:lnTo>
                  <a:lnTo>
                    <a:pt x="94031" y="56229"/>
                  </a:lnTo>
                  <a:lnTo>
                    <a:pt x="94031" y="50295"/>
                  </a:lnTo>
                  <a:close/>
                  <a:moveTo>
                    <a:pt x="106214" y="50295"/>
                  </a:moveTo>
                  <a:lnTo>
                    <a:pt x="106214" y="56229"/>
                  </a:lnTo>
                  <a:lnTo>
                    <a:pt x="100278" y="56229"/>
                  </a:lnTo>
                  <a:lnTo>
                    <a:pt x="100278" y="50295"/>
                  </a:lnTo>
                  <a:close/>
                  <a:moveTo>
                    <a:pt x="112461" y="50295"/>
                  </a:moveTo>
                  <a:lnTo>
                    <a:pt x="112461" y="56229"/>
                  </a:lnTo>
                  <a:lnTo>
                    <a:pt x="106527" y="56229"/>
                  </a:lnTo>
                  <a:lnTo>
                    <a:pt x="106527" y="50295"/>
                  </a:lnTo>
                  <a:close/>
                  <a:moveTo>
                    <a:pt x="118710" y="50295"/>
                  </a:moveTo>
                  <a:lnTo>
                    <a:pt x="118710" y="56229"/>
                  </a:lnTo>
                  <a:lnTo>
                    <a:pt x="112774" y="56229"/>
                  </a:lnTo>
                  <a:lnTo>
                    <a:pt x="112774" y="50295"/>
                  </a:lnTo>
                  <a:close/>
                  <a:moveTo>
                    <a:pt x="124957" y="50295"/>
                  </a:moveTo>
                  <a:lnTo>
                    <a:pt x="124957" y="56229"/>
                  </a:lnTo>
                  <a:lnTo>
                    <a:pt x="119021" y="56229"/>
                  </a:lnTo>
                  <a:lnTo>
                    <a:pt x="119021" y="50295"/>
                  </a:lnTo>
                  <a:close/>
                  <a:moveTo>
                    <a:pt x="131204" y="50295"/>
                  </a:moveTo>
                  <a:lnTo>
                    <a:pt x="131204" y="56229"/>
                  </a:lnTo>
                  <a:lnTo>
                    <a:pt x="125270" y="56229"/>
                  </a:lnTo>
                  <a:lnTo>
                    <a:pt x="125270" y="50295"/>
                  </a:lnTo>
                  <a:close/>
                  <a:moveTo>
                    <a:pt x="137451" y="50295"/>
                  </a:moveTo>
                  <a:lnTo>
                    <a:pt x="137451" y="56229"/>
                  </a:lnTo>
                  <a:lnTo>
                    <a:pt x="131517" y="56229"/>
                  </a:lnTo>
                  <a:lnTo>
                    <a:pt x="131517" y="50295"/>
                  </a:lnTo>
                  <a:close/>
                  <a:moveTo>
                    <a:pt x="143702" y="50295"/>
                  </a:moveTo>
                  <a:lnTo>
                    <a:pt x="143702" y="56229"/>
                  </a:lnTo>
                  <a:lnTo>
                    <a:pt x="137766" y="56229"/>
                  </a:lnTo>
                  <a:lnTo>
                    <a:pt x="137766" y="50295"/>
                  </a:lnTo>
                  <a:close/>
                  <a:moveTo>
                    <a:pt x="149949" y="50295"/>
                  </a:moveTo>
                  <a:lnTo>
                    <a:pt x="149949" y="56229"/>
                  </a:lnTo>
                  <a:lnTo>
                    <a:pt x="144015" y="56229"/>
                  </a:lnTo>
                  <a:lnTo>
                    <a:pt x="144015" y="50295"/>
                  </a:lnTo>
                  <a:close/>
                  <a:moveTo>
                    <a:pt x="156196" y="50295"/>
                  </a:moveTo>
                  <a:lnTo>
                    <a:pt x="156196" y="56229"/>
                  </a:lnTo>
                  <a:lnTo>
                    <a:pt x="150262" y="56229"/>
                  </a:lnTo>
                  <a:lnTo>
                    <a:pt x="150262" y="50295"/>
                  </a:lnTo>
                  <a:close/>
                  <a:moveTo>
                    <a:pt x="162445" y="50295"/>
                  </a:moveTo>
                  <a:lnTo>
                    <a:pt x="162445" y="56229"/>
                  </a:lnTo>
                  <a:lnTo>
                    <a:pt x="156509" y="56229"/>
                  </a:lnTo>
                  <a:lnTo>
                    <a:pt x="156509" y="50295"/>
                  </a:lnTo>
                  <a:close/>
                  <a:moveTo>
                    <a:pt x="168692" y="50295"/>
                  </a:moveTo>
                  <a:lnTo>
                    <a:pt x="168692" y="56229"/>
                  </a:lnTo>
                  <a:lnTo>
                    <a:pt x="162756" y="56229"/>
                  </a:lnTo>
                  <a:lnTo>
                    <a:pt x="162756" y="50295"/>
                  </a:lnTo>
                  <a:close/>
                  <a:moveTo>
                    <a:pt x="174939" y="50295"/>
                  </a:moveTo>
                  <a:lnTo>
                    <a:pt x="174939" y="56229"/>
                  </a:lnTo>
                  <a:lnTo>
                    <a:pt x="169005" y="56229"/>
                  </a:lnTo>
                  <a:lnTo>
                    <a:pt x="169005" y="50295"/>
                  </a:lnTo>
                  <a:close/>
                  <a:moveTo>
                    <a:pt x="181186" y="50295"/>
                  </a:moveTo>
                  <a:lnTo>
                    <a:pt x="181186" y="56229"/>
                  </a:lnTo>
                  <a:lnTo>
                    <a:pt x="175252" y="56229"/>
                  </a:lnTo>
                  <a:lnTo>
                    <a:pt x="175252" y="50295"/>
                  </a:lnTo>
                  <a:close/>
                  <a:moveTo>
                    <a:pt x="187435" y="50295"/>
                  </a:moveTo>
                  <a:lnTo>
                    <a:pt x="187435" y="56229"/>
                  </a:lnTo>
                  <a:lnTo>
                    <a:pt x="181499" y="56229"/>
                  </a:lnTo>
                  <a:lnTo>
                    <a:pt x="181499" y="50295"/>
                  </a:lnTo>
                  <a:close/>
                  <a:moveTo>
                    <a:pt x="193684" y="50295"/>
                  </a:moveTo>
                  <a:lnTo>
                    <a:pt x="193684" y="56229"/>
                  </a:lnTo>
                  <a:lnTo>
                    <a:pt x="187749" y="56229"/>
                  </a:lnTo>
                  <a:lnTo>
                    <a:pt x="187749" y="50295"/>
                  </a:lnTo>
                  <a:close/>
                  <a:moveTo>
                    <a:pt x="199931" y="50295"/>
                  </a:moveTo>
                  <a:lnTo>
                    <a:pt x="199931" y="56229"/>
                  </a:lnTo>
                  <a:lnTo>
                    <a:pt x="193996" y="56229"/>
                  </a:lnTo>
                  <a:lnTo>
                    <a:pt x="193996" y="50295"/>
                  </a:lnTo>
                  <a:close/>
                  <a:moveTo>
                    <a:pt x="206180" y="50295"/>
                  </a:moveTo>
                  <a:lnTo>
                    <a:pt x="206180" y="56229"/>
                  </a:lnTo>
                  <a:lnTo>
                    <a:pt x="200244" y="56229"/>
                  </a:lnTo>
                  <a:lnTo>
                    <a:pt x="200244" y="50295"/>
                  </a:lnTo>
                  <a:close/>
                  <a:moveTo>
                    <a:pt x="212427" y="50295"/>
                  </a:moveTo>
                  <a:lnTo>
                    <a:pt x="212427" y="56229"/>
                  </a:lnTo>
                  <a:lnTo>
                    <a:pt x="206491" y="56229"/>
                  </a:lnTo>
                  <a:lnTo>
                    <a:pt x="206491" y="50295"/>
                  </a:lnTo>
                  <a:close/>
                  <a:moveTo>
                    <a:pt x="218674" y="50295"/>
                  </a:moveTo>
                  <a:lnTo>
                    <a:pt x="218674" y="56229"/>
                  </a:lnTo>
                  <a:lnTo>
                    <a:pt x="212739" y="56229"/>
                  </a:lnTo>
                  <a:lnTo>
                    <a:pt x="212739" y="50295"/>
                  </a:lnTo>
                  <a:close/>
                  <a:moveTo>
                    <a:pt x="224921" y="50295"/>
                  </a:moveTo>
                  <a:lnTo>
                    <a:pt x="224921" y="56229"/>
                  </a:lnTo>
                  <a:lnTo>
                    <a:pt x="218987" y="56229"/>
                  </a:lnTo>
                  <a:lnTo>
                    <a:pt x="218987" y="50295"/>
                  </a:lnTo>
                  <a:close/>
                  <a:moveTo>
                    <a:pt x="231170" y="50295"/>
                  </a:moveTo>
                  <a:lnTo>
                    <a:pt x="231170" y="56229"/>
                  </a:lnTo>
                  <a:lnTo>
                    <a:pt x="225234" y="56229"/>
                  </a:lnTo>
                  <a:lnTo>
                    <a:pt x="225234" y="50295"/>
                  </a:lnTo>
                  <a:close/>
                  <a:moveTo>
                    <a:pt x="237417" y="50295"/>
                  </a:moveTo>
                  <a:lnTo>
                    <a:pt x="237417" y="56229"/>
                  </a:lnTo>
                  <a:lnTo>
                    <a:pt x="231481" y="56229"/>
                  </a:lnTo>
                  <a:lnTo>
                    <a:pt x="231481" y="50295"/>
                  </a:lnTo>
                  <a:close/>
                  <a:moveTo>
                    <a:pt x="243664" y="50295"/>
                  </a:moveTo>
                  <a:lnTo>
                    <a:pt x="243664" y="56229"/>
                  </a:lnTo>
                  <a:lnTo>
                    <a:pt x="237729" y="56229"/>
                  </a:lnTo>
                  <a:lnTo>
                    <a:pt x="237729" y="50295"/>
                  </a:lnTo>
                  <a:close/>
                  <a:moveTo>
                    <a:pt x="249911" y="50295"/>
                  </a:moveTo>
                  <a:lnTo>
                    <a:pt x="249911" y="56229"/>
                  </a:lnTo>
                  <a:lnTo>
                    <a:pt x="243977" y="56229"/>
                  </a:lnTo>
                  <a:lnTo>
                    <a:pt x="243977" y="50295"/>
                  </a:lnTo>
                  <a:close/>
                  <a:moveTo>
                    <a:pt x="256161" y="50295"/>
                  </a:moveTo>
                  <a:lnTo>
                    <a:pt x="256161" y="56229"/>
                  </a:lnTo>
                  <a:lnTo>
                    <a:pt x="250225" y="56229"/>
                  </a:lnTo>
                  <a:lnTo>
                    <a:pt x="250225" y="50295"/>
                  </a:lnTo>
                  <a:close/>
                  <a:moveTo>
                    <a:pt x="262409" y="50295"/>
                  </a:moveTo>
                  <a:lnTo>
                    <a:pt x="262409" y="56229"/>
                  </a:lnTo>
                  <a:lnTo>
                    <a:pt x="256474" y="56229"/>
                  </a:lnTo>
                  <a:lnTo>
                    <a:pt x="256474" y="50295"/>
                  </a:lnTo>
                  <a:close/>
                  <a:moveTo>
                    <a:pt x="268656" y="50295"/>
                  </a:moveTo>
                  <a:lnTo>
                    <a:pt x="268656" y="56229"/>
                  </a:lnTo>
                  <a:lnTo>
                    <a:pt x="262721" y="56229"/>
                  </a:lnTo>
                  <a:lnTo>
                    <a:pt x="262721" y="50295"/>
                  </a:lnTo>
                  <a:close/>
                  <a:moveTo>
                    <a:pt x="274904" y="50295"/>
                  </a:moveTo>
                  <a:lnTo>
                    <a:pt x="274904" y="56229"/>
                  </a:lnTo>
                  <a:lnTo>
                    <a:pt x="268968" y="56229"/>
                  </a:lnTo>
                  <a:lnTo>
                    <a:pt x="268968" y="50295"/>
                  </a:lnTo>
                  <a:close/>
                  <a:moveTo>
                    <a:pt x="6251" y="56542"/>
                  </a:moveTo>
                  <a:lnTo>
                    <a:pt x="6251" y="62476"/>
                  </a:lnTo>
                  <a:lnTo>
                    <a:pt x="315" y="62476"/>
                  </a:lnTo>
                  <a:lnTo>
                    <a:pt x="315" y="56542"/>
                  </a:lnTo>
                  <a:close/>
                  <a:moveTo>
                    <a:pt x="12498" y="56542"/>
                  </a:moveTo>
                  <a:lnTo>
                    <a:pt x="12498" y="62476"/>
                  </a:lnTo>
                  <a:lnTo>
                    <a:pt x="6562" y="62476"/>
                  </a:lnTo>
                  <a:lnTo>
                    <a:pt x="6562" y="56542"/>
                  </a:lnTo>
                  <a:close/>
                  <a:moveTo>
                    <a:pt x="18745" y="56542"/>
                  </a:moveTo>
                  <a:lnTo>
                    <a:pt x="18745" y="62476"/>
                  </a:lnTo>
                  <a:lnTo>
                    <a:pt x="12810" y="62476"/>
                  </a:lnTo>
                  <a:lnTo>
                    <a:pt x="12810" y="56542"/>
                  </a:lnTo>
                  <a:close/>
                  <a:moveTo>
                    <a:pt x="24992" y="56542"/>
                  </a:moveTo>
                  <a:lnTo>
                    <a:pt x="24992" y="62476"/>
                  </a:lnTo>
                  <a:lnTo>
                    <a:pt x="19058" y="62476"/>
                  </a:lnTo>
                  <a:lnTo>
                    <a:pt x="19058" y="56542"/>
                  </a:lnTo>
                  <a:close/>
                  <a:moveTo>
                    <a:pt x="31242" y="56542"/>
                  </a:moveTo>
                  <a:lnTo>
                    <a:pt x="31242" y="62476"/>
                  </a:lnTo>
                  <a:lnTo>
                    <a:pt x="25305" y="62476"/>
                  </a:lnTo>
                  <a:lnTo>
                    <a:pt x="25305" y="56542"/>
                  </a:lnTo>
                  <a:close/>
                  <a:moveTo>
                    <a:pt x="37489" y="56542"/>
                  </a:moveTo>
                  <a:lnTo>
                    <a:pt x="37489" y="62476"/>
                  </a:lnTo>
                  <a:lnTo>
                    <a:pt x="31553" y="62476"/>
                  </a:lnTo>
                  <a:lnTo>
                    <a:pt x="31553" y="56542"/>
                  </a:lnTo>
                  <a:close/>
                  <a:moveTo>
                    <a:pt x="43737" y="56542"/>
                  </a:moveTo>
                  <a:lnTo>
                    <a:pt x="43737" y="62476"/>
                  </a:lnTo>
                  <a:lnTo>
                    <a:pt x="37802" y="62476"/>
                  </a:lnTo>
                  <a:lnTo>
                    <a:pt x="37802" y="56542"/>
                  </a:lnTo>
                  <a:close/>
                  <a:moveTo>
                    <a:pt x="49985" y="56542"/>
                  </a:moveTo>
                  <a:lnTo>
                    <a:pt x="49985" y="62476"/>
                  </a:lnTo>
                  <a:lnTo>
                    <a:pt x="44049" y="62476"/>
                  </a:lnTo>
                  <a:lnTo>
                    <a:pt x="44049" y="56542"/>
                  </a:lnTo>
                  <a:close/>
                  <a:moveTo>
                    <a:pt x="56232" y="56542"/>
                  </a:moveTo>
                  <a:lnTo>
                    <a:pt x="56232" y="62476"/>
                  </a:lnTo>
                  <a:lnTo>
                    <a:pt x="50296" y="62476"/>
                  </a:lnTo>
                  <a:lnTo>
                    <a:pt x="50296" y="56542"/>
                  </a:lnTo>
                  <a:close/>
                  <a:moveTo>
                    <a:pt x="62480" y="56542"/>
                  </a:moveTo>
                  <a:lnTo>
                    <a:pt x="62480" y="62476"/>
                  </a:lnTo>
                  <a:lnTo>
                    <a:pt x="56545" y="62476"/>
                  </a:lnTo>
                  <a:lnTo>
                    <a:pt x="56545" y="56542"/>
                  </a:lnTo>
                  <a:close/>
                  <a:moveTo>
                    <a:pt x="68727" y="56542"/>
                  </a:moveTo>
                  <a:lnTo>
                    <a:pt x="68727" y="62476"/>
                  </a:lnTo>
                  <a:lnTo>
                    <a:pt x="62792" y="62476"/>
                  </a:lnTo>
                  <a:lnTo>
                    <a:pt x="62792" y="56542"/>
                  </a:lnTo>
                  <a:close/>
                  <a:moveTo>
                    <a:pt x="74975" y="56542"/>
                  </a:moveTo>
                  <a:lnTo>
                    <a:pt x="74975" y="62476"/>
                  </a:lnTo>
                  <a:lnTo>
                    <a:pt x="69039" y="62476"/>
                  </a:lnTo>
                  <a:lnTo>
                    <a:pt x="69039" y="56542"/>
                  </a:lnTo>
                  <a:close/>
                  <a:moveTo>
                    <a:pt x="81223" y="56542"/>
                  </a:moveTo>
                  <a:lnTo>
                    <a:pt x="81223" y="62476"/>
                  </a:lnTo>
                  <a:lnTo>
                    <a:pt x="75286" y="62476"/>
                  </a:lnTo>
                  <a:lnTo>
                    <a:pt x="75286" y="56542"/>
                  </a:lnTo>
                  <a:close/>
                  <a:moveTo>
                    <a:pt x="87470" y="56542"/>
                  </a:moveTo>
                  <a:lnTo>
                    <a:pt x="87470" y="62476"/>
                  </a:lnTo>
                  <a:lnTo>
                    <a:pt x="81535" y="62476"/>
                  </a:lnTo>
                  <a:lnTo>
                    <a:pt x="81535" y="56542"/>
                  </a:lnTo>
                  <a:close/>
                  <a:moveTo>
                    <a:pt x="93718" y="56542"/>
                  </a:moveTo>
                  <a:lnTo>
                    <a:pt x="93718" y="62476"/>
                  </a:lnTo>
                  <a:lnTo>
                    <a:pt x="87784" y="62476"/>
                  </a:lnTo>
                  <a:lnTo>
                    <a:pt x="87784" y="56542"/>
                  </a:lnTo>
                  <a:close/>
                  <a:moveTo>
                    <a:pt x="99967" y="56542"/>
                  </a:moveTo>
                  <a:lnTo>
                    <a:pt x="99967" y="62476"/>
                  </a:lnTo>
                  <a:lnTo>
                    <a:pt x="94031" y="62476"/>
                  </a:lnTo>
                  <a:lnTo>
                    <a:pt x="94031" y="56542"/>
                  </a:lnTo>
                  <a:close/>
                  <a:moveTo>
                    <a:pt x="106214" y="56542"/>
                  </a:moveTo>
                  <a:lnTo>
                    <a:pt x="106214" y="62476"/>
                  </a:lnTo>
                  <a:lnTo>
                    <a:pt x="100278" y="62476"/>
                  </a:lnTo>
                  <a:lnTo>
                    <a:pt x="100278" y="56542"/>
                  </a:lnTo>
                  <a:close/>
                  <a:moveTo>
                    <a:pt x="112461" y="56542"/>
                  </a:moveTo>
                  <a:lnTo>
                    <a:pt x="112461" y="62476"/>
                  </a:lnTo>
                  <a:lnTo>
                    <a:pt x="106527" y="62476"/>
                  </a:lnTo>
                  <a:lnTo>
                    <a:pt x="106527" y="56542"/>
                  </a:lnTo>
                  <a:close/>
                  <a:moveTo>
                    <a:pt x="118710" y="56542"/>
                  </a:moveTo>
                  <a:lnTo>
                    <a:pt x="118710" y="62476"/>
                  </a:lnTo>
                  <a:lnTo>
                    <a:pt x="112774" y="62476"/>
                  </a:lnTo>
                  <a:lnTo>
                    <a:pt x="112774" y="56542"/>
                  </a:lnTo>
                  <a:close/>
                  <a:moveTo>
                    <a:pt x="124957" y="56542"/>
                  </a:moveTo>
                  <a:lnTo>
                    <a:pt x="124957" y="62476"/>
                  </a:lnTo>
                  <a:lnTo>
                    <a:pt x="119021" y="62476"/>
                  </a:lnTo>
                  <a:lnTo>
                    <a:pt x="119021" y="56542"/>
                  </a:lnTo>
                  <a:close/>
                  <a:moveTo>
                    <a:pt x="131204" y="56542"/>
                  </a:moveTo>
                  <a:lnTo>
                    <a:pt x="131204" y="62476"/>
                  </a:lnTo>
                  <a:lnTo>
                    <a:pt x="125270" y="62476"/>
                  </a:lnTo>
                  <a:lnTo>
                    <a:pt x="125270" y="56542"/>
                  </a:lnTo>
                  <a:close/>
                  <a:moveTo>
                    <a:pt x="137451" y="56542"/>
                  </a:moveTo>
                  <a:lnTo>
                    <a:pt x="137451" y="62476"/>
                  </a:lnTo>
                  <a:lnTo>
                    <a:pt x="131517" y="62476"/>
                  </a:lnTo>
                  <a:lnTo>
                    <a:pt x="131517" y="56542"/>
                  </a:lnTo>
                  <a:close/>
                  <a:moveTo>
                    <a:pt x="143702" y="56542"/>
                  </a:moveTo>
                  <a:lnTo>
                    <a:pt x="143702" y="62476"/>
                  </a:lnTo>
                  <a:lnTo>
                    <a:pt x="137766" y="62476"/>
                  </a:lnTo>
                  <a:lnTo>
                    <a:pt x="137766" y="56542"/>
                  </a:lnTo>
                  <a:close/>
                  <a:moveTo>
                    <a:pt x="149949" y="56542"/>
                  </a:moveTo>
                  <a:lnTo>
                    <a:pt x="149949" y="62476"/>
                  </a:lnTo>
                  <a:lnTo>
                    <a:pt x="144015" y="62476"/>
                  </a:lnTo>
                  <a:lnTo>
                    <a:pt x="144015" y="56542"/>
                  </a:lnTo>
                  <a:close/>
                  <a:moveTo>
                    <a:pt x="156196" y="56542"/>
                  </a:moveTo>
                  <a:lnTo>
                    <a:pt x="156196" y="62476"/>
                  </a:lnTo>
                  <a:lnTo>
                    <a:pt x="150262" y="62476"/>
                  </a:lnTo>
                  <a:lnTo>
                    <a:pt x="150262" y="56542"/>
                  </a:lnTo>
                  <a:close/>
                  <a:moveTo>
                    <a:pt x="162445" y="56542"/>
                  </a:moveTo>
                  <a:lnTo>
                    <a:pt x="162445" y="62476"/>
                  </a:lnTo>
                  <a:lnTo>
                    <a:pt x="156509" y="62476"/>
                  </a:lnTo>
                  <a:lnTo>
                    <a:pt x="156509" y="56542"/>
                  </a:lnTo>
                  <a:close/>
                  <a:moveTo>
                    <a:pt x="168692" y="56542"/>
                  </a:moveTo>
                  <a:lnTo>
                    <a:pt x="168692" y="62476"/>
                  </a:lnTo>
                  <a:lnTo>
                    <a:pt x="162756" y="62476"/>
                  </a:lnTo>
                  <a:lnTo>
                    <a:pt x="162756" y="56542"/>
                  </a:lnTo>
                  <a:close/>
                  <a:moveTo>
                    <a:pt x="174939" y="56542"/>
                  </a:moveTo>
                  <a:lnTo>
                    <a:pt x="174939" y="62476"/>
                  </a:lnTo>
                  <a:lnTo>
                    <a:pt x="169005" y="62476"/>
                  </a:lnTo>
                  <a:lnTo>
                    <a:pt x="169005" y="56542"/>
                  </a:lnTo>
                  <a:close/>
                  <a:moveTo>
                    <a:pt x="181186" y="56542"/>
                  </a:moveTo>
                  <a:lnTo>
                    <a:pt x="181186" y="62476"/>
                  </a:lnTo>
                  <a:lnTo>
                    <a:pt x="175252" y="62476"/>
                  </a:lnTo>
                  <a:lnTo>
                    <a:pt x="175252" y="56542"/>
                  </a:lnTo>
                  <a:close/>
                  <a:moveTo>
                    <a:pt x="187435" y="56542"/>
                  </a:moveTo>
                  <a:lnTo>
                    <a:pt x="187435" y="62476"/>
                  </a:lnTo>
                  <a:lnTo>
                    <a:pt x="181499" y="62476"/>
                  </a:lnTo>
                  <a:lnTo>
                    <a:pt x="181499" y="56542"/>
                  </a:lnTo>
                  <a:close/>
                  <a:moveTo>
                    <a:pt x="193684" y="56542"/>
                  </a:moveTo>
                  <a:lnTo>
                    <a:pt x="193684" y="62476"/>
                  </a:lnTo>
                  <a:lnTo>
                    <a:pt x="187749" y="62476"/>
                  </a:lnTo>
                  <a:lnTo>
                    <a:pt x="187749" y="56542"/>
                  </a:lnTo>
                  <a:close/>
                  <a:moveTo>
                    <a:pt x="199931" y="56542"/>
                  </a:moveTo>
                  <a:lnTo>
                    <a:pt x="199931" y="62476"/>
                  </a:lnTo>
                  <a:lnTo>
                    <a:pt x="193996" y="62476"/>
                  </a:lnTo>
                  <a:lnTo>
                    <a:pt x="193996" y="56542"/>
                  </a:lnTo>
                  <a:close/>
                  <a:moveTo>
                    <a:pt x="206180" y="56542"/>
                  </a:moveTo>
                  <a:lnTo>
                    <a:pt x="206180" y="62476"/>
                  </a:lnTo>
                  <a:lnTo>
                    <a:pt x="200244" y="62476"/>
                  </a:lnTo>
                  <a:lnTo>
                    <a:pt x="200244" y="56542"/>
                  </a:lnTo>
                  <a:close/>
                  <a:moveTo>
                    <a:pt x="212427" y="56542"/>
                  </a:moveTo>
                  <a:lnTo>
                    <a:pt x="212427" y="62476"/>
                  </a:lnTo>
                  <a:lnTo>
                    <a:pt x="206491" y="62476"/>
                  </a:lnTo>
                  <a:lnTo>
                    <a:pt x="206491" y="56542"/>
                  </a:lnTo>
                  <a:close/>
                  <a:moveTo>
                    <a:pt x="218674" y="56542"/>
                  </a:moveTo>
                  <a:lnTo>
                    <a:pt x="218674" y="62476"/>
                  </a:lnTo>
                  <a:lnTo>
                    <a:pt x="212739" y="62476"/>
                  </a:lnTo>
                  <a:lnTo>
                    <a:pt x="212739" y="56542"/>
                  </a:lnTo>
                  <a:close/>
                  <a:moveTo>
                    <a:pt x="224921" y="56542"/>
                  </a:moveTo>
                  <a:lnTo>
                    <a:pt x="224921" y="62476"/>
                  </a:lnTo>
                  <a:lnTo>
                    <a:pt x="218987" y="62476"/>
                  </a:lnTo>
                  <a:lnTo>
                    <a:pt x="218987" y="56542"/>
                  </a:lnTo>
                  <a:close/>
                  <a:moveTo>
                    <a:pt x="231170" y="56542"/>
                  </a:moveTo>
                  <a:lnTo>
                    <a:pt x="231170" y="62476"/>
                  </a:lnTo>
                  <a:lnTo>
                    <a:pt x="225234" y="62476"/>
                  </a:lnTo>
                  <a:lnTo>
                    <a:pt x="225234" y="56542"/>
                  </a:lnTo>
                  <a:close/>
                  <a:moveTo>
                    <a:pt x="237417" y="56542"/>
                  </a:moveTo>
                  <a:lnTo>
                    <a:pt x="237417" y="62476"/>
                  </a:lnTo>
                  <a:lnTo>
                    <a:pt x="231481" y="62476"/>
                  </a:lnTo>
                  <a:lnTo>
                    <a:pt x="231481" y="56542"/>
                  </a:lnTo>
                  <a:close/>
                  <a:moveTo>
                    <a:pt x="243664" y="56542"/>
                  </a:moveTo>
                  <a:lnTo>
                    <a:pt x="243664" y="62476"/>
                  </a:lnTo>
                  <a:lnTo>
                    <a:pt x="237729" y="62476"/>
                  </a:lnTo>
                  <a:lnTo>
                    <a:pt x="237729" y="56542"/>
                  </a:lnTo>
                  <a:close/>
                  <a:moveTo>
                    <a:pt x="249911" y="56542"/>
                  </a:moveTo>
                  <a:lnTo>
                    <a:pt x="249911" y="62476"/>
                  </a:lnTo>
                  <a:lnTo>
                    <a:pt x="243977" y="62476"/>
                  </a:lnTo>
                  <a:lnTo>
                    <a:pt x="243977" y="56542"/>
                  </a:lnTo>
                  <a:close/>
                  <a:moveTo>
                    <a:pt x="256161" y="56542"/>
                  </a:moveTo>
                  <a:lnTo>
                    <a:pt x="256161" y="62476"/>
                  </a:lnTo>
                  <a:lnTo>
                    <a:pt x="250225" y="62476"/>
                  </a:lnTo>
                  <a:lnTo>
                    <a:pt x="250225" y="56542"/>
                  </a:lnTo>
                  <a:close/>
                  <a:moveTo>
                    <a:pt x="262409" y="56542"/>
                  </a:moveTo>
                  <a:lnTo>
                    <a:pt x="262409" y="62476"/>
                  </a:lnTo>
                  <a:lnTo>
                    <a:pt x="256474" y="62476"/>
                  </a:lnTo>
                  <a:lnTo>
                    <a:pt x="256474" y="56542"/>
                  </a:lnTo>
                  <a:close/>
                  <a:moveTo>
                    <a:pt x="268656" y="56542"/>
                  </a:moveTo>
                  <a:lnTo>
                    <a:pt x="268656" y="62476"/>
                  </a:lnTo>
                  <a:lnTo>
                    <a:pt x="262721" y="62476"/>
                  </a:lnTo>
                  <a:lnTo>
                    <a:pt x="262721" y="56542"/>
                  </a:lnTo>
                  <a:close/>
                  <a:moveTo>
                    <a:pt x="274904" y="56542"/>
                  </a:moveTo>
                  <a:lnTo>
                    <a:pt x="274904" y="62476"/>
                  </a:lnTo>
                  <a:lnTo>
                    <a:pt x="268968" y="62476"/>
                  </a:lnTo>
                  <a:lnTo>
                    <a:pt x="268968" y="56542"/>
                  </a:lnTo>
                  <a:close/>
                  <a:moveTo>
                    <a:pt x="6251" y="62789"/>
                  </a:moveTo>
                  <a:lnTo>
                    <a:pt x="6251" y="68725"/>
                  </a:lnTo>
                  <a:lnTo>
                    <a:pt x="315" y="68725"/>
                  </a:lnTo>
                  <a:lnTo>
                    <a:pt x="315" y="62789"/>
                  </a:lnTo>
                  <a:close/>
                  <a:moveTo>
                    <a:pt x="12498" y="62789"/>
                  </a:moveTo>
                  <a:lnTo>
                    <a:pt x="12498" y="68725"/>
                  </a:lnTo>
                  <a:lnTo>
                    <a:pt x="6562" y="68725"/>
                  </a:lnTo>
                  <a:lnTo>
                    <a:pt x="6562" y="62789"/>
                  </a:lnTo>
                  <a:close/>
                  <a:moveTo>
                    <a:pt x="18745" y="62789"/>
                  </a:moveTo>
                  <a:lnTo>
                    <a:pt x="18745" y="68725"/>
                  </a:lnTo>
                  <a:lnTo>
                    <a:pt x="12810" y="68725"/>
                  </a:lnTo>
                  <a:lnTo>
                    <a:pt x="12810" y="62789"/>
                  </a:lnTo>
                  <a:close/>
                  <a:moveTo>
                    <a:pt x="24992" y="62789"/>
                  </a:moveTo>
                  <a:lnTo>
                    <a:pt x="24992" y="68725"/>
                  </a:lnTo>
                  <a:lnTo>
                    <a:pt x="19058" y="68725"/>
                  </a:lnTo>
                  <a:lnTo>
                    <a:pt x="19058" y="62789"/>
                  </a:lnTo>
                  <a:close/>
                  <a:moveTo>
                    <a:pt x="31242" y="62789"/>
                  </a:moveTo>
                  <a:lnTo>
                    <a:pt x="31242" y="68725"/>
                  </a:lnTo>
                  <a:lnTo>
                    <a:pt x="25305" y="68725"/>
                  </a:lnTo>
                  <a:lnTo>
                    <a:pt x="25305" y="62789"/>
                  </a:lnTo>
                  <a:close/>
                  <a:moveTo>
                    <a:pt x="37489" y="62789"/>
                  </a:moveTo>
                  <a:lnTo>
                    <a:pt x="37489" y="68725"/>
                  </a:lnTo>
                  <a:lnTo>
                    <a:pt x="31553" y="68725"/>
                  </a:lnTo>
                  <a:lnTo>
                    <a:pt x="31553" y="62789"/>
                  </a:lnTo>
                  <a:close/>
                  <a:moveTo>
                    <a:pt x="43737" y="62789"/>
                  </a:moveTo>
                  <a:lnTo>
                    <a:pt x="43737" y="68725"/>
                  </a:lnTo>
                  <a:lnTo>
                    <a:pt x="37802" y="68725"/>
                  </a:lnTo>
                  <a:lnTo>
                    <a:pt x="37802" y="62789"/>
                  </a:lnTo>
                  <a:close/>
                  <a:moveTo>
                    <a:pt x="49985" y="62789"/>
                  </a:moveTo>
                  <a:lnTo>
                    <a:pt x="49985" y="68725"/>
                  </a:lnTo>
                  <a:lnTo>
                    <a:pt x="44049" y="68725"/>
                  </a:lnTo>
                  <a:lnTo>
                    <a:pt x="44049" y="62789"/>
                  </a:lnTo>
                  <a:close/>
                  <a:moveTo>
                    <a:pt x="56232" y="62789"/>
                  </a:moveTo>
                  <a:lnTo>
                    <a:pt x="56232" y="68725"/>
                  </a:lnTo>
                  <a:lnTo>
                    <a:pt x="50296" y="68725"/>
                  </a:lnTo>
                  <a:lnTo>
                    <a:pt x="50296" y="62789"/>
                  </a:lnTo>
                  <a:close/>
                  <a:moveTo>
                    <a:pt x="62480" y="62789"/>
                  </a:moveTo>
                  <a:lnTo>
                    <a:pt x="62480" y="68725"/>
                  </a:lnTo>
                  <a:lnTo>
                    <a:pt x="56545" y="68725"/>
                  </a:lnTo>
                  <a:lnTo>
                    <a:pt x="56545" y="62789"/>
                  </a:lnTo>
                  <a:close/>
                  <a:moveTo>
                    <a:pt x="68727" y="62789"/>
                  </a:moveTo>
                  <a:lnTo>
                    <a:pt x="68727" y="68725"/>
                  </a:lnTo>
                  <a:lnTo>
                    <a:pt x="62792" y="68725"/>
                  </a:lnTo>
                  <a:lnTo>
                    <a:pt x="62792" y="62789"/>
                  </a:lnTo>
                  <a:close/>
                  <a:moveTo>
                    <a:pt x="74975" y="62789"/>
                  </a:moveTo>
                  <a:lnTo>
                    <a:pt x="74975" y="68725"/>
                  </a:lnTo>
                  <a:lnTo>
                    <a:pt x="69039" y="68725"/>
                  </a:lnTo>
                  <a:lnTo>
                    <a:pt x="69039" y="62789"/>
                  </a:lnTo>
                  <a:close/>
                  <a:moveTo>
                    <a:pt x="81223" y="62789"/>
                  </a:moveTo>
                  <a:lnTo>
                    <a:pt x="81223" y="68725"/>
                  </a:lnTo>
                  <a:lnTo>
                    <a:pt x="75286" y="68725"/>
                  </a:lnTo>
                  <a:lnTo>
                    <a:pt x="75286" y="62789"/>
                  </a:lnTo>
                  <a:close/>
                  <a:moveTo>
                    <a:pt x="87470" y="62789"/>
                  </a:moveTo>
                  <a:lnTo>
                    <a:pt x="87470" y="68725"/>
                  </a:lnTo>
                  <a:lnTo>
                    <a:pt x="81535" y="68725"/>
                  </a:lnTo>
                  <a:lnTo>
                    <a:pt x="81535" y="62789"/>
                  </a:lnTo>
                  <a:close/>
                  <a:moveTo>
                    <a:pt x="93718" y="62789"/>
                  </a:moveTo>
                  <a:lnTo>
                    <a:pt x="93718" y="68725"/>
                  </a:lnTo>
                  <a:lnTo>
                    <a:pt x="87784" y="68725"/>
                  </a:lnTo>
                  <a:lnTo>
                    <a:pt x="87784" y="62789"/>
                  </a:lnTo>
                  <a:close/>
                  <a:moveTo>
                    <a:pt x="99967" y="62789"/>
                  </a:moveTo>
                  <a:lnTo>
                    <a:pt x="99967" y="68725"/>
                  </a:lnTo>
                  <a:lnTo>
                    <a:pt x="94031" y="68725"/>
                  </a:lnTo>
                  <a:lnTo>
                    <a:pt x="94031" y="62789"/>
                  </a:lnTo>
                  <a:close/>
                  <a:moveTo>
                    <a:pt x="106214" y="62789"/>
                  </a:moveTo>
                  <a:lnTo>
                    <a:pt x="106214" y="68725"/>
                  </a:lnTo>
                  <a:lnTo>
                    <a:pt x="100278" y="68725"/>
                  </a:lnTo>
                  <a:lnTo>
                    <a:pt x="100278" y="62789"/>
                  </a:lnTo>
                  <a:close/>
                  <a:moveTo>
                    <a:pt x="112461" y="62789"/>
                  </a:moveTo>
                  <a:lnTo>
                    <a:pt x="112461" y="68725"/>
                  </a:lnTo>
                  <a:lnTo>
                    <a:pt x="106527" y="68725"/>
                  </a:lnTo>
                  <a:lnTo>
                    <a:pt x="106527" y="62789"/>
                  </a:lnTo>
                  <a:close/>
                  <a:moveTo>
                    <a:pt x="118710" y="62789"/>
                  </a:moveTo>
                  <a:lnTo>
                    <a:pt x="118710" y="68725"/>
                  </a:lnTo>
                  <a:lnTo>
                    <a:pt x="112774" y="68725"/>
                  </a:lnTo>
                  <a:lnTo>
                    <a:pt x="112774" y="62789"/>
                  </a:lnTo>
                  <a:close/>
                  <a:moveTo>
                    <a:pt x="124957" y="62789"/>
                  </a:moveTo>
                  <a:lnTo>
                    <a:pt x="124957" y="68725"/>
                  </a:lnTo>
                  <a:lnTo>
                    <a:pt x="119021" y="68725"/>
                  </a:lnTo>
                  <a:lnTo>
                    <a:pt x="119021" y="62789"/>
                  </a:lnTo>
                  <a:close/>
                  <a:moveTo>
                    <a:pt x="131204" y="62789"/>
                  </a:moveTo>
                  <a:lnTo>
                    <a:pt x="131204" y="68725"/>
                  </a:lnTo>
                  <a:lnTo>
                    <a:pt x="125270" y="68725"/>
                  </a:lnTo>
                  <a:lnTo>
                    <a:pt x="125270" y="62789"/>
                  </a:lnTo>
                  <a:close/>
                  <a:moveTo>
                    <a:pt x="137451" y="62789"/>
                  </a:moveTo>
                  <a:lnTo>
                    <a:pt x="137451" y="68725"/>
                  </a:lnTo>
                  <a:lnTo>
                    <a:pt x="131517" y="68725"/>
                  </a:lnTo>
                  <a:lnTo>
                    <a:pt x="131517" y="62789"/>
                  </a:lnTo>
                  <a:close/>
                  <a:moveTo>
                    <a:pt x="143702" y="62789"/>
                  </a:moveTo>
                  <a:lnTo>
                    <a:pt x="143702" y="68725"/>
                  </a:lnTo>
                  <a:lnTo>
                    <a:pt x="137766" y="68725"/>
                  </a:lnTo>
                  <a:lnTo>
                    <a:pt x="137766" y="62789"/>
                  </a:lnTo>
                  <a:close/>
                  <a:moveTo>
                    <a:pt x="149949" y="62789"/>
                  </a:moveTo>
                  <a:lnTo>
                    <a:pt x="149949" y="68725"/>
                  </a:lnTo>
                  <a:lnTo>
                    <a:pt x="144015" y="68725"/>
                  </a:lnTo>
                  <a:lnTo>
                    <a:pt x="144015" y="62789"/>
                  </a:lnTo>
                  <a:close/>
                  <a:moveTo>
                    <a:pt x="156196" y="62789"/>
                  </a:moveTo>
                  <a:lnTo>
                    <a:pt x="156196" y="68725"/>
                  </a:lnTo>
                  <a:lnTo>
                    <a:pt x="150262" y="68725"/>
                  </a:lnTo>
                  <a:lnTo>
                    <a:pt x="150262" y="62789"/>
                  </a:lnTo>
                  <a:close/>
                  <a:moveTo>
                    <a:pt x="162445" y="62789"/>
                  </a:moveTo>
                  <a:lnTo>
                    <a:pt x="162445" y="68725"/>
                  </a:lnTo>
                  <a:lnTo>
                    <a:pt x="156509" y="68725"/>
                  </a:lnTo>
                  <a:lnTo>
                    <a:pt x="156509" y="62789"/>
                  </a:lnTo>
                  <a:close/>
                  <a:moveTo>
                    <a:pt x="168692" y="62789"/>
                  </a:moveTo>
                  <a:lnTo>
                    <a:pt x="168692" y="68725"/>
                  </a:lnTo>
                  <a:lnTo>
                    <a:pt x="162756" y="68725"/>
                  </a:lnTo>
                  <a:lnTo>
                    <a:pt x="162756" y="62789"/>
                  </a:lnTo>
                  <a:close/>
                  <a:moveTo>
                    <a:pt x="174939" y="62789"/>
                  </a:moveTo>
                  <a:lnTo>
                    <a:pt x="174939" y="68725"/>
                  </a:lnTo>
                  <a:lnTo>
                    <a:pt x="169005" y="68725"/>
                  </a:lnTo>
                  <a:lnTo>
                    <a:pt x="169005" y="62789"/>
                  </a:lnTo>
                  <a:close/>
                  <a:moveTo>
                    <a:pt x="181186" y="62789"/>
                  </a:moveTo>
                  <a:lnTo>
                    <a:pt x="181186" y="68725"/>
                  </a:lnTo>
                  <a:lnTo>
                    <a:pt x="175252" y="68725"/>
                  </a:lnTo>
                  <a:lnTo>
                    <a:pt x="175252" y="62789"/>
                  </a:lnTo>
                  <a:close/>
                  <a:moveTo>
                    <a:pt x="187435" y="62789"/>
                  </a:moveTo>
                  <a:lnTo>
                    <a:pt x="187435" y="68725"/>
                  </a:lnTo>
                  <a:lnTo>
                    <a:pt x="181499" y="68725"/>
                  </a:lnTo>
                  <a:lnTo>
                    <a:pt x="181499" y="62789"/>
                  </a:lnTo>
                  <a:close/>
                  <a:moveTo>
                    <a:pt x="193684" y="62789"/>
                  </a:moveTo>
                  <a:lnTo>
                    <a:pt x="193684" y="68725"/>
                  </a:lnTo>
                  <a:lnTo>
                    <a:pt x="187749" y="68725"/>
                  </a:lnTo>
                  <a:lnTo>
                    <a:pt x="187749" y="62789"/>
                  </a:lnTo>
                  <a:close/>
                  <a:moveTo>
                    <a:pt x="199931" y="62789"/>
                  </a:moveTo>
                  <a:lnTo>
                    <a:pt x="199931" y="68725"/>
                  </a:lnTo>
                  <a:lnTo>
                    <a:pt x="193996" y="68725"/>
                  </a:lnTo>
                  <a:lnTo>
                    <a:pt x="193996" y="62789"/>
                  </a:lnTo>
                  <a:close/>
                  <a:moveTo>
                    <a:pt x="206180" y="62789"/>
                  </a:moveTo>
                  <a:lnTo>
                    <a:pt x="206180" y="68725"/>
                  </a:lnTo>
                  <a:lnTo>
                    <a:pt x="200244" y="68725"/>
                  </a:lnTo>
                  <a:lnTo>
                    <a:pt x="200244" y="62789"/>
                  </a:lnTo>
                  <a:close/>
                  <a:moveTo>
                    <a:pt x="212427" y="62789"/>
                  </a:moveTo>
                  <a:lnTo>
                    <a:pt x="212427" y="68725"/>
                  </a:lnTo>
                  <a:lnTo>
                    <a:pt x="206491" y="68725"/>
                  </a:lnTo>
                  <a:lnTo>
                    <a:pt x="206491" y="62789"/>
                  </a:lnTo>
                  <a:close/>
                  <a:moveTo>
                    <a:pt x="218674" y="62789"/>
                  </a:moveTo>
                  <a:lnTo>
                    <a:pt x="218674" y="68725"/>
                  </a:lnTo>
                  <a:lnTo>
                    <a:pt x="212739" y="68725"/>
                  </a:lnTo>
                  <a:lnTo>
                    <a:pt x="212739" y="62789"/>
                  </a:lnTo>
                  <a:close/>
                  <a:moveTo>
                    <a:pt x="224921" y="62789"/>
                  </a:moveTo>
                  <a:lnTo>
                    <a:pt x="224921" y="68725"/>
                  </a:lnTo>
                  <a:lnTo>
                    <a:pt x="218987" y="68725"/>
                  </a:lnTo>
                  <a:lnTo>
                    <a:pt x="218987" y="62789"/>
                  </a:lnTo>
                  <a:close/>
                  <a:moveTo>
                    <a:pt x="231170" y="62789"/>
                  </a:moveTo>
                  <a:lnTo>
                    <a:pt x="231170" y="68725"/>
                  </a:lnTo>
                  <a:lnTo>
                    <a:pt x="225234" y="68725"/>
                  </a:lnTo>
                  <a:lnTo>
                    <a:pt x="225234" y="62789"/>
                  </a:lnTo>
                  <a:close/>
                  <a:moveTo>
                    <a:pt x="237417" y="62789"/>
                  </a:moveTo>
                  <a:lnTo>
                    <a:pt x="237417" y="68725"/>
                  </a:lnTo>
                  <a:lnTo>
                    <a:pt x="231481" y="68725"/>
                  </a:lnTo>
                  <a:lnTo>
                    <a:pt x="231481" y="62789"/>
                  </a:lnTo>
                  <a:close/>
                  <a:moveTo>
                    <a:pt x="243664" y="62789"/>
                  </a:moveTo>
                  <a:lnTo>
                    <a:pt x="243664" y="68725"/>
                  </a:lnTo>
                  <a:lnTo>
                    <a:pt x="237729" y="68725"/>
                  </a:lnTo>
                  <a:lnTo>
                    <a:pt x="237729" y="62789"/>
                  </a:lnTo>
                  <a:close/>
                  <a:moveTo>
                    <a:pt x="249911" y="62789"/>
                  </a:moveTo>
                  <a:lnTo>
                    <a:pt x="249911" y="68725"/>
                  </a:lnTo>
                  <a:lnTo>
                    <a:pt x="243977" y="68725"/>
                  </a:lnTo>
                  <a:lnTo>
                    <a:pt x="243977" y="62789"/>
                  </a:lnTo>
                  <a:close/>
                  <a:moveTo>
                    <a:pt x="256161" y="62789"/>
                  </a:moveTo>
                  <a:lnTo>
                    <a:pt x="256161" y="68725"/>
                  </a:lnTo>
                  <a:lnTo>
                    <a:pt x="250225" y="68725"/>
                  </a:lnTo>
                  <a:lnTo>
                    <a:pt x="250225" y="62789"/>
                  </a:lnTo>
                  <a:close/>
                  <a:moveTo>
                    <a:pt x="262409" y="62789"/>
                  </a:moveTo>
                  <a:lnTo>
                    <a:pt x="262409" y="68725"/>
                  </a:lnTo>
                  <a:lnTo>
                    <a:pt x="256474" y="68725"/>
                  </a:lnTo>
                  <a:lnTo>
                    <a:pt x="256474" y="62789"/>
                  </a:lnTo>
                  <a:close/>
                  <a:moveTo>
                    <a:pt x="268656" y="62789"/>
                  </a:moveTo>
                  <a:lnTo>
                    <a:pt x="268656" y="68725"/>
                  </a:lnTo>
                  <a:lnTo>
                    <a:pt x="262721" y="68725"/>
                  </a:lnTo>
                  <a:lnTo>
                    <a:pt x="262721" y="62789"/>
                  </a:lnTo>
                  <a:close/>
                  <a:moveTo>
                    <a:pt x="274904" y="62789"/>
                  </a:moveTo>
                  <a:lnTo>
                    <a:pt x="274904" y="68725"/>
                  </a:lnTo>
                  <a:lnTo>
                    <a:pt x="268968" y="68725"/>
                  </a:lnTo>
                  <a:lnTo>
                    <a:pt x="268968" y="62789"/>
                  </a:lnTo>
                  <a:close/>
                  <a:moveTo>
                    <a:pt x="6251" y="69036"/>
                  </a:moveTo>
                  <a:lnTo>
                    <a:pt x="6251" y="74972"/>
                  </a:lnTo>
                  <a:lnTo>
                    <a:pt x="315" y="74972"/>
                  </a:lnTo>
                  <a:lnTo>
                    <a:pt x="315" y="69036"/>
                  </a:lnTo>
                  <a:close/>
                  <a:moveTo>
                    <a:pt x="12498" y="69036"/>
                  </a:moveTo>
                  <a:lnTo>
                    <a:pt x="12498" y="74972"/>
                  </a:lnTo>
                  <a:lnTo>
                    <a:pt x="6562" y="74972"/>
                  </a:lnTo>
                  <a:lnTo>
                    <a:pt x="6562" y="69036"/>
                  </a:lnTo>
                  <a:close/>
                  <a:moveTo>
                    <a:pt x="18745" y="69036"/>
                  </a:moveTo>
                  <a:lnTo>
                    <a:pt x="18745" y="74972"/>
                  </a:lnTo>
                  <a:lnTo>
                    <a:pt x="12810" y="74972"/>
                  </a:lnTo>
                  <a:lnTo>
                    <a:pt x="12810" y="69036"/>
                  </a:lnTo>
                  <a:close/>
                  <a:moveTo>
                    <a:pt x="24992" y="69036"/>
                  </a:moveTo>
                  <a:lnTo>
                    <a:pt x="24992" y="74972"/>
                  </a:lnTo>
                  <a:lnTo>
                    <a:pt x="19058" y="74972"/>
                  </a:lnTo>
                  <a:lnTo>
                    <a:pt x="19058" y="69036"/>
                  </a:lnTo>
                  <a:close/>
                  <a:moveTo>
                    <a:pt x="31242" y="69036"/>
                  </a:moveTo>
                  <a:lnTo>
                    <a:pt x="31242" y="74972"/>
                  </a:lnTo>
                  <a:lnTo>
                    <a:pt x="25305" y="74972"/>
                  </a:lnTo>
                  <a:lnTo>
                    <a:pt x="25305" y="69036"/>
                  </a:lnTo>
                  <a:close/>
                  <a:moveTo>
                    <a:pt x="37489" y="69036"/>
                  </a:moveTo>
                  <a:lnTo>
                    <a:pt x="37489" y="74972"/>
                  </a:lnTo>
                  <a:lnTo>
                    <a:pt x="31553" y="74972"/>
                  </a:lnTo>
                  <a:lnTo>
                    <a:pt x="31553" y="69036"/>
                  </a:lnTo>
                  <a:close/>
                  <a:moveTo>
                    <a:pt x="43737" y="69036"/>
                  </a:moveTo>
                  <a:lnTo>
                    <a:pt x="43737" y="74972"/>
                  </a:lnTo>
                  <a:lnTo>
                    <a:pt x="37802" y="74972"/>
                  </a:lnTo>
                  <a:lnTo>
                    <a:pt x="37802" y="69036"/>
                  </a:lnTo>
                  <a:close/>
                  <a:moveTo>
                    <a:pt x="49985" y="69036"/>
                  </a:moveTo>
                  <a:lnTo>
                    <a:pt x="49985" y="74972"/>
                  </a:lnTo>
                  <a:lnTo>
                    <a:pt x="44049" y="74972"/>
                  </a:lnTo>
                  <a:lnTo>
                    <a:pt x="44049" y="69036"/>
                  </a:lnTo>
                  <a:close/>
                  <a:moveTo>
                    <a:pt x="56232" y="69036"/>
                  </a:moveTo>
                  <a:lnTo>
                    <a:pt x="56232" y="74972"/>
                  </a:lnTo>
                  <a:lnTo>
                    <a:pt x="50296" y="74972"/>
                  </a:lnTo>
                  <a:lnTo>
                    <a:pt x="50296" y="69036"/>
                  </a:lnTo>
                  <a:close/>
                  <a:moveTo>
                    <a:pt x="62480" y="69036"/>
                  </a:moveTo>
                  <a:lnTo>
                    <a:pt x="62480" y="74972"/>
                  </a:lnTo>
                  <a:lnTo>
                    <a:pt x="56545" y="74972"/>
                  </a:lnTo>
                  <a:lnTo>
                    <a:pt x="56545" y="69036"/>
                  </a:lnTo>
                  <a:close/>
                  <a:moveTo>
                    <a:pt x="68727" y="69036"/>
                  </a:moveTo>
                  <a:lnTo>
                    <a:pt x="68727" y="74972"/>
                  </a:lnTo>
                  <a:lnTo>
                    <a:pt x="62792" y="74972"/>
                  </a:lnTo>
                  <a:lnTo>
                    <a:pt x="62792" y="69036"/>
                  </a:lnTo>
                  <a:close/>
                  <a:moveTo>
                    <a:pt x="74975" y="69036"/>
                  </a:moveTo>
                  <a:lnTo>
                    <a:pt x="74975" y="74972"/>
                  </a:lnTo>
                  <a:lnTo>
                    <a:pt x="69039" y="74972"/>
                  </a:lnTo>
                  <a:lnTo>
                    <a:pt x="69039" y="69036"/>
                  </a:lnTo>
                  <a:close/>
                  <a:moveTo>
                    <a:pt x="81223" y="69036"/>
                  </a:moveTo>
                  <a:lnTo>
                    <a:pt x="81223" y="74972"/>
                  </a:lnTo>
                  <a:lnTo>
                    <a:pt x="75286" y="74972"/>
                  </a:lnTo>
                  <a:lnTo>
                    <a:pt x="75286" y="69036"/>
                  </a:lnTo>
                  <a:close/>
                  <a:moveTo>
                    <a:pt x="87470" y="69036"/>
                  </a:moveTo>
                  <a:lnTo>
                    <a:pt x="87470" y="74972"/>
                  </a:lnTo>
                  <a:lnTo>
                    <a:pt x="81535" y="74972"/>
                  </a:lnTo>
                  <a:lnTo>
                    <a:pt x="81535" y="69036"/>
                  </a:lnTo>
                  <a:close/>
                  <a:moveTo>
                    <a:pt x="93718" y="69036"/>
                  </a:moveTo>
                  <a:lnTo>
                    <a:pt x="93718" y="74972"/>
                  </a:lnTo>
                  <a:lnTo>
                    <a:pt x="87784" y="74972"/>
                  </a:lnTo>
                  <a:lnTo>
                    <a:pt x="87784" y="69036"/>
                  </a:lnTo>
                  <a:close/>
                  <a:moveTo>
                    <a:pt x="99967" y="69036"/>
                  </a:moveTo>
                  <a:lnTo>
                    <a:pt x="99967" y="74972"/>
                  </a:lnTo>
                  <a:lnTo>
                    <a:pt x="94031" y="74972"/>
                  </a:lnTo>
                  <a:lnTo>
                    <a:pt x="94031" y="69036"/>
                  </a:lnTo>
                  <a:close/>
                  <a:moveTo>
                    <a:pt x="106214" y="69036"/>
                  </a:moveTo>
                  <a:lnTo>
                    <a:pt x="106214" y="74972"/>
                  </a:lnTo>
                  <a:lnTo>
                    <a:pt x="100278" y="74972"/>
                  </a:lnTo>
                  <a:lnTo>
                    <a:pt x="100278" y="69036"/>
                  </a:lnTo>
                  <a:close/>
                  <a:moveTo>
                    <a:pt x="112461" y="69036"/>
                  </a:moveTo>
                  <a:lnTo>
                    <a:pt x="112461" y="74972"/>
                  </a:lnTo>
                  <a:lnTo>
                    <a:pt x="106527" y="74972"/>
                  </a:lnTo>
                  <a:lnTo>
                    <a:pt x="106527" y="69036"/>
                  </a:lnTo>
                  <a:close/>
                  <a:moveTo>
                    <a:pt x="118710" y="69036"/>
                  </a:moveTo>
                  <a:lnTo>
                    <a:pt x="118710" y="74972"/>
                  </a:lnTo>
                  <a:lnTo>
                    <a:pt x="112774" y="74972"/>
                  </a:lnTo>
                  <a:lnTo>
                    <a:pt x="112774" y="69036"/>
                  </a:lnTo>
                  <a:close/>
                  <a:moveTo>
                    <a:pt x="124957" y="69036"/>
                  </a:moveTo>
                  <a:lnTo>
                    <a:pt x="124957" y="74972"/>
                  </a:lnTo>
                  <a:lnTo>
                    <a:pt x="119021" y="74972"/>
                  </a:lnTo>
                  <a:lnTo>
                    <a:pt x="119021" y="69036"/>
                  </a:lnTo>
                  <a:close/>
                  <a:moveTo>
                    <a:pt x="131204" y="69036"/>
                  </a:moveTo>
                  <a:lnTo>
                    <a:pt x="131204" y="74972"/>
                  </a:lnTo>
                  <a:lnTo>
                    <a:pt x="125270" y="74972"/>
                  </a:lnTo>
                  <a:lnTo>
                    <a:pt x="125270" y="69036"/>
                  </a:lnTo>
                  <a:close/>
                  <a:moveTo>
                    <a:pt x="137451" y="69036"/>
                  </a:moveTo>
                  <a:lnTo>
                    <a:pt x="137451" y="74972"/>
                  </a:lnTo>
                  <a:lnTo>
                    <a:pt x="131517" y="74972"/>
                  </a:lnTo>
                  <a:lnTo>
                    <a:pt x="131517" y="69036"/>
                  </a:lnTo>
                  <a:close/>
                  <a:moveTo>
                    <a:pt x="143702" y="69036"/>
                  </a:moveTo>
                  <a:lnTo>
                    <a:pt x="143702" y="74972"/>
                  </a:lnTo>
                  <a:lnTo>
                    <a:pt x="137766" y="74972"/>
                  </a:lnTo>
                  <a:lnTo>
                    <a:pt x="137766" y="69036"/>
                  </a:lnTo>
                  <a:close/>
                  <a:moveTo>
                    <a:pt x="149949" y="69036"/>
                  </a:moveTo>
                  <a:lnTo>
                    <a:pt x="149949" y="74972"/>
                  </a:lnTo>
                  <a:lnTo>
                    <a:pt x="144015" y="74972"/>
                  </a:lnTo>
                  <a:lnTo>
                    <a:pt x="144015" y="69036"/>
                  </a:lnTo>
                  <a:close/>
                  <a:moveTo>
                    <a:pt x="156196" y="69036"/>
                  </a:moveTo>
                  <a:lnTo>
                    <a:pt x="156196" y="74972"/>
                  </a:lnTo>
                  <a:lnTo>
                    <a:pt x="150262" y="74972"/>
                  </a:lnTo>
                  <a:lnTo>
                    <a:pt x="150262" y="69036"/>
                  </a:lnTo>
                  <a:close/>
                  <a:moveTo>
                    <a:pt x="162445" y="69036"/>
                  </a:moveTo>
                  <a:lnTo>
                    <a:pt x="162445" y="74972"/>
                  </a:lnTo>
                  <a:lnTo>
                    <a:pt x="156509" y="74972"/>
                  </a:lnTo>
                  <a:lnTo>
                    <a:pt x="156509" y="69036"/>
                  </a:lnTo>
                  <a:close/>
                  <a:moveTo>
                    <a:pt x="168692" y="69036"/>
                  </a:moveTo>
                  <a:lnTo>
                    <a:pt x="168692" y="74972"/>
                  </a:lnTo>
                  <a:lnTo>
                    <a:pt x="162756" y="74972"/>
                  </a:lnTo>
                  <a:lnTo>
                    <a:pt x="162756" y="69036"/>
                  </a:lnTo>
                  <a:close/>
                  <a:moveTo>
                    <a:pt x="174939" y="69036"/>
                  </a:moveTo>
                  <a:lnTo>
                    <a:pt x="174939" y="74972"/>
                  </a:lnTo>
                  <a:lnTo>
                    <a:pt x="169005" y="74972"/>
                  </a:lnTo>
                  <a:lnTo>
                    <a:pt x="169005" y="69036"/>
                  </a:lnTo>
                  <a:close/>
                  <a:moveTo>
                    <a:pt x="181186" y="69036"/>
                  </a:moveTo>
                  <a:lnTo>
                    <a:pt x="181186" y="74972"/>
                  </a:lnTo>
                  <a:lnTo>
                    <a:pt x="175252" y="74972"/>
                  </a:lnTo>
                  <a:lnTo>
                    <a:pt x="175252" y="69036"/>
                  </a:lnTo>
                  <a:close/>
                  <a:moveTo>
                    <a:pt x="187435" y="69036"/>
                  </a:moveTo>
                  <a:lnTo>
                    <a:pt x="187435" y="74972"/>
                  </a:lnTo>
                  <a:lnTo>
                    <a:pt x="181499" y="74972"/>
                  </a:lnTo>
                  <a:lnTo>
                    <a:pt x="181499" y="69036"/>
                  </a:lnTo>
                  <a:close/>
                  <a:moveTo>
                    <a:pt x="193684" y="69036"/>
                  </a:moveTo>
                  <a:lnTo>
                    <a:pt x="193684" y="74972"/>
                  </a:lnTo>
                  <a:lnTo>
                    <a:pt x="187749" y="74972"/>
                  </a:lnTo>
                  <a:lnTo>
                    <a:pt x="187749" y="69036"/>
                  </a:lnTo>
                  <a:close/>
                  <a:moveTo>
                    <a:pt x="199931" y="69036"/>
                  </a:moveTo>
                  <a:lnTo>
                    <a:pt x="199931" y="74972"/>
                  </a:lnTo>
                  <a:lnTo>
                    <a:pt x="193996" y="74972"/>
                  </a:lnTo>
                  <a:lnTo>
                    <a:pt x="193996" y="69036"/>
                  </a:lnTo>
                  <a:close/>
                  <a:moveTo>
                    <a:pt x="206180" y="69036"/>
                  </a:moveTo>
                  <a:lnTo>
                    <a:pt x="206180" y="74972"/>
                  </a:lnTo>
                  <a:lnTo>
                    <a:pt x="200244" y="74972"/>
                  </a:lnTo>
                  <a:lnTo>
                    <a:pt x="200244" y="69036"/>
                  </a:lnTo>
                  <a:close/>
                  <a:moveTo>
                    <a:pt x="212427" y="69036"/>
                  </a:moveTo>
                  <a:lnTo>
                    <a:pt x="212427" y="74972"/>
                  </a:lnTo>
                  <a:lnTo>
                    <a:pt x="206491" y="74972"/>
                  </a:lnTo>
                  <a:lnTo>
                    <a:pt x="206491" y="69036"/>
                  </a:lnTo>
                  <a:close/>
                  <a:moveTo>
                    <a:pt x="218674" y="69036"/>
                  </a:moveTo>
                  <a:lnTo>
                    <a:pt x="218674" y="74972"/>
                  </a:lnTo>
                  <a:lnTo>
                    <a:pt x="212739" y="74972"/>
                  </a:lnTo>
                  <a:lnTo>
                    <a:pt x="212739" y="69036"/>
                  </a:lnTo>
                  <a:close/>
                  <a:moveTo>
                    <a:pt x="224921" y="69036"/>
                  </a:moveTo>
                  <a:lnTo>
                    <a:pt x="224921" y="74972"/>
                  </a:lnTo>
                  <a:lnTo>
                    <a:pt x="218987" y="74972"/>
                  </a:lnTo>
                  <a:lnTo>
                    <a:pt x="218987" y="69036"/>
                  </a:lnTo>
                  <a:close/>
                  <a:moveTo>
                    <a:pt x="231170" y="69036"/>
                  </a:moveTo>
                  <a:lnTo>
                    <a:pt x="231170" y="74972"/>
                  </a:lnTo>
                  <a:lnTo>
                    <a:pt x="225234" y="74972"/>
                  </a:lnTo>
                  <a:lnTo>
                    <a:pt x="225234" y="69036"/>
                  </a:lnTo>
                  <a:close/>
                  <a:moveTo>
                    <a:pt x="237417" y="69036"/>
                  </a:moveTo>
                  <a:lnTo>
                    <a:pt x="237417" y="74972"/>
                  </a:lnTo>
                  <a:lnTo>
                    <a:pt x="231481" y="74972"/>
                  </a:lnTo>
                  <a:lnTo>
                    <a:pt x="231481" y="69036"/>
                  </a:lnTo>
                  <a:close/>
                  <a:moveTo>
                    <a:pt x="243664" y="69036"/>
                  </a:moveTo>
                  <a:lnTo>
                    <a:pt x="243664" y="74972"/>
                  </a:lnTo>
                  <a:lnTo>
                    <a:pt x="237729" y="74972"/>
                  </a:lnTo>
                  <a:lnTo>
                    <a:pt x="237729" y="69036"/>
                  </a:lnTo>
                  <a:close/>
                  <a:moveTo>
                    <a:pt x="249911" y="69036"/>
                  </a:moveTo>
                  <a:lnTo>
                    <a:pt x="249911" y="74972"/>
                  </a:lnTo>
                  <a:lnTo>
                    <a:pt x="243977" y="74972"/>
                  </a:lnTo>
                  <a:lnTo>
                    <a:pt x="243977" y="69036"/>
                  </a:lnTo>
                  <a:close/>
                  <a:moveTo>
                    <a:pt x="256161" y="69036"/>
                  </a:moveTo>
                  <a:lnTo>
                    <a:pt x="256161" y="74972"/>
                  </a:lnTo>
                  <a:lnTo>
                    <a:pt x="250225" y="74972"/>
                  </a:lnTo>
                  <a:lnTo>
                    <a:pt x="250225" y="69036"/>
                  </a:lnTo>
                  <a:close/>
                  <a:moveTo>
                    <a:pt x="262409" y="69036"/>
                  </a:moveTo>
                  <a:lnTo>
                    <a:pt x="262409" y="74972"/>
                  </a:lnTo>
                  <a:lnTo>
                    <a:pt x="256474" y="74972"/>
                  </a:lnTo>
                  <a:lnTo>
                    <a:pt x="256474" y="69036"/>
                  </a:lnTo>
                  <a:close/>
                  <a:moveTo>
                    <a:pt x="268656" y="69036"/>
                  </a:moveTo>
                  <a:lnTo>
                    <a:pt x="268656" y="74972"/>
                  </a:lnTo>
                  <a:lnTo>
                    <a:pt x="262721" y="74972"/>
                  </a:lnTo>
                  <a:lnTo>
                    <a:pt x="262721" y="69036"/>
                  </a:lnTo>
                  <a:close/>
                  <a:moveTo>
                    <a:pt x="274904" y="69036"/>
                  </a:moveTo>
                  <a:lnTo>
                    <a:pt x="274904" y="74972"/>
                  </a:lnTo>
                  <a:lnTo>
                    <a:pt x="268968" y="74972"/>
                  </a:lnTo>
                  <a:lnTo>
                    <a:pt x="268968" y="69036"/>
                  </a:lnTo>
                  <a:close/>
                  <a:moveTo>
                    <a:pt x="6251" y="75285"/>
                  </a:moveTo>
                  <a:lnTo>
                    <a:pt x="6251" y="81219"/>
                  </a:lnTo>
                  <a:lnTo>
                    <a:pt x="315" y="81219"/>
                  </a:lnTo>
                  <a:lnTo>
                    <a:pt x="315" y="75285"/>
                  </a:lnTo>
                  <a:close/>
                  <a:moveTo>
                    <a:pt x="12498" y="75285"/>
                  </a:moveTo>
                  <a:lnTo>
                    <a:pt x="12498" y="81219"/>
                  </a:lnTo>
                  <a:lnTo>
                    <a:pt x="6562" y="81219"/>
                  </a:lnTo>
                  <a:lnTo>
                    <a:pt x="6562" y="75285"/>
                  </a:lnTo>
                  <a:close/>
                  <a:moveTo>
                    <a:pt x="18745" y="75285"/>
                  </a:moveTo>
                  <a:lnTo>
                    <a:pt x="18745" y="81219"/>
                  </a:lnTo>
                  <a:lnTo>
                    <a:pt x="12810" y="81219"/>
                  </a:lnTo>
                  <a:lnTo>
                    <a:pt x="12810" y="75285"/>
                  </a:lnTo>
                  <a:close/>
                  <a:moveTo>
                    <a:pt x="24992" y="75285"/>
                  </a:moveTo>
                  <a:lnTo>
                    <a:pt x="24992" y="81219"/>
                  </a:lnTo>
                  <a:lnTo>
                    <a:pt x="19058" y="81219"/>
                  </a:lnTo>
                  <a:lnTo>
                    <a:pt x="19058" y="75285"/>
                  </a:lnTo>
                  <a:close/>
                  <a:moveTo>
                    <a:pt x="31242" y="75285"/>
                  </a:moveTo>
                  <a:lnTo>
                    <a:pt x="31242" y="81219"/>
                  </a:lnTo>
                  <a:lnTo>
                    <a:pt x="25305" y="81219"/>
                  </a:lnTo>
                  <a:lnTo>
                    <a:pt x="25305" y="75285"/>
                  </a:lnTo>
                  <a:close/>
                  <a:moveTo>
                    <a:pt x="37489" y="75285"/>
                  </a:moveTo>
                  <a:lnTo>
                    <a:pt x="37489" y="81219"/>
                  </a:lnTo>
                  <a:lnTo>
                    <a:pt x="31553" y="81219"/>
                  </a:lnTo>
                  <a:lnTo>
                    <a:pt x="31553" y="75285"/>
                  </a:lnTo>
                  <a:close/>
                  <a:moveTo>
                    <a:pt x="43737" y="75285"/>
                  </a:moveTo>
                  <a:lnTo>
                    <a:pt x="43737" y="81219"/>
                  </a:lnTo>
                  <a:lnTo>
                    <a:pt x="37802" y="81219"/>
                  </a:lnTo>
                  <a:lnTo>
                    <a:pt x="37802" y="75285"/>
                  </a:lnTo>
                  <a:close/>
                  <a:moveTo>
                    <a:pt x="49985" y="75285"/>
                  </a:moveTo>
                  <a:lnTo>
                    <a:pt x="49985" y="81219"/>
                  </a:lnTo>
                  <a:lnTo>
                    <a:pt x="44049" y="81219"/>
                  </a:lnTo>
                  <a:lnTo>
                    <a:pt x="44049" y="75285"/>
                  </a:lnTo>
                  <a:close/>
                  <a:moveTo>
                    <a:pt x="56232" y="75285"/>
                  </a:moveTo>
                  <a:lnTo>
                    <a:pt x="56232" y="81219"/>
                  </a:lnTo>
                  <a:lnTo>
                    <a:pt x="50296" y="81219"/>
                  </a:lnTo>
                  <a:lnTo>
                    <a:pt x="50296" y="75285"/>
                  </a:lnTo>
                  <a:close/>
                  <a:moveTo>
                    <a:pt x="62480" y="75285"/>
                  </a:moveTo>
                  <a:lnTo>
                    <a:pt x="62480" y="81219"/>
                  </a:lnTo>
                  <a:lnTo>
                    <a:pt x="56545" y="81219"/>
                  </a:lnTo>
                  <a:lnTo>
                    <a:pt x="56545" y="75285"/>
                  </a:lnTo>
                  <a:close/>
                  <a:moveTo>
                    <a:pt x="68727" y="75285"/>
                  </a:moveTo>
                  <a:lnTo>
                    <a:pt x="68727" y="81219"/>
                  </a:lnTo>
                  <a:lnTo>
                    <a:pt x="62792" y="81219"/>
                  </a:lnTo>
                  <a:lnTo>
                    <a:pt x="62792" y="75285"/>
                  </a:lnTo>
                  <a:close/>
                  <a:moveTo>
                    <a:pt x="74975" y="75285"/>
                  </a:moveTo>
                  <a:lnTo>
                    <a:pt x="74975" y="81219"/>
                  </a:lnTo>
                  <a:lnTo>
                    <a:pt x="69039" y="81219"/>
                  </a:lnTo>
                  <a:lnTo>
                    <a:pt x="69039" y="75285"/>
                  </a:lnTo>
                  <a:close/>
                  <a:moveTo>
                    <a:pt x="81223" y="75285"/>
                  </a:moveTo>
                  <a:lnTo>
                    <a:pt x="81223" y="81219"/>
                  </a:lnTo>
                  <a:lnTo>
                    <a:pt x="75286" y="81219"/>
                  </a:lnTo>
                  <a:lnTo>
                    <a:pt x="75286" y="75285"/>
                  </a:lnTo>
                  <a:close/>
                  <a:moveTo>
                    <a:pt x="87470" y="75285"/>
                  </a:moveTo>
                  <a:lnTo>
                    <a:pt x="87470" y="81219"/>
                  </a:lnTo>
                  <a:lnTo>
                    <a:pt x="81535" y="81219"/>
                  </a:lnTo>
                  <a:lnTo>
                    <a:pt x="81535" y="75285"/>
                  </a:lnTo>
                  <a:close/>
                  <a:moveTo>
                    <a:pt x="93718" y="75285"/>
                  </a:moveTo>
                  <a:lnTo>
                    <a:pt x="93718" y="81219"/>
                  </a:lnTo>
                  <a:lnTo>
                    <a:pt x="87784" y="81219"/>
                  </a:lnTo>
                  <a:lnTo>
                    <a:pt x="87784" y="75285"/>
                  </a:lnTo>
                  <a:close/>
                  <a:moveTo>
                    <a:pt x="99967" y="75285"/>
                  </a:moveTo>
                  <a:lnTo>
                    <a:pt x="99967" y="81219"/>
                  </a:lnTo>
                  <a:lnTo>
                    <a:pt x="94031" y="81219"/>
                  </a:lnTo>
                  <a:lnTo>
                    <a:pt x="94031" y="75285"/>
                  </a:lnTo>
                  <a:close/>
                  <a:moveTo>
                    <a:pt x="106214" y="75285"/>
                  </a:moveTo>
                  <a:lnTo>
                    <a:pt x="106214" y="81219"/>
                  </a:lnTo>
                  <a:lnTo>
                    <a:pt x="100278" y="81219"/>
                  </a:lnTo>
                  <a:lnTo>
                    <a:pt x="100278" y="75285"/>
                  </a:lnTo>
                  <a:close/>
                  <a:moveTo>
                    <a:pt x="112461" y="75285"/>
                  </a:moveTo>
                  <a:lnTo>
                    <a:pt x="112461" y="81219"/>
                  </a:lnTo>
                  <a:lnTo>
                    <a:pt x="106527" y="81219"/>
                  </a:lnTo>
                  <a:lnTo>
                    <a:pt x="106527" y="75285"/>
                  </a:lnTo>
                  <a:close/>
                  <a:moveTo>
                    <a:pt x="118710" y="75285"/>
                  </a:moveTo>
                  <a:lnTo>
                    <a:pt x="118710" y="81219"/>
                  </a:lnTo>
                  <a:lnTo>
                    <a:pt x="112774" y="81219"/>
                  </a:lnTo>
                  <a:lnTo>
                    <a:pt x="112774" y="75285"/>
                  </a:lnTo>
                  <a:close/>
                  <a:moveTo>
                    <a:pt x="124957" y="75285"/>
                  </a:moveTo>
                  <a:lnTo>
                    <a:pt x="124957" y="81219"/>
                  </a:lnTo>
                  <a:lnTo>
                    <a:pt x="119021" y="81219"/>
                  </a:lnTo>
                  <a:lnTo>
                    <a:pt x="119021" y="75285"/>
                  </a:lnTo>
                  <a:close/>
                  <a:moveTo>
                    <a:pt x="131204" y="75285"/>
                  </a:moveTo>
                  <a:lnTo>
                    <a:pt x="131204" y="81219"/>
                  </a:lnTo>
                  <a:lnTo>
                    <a:pt x="125270" y="81219"/>
                  </a:lnTo>
                  <a:lnTo>
                    <a:pt x="125270" y="75285"/>
                  </a:lnTo>
                  <a:close/>
                  <a:moveTo>
                    <a:pt x="137451" y="75285"/>
                  </a:moveTo>
                  <a:lnTo>
                    <a:pt x="137451" y="81219"/>
                  </a:lnTo>
                  <a:lnTo>
                    <a:pt x="131517" y="81219"/>
                  </a:lnTo>
                  <a:lnTo>
                    <a:pt x="131517" y="75285"/>
                  </a:lnTo>
                  <a:close/>
                  <a:moveTo>
                    <a:pt x="143702" y="75285"/>
                  </a:moveTo>
                  <a:lnTo>
                    <a:pt x="143702" y="81219"/>
                  </a:lnTo>
                  <a:lnTo>
                    <a:pt x="137766" y="81219"/>
                  </a:lnTo>
                  <a:lnTo>
                    <a:pt x="137766" y="75285"/>
                  </a:lnTo>
                  <a:close/>
                  <a:moveTo>
                    <a:pt x="149949" y="75285"/>
                  </a:moveTo>
                  <a:lnTo>
                    <a:pt x="149949" y="81219"/>
                  </a:lnTo>
                  <a:lnTo>
                    <a:pt x="144015" y="81219"/>
                  </a:lnTo>
                  <a:lnTo>
                    <a:pt x="144015" y="75285"/>
                  </a:lnTo>
                  <a:close/>
                  <a:moveTo>
                    <a:pt x="156196" y="75285"/>
                  </a:moveTo>
                  <a:lnTo>
                    <a:pt x="156196" y="81219"/>
                  </a:lnTo>
                  <a:lnTo>
                    <a:pt x="150262" y="81219"/>
                  </a:lnTo>
                  <a:lnTo>
                    <a:pt x="150262" y="75285"/>
                  </a:lnTo>
                  <a:close/>
                  <a:moveTo>
                    <a:pt x="162445" y="75285"/>
                  </a:moveTo>
                  <a:lnTo>
                    <a:pt x="162445" y="81219"/>
                  </a:lnTo>
                  <a:lnTo>
                    <a:pt x="156509" y="81219"/>
                  </a:lnTo>
                  <a:lnTo>
                    <a:pt x="156509" y="75285"/>
                  </a:lnTo>
                  <a:close/>
                  <a:moveTo>
                    <a:pt x="168692" y="75285"/>
                  </a:moveTo>
                  <a:lnTo>
                    <a:pt x="168692" y="81219"/>
                  </a:lnTo>
                  <a:lnTo>
                    <a:pt x="162756" y="81219"/>
                  </a:lnTo>
                  <a:lnTo>
                    <a:pt x="162756" y="75285"/>
                  </a:lnTo>
                  <a:close/>
                  <a:moveTo>
                    <a:pt x="174939" y="75285"/>
                  </a:moveTo>
                  <a:lnTo>
                    <a:pt x="174939" y="81219"/>
                  </a:lnTo>
                  <a:lnTo>
                    <a:pt x="169005" y="81219"/>
                  </a:lnTo>
                  <a:lnTo>
                    <a:pt x="169005" y="75285"/>
                  </a:lnTo>
                  <a:close/>
                  <a:moveTo>
                    <a:pt x="181186" y="75285"/>
                  </a:moveTo>
                  <a:lnTo>
                    <a:pt x="181186" y="81219"/>
                  </a:lnTo>
                  <a:lnTo>
                    <a:pt x="175252" y="81219"/>
                  </a:lnTo>
                  <a:lnTo>
                    <a:pt x="175252" y="75285"/>
                  </a:lnTo>
                  <a:close/>
                  <a:moveTo>
                    <a:pt x="187435" y="75285"/>
                  </a:moveTo>
                  <a:lnTo>
                    <a:pt x="187435" y="81219"/>
                  </a:lnTo>
                  <a:lnTo>
                    <a:pt x="181499" y="81219"/>
                  </a:lnTo>
                  <a:lnTo>
                    <a:pt x="181499" y="75285"/>
                  </a:lnTo>
                  <a:close/>
                  <a:moveTo>
                    <a:pt x="193684" y="75285"/>
                  </a:moveTo>
                  <a:lnTo>
                    <a:pt x="193684" y="81219"/>
                  </a:lnTo>
                  <a:lnTo>
                    <a:pt x="187749" y="81219"/>
                  </a:lnTo>
                  <a:lnTo>
                    <a:pt x="187749" y="75285"/>
                  </a:lnTo>
                  <a:close/>
                  <a:moveTo>
                    <a:pt x="199931" y="75285"/>
                  </a:moveTo>
                  <a:lnTo>
                    <a:pt x="199931" y="81219"/>
                  </a:lnTo>
                  <a:lnTo>
                    <a:pt x="193996" y="81219"/>
                  </a:lnTo>
                  <a:lnTo>
                    <a:pt x="193996" y="75285"/>
                  </a:lnTo>
                  <a:close/>
                  <a:moveTo>
                    <a:pt x="206180" y="75285"/>
                  </a:moveTo>
                  <a:lnTo>
                    <a:pt x="206180" y="81219"/>
                  </a:lnTo>
                  <a:lnTo>
                    <a:pt x="200244" y="81219"/>
                  </a:lnTo>
                  <a:lnTo>
                    <a:pt x="200244" y="75285"/>
                  </a:lnTo>
                  <a:close/>
                  <a:moveTo>
                    <a:pt x="212427" y="75285"/>
                  </a:moveTo>
                  <a:lnTo>
                    <a:pt x="212427" y="81219"/>
                  </a:lnTo>
                  <a:lnTo>
                    <a:pt x="206491" y="81219"/>
                  </a:lnTo>
                  <a:lnTo>
                    <a:pt x="206491" y="75285"/>
                  </a:lnTo>
                  <a:close/>
                  <a:moveTo>
                    <a:pt x="218674" y="75285"/>
                  </a:moveTo>
                  <a:lnTo>
                    <a:pt x="218674" y="81219"/>
                  </a:lnTo>
                  <a:lnTo>
                    <a:pt x="212739" y="81219"/>
                  </a:lnTo>
                  <a:lnTo>
                    <a:pt x="212739" y="75285"/>
                  </a:lnTo>
                  <a:close/>
                  <a:moveTo>
                    <a:pt x="224921" y="75285"/>
                  </a:moveTo>
                  <a:lnTo>
                    <a:pt x="224921" y="81219"/>
                  </a:lnTo>
                  <a:lnTo>
                    <a:pt x="218987" y="81219"/>
                  </a:lnTo>
                  <a:lnTo>
                    <a:pt x="218987" y="75285"/>
                  </a:lnTo>
                  <a:close/>
                  <a:moveTo>
                    <a:pt x="231170" y="75285"/>
                  </a:moveTo>
                  <a:lnTo>
                    <a:pt x="231170" y="81219"/>
                  </a:lnTo>
                  <a:lnTo>
                    <a:pt x="225234" y="81219"/>
                  </a:lnTo>
                  <a:lnTo>
                    <a:pt x="225234" y="75285"/>
                  </a:lnTo>
                  <a:close/>
                  <a:moveTo>
                    <a:pt x="237417" y="75285"/>
                  </a:moveTo>
                  <a:lnTo>
                    <a:pt x="237417" y="81219"/>
                  </a:lnTo>
                  <a:lnTo>
                    <a:pt x="231481" y="81219"/>
                  </a:lnTo>
                  <a:lnTo>
                    <a:pt x="231481" y="75285"/>
                  </a:lnTo>
                  <a:close/>
                  <a:moveTo>
                    <a:pt x="243664" y="75285"/>
                  </a:moveTo>
                  <a:lnTo>
                    <a:pt x="243664" y="81219"/>
                  </a:lnTo>
                  <a:lnTo>
                    <a:pt x="237729" y="81219"/>
                  </a:lnTo>
                  <a:lnTo>
                    <a:pt x="237729" y="75285"/>
                  </a:lnTo>
                  <a:close/>
                  <a:moveTo>
                    <a:pt x="249911" y="75285"/>
                  </a:moveTo>
                  <a:lnTo>
                    <a:pt x="249911" y="81219"/>
                  </a:lnTo>
                  <a:lnTo>
                    <a:pt x="243977" y="81219"/>
                  </a:lnTo>
                  <a:lnTo>
                    <a:pt x="243977" y="75285"/>
                  </a:lnTo>
                  <a:close/>
                  <a:moveTo>
                    <a:pt x="256161" y="75285"/>
                  </a:moveTo>
                  <a:lnTo>
                    <a:pt x="256161" y="81219"/>
                  </a:lnTo>
                  <a:lnTo>
                    <a:pt x="250225" y="81219"/>
                  </a:lnTo>
                  <a:lnTo>
                    <a:pt x="250225" y="75285"/>
                  </a:lnTo>
                  <a:close/>
                  <a:moveTo>
                    <a:pt x="262409" y="75285"/>
                  </a:moveTo>
                  <a:lnTo>
                    <a:pt x="262409" y="81219"/>
                  </a:lnTo>
                  <a:lnTo>
                    <a:pt x="256474" y="81219"/>
                  </a:lnTo>
                  <a:lnTo>
                    <a:pt x="256474" y="75285"/>
                  </a:lnTo>
                  <a:close/>
                  <a:moveTo>
                    <a:pt x="268656" y="75285"/>
                  </a:moveTo>
                  <a:lnTo>
                    <a:pt x="268656" y="81219"/>
                  </a:lnTo>
                  <a:lnTo>
                    <a:pt x="262721" y="81219"/>
                  </a:lnTo>
                  <a:lnTo>
                    <a:pt x="262721" y="75285"/>
                  </a:lnTo>
                  <a:close/>
                  <a:moveTo>
                    <a:pt x="274904" y="75285"/>
                  </a:moveTo>
                  <a:lnTo>
                    <a:pt x="274904" y="81219"/>
                  </a:lnTo>
                  <a:lnTo>
                    <a:pt x="268968" y="81219"/>
                  </a:lnTo>
                  <a:lnTo>
                    <a:pt x="268968" y="75285"/>
                  </a:lnTo>
                  <a:close/>
                  <a:moveTo>
                    <a:pt x="6251" y="81532"/>
                  </a:moveTo>
                  <a:lnTo>
                    <a:pt x="6251" y="87466"/>
                  </a:lnTo>
                  <a:lnTo>
                    <a:pt x="315" y="87466"/>
                  </a:lnTo>
                  <a:lnTo>
                    <a:pt x="315" y="81532"/>
                  </a:lnTo>
                  <a:close/>
                  <a:moveTo>
                    <a:pt x="12498" y="81532"/>
                  </a:moveTo>
                  <a:lnTo>
                    <a:pt x="12498" y="87466"/>
                  </a:lnTo>
                  <a:lnTo>
                    <a:pt x="6562" y="87466"/>
                  </a:lnTo>
                  <a:lnTo>
                    <a:pt x="6562" y="81532"/>
                  </a:lnTo>
                  <a:close/>
                  <a:moveTo>
                    <a:pt x="18745" y="81532"/>
                  </a:moveTo>
                  <a:lnTo>
                    <a:pt x="18745" y="87466"/>
                  </a:lnTo>
                  <a:lnTo>
                    <a:pt x="12810" y="87466"/>
                  </a:lnTo>
                  <a:lnTo>
                    <a:pt x="12810" y="81532"/>
                  </a:lnTo>
                  <a:close/>
                  <a:moveTo>
                    <a:pt x="24992" y="81532"/>
                  </a:moveTo>
                  <a:lnTo>
                    <a:pt x="24992" y="87466"/>
                  </a:lnTo>
                  <a:lnTo>
                    <a:pt x="19058" y="87466"/>
                  </a:lnTo>
                  <a:lnTo>
                    <a:pt x="19058" y="81532"/>
                  </a:lnTo>
                  <a:close/>
                  <a:moveTo>
                    <a:pt x="31242" y="81532"/>
                  </a:moveTo>
                  <a:lnTo>
                    <a:pt x="31242" y="87466"/>
                  </a:lnTo>
                  <a:lnTo>
                    <a:pt x="25305" y="87466"/>
                  </a:lnTo>
                  <a:lnTo>
                    <a:pt x="25305" y="81532"/>
                  </a:lnTo>
                  <a:close/>
                  <a:moveTo>
                    <a:pt x="37489" y="81532"/>
                  </a:moveTo>
                  <a:lnTo>
                    <a:pt x="37489" y="87466"/>
                  </a:lnTo>
                  <a:lnTo>
                    <a:pt x="31553" y="87466"/>
                  </a:lnTo>
                  <a:lnTo>
                    <a:pt x="31553" y="81532"/>
                  </a:lnTo>
                  <a:close/>
                  <a:moveTo>
                    <a:pt x="43737" y="81532"/>
                  </a:moveTo>
                  <a:lnTo>
                    <a:pt x="43737" y="87466"/>
                  </a:lnTo>
                  <a:lnTo>
                    <a:pt x="37802" y="87466"/>
                  </a:lnTo>
                  <a:lnTo>
                    <a:pt x="37802" y="81532"/>
                  </a:lnTo>
                  <a:close/>
                  <a:moveTo>
                    <a:pt x="49985" y="81532"/>
                  </a:moveTo>
                  <a:lnTo>
                    <a:pt x="49985" y="87466"/>
                  </a:lnTo>
                  <a:lnTo>
                    <a:pt x="44049" y="87466"/>
                  </a:lnTo>
                  <a:lnTo>
                    <a:pt x="44049" y="81532"/>
                  </a:lnTo>
                  <a:close/>
                  <a:moveTo>
                    <a:pt x="56232" y="81532"/>
                  </a:moveTo>
                  <a:lnTo>
                    <a:pt x="56232" y="87466"/>
                  </a:lnTo>
                  <a:lnTo>
                    <a:pt x="50296" y="87466"/>
                  </a:lnTo>
                  <a:lnTo>
                    <a:pt x="50296" y="81532"/>
                  </a:lnTo>
                  <a:close/>
                  <a:moveTo>
                    <a:pt x="62480" y="81532"/>
                  </a:moveTo>
                  <a:lnTo>
                    <a:pt x="62480" y="87466"/>
                  </a:lnTo>
                  <a:lnTo>
                    <a:pt x="56545" y="87466"/>
                  </a:lnTo>
                  <a:lnTo>
                    <a:pt x="56545" y="81532"/>
                  </a:lnTo>
                  <a:close/>
                  <a:moveTo>
                    <a:pt x="68727" y="81532"/>
                  </a:moveTo>
                  <a:lnTo>
                    <a:pt x="68727" y="87466"/>
                  </a:lnTo>
                  <a:lnTo>
                    <a:pt x="62792" y="87466"/>
                  </a:lnTo>
                  <a:lnTo>
                    <a:pt x="62792" y="81532"/>
                  </a:lnTo>
                  <a:close/>
                  <a:moveTo>
                    <a:pt x="74975" y="81532"/>
                  </a:moveTo>
                  <a:lnTo>
                    <a:pt x="74975" y="87466"/>
                  </a:lnTo>
                  <a:lnTo>
                    <a:pt x="69039" y="87466"/>
                  </a:lnTo>
                  <a:lnTo>
                    <a:pt x="69039" y="81532"/>
                  </a:lnTo>
                  <a:close/>
                  <a:moveTo>
                    <a:pt x="81223" y="81532"/>
                  </a:moveTo>
                  <a:lnTo>
                    <a:pt x="81223" y="87466"/>
                  </a:lnTo>
                  <a:lnTo>
                    <a:pt x="75286" y="87466"/>
                  </a:lnTo>
                  <a:lnTo>
                    <a:pt x="75286" y="81532"/>
                  </a:lnTo>
                  <a:close/>
                  <a:moveTo>
                    <a:pt x="87470" y="81532"/>
                  </a:moveTo>
                  <a:lnTo>
                    <a:pt x="87470" y="87466"/>
                  </a:lnTo>
                  <a:lnTo>
                    <a:pt x="81535" y="87466"/>
                  </a:lnTo>
                  <a:lnTo>
                    <a:pt x="81535" y="81532"/>
                  </a:lnTo>
                  <a:close/>
                  <a:moveTo>
                    <a:pt x="93718" y="81532"/>
                  </a:moveTo>
                  <a:lnTo>
                    <a:pt x="93718" y="87466"/>
                  </a:lnTo>
                  <a:lnTo>
                    <a:pt x="87784" y="87466"/>
                  </a:lnTo>
                  <a:lnTo>
                    <a:pt x="87784" y="81532"/>
                  </a:lnTo>
                  <a:close/>
                  <a:moveTo>
                    <a:pt x="99967" y="81532"/>
                  </a:moveTo>
                  <a:lnTo>
                    <a:pt x="99967" y="87466"/>
                  </a:lnTo>
                  <a:lnTo>
                    <a:pt x="94031" y="87466"/>
                  </a:lnTo>
                  <a:lnTo>
                    <a:pt x="94031" y="81532"/>
                  </a:lnTo>
                  <a:close/>
                  <a:moveTo>
                    <a:pt x="106214" y="81532"/>
                  </a:moveTo>
                  <a:lnTo>
                    <a:pt x="106214" y="87466"/>
                  </a:lnTo>
                  <a:lnTo>
                    <a:pt x="100278" y="87466"/>
                  </a:lnTo>
                  <a:lnTo>
                    <a:pt x="100278" y="81532"/>
                  </a:lnTo>
                  <a:close/>
                  <a:moveTo>
                    <a:pt x="112461" y="81532"/>
                  </a:moveTo>
                  <a:lnTo>
                    <a:pt x="112461" y="87466"/>
                  </a:lnTo>
                  <a:lnTo>
                    <a:pt x="106527" y="87466"/>
                  </a:lnTo>
                  <a:lnTo>
                    <a:pt x="106527" y="81532"/>
                  </a:lnTo>
                  <a:close/>
                  <a:moveTo>
                    <a:pt x="118710" y="81532"/>
                  </a:moveTo>
                  <a:lnTo>
                    <a:pt x="118710" y="87466"/>
                  </a:lnTo>
                  <a:lnTo>
                    <a:pt x="112774" y="87466"/>
                  </a:lnTo>
                  <a:lnTo>
                    <a:pt x="112774" y="81532"/>
                  </a:lnTo>
                  <a:close/>
                  <a:moveTo>
                    <a:pt x="124957" y="81532"/>
                  </a:moveTo>
                  <a:lnTo>
                    <a:pt x="124957" y="87466"/>
                  </a:lnTo>
                  <a:lnTo>
                    <a:pt x="119021" y="87466"/>
                  </a:lnTo>
                  <a:lnTo>
                    <a:pt x="119021" y="81532"/>
                  </a:lnTo>
                  <a:close/>
                  <a:moveTo>
                    <a:pt x="131204" y="81532"/>
                  </a:moveTo>
                  <a:lnTo>
                    <a:pt x="131204" y="87466"/>
                  </a:lnTo>
                  <a:lnTo>
                    <a:pt x="125270" y="87466"/>
                  </a:lnTo>
                  <a:lnTo>
                    <a:pt x="125270" y="81532"/>
                  </a:lnTo>
                  <a:close/>
                  <a:moveTo>
                    <a:pt x="137451" y="81532"/>
                  </a:moveTo>
                  <a:lnTo>
                    <a:pt x="137451" y="87466"/>
                  </a:lnTo>
                  <a:lnTo>
                    <a:pt x="131517" y="87466"/>
                  </a:lnTo>
                  <a:lnTo>
                    <a:pt x="131517" y="81532"/>
                  </a:lnTo>
                  <a:close/>
                  <a:moveTo>
                    <a:pt x="143702" y="81532"/>
                  </a:moveTo>
                  <a:lnTo>
                    <a:pt x="143702" y="87466"/>
                  </a:lnTo>
                  <a:lnTo>
                    <a:pt x="137766" y="87466"/>
                  </a:lnTo>
                  <a:lnTo>
                    <a:pt x="137766" y="81532"/>
                  </a:lnTo>
                  <a:close/>
                  <a:moveTo>
                    <a:pt x="149949" y="81532"/>
                  </a:moveTo>
                  <a:lnTo>
                    <a:pt x="149949" y="87466"/>
                  </a:lnTo>
                  <a:lnTo>
                    <a:pt x="144015" y="87466"/>
                  </a:lnTo>
                  <a:lnTo>
                    <a:pt x="144015" y="81532"/>
                  </a:lnTo>
                  <a:close/>
                  <a:moveTo>
                    <a:pt x="156196" y="81532"/>
                  </a:moveTo>
                  <a:lnTo>
                    <a:pt x="156196" y="87466"/>
                  </a:lnTo>
                  <a:lnTo>
                    <a:pt x="150262" y="87466"/>
                  </a:lnTo>
                  <a:lnTo>
                    <a:pt x="150262" y="81532"/>
                  </a:lnTo>
                  <a:close/>
                  <a:moveTo>
                    <a:pt x="162445" y="81532"/>
                  </a:moveTo>
                  <a:lnTo>
                    <a:pt x="162445" y="87466"/>
                  </a:lnTo>
                  <a:lnTo>
                    <a:pt x="156509" y="87466"/>
                  </a:lnTo>
                  <a:lnTo>
                    <a:pt x="156509" y="81532"/>
                  </a:lnTo>
                  <a:close/>
                  <a:moveTo>
                    <a:pt x="168692" y="81532"/>
                  </a:moveTo>
                  <a:lnTo>
                    <a:pt x="168692" y="87466"/>
                  </a:lnTo>
                  <a:lnTo>
                    <a:pt x="162756" y="87466"/>
                  </a:lnTo>
                  <a:lnTo>
                    <a:pt x="162756" y="81532"/>
                  </a:lnTo>
                  <a:close/>
                  <a:moveTo>
                    <a:pt x="174939" y="81532"/>
                  </a:moveTo>
                  <a:lnTo>
                    <a:pt x="174939" y="87466"/>
                  </a:lnTo>
                  <a:lnTo>
                    <a:pt x="169005" y="87466"/>
                  </a:lnTo>
                  <a:lnTo>
                    <a:pt x="169005" y="81532"/>
                  </a:lnTo>
                  <a:close/>
                  <a:moveTo>
                    <a:pt x="181186" y="81532"/>
                  </a:moveTo>
                  <a:lnTo>
                    <a:pt x="181186" y="87466"/>
                  </a:lnTo>
                  <a:lnTo>
                    <a:pt x="175252" y="87466"/>
                  </a:lnTo>
                  <a:lnTo>
                    <a:pt x="175252" y="81532"/>
                  </a:lnTo>
                  <a:close/>
                  <a:moveTo>
                    <a:pt x="187435" y="81532"/>
                  </a:moveTo>
                  <a:lnTo>
                    <a:pt x="187435" y="87466"/>
                  </a:lnTo>
                  <a:lnTo>
                    <a:pt x="181499" y="87466"/>
                  </a:lnTo>
                  <a:lnTo>
                    <a:pt x="181499" y="81532"/>
                  </a:lnTo>
                  <a:close/>
                  <a:moveTo>
                    <a:pt x="193684" y="81532"/>
                  </a:moveTo>
                  <a:lnTo>
                    <a:pt x="193684" y="87466"/>
                  </a:lnTo>
                  <a:lnTo>
                    <a:pt x="187749" y="87466"/>
                  </a:lnTo>
                  <a:lnTo>
                    <a:pt x="187749" y="81532"/>
                  </a:lnTo>
                  <a:close/>
                  <a:moveTo>
                    <a:pt x="199931" y="81532"/>
                  </a:moveTo>
                  <a:lnTo>
                    <a:pt x="199931" y="87466"/>
                  </a:lnTo>
                  <a:lnTo>
                    <a:pt x="193996" y="87466"/>
                  </a:lnTo>
                  <a:lnTo>
                    <a:pt x="193996" y="81532"/>
                  </a:lnTo>
                  <a:close/>
                  <a:moveTo>
                    <a:pt x="206180" y="81532"/>
                  </a:moveTo>
                  <a:lnTo>
                    <a:pt x="206180" y="87466"/>
                  </a:lnTo>
                  <a:lnTo>
                    <a:pt x="200244" y="87466"/>
                  </a:lnTo>
                  <a:lnTo>
                    <a:pt x="200244" y="81532"/>
                  </a:lnTo>
                  <a:close/>
                  <a:moveTo>
                    <a:pt x="212427" y="81532"/>
                  </a:moveTo>
                  <a:lnTo>
                    <a:pt x="212427" y="87466"/>
                  </a:lnTo>
                  <a:lnTo>
                    <a:pt x="206491" y="87466"/>
                  </a:lnTo>
                  <a:lnTo>
                    <a:pt x="206491" y="81532"/>
                  </a:lnTo>
                  <a:close/>
                  <a:moveTo>
                    <a:pt x="218674" y="81532"/>
                  </a:moveTo>
                  <a:lnTo>
                    <a:pt x="218674" y="87466"/>
                  </a:lnTo>
                  <a:lnTo>
                    <a:pt x="212739" y="87466"/>
                  </a:lnTo>
                  <a:lnTo>
                    <a:pt x="212739" y="81532"/>
                  </a:lnTo>
                  <a:close/>
                  <a:moveTo>
                    <a:pt x="224921" y="81532"/>
                  </a:moveTo>
                  <a:lnTo>
                    <a:pt x="224921" y="87466"/>
                  </a:lnTo>
                  <a:lnTo>
                    <a:pt x="218987" y="87466"/>
                  </a:lnTo>
                  <a:lnTo>
                    <a:pt x="218987" y="81532"/>
                  </a:lnTo>
                  <a:close/>
                  <a:moveTo>
                    <a:pt x="231170" y="81532"/>
                  </a:moveTo>
                  <a:lnTo>
                    <a:pt x="231170" y="87466"/>
                  </a:lnTo>
                  <a:lnTo>
                    <a:pt x="225234" y="87466"/>
                  </a:lnTo>
                  <a:lnTo>
                    <a:pt x="225234" y="81532"/>
                  </a:lnTo>
                  <a:close/>
                  <a:moveTo>
                    <a:pt x="237417" y="81532"/>
                  </a:moveTo>
                  <a:lnTo>
                    <a:pt x="237417" y="87466"/>
                  </a:lnTo>
                  <a:lnTo>
                    <a:pt x="231481" y="87466"/>
                  </a:lnTo>
                  <a:lnTo>
                    <a:pt x="231481" y="81532"/>
                  </a:lnTo>
                  <a:close/>
                  <a:moveTo>
                    <a:pt x="243664" y="81532"/>
                  </a:moveTo>
                  <a:lnTo>
                    <a:pt x="243664" y="87466"/>
                  </a:lnTo>
                  <a:lnTo>
                    <a:pt x="237729" y="87466"/>
                  </a:lnTo>
                  <a:lnTo>
                    <a:pt x="237729" y="81532"/>
                  </a:lnTo>
                  <a:close/>
                  <a:moveTo>
                    <a:pt x="249911" y="81532"/>
                  </a:moveTo>
                  <a:lnTo>
                    <a:pt x="249911" y="87466"/>
                  </a:lnTo>
                  <a:lnTo>
                    <a:pt x="243977" y="87466"/>
                  </a:lnTo>
                  <a:lnTo>
                    <a:pt x="243977" y="81532"/>
                  </a:lnTo>
                  <a:close/>
                  <a:moveTo>
                    <a:pt x="256161" y="81532"/>
                  </a:moveTo>
                  <a:lnTo>
                    <a:pt x="256161" y="87466"/>
                  </a:lnTo>
                  <a:lnTo>
                    <a:pt x="250225" y="87466"/>
                  </a:lnTo>
                  <a:lnTo>
                    <a:pt x="250225" y="81532"/>
                  </a:lnTo>
                  <a:close/>
                  <a:moveTo>
                    <a:pt x="262409" y="81532"/>
                  </a:moveTo>
                  <a:lnTo>
                    <a:pt x="262409" y="87466"/>
                  </a:lnTo>
                  <a:lnTo>
                    <a:pt x="256474" y="87466"/>
                  </a:lnTo>
                  <a:lnTo>
                    <a:pt x="256474" y="81532"/>
                  </a:lnTo>
                  <a:close/>
                  <a:moveTo>
                    <a:pt x="268656" y="81532"/>
                  </a:moveTo>
                  <a:lnTo>
                    <a:pt x="268656" y="87466"/>
                  </a:lnTo>
                  <a:lnTo>
                    <a:pt x="262721" y="87466"/>
                  </a:lnTo>
                  <a:lnTo>
                    <a:pt x="262721" y="81532"/>
                  </a:lnTo>
                  <a:close/>
                  <a:moveTo>
                    <a:pt x="274904" y="81532"/>
                  </a:moveTo>
                  <a:lnTo>
                    <a:pt x="274904" y="87466"/>
                  </a:lnTo>
                  <a:lnTo>
                    <a:pt x="268968" y="87466"/>
                  </a:lnTo>
                  <a:lnTo>
                    <a:pt x="268968" y="81532"/>
                  </a:lnTo>
                  <a:close/>
                  <a:moveTo>
                    <a:pt x="6251" y="87779"/>
                  </a:moveTo>
                  <a:lnTo>
                    <a:pt x="6251" y="93713"/>
                  </a:lnTo>
                  <a:lnTo>
                    <a:pt x="315" y="93713"/>
                  </a:lnTo>
                  <a:lnTo>
                    <a:pt x="315" y="87779"/>
                  </a:lnTo>
                  <a:close/>
                  <a:moveTo>
                    <a:pt x="12498" y="87779"/>
                  </a:moveTo>
                  <a:lnTo>
                    <a:pt x="12498" y="93713"/>
                  </a:lnTo>
                  <a:lnTo>
                    <a:pt x="6562" y="93713"/>
                  </a:lnTo>
                  <a:lnTo>
                    <a:pt x="6562" y="87779"/>
                  </a:lnTo>
                  <a:close/>
                  <a:moveTo>
                    <a:pt x="18745" y="87779"/>
                  </a:moveTo>
                  <a:lnTo>
                    <a:pt x="18745" y="93713"/>
                  </a:lnTo>
                  <a:lnTo>
                    <a:pt x="12810" y="93713"/>
                  </a:lnTo>
                  <a:lnTo>
                    <a:pt x="12810" y="87779"/>
                  </a:lnTo>
                  <a:close/>
                  <a:moveTo>
                    <a:pt x="24992" y="87779"/>
                  </a:moveTo>
                  <a:lnTo>
                    <a:pt x="24992" y="93713"/>
                  </a:lnTo>
                  <a:lnTo>
                    <a:pt x="19058" y="93713"/>
                  </a:lnTo>
                  <a:lnTo>
                    <a:pt x="19058" y="87779"/>
                  </a:lnTo>
                  <a:close/>
                  <a:moveTo>
                    <a:pt x="31242" y="87779"/>
                  </a:moveTo>
                  <a:lnTo>
                    <a:pt x="31242" y="93713"/>
                  </a:lnTo>
                  <a:lnTo>
                    <a:pt x="25305" y="93713"/>
                  </a:lnTo>
                  <a:lnTo>
                    <a:pt x="25305" y="87779"/>
                  </a:lnTo>
                  <a:close/>
                  <a:moveTo>
                    <a:pt x="37489" y="87779"/>
                  </a:moveTo>
                  <a:lnTo>
                    <a:pt x="37489" y="93713"/>
                  </a:lnTo>
                  <a:lnTo>
                    <a:pt x="31553" y="93713"/>
                  </a:lnTo>
                  <a:lnTo>
                    <a:pt x="31553" y="87779"/>
                  </a:lnTo>
                  <a:close/>
                  <a:moveTo>
                    <a:pt x="43737" y="87779"/>
                  </a:moveTo>
                  <a:lnTo>
                    <a:pt x="43737" y="93713"/>
                  </a:lnTo>
                  <a:lnTo>
                    <a:pt x="37802" y="93713"/>
                  </a:lnTo>
                  <a:lnTo>
                    <a:pt x="37802" y="87779"/>
                  </a:lnTo>
                  <a:close/>
                  <a:moveTo>
                    <a:pt x="49985" y="87779"/>
                  </a:moveTo>
                  <a:lnTo>
                    <a:pt x="49985" y="93713"/>
                  </a:lnTo>
                  <a:lnTo>
                    <a:pt x="44049" y="93713"/>
                  </a:lnTo>
                  <a:lnTo>
                    <a:pt x="44049" y="87779"/>
                  </a:lnTo>
                  <a:close/>
                  <a:moveTo>
                    <a:pt x="56232" y="87779"/>
                  </a:moveTo>
                  <a:lnTo>
                    <a:pt x="56232" y="93713"/>
                  </a:lnTo>
                  <a:lnTo>
                    <a:pt x="50296" y="93713"/>
                  </a:lnTo>
                  <a:lnTo>
                    <a:pt x="50296" y="87779"/>
                  </a:lnTo>
                  <a:close/>
                  <a:moveTo>
                    <a:pt x="62480" y="87779"/>
                  </a:moveTo>
                  <a:lnTo>
                    <a:pt x="62480" y="93713"/>
                  </a:lnTo>
                  <a:lnTo>
                    <a:pt x="56545" y="93713"/>
                  </a:lnTo>
                  <a:lnTo>
                    <a:pt x="56545" y="87779"/>
                  </a:lnTo>
                  <a:close/>
                  <a:moveTo>
                    <a:pt x="68727" y="87779"/>
                  </a:moveTo>
                  <a:lnTo>
                    <a:pt x="68727" y="93713"/>
                  </a:lnTo>
                  <a:lnTo>
                    <a:pt x="62792" y="93713"/>
                  </a:lnTo>
                  <a:lnTo>
                    <a:pt x="62792" y="87779"/>
                  </a:lnTo>
                  <a:close/>
                  <a:moveTo>
                    <a:pt x="74975" y="87779"/>
                  </a:moveTo>
                  <a:lnTo>
                    <a:pt x="74975" y="93713"/>
                  </a:lnTo>
                  <a:lnTo>
                    <a:pt x="69039" y="93713"/>
                  </a:lnTo>
                  <a:lnTo>
                    <a:pt x="69039" y="87779"/>
                  </a:lnTo>
                  <a:close/>
                  <a:moveTo>
                    <a:pt x="81223" y="87779"/>
                  </a:moveTo>
                  <a:lnTo>
                    <a:pt x="81223" y="93713"/>
                  </a:lnTo>
                  <a:lnTo>
                    <a:pt x="75286" y="93713"/>
                  </a:lnTo>
                  <a:lnTo>
                    <a:pt x="75286" y="87779"/>
                  </a:lnTo>
                  <a:close/>
                  <a:moveTo>
                    <a:pt x="87470" y="87779"/>
                  </a:moveTo>
                  <a:lnTo>
                    <a:pt x="87470" y="93713"/>
                  </a:lnTo>
                  <a:lnTo>
                    <a:pt x="81535" y="93713"/>
                  </a:lnTo>
                  <a:lnTo>
                    <a:pt x="81535" y="87779"/>
                  </a:lnTo>
                  <a:close/>
                  <a:moveTo>
                    <a:pt x="93718" y="87779"/>
                  </a:moveTo>
                  <a:lnTo>
                    <a:pt x="93718" y="93713"/>
                  </a:lnTo>
                  <a:lnTo>
                    <a:pt x="87784" y="93713"/>
                  </a:lnTo>
                  <a:lnTo>
                    <a:pt x="87784" y="87779"/>
                  </a:lnTo>
                  <a:close/>
                  <a:moveTo>
                    <a:pt x="162445" y="87779"/>
                  </a:moveTo>
                  <a:lnTo>
                    <a:pt x="162445" y="93713"/>
                  </a:lnTo>
                  <a:lnTo>
                    <a:pt x="156509" y="93713"/>
                  </a:lnTo>
                  <a:lnTo>
                    <a:pt x="156509" y="87779"/>
                  </a:lnTo>
                  <a:close/>
                  <a:moveTo>
                    <a:pt x="168692" y="87779"/>
                  </a:moveTo>
                  <a:lnTo>
                    <a:pt x="168692" y="93713"/>
                  </a:lnTo>
                  <a:lnTo>
                    <a:pt x="162756" y="93713"/>
                  </a:lnTo>
                  <a:lnTo>
                    <a:pt x="162756" y="87779"/>
                  </a:lnTo>
                  <a:close/>
                  <a:moveTo>
                    <a:pt x="174939" y="87779"/>
                  </a:moveTo>
                  <a:lnTo>
                    <a:pt x="174939" y="93713"/>
                  </a:lnTo>
                  <a:lnTo>
                    <a:pt x="169005" y="93713"/>
                  </a:lnTo>
                  <a:lnTo>
                    <a:pt x="169005" y="87779"/>
                  </a:lnTo>
                  <a:close/>
                  <a:moveTo>
                    <a:pt x="181186" y="87779"/>
                  </a:moveTo>
                  <a:lnTo>
                    <a:pt x="181186" y="93713"/>
                  </a:lnTo>
                  <a:lnTo>
                    <a:pt x="175252" y="93713"/>
                  </a:lnTo>
                  <a:lnTo>
                    <a:pt x="175252" y="87779"/>
                  </a:lnTo>
                  <a:close/>
                  <a:moveTo>
                    <a:pt x="187435" y="87779"/>
                  </a:moveTo>
                  <a:lnTo>
                    <a:pt x="187435" y="93713"/>
                  </a:lnTo>
                  <a:lnTo>
                    <a:pt x="181499" y="93713"/>
                  </a:lnTo>
                  <a:lnTo>
                    <a:pt x="181499" y="87779"/>
                  </a:lnTo>
                  <a:close/>
                  <a:moveTo>
                    <a:pt x="193684" y="87779"/>
                  </a:moveTo>
                  <a:lnTo>
                    <a:pt x="193684" y="93713"/>
                  </a:lnTo>
                  <a:lnTo>
                    <a:pt x="187749" y="93713"/>
                  </a:lnTo>
                  <a:lnTo>
                    <a:pt x="187749" y="87779"/>
                  </a:lnTo>
                  <a:close/>
                  <a:moveTo>
                    <a:pt x="199931" y="87779"/>
                  </a:moveTo>
                  <a:lnTo>
                    <a:pt x="199931" y="93713"/>
                  </a:lnTo>
                  <a:lnTo>
                    <a:pt x="193996" y="93713"/>
                  </a:lnTo>
                  <a:lnTo>
                    <a:pt x="193996" y="87779"/>
                  </a:lnTo>
                  <a:close/>
                  <a:moveTo>
                    <a:pt x="206180" y="87779"/>
                  </a:moveTo>
                  <a:lnTo>
                    <a:pt x="206180" y="93713"/>
                  </a:lnTo>
                  <a:lnTo>
                    <a:pt x="200244" y="93713"/>
                  </a:lnTo>
                  <a:lnTo>
                    <a:pt x="200244" y="87779"/>
                  </a:lnTo>
                  <a:close/>
                  <a:moveTo>
                    <a:pt x="212427" y="87779"/>
                  </a:moveTo>
                  <a:lnTo>
                    <a:pt x="212427" y="93713"/>
                  </a:lnTo>
                  <a:lnTo>
                    <a:pt x="206491" y="93713"/>
                  </a:lnTo>
                  <a:lnTo>
                    <a:pt x="206491" y="87779"/>
                  </a:lnTo>
                  <a:close/>
                  <a:moveTo>
                    <a:pt x="99967" y="87781"/>
                  </a:moveTo>
                  <a:lnTo>
                    <a:pt x="99967" y="93717"/>
                  </a:lnTo>
                  <a:lnTo>
                    <a:pt x="94031" y="93717"/>
                  </a:lnTo>
                  <a:lnTo>
                    <a:pt x="94031" y="87781"/>
                  </a:lnTo>
                  <a:close/>
                  <a:moveTo>
                    <a:pt x="106214" y="87781"/>
                  </a:moveTo>
                  <a:lnTo>
                    <a:pt x="106214" y="93717"/>
                  </a:lnTo>
                  <a:lnTo>
                    <a:pt x="100278" y="93717"/>
                  </a:lnTo>
                  <a:lnTo>
                    <a:pt x="100278" y="87781"/>
                  </a:lnTo>
                  <a:close/>
                  <a:moveTo>
                    <a:pt x="112461" y="87781"/>
                  </a:moveTo>
                  <a:lnTo>
                    <a:pt x="112461" y="93717"/>
                  </a:lnTo>
                  <a:lnTo>
                    <a:pt x="106527" y="93717"/>
                  </a:lnTo>
                  <a:lnTo>
                    <a:pt x="106527" y="87781"/>
                  </a:lnTo>
                  <a:close/>
                  <a:moveTo>
                    <a:pt x="118710" y="87781"/>
                  </a:moveTo>
                  <a:lnTo>
                    <a:pt x="118710" y="93717"/>
                  </a:lnTo>
                  <a:lnTo>
                    <a:pt x="112774" y="93717"/>
                  </a:lnTo>
                  <a:lnTo>
                    <a:pt x="112774" y="87781"/>
                  </a:lnTo>
                  <a:close/>
                  <a:moveTo>
                    <a:pt x="124957" y="87781"/>
                  </a:moveTo>
                  <a:lnTo>
                    <a:pt x="124957" y="93717"/>
                  </a:lnTo>
                  <a:lnTo>
                    <a:pt x="119021" y="93717"/>
                  </a:lnTo>
                  <a:lnTo>
                    <a:pt x="119021" y="87781"/>
                  </a:lnTo>
                  <a:close/>
                  <a:moveTo>
                    <a:pt x="131204" y="87781"/>
                  </a:moveTo>
                  <a:lnTo>
                    <a:pt x="131204" y="93717"/>
                  </a:lnTo>
                  <a:lnTo>
                    <a:pt x="125270" y="93717"/>
                  </a:lnTo>
                  <a:lnTo>
                    <a:pt x="125270" y="87781"/>
                  </a:lnTo>
                  <a:close/>
                  <a:moveTo>
                    <a:pt x="137451" y="87781"/>
                  </a:moveTo>
                  <a:lnTo>
                    <a:pt x="137451" y="93717"/>
                  </a:lnTo>
                  <a:lnTo>
                    <a:pt x="131517" y="93717"/>
                  </a:lnTo>
                  <a:lnTo>
                    <a:pt x="131517" y="87781"/>
                  </a:lnTo>
                  <a:close/>
                  <a:moveTo>
                    <a:pt x="143702" y="87781"/>
                  </a:moveTo>
                  <a:lnTo>
                    <a:pt x="143702" y="93717"/>
                  </a:lnTo>
                  <a:lnTo>
                    <a:pt x="137766" y="93717"/>
                  </a:lnTo>
                  <a:lnTo>
                    <a:pt x="137766" y="87781"/>
                  </a:lnTo>
                  <a:close/>
                  <a:moveTo>
                    <a:pt x="149949" y="87781"/>
                  </a:moveTo>
                  <a:lnTo>
                    <a:pt x="149949" y="93717"/>
                  </a:lnTo>
                  <a:lnTo>
                    <a:pt x="144015" y="93717"/>
                  </a:lnTo>
                  <a:lnTo>
                    <a:pt x="144015" y="87781"/>
                  </a:lnTo>
                  <a:close/>
                  <a:moveTo>
                    <a:pt x="156196" y="87781"/>
                  </a:moveTo>
                  <a:lnTo>
                    <a:pt x="156196" y="93717"/>
                  </a:lnTo>
                  <a:lnTo>
                    <a:pt x="150262" y="93717"/>
                  </a:lnTo>
                  <a:lnTo>
                    <a:pt x="150262" y="87781"/>
                  </a:lnTo>
                  <a:close/>
                  <a:moveTo>
                    <a:pt x="218674" y="87781"/>
                  </a:moveTo>
                  <a:lnTo>
                    <a:pt x="218674" y="93717"/>
                  </a:lnTo>
                  <a:lnTo>
                    <a:pt x="212739" y="93717"/>
                  </a:lnTo>
                  <a:lnTo>
                    <a:pt x="212739" y="87781"/>
                  </a:lnTo>
                  <a:close/>
                  <a:moveTo>
                    <a:pt x="224921" y="87781"/>
                  </a:moveTo>
                  <a:lnTo>
                    <a:pt x="224921" y="93717"/>
                  </a:lnTo>
                  <a:lnTo>
                    <a:pt x="218987" y="93717"/>
                  </a:lnTo>
                  <a:lnTo>
                    <a:pt x="218987" y="87781"/>
                  </a:lnTo>
                  <a:close/>
                  <a:moveTo>
                    <a:pt x="231170" y="87781"/>
                  </a:moveTo>
                  <a:lnTo>
                    <a:pt x="231170" y="93717"/>
                  </a:lnTo>
                  <a:lnTo>
                    <a:pt x="225234" y="93717"/>
                  </a:lnTo>
                  <a:lnTo>
                    <a:pt x="225234" y="87781"/>
                  </a:lnTo>
                  <a:close/>
                  <a:moveTo>
                    <a:pt x="237417" y="87781"/>
                  </a:moveTo>
                  <a:lnTo>
                    <a:pt x="237417" y="93717"/>
                  </a:lnTo>
                  <a:lnTo>
                    <a:pt x="231481" y="93717"/>
                  </a:lnTo>
                  <a:lnTo>
                    <a:pt x="231481" y="87781"/>
                  </a:lnTo>
                  <a:close/>
                  <a:moveTo>
                    <a:pt x="243664" y="87781"/>
                  </a:moveTo>
                  <a:lnTo>
                    <a:pt x="243664" y="93717"/>
                  </a:lnTo>
                  <a:lnTo>
                    <a:pt x="237729" y="93717"/>
                  </a:lnTo>
                  <a:lnTo>
                    <a:pt x="237729" y="87781"/>
                  </a:lnTo>
                  <a:close/>
                  <a:moveTo>
                    <a:pt x="249911" y="87781"/>
                  </a:moveTo>
                  <a:lnTo>
                    <a:pt x="249911" y="93717"/>
                  </a:lnTo>
                  <a:lnTo>
                    <a:pt x="243977" y="93717"/>
                  </a:lnTo>
                  <a:lnTo>
                    <a:pt x="243977" y="87781"/>
                  </a:lnTo>
                  <a:close/>
                  <a:moveTo>
                    <a:pt x="256161" y="87781"/>
                  </a:moveTo>
                  <a:lnTo>
                    <a:pt x="256161" y="93717"/>
                  </a:lnTo>
                  <a:lnTo>
                    <a:pt x="250225" y="93717"/>
                  </a:lnTo>
                  <a:lnTo>
                    <a:pt x="250225" y="87781"/>
                  </a:lnTo>
                  <a:close/>
                  <a:moveTo>
                    <a:pt x="262409" y="87781"/>
                  </a:moveTo>
                  <a:lnTo>
                    <a:pt x="262409" y="93717"/>
                  </a:lnTo>
                  <a:lnTo>
                    <a:pt x="256474" y="93717"/>
                  </a:lnTo>
                  <a:lnTo>
                    <a:pt x="256474" y="87781"/>
                  </a:lnTo>
                  <a:close/>
                  <a:moveTo>
                    <a:pt x="268656" y="87781"/>
                  </a:moveTo>
                  <a:lnTo>
                    <a:pt x="268656" y="93717"/>
                  </a:lnTo>
                  <a:lnTo>
                    <a:pt x="262721" y="93717"/>
                  </a:lnTo>
                  <a:lnTo>
                    <a:pt x="262721" y="87781"/>
                  </a:lnTo>
                  <a:close/>
                  <a:moveTo>
                    <a:pt x="274904" y="87781"/>
                  </a:moveTo>
                  <a:lnTo>
                    <a:pt x="274904" y="93717"/>
                  </a:lnTo>
                  <a:lnTo>
                    <a:pt x="268968" y="93717"/>
                  </a:lnTo>
                  <a:lnTo>
                    <a:pt x="268968" y="87781"/>
                  </a:lnTo>
                  <a:close/>
                  <a:moveTo>
                    <a:pt x="6251" y="94028"/>
                  </a:moveTo>
                  <a:lnTo>
                    <a:pt x="6251" y="99964"/>
                  </a:lnTo>
                  <a:lnTo>
                    <a:pt x="315" y="99964"/>
                  </a:lnTo>
                  <a:lnTo>
                    <a:pt x="315" y="94028"/>
                  </a:lnTo>
                  <a:close/>
                  <a:moveTo>
                    <a:pt x="12498" y="94028"/>
                  </a:moveTo>
                  <a:lnTo>
                    <a:pt x="12498" y="99964"/>
                  </a:lnTo>
                  <a:lnTo>
                    <a:pt x="6562" y="99964"/>
                  </a:lnTo>
                  <a:lnTo>
                    <a:pt x="6562" y="94028"/>
                  </a:lnTo>
                  <a:close/>
                  <a:moveTo>
                    <a:pt x="18745" y="94028"/>
                  </a:moveTo>
                  <a:lnTo>
                    <a:pt x="18745" y="99964"/>
                  </a:lnTo>
                  <a:lnTo>
                    <a:pt x="12810" y="99964"/>
                  </a:lnTo>
                  <a:lnTo>
                    <a:pt x="12810" y="94028"/>
                  </a:lnTo>
                  <a:close/>
                  <a:moveTo>
                    <a:pt x="24992" y="94028"/>
                  </a:moveTo>
                  <a:lnTo>
                    <a:pt x="24992" y="99964"/>
                  </a:lnTo>
                  <a:lnTo>
                    <a:pt x="19058" y="99964"/>
                  </a:lnTo>
                  <a:lnTo>
                    <a:pt x="19058" y="94028"/>
                  </a:lnTo>
                  <a:close/>
                  <a:moveTo>
                    <a:pt x="31242" y="94028"/>
                  </a:moveTo>
                  <a:lnTo>
                    <a:pt x="31242" y="99964"/>
                  </a:lnTo>
                  <a:lnTo>
                    <a:pt x="25305" y="99964"/>
                  </a:lnTo>
                  <a:lnTo>
                    <a:pt x="25305" y="94028"/>
                  </a:lnTo>
                  <a:close/>
                  <a:moveTo>
                    <a:pt x="37489" y="94028"/>
                  </a:moveTo>
                  <a:lnTo>
                    <a:pt x="37489" y="99964"/>
                  </a:lnTo>
                  <a:lnTo>
                    <a:pt x="31553" y="99964"/>
                  </a:lnTo>
                  <a:lnTo>
                    <a:pt x="31553" y="94028"/>
                  </a:lnTo>
                  <a:close/>
                  <a:moveTo>
                    <a:pt x="43737" y="94028"/>
                  </a:moveTo>
                  <a:lnTo>
                    <a:pt x="43737" y="99964"/>
                  </a:lnTo>
                  <a:lnTo>
                    <a:pt x="37802" y="99964"/>
                  </a:lnTo>
                  <a:lnTo>
                    <a:pt x="37802" y="94028"/>
                  </a:lnTo>
                  <a:close/>
                  <a:moveTo>
                    <a:pt x="49985" y="94028"/>
                  </a:moveTo>
                  <a:lnTo>
                    <a:pt x="49985" y="99964"/>
                  </a:lnTo>
                  <a:lnTo>
                    <a:pt x="44049" y="99964"/>
                  </a:lnTo>
                  <a:lnTo>
                    <a:pt x="44049" y="94028"/>
                  </a:lnTo>
                  <a:close/>
                  <a:moveTo>
                    <a:pt x="56232" y="94028"/>
                  </a:moveTo>
                  <a:lnTo>
                    <a:pt x="56232" y="99964"/>
                  </a:lnTo>
                  <a:lnTo>
                    <a:pt x="50296" y="99964"/>
                  </a:lnTo>
                  <a:lnTo>
                    <a:pt x="50296" y="94028"/>
                  </a:lnTo>
                  <a:close/>
                  <a:moveTo>
                    <a:pt x="62480" y="94028"/>
                  </a:moveTo>
                  <a:lnTo>
                    <a:pt x="62480" y="99964"/>
                  </a:lnTo>
                  <a:lnTo>
                    <a:pt x="56545" y="99964"/>
                  </a:lnTo>
                  <a:lnTo>
                    <a:pt x="56545" y="94028"/>
                  </a:lnTo>
                  <a:close/>
                  <a:moveTo>
                    <a:pt x="68727" y="94028"/>
                  </a:moveTo>
                  <a:lnTo>
                    <a:pt x="68727" y="99964"/>
                  </a:lnTo>
                  <a:lnTo>
                    <a:pt x="62792" y="99964"/>
                  </a:lnTo>
                  <a:lnTo>
                    <a:pt x="62792" y="94028"/>
                  </a:lnTo>
                  <a:close/>
                  <a:moveTo>
                    <a:pt x="74975" y="94028"/>
                  </a:moveTo>
                  <a:lnTo>
                    <a:pt x="74975" y="99964"/>
                  </a:lnTo>
                  <a:lnTo>
                    <a:pt x="69039" y="99964"/>
                  </a:lnTo>
                  <a:lnTo>
                    <a:pt x="69039" y="94028"/>
                  </a:lnTo>
                  <a:close/>
                  <a:moveTo>
                    <a:pt x="81223" y="94028"/>
                  </a:moveTo>
                  <a:lnTo>
                    <a:pt x="81223" y="99964"/>
                  </a:lnTo>
                  <a:lnTo>
                    <a:pt x="75286" y="99964"/>
                  </a:lnTo>
                  <a:lnTo>
                    <a:pt x="75286" y="94028"/>
                  </a:lnTo>
                  <a:close/>
                  <a:moveTo>
                    <a:pt x="87470" y="94028"/>
                  </a:moveTo>
                  <a:lnTo>
                    <a:pt x="87470" y="99964"/>
                  </a:lnTo>
                  <a:lnTo>
                    <a:pt x="81535" y="99964"/>
                  </a:lnTo>
                  <a:lnTo>
                    <a:pt x="81535" y="94028"/>
                  </a:lnTo>
                  <a:close/>
                  <a:moveTo>
                    <a:pt x="93718" y="94028"/>
                  </a:moveTo>
                  <a:lnTo>
                    <a:pt x="93718" y="99964"/>
                  </a:lnTo>
                  <a:lnTo>
                    <a:pt x="87784" y="99964"/>
                  </a:lnTo>
                  <a:lnTo>
                    <a:pt x="87784" y="94028"/>
                  </a:lnTo>
                  <a:close/>
                  <a:moveTo>
                    <a:pt x="99967" y="94028"/>
                  </a:moveTo>
                  <a:lnTo>
                    <a:pt x="99967" y="99964"/>
                  </a:lnTo>
                  <a:lnTo>
                    <a:pt x="94031" y="99964"/>
                  </a:lnTo>
                  <a:lnTo>
                    <a:pt x="94031" y="94028"/>
                  </a:lnTo>
                  <a:close/>
                  <a:moveTo>
                    <a:pt x="106214" y="94029"/>
                  </a:moveTo>
                  <a:lnTo>
                    <a:pt x="106214" y="99964"/>
                  </a:lnTo>
                  <a:lnTo>
                    <a:pt x="100278" y="99964"/>
                  </a:lnTo>
                  <a:lnTo>
                    <a:pt x="100278" y="94029"/>
                  </a:lnTo>
                  <a:close/>
                  <a:moveTo>
                    <a:pt x="112461" y="94029"/>
                  </a:moveTo>
                  <a:lnTo>
                    <a:pt x="112461" y="99964"/>
                  </a:lnTo>
                  <a:lnTo>
                    <a:pt x="106527" y="99964"/>
                  </a:lnTo>
                  <a:lnTo>
                    <a:pt x="106527" y="94029"/>
                  </a:lnTo>
                  <a:close/>
                  <a:moveTo>
                    <a:pt x="118710" y="94029"/>
                  </a:moveTo>
                  <a:lnTo>
                    <a:pt x="118710" y="99964"/>
                  </a:lnTo>
                  <a:lnTo>
                    <a:pt x="112774" y="99964"/>
                  </a:lnTo>
                  <a:lnTo>
                    <a:pt x="112774" y="94029"/>
                  </a:lnTo>
                  <a:close/>
                  <a:moveTo>
                    <a:pt x="124957" y="94029"/>
                  </a:moveTo>
                  <a:lnTo>
                    <a:pt x="124957" y="99964"/>
                  </a:lnTo>
                  <a:lnTo>
                    <a:pt x="119021" y="99964"/>
                  </a:lnTo>
                  <a:lnTo>
                    <a:pt x="119021" y="94029"/>
                  </a:lnTo>
                  <a:close/>
                  <a:moveTo>
                    <a:pt x="131204" y="94029"/>
                  </a:moveTo>
                  <a:lnTo>
                    <a:pt x="131204" y="99964"/>
                  </a:lnTo>
                  <a:lnTo>
                    <a:pt x="125270" y="99964"/>
                  </a:lnTo>
                  <a:lnTo>
                    <a:pt x="125270" y="94029"/>
                  </a:lnTo>
                  <a:close/>
                  <a:moveTo>
                    <a:pt x="137451" y="94029"/>
                  </a:moveTo>
                  <a:lnTo>
                    <a:pt x="137451" y="99964"/>
                  </a:lnTo>
                  <a:lnTo>
                    <a:pt x="131517" y="99964"/>
                  </a:lnTo>
                  <a:lnTo>
                    <a:pt x="131517" y="94029"/>
                  </a:lnTo>
                  <a:close/>
                  <a:moveTo>
                    <a:pt x="143702" y="94029"/>
                  </a:moveTo>
                  <a:lnTo>
                    <a:pt x="143702" y="99964"/>
                  </a:lnTo>
                  <a:lnTo>
                    <a:pt x="137766" y="99964"/>
                  </a:lnTo>
                  <a:lnTo>
                    <a:pt x="137766" y="94029"/>
                  </a:lnTo>
                  <a:close/>
                  <a:moveTo>
                    <a:pt x="149949" y="94029"/>
                  </a:moveTo>
                  <a:lnTo>
                    <a:pt x="149949" y="99964"/>
                  </a:lnTo>
                  <a:lnTo>
                    <a:pt x="144015" y="99964"/>
                  </a:lnTo>
                  <a:lnTo>
                    <a:pt x="144015" y="94029"/>
                  </a:lnTo>
                  <a:close/>
                  <a:moveTo>
                    <a:pt x="156196" y="94029"/>
                  </a:moveTo>
                  <a:lnTo>
                    <a:pt x="156196" y="99964"/>
                  </a:lnTo>
                  <a:lnTo>
                    <a:pt x="150262" y="99964"/>
                  </a:lnTo>
                  <a:lnTo>
                    <a:pt x="150262" y="94029"/>
                  </a:lnTo>
                  <a:close/>
                  <a:moveTo>
                    <a:pt x="162445" y="94028"/>
                  </a:moveTo>
                  <a:lnTo>
                    <a:pt x="162445" y="99964"/>
                  </a:lnTo>
                  <a:lnTo>
                    <a:pt x="156509" y="99964"/>
                  </a:lnTo>
                  <a:lnTo>
                    <a:pt x="156509" y="94028"/>
                  </a:lnTo>
                  <a:close/>
                  <a:moveTo>
                    <a:pt x="168692" y="94028"/>
                  </a:moveTo>
                  <a:lnTo>
                    <a:pt x="168692" y="99964"/>
                  </a:lnTo>
                  <a:lnTo>
                    <a:pt x="162756" y="99964"/>
                  </a:lnTo>
                  <a:lnTo>
                    <a:pt x="162756" y="94028"/>
                  </a:lnTo>
                  <a:close/>
                  <a:moveTo>
                    <a:pt x="174939" y="94028"/>
                  </a:moveTo>
                  <a:lnTo>
                    <a:pt x="174939" y="99964"/>
                  </a:lnTo>
                  <a:lnTo>
                    <a:pt x="169005" y="99964"/>
                  </a:lnTo>
                  <a:lnTo>
                    <a:pt x="169005" y="94028"/>
                  </a:lnTo>
                  <a:close/>
                  <a:moveTo>
                    <a:pt x="181186" y="94028"/>
                  </a:moveTo>
                  <a:lnTo>
                    <a:pt x="181186" y="99964"/>
                  </a:lnTo>
                  <a:lnTo>
                    <a:pt x="175252" y="99964"/>
                  </a:lnTo>
                  <a:lnTo>
                    <a:pt x="175252" y="94028"/>
                  </a:lnTo>
                  <a:close/>
                  <a:moveTo>
                    <a:pt x="187435" y="94028"/>
                  </a:moveTo>
                  <a:lnTo>
                    <a:pt x="187435" y="99964"/>
                  </a:lnTo>
                  <a:lnTo>
                    <a:pt x="181499" y="99964"/>
                  </a:lnTo>
                  <a:lnTo>
                    <a:pt x="181499" y="94028"/>
                  </a:lnTo>
                  <a:close/>
                  <a:moveTo>
                    <a:pt x="193684" y="94028"/>
                  </a:moveTo>
                  <a:lnTo>
                    <a:pt x="193684" y="99964"/>
                  </a:lnTo>
                  <a:lnTo>
                    <a:pt x="187749" y="99964"/>
                  </a:lnTo>
                  <a:lnTo>
                    <a:pt x="187749" y="94028"/>
                  </a:lnTo>
                  <a:close/>
                  <a:moveTo>
                    <a:pt x="199931" y="94028"/>
                  </a:moveTo>
                  <a:lnTo>
                    <a:pt x="199931" y="99964"/>
                  </a:lnTo>
                  <a:lnTo>
                    <a:pt x="193996" y="99964"/>
                  </a:lnTo>
                  <a:lnTo>
                    <a:pt x="193996" y="94028"/>
                  </a:lnTo>
                  <a:close/>
                  <a:moveTo>
                    <a:pt x="206180" y="94028"/>
                  </a:moveTo>
                  <a:lnTo>
                    <a:pt x="206180" y="99964"/>
                  </a:lnTo>
                  <a:lnTo>
                    <a:pt x="200244" y="99964"/>
                  </a:lnTo>
                  <a:lnTo>
                    <a:pt x="200244" y="94028"/>
                  </a:lnTo>
                  <a:close/>
                  <a:moveTo>
                    <a:pt x="212427" y="94028"/>
                  </a:moveTo>
                  <a:lnTo>
                    <a:pt x="212427" y="99964"/>
                  </a:lnTo>
                  <a:lnTo>
                    <a:pt x="206491" y="99964"/>
                  </a:lnTo>
                  <a:lnTo>
                    <a:pt x="206491" y="94028"/>
                  </a:lnTo>
                  <a:close/>
                  <a:moveTo>
                    <a:pt x="218674" y="94028"/>
                  </a:moveTo>
                  <a:lnTo>
                    <a:pt x="218674" y="99964"/>
                  </a:lnTo>
                  <a:lnTo>
                    <a:pt x="212739" y="99964"/>
                  </a:lnTo>
                  <a:lnTo>
                    <a:pt x="212739" y="94028"/>
                  </a:lnTo>
                  <a:close/>
                  <a:moveTo>
                    <a:pt x="224921" y="94029"/>
                  </a:moveTo>
                  <a:lnTo>
                    <a:pt x="224921" y="99964"/>
                  </a:lnTo>
                  <a:lnTo>
                    <a:pt x="218987" y="99964"/>
                  </a:lnTo>
                  <a:lnTo>
                    <a:pt x="218987" y="94029"/>
                  </a:lnTo>
                  <a:close/>
                  <a:moveTo>
                    <a:pt x="231170" y="94029"/>
                  </a:moveTo>
                  <a:lnTo>
                    <a:pt x="231170" y="99964"/>
                  </a:lnTo>
                  <a:lnTo>
                    <a:pt x="225234" y="99964"/>
                  </a:lnTo>
                  <a:lnTo>
                    <a:pt x="225234" y="94029"/>
                  </a:lnTo>
                  <a:close/>
                  <a:moveTo>
                    <a:pt x="237417" y="94029"/>
                  </a:moveTo>
                  <a:lnTo>
                    <a:pt x="237417" y="99964"/>
                  </a:lnTo>
                  <a:lnTo>
                    <a:pt x="231481" y="99964"/>
                  </a:lnTo>
                  <a:lnTo>
                    <a:pt x="231481" y="94029"/>
                  </a:lnTo>
                  <a:close/>
                  <a:moveTo>
                    <a:pt x="243664" y="94029"/>
                  </a:moveTo>
                  <a:lnTo>
                    <a:pt x="243664" y="99964"/>
                  </a:lnTo>
                  <a:lnTo>
                    <a:pt x="237729" y="99964"/>
                  </a:lnTo>
                  <a:lnTo>
                    <a:pt x="237729" y="94029"/>
                  </a:lnTo>
                  <a:close/>
                  <a:moveTo>
                    <a:pt x="249911" y="94029"/>
                  </a:moveTo>
                  <a:lnTo>
                    <a:pt x="249911" y="99964"/>
                  </a:lnTo>
                  <a:lnTo>
                    <a:pt x="243977" y="99964"/>
                  </a:lnTo>
                  <a:lnTo>
                    <a:pt x="243977" y="94029"/>
                  </a:lnTo>
                  <a:close/>
                  <a:moveTo>
                    <a:pt x="256161" y="94029"/>
                  </a:moveTo>
                  <a:lnTo>
                    <a:pt x="256161" y="99964"/>
                  </a:lnTo>
                  <a:lnTo>
                    <a:pt x="250225" y="99964"/>
                  </a:lnTo>
                  <a:lnTo>
                    <a:pt x="250225" y="94029"/>
                  </a:lnTo>
                  <a:close/>
                  <a:moveTo>
                    <a:pt x="262409" y="94029"/>
                  </a:moveTo>
                  <a:lnTo>
                    <a:pt x="262409" y="99964"/>
                  </a:lnTo>
                  <a:lnTo>
                    <a:pt x="256474" y="99964"/>
                  </a:lnTo>
                  <a:lnTo>
                    <a:pt x="256474" y="94029"/>
                  </a:lnTo>
                  <a:close/>
                  <a:moveTo>
                    <a:pt x="268656" y="94029"/>
                  </a:moveTo>
                  <a:lnTo>
                    <a:pt x="268656" y="99964"/>
                  </a:lnTo>
                  <a:lnTo>
                    <a:pt x="262721" y="99964"/>
                  </a:lnTo>
                  <a:lnTo>
                    <a:pt x="262721" y="94029"/>
                  </a:lnTo>
                  <a:close/>
                  <a:moveTo>
                    <a:pt x="274904" y="94029"/>
                  </a:moveTo>
                  <a:lnTo>
                    <a:pt x="274904" y="99964"/>
                  </a:lnTo>
                  <a:lnTo>
                    <a:pt x="268968" y="99964"/>
                  </a:lnTo>
                  <a:lnTo>
                    <a:pt x="268968" y="94029"/>
                  </a:lnTo>
                  <a:close/>
                  <a:moveTo>
                    <a:pt x="6251" y="100276"/>
                  </a:moveTo>
                  <a:lnTo>
                    <a:pt x="6251" y="106211"/>
                  </a:lnTo>
                  <a:lnTo>
                    <a:pt x="315" y="106211"/>
                  </a:lnTo>
                  <a:lnTo>
                    <a:pt x="315" y="100276"/>
                  </a:lnTo>
                  <a:close/>
                  <a:moveTo>
                    <a:pt x="12498" y="100276"/>
                  </a:moveTo>
                  <a:lnTo>
                    <a:pt x="12498" y="106211"/>
                  </a:lnTo>
                  <a:lnTo>
                    <a:pt x="6562" y="106211"/>
                  </a:lnTo>
                  <a:lnTo>
                    <a:pt x="6562" y="100276"/>
                  </a:lnTo>
                  <a:close/>
                  <a:moveTo>
                    <a:pt x="18745" y="100276"/>
                  </a:moveTo>
                  <a:lnTo>
                    <a:pt x="18745" y="106211"/>
                  </a:lnTo>
                  <a:lnTo>
                    <a:pt x="12810" y="106211"/>
                  </a:lnTo>
                  <a:lnTo>
                    <a:pt x="12810" y="100276"/>
                  </a:lnTo>
                  <a:close/>
                  <a:moveTo>
                    <a:pt x="24992" y="100276"/>
                  </a:moveTo>
                  <a:lnTo>
                    <a:pt x="24992" y="106211"/>
                  </a:lnTo>
                  <a:lnTo>
                    <a:pt x="19058" y="106211"/>
                  </a:lnTo>
                  <a:lnTo>
                    <a:pt x="19058" y="100276"/>
                  </a:lnTo>
                  <a:close/>
                  <a:moveTo>
                    <a:pt x="31242" y="100276"/>
                  </a:moveTo>
                  <a:lnTo>
                    <a:pt x="31242" y="106211"/>
                  </a:lnTo>
                  <a:lnTo>
                    <a:pt x="25305" y="106211"/>
                  </a:lnTo>
                  <a:lnTo>
                    <a:pt x="25305" y="100276"/>
                  </a:lnTo>
                  <a:close/>
                  <a:moveTo>
                    <a:pt x="37489" y="100276"/>
                  </a:moveTo>
                  <a:lnTo>
                    <a:pt x="37489" y="106211"/>
                  </a:lnTo>
                  <a:lnTo>
                    <a:pt x="31553" y="106211"/>
                  </a:lnTo>
                  <a:lnTo>
                    <a:pt x="31553" y="100276"/>
                  </a:lnTo>
                  <a:close/>
                  <a:moveTo>
                    <a:pt x="43737" y="100276"/>
                  </a:moveTo>
                  <a:lnTo>
                    <a:pt x="43737" y="106211"/>
                  </a:lnTo>
                  <a:lnTo>
                    <a:pt x="37802" y="106211"/>
                  </a:lnTo>
                  <a:lnTo>
                    <a:pt x="37802" y="100276"/>
                  </a:lnTo>
                  <a:close/>
                  <a:moveTo>
                    <a:pt x="49985" y="100276"/>
                  </a:moveTo>
                  <a:lnTo>
                    <a:pt x="49985" y="106211"/>
                  </a:lnTo>
                  <a:lnTo>
                    <a:pt x="44049" y="106211"/>
                  </a:lnTo>
                  <a:lnTo>
                    <a:pt x="44049" y="100276"/>
                  </a:lnTo>
                  <a:close/>
                  <a:moveTo>
                    <a:pt x="56232" y="100276"/>
                  </a:moveTo>
                  <a:lnTo>
                    <a:pt x="56232" y="106211"/>
                  </a:lnTo>
                  <a:lnTo>
                    <a:pt x="50296" y="106211"/>
                  </a:lnTo>
                  <a:lnTo>
                    <a:pt x="50296" y="100276"/>
                  </a:lnTo>
                  <a:close/>
                  <a:moveTo>
                    <a:pt x="62480" y="100276"/>
                  </a:moveTo>
                  <a:lnTo>
                    <a:pt x="62480" y="106211"/>
                  </a:lnTo>
                  <a:lnTo>
                    <a:pt x="56545" y="106211"/>
                  </a:lnTo>
                  <a:lnTo>
                    <a:pt x="56545" y="100276"/>
                  </a:lnTo>
                  <a:close/>
                  <a:moveTo>
                    <a:pt x="68727" y="100276"/>
                  </a:moveTo>
                  <a:lnTo>
                    <a:pt x="68727" y="106211"/>
                  </a:lnTo>
                  <a:lnTo>
                    <a:pt x="62792" y="106211"/>
                  </a:lnTo>
                  <a:lnTo>
                    <a:pt x="62792" y="100276"/>
                  </a:lnTo>
                  <a:close/>
                  <a:moveTo>
                    <a:pt x="74975" y="100276"/>
                  </a:moveTo>
                  <a:lnTo>
                    <a:pt x="74975" y="106211"/>
                  </a:lnTo>
                  <a:lnTo>
                    <a:pt x="69039" y="106211"/>
                  </a:lnTo>
                  <a:lnTo>
                    <a:pt x="69039" y="100276"/>
                  </a:lnTo>
                  <a:close/>
                  <a:moveTo>
                    <a:pt x="81223" y="100276"/>
                  </a:moveTo>
                  <a:lnTo>
                    <a:pt x="81223" y="106211"/>
                  </a:lnTo>
                  <a:lnTo>
                    <a:pt x="75286" y="106211"/>
                  </a:lnTo>
                  <a:lnTo>
                    <a:pt x="75286" y="100276"/>
                  </a:lnTo>
                  <a:close/>
                  <a:moveTo>
                    <a:pt x="87470" y="100276"/>
                  </a:moveTo>
                  <a:lnTo>
                    <a:pt x="87470" y="106211"/>
                  </a:lnTo>
                  <a:lnTo>
                    <a:pt x="81535" y="106211"/>
                  </a:lnTo>
                  <a:lnTo>
                    <a:pt x="81535" y="100276"/>
                  </a:lnTo>
                  <a:close/>
                  <a:moveTo>
                    <a:pt x="93718" y="100276"/>
                  </a:moveTo>
                  <a:lnTo>
                    <a:pt x="93718" y="106211"/>
                  </a:lnTo>
                  <a:lnTo>
                    <a:pt x="87784" y="106211"/>
                  </a:lnTo>
                  <a:lnTo>
                    <a:pt x="87784" y="100276"/>
                  </a:lnTo>
                  <a:close/>
                  <a:moveTo>
                    <a:pt x="99967" y="100276"/>
                  </a:moveTo>
                  <a:lnTo>
                    <a:pt x="99967" y="106211"/>
                  </a:lnTo>
                  <a:lnTo>
                    <a:pt x="94031" y="106211"/>
                  </a:lnTo>
                  <a:lnTo>
                    <a:pt x="94031" y="100276"/>
                  </a:lnTo>
                  <a:close/>
                  <a:moveTo>
                    <a:pt x="106214" y="100276"/>
                  </a:moveTo>
                  <a:lnTo>
                    <a:pt x="106214" y="106211"/>
                  </a:lnTo>
                  <a:lnTo>
                    <a:pt x="100278" y="106211"/>
                  </a:lnTo>
                  <a:lnTo>
                    <a:pt x="100278" y="100276"/>
                  </a:lnTo>
                  <a:close/>
                  <a:moveTo>
                    <a:pt x="112461" y="100276"/>
                  </a:moveTo>
                  <a:lnTo>
                    <a:pt x="112461" y="106211"/>
                  </a:lnTo>
                  <a:lnTo>
                    <a:pt x="106527" y="106211"/>
                  </a:lnTo>
                  <a:lnTo>
                    <a:pt x="106527" y="100276"/>
                  </a:lnTo>
                  <a:close/>
                  <a:moveTo>
                    <a:pt x="118710" y="100276"/>
                  </a:moveTo>
                  <a:lnTo>
                    <a:pt x="118710" y="106211"/>
                  </a:lnTo>
                  <a:lnTo>
                    <a:pt x="112774" y="106211"/>
                  </a:lnTo>
                  <a:lnTo>
                    <a:pt x="112774" y="100276"/>
                  </a:lnTo>
                  <a:close/>
                  <a:moveTo>
                    <a:pt x="124957" y="100276"/>
                  </a:moveTo>
                  <a:lnTo>
                    <a:pt x="124957" y="106211"/>
                  </a:lnTo>
                  <a:lnTo>
                    <a:pt x="119021" y="106211"/>
                  </a:lnTo>
                  <a:lnTo>
                    <a:pt x="119021" y="100276"/>
                  </a:lnTo>
                  <a:close/>
                  <a:moveTo>
                    <a:pt x="131204" y="100276"/>
                  </a:moveTo>
                  <a:lnTo>
                    <a:pt x="131204" y="106211"/>
                  </a:lnTo>
                  <a:lnTo>
                    <a:pt x="125270" y="106211"/>
                  </a:lnTo>
                  <a:lnTo>
                    <a:pt x="125270" y="100276"/>
                  </a:lnTo>
                  <a:close/>
                  <a:moveTo>
                    <a:pt x="137451" y="100276"/>
                  </a:moveTo>
                  <a:lnTo>
                    <a:pt x="137451" y="106211"/>
                  </a:lnTo>
                  <a:lnTo>
                    <a:pt x="131517" y="106211"/>
                  </a:lnTo>
                  <a:lnTo>
                    <a:pt x="131517" y="100276"/>
                  </a:lnTo>
                  <a:close/>
                  <a:moveTo>
                    <a:pt x="143702" y="100276"/>
                  </a:moveTo>
                  <a:lnTo>
                    <a:pt x="143702" y="106211"/>
                  </a:lnTo>
                  <a:lnTo>
                    <a:pt x="137766" y="106211"/>
                  </a:lnTo>
                  <a:lnTo>
                    <a:pt x="137766" y="100276"/>
                  </a:lnTo>
                  <a:close/>
                  <a:moveTo>
                    <a:pt x="149949" y="100276"/>
                  </a:moveTo>
                  <a:lnTo>
                    <a:pt x="149949" y="106211"/>
                  </a:lnTo>
                  <a:lnTo>
                    <a:pt x="144015" y="106211"/>
                  </a:lnTo>
                  <a:lnTo>
                    <a:pt x="144015" y="100276"/>
                  </a:lnTo>
                  <a:close/>
                  <a:moveTo>
                    <a:pt x="156196" y="100276"/>
                  </a:moveTo>
                  <a:lnTo>
                    <a:pt x="156196" y="106211"/>
                  </a:lnTo>
                  <a:lnTo>
                    <a:pt x="150262" y="106211"/>
                  </a:lnTo>
                  <a:lnTo>
                    <a:pt x="150262" y="100276"/>
                  </a:lnTo>
                  <a:close/>
                  <a:moveTo>
                    <a:pt x="162445" y="100276"/>
                  </a:moveTo>
                  <a:lnTo>
                    <a:pt x="162445" y="106211"/>
                  </a:lnTo>
                  <a:lnTo>
                    <a:pt x="156509" y="106211"/>
                  </a:lnTo>
                  <a:lnTo>
                    <a:pt x="156509" y="100276"/>
                  </a:lnTo>
                  <a:close/>
                  <a:moveTo>
                    <a:pt x="168692" y="100276"/>
                  </a:moveTo>
                  <a:lnTo>
                    <a:pt x="168692" y="106211"/>
                  </a:lnTo>
                  <a:lnTo>
                    <a:pt x="162756" y="106211"/>
                  </a:lnTo>
                  <a:lnTo>
                    <a:pt x="162756" y="100276"/>
                  </a:lnTo>
                  <a:close/>
                  <a:moveTo>
                    <a:pt x="174939" y="100276"/>
                  </a:moveTo>
                  <a:lnTo>
                    <a:pt x="174939" y="106211"/>
                  </a:lnTo>
                  <a:lnTo>
                    <a:pt x="169005" y="106211"/>
                  </a:lnTo>
                  <a:lnTo>
                    <a:pt x="169005" y="100276"/>
                  </a:lnTo>
                  <a:close/>
                  <a:moveTo>
                    <a:pt x="181186" y="100276"/>
                  </a:moveTo>
                  <a:lnTo>
                    <a:pt x="181186" y="106211"/>
                  </a:lnTo>
                  <a:lnTo>
                    <a:pt x="175252" y="106211"/>
                  </a:lnTo>
                  <a:lnTo>
                    <a:pt x="175252" y="100276"/>
                  </a:lnTo>
                  <a:close/>
                  <a:moveTo>
                    <a:pt x="187435" y="100276"/>
                  </a:moveTo>
                  <a:lnTo>
                    <a:pt x="187435" y="106211"/>
                  </a:lnTo>
                  <a:lnTo>
                    <a:pt x="181499" y="106211"/>
                  </a:lnTo>
                  <a:lnTo>
                    <a:pt x="181499" y="100276"/>
                  </a:lnTo>
                  <a:close/>
                  <a:moveTo>
                    <a:pt x="193684" y="100276"/>
                  </a:moveTo>
                  <a:lnTo>
                    <a:pt x="193684" y="106211"/>
                  </a:lnTo>
                  <a:lnTo>
                    <a:pt x="187749" y="106211"/>
                  </a:lnTo>
                  <a:lnTo>
                    <a:pt x="187749" y="100276"/>
                  </a:lnTo>
                  <a:close/>
                  <a:moveTo>
                    <a:pt x="199931" y="100276"/>
                  </a:moveTo>
                  <a:lnTo>
                    <a:pt x="199931" y="106211"/>
                  </a:lnTo>
                  <a:lnTo>
                    <a:pt x="193996" y="106211"/>
                  </a:lnTo>
                  <a:lnTo>
                    <a:pt x="193996" y="100276"/>
                  </a:lnTo>
                  <a:close/>
                  <a:moveTo>
                    <a:pt x="206180" y="100276"/>
                  </a:moveTo>
                  <a:lnTo>
                    <a:pt x="206180" y="106211"/>
                  </a:lnTo>
                  <a:lnTo>
                    <a:pt x="200244" y="106211"/>
                  </a:lnTo>
                  <a:lnTo>
                    <a:pt x="200244" y="100276"/>
                  </a:lnTo>
                  <a:close/>
                  <a:moveTo>
                    <a:pt x="212427" y="100276"/>
                  </a:moveTo>
                  <a:lnTo>
                    <a:pt x="212427" y="106211"/>
                  </a:lnTo>
                  <a:lnTo>
                    <a:pt x="206491" y="106211"/>
                  </a:lnTo>
                  <a:lnTo>
                    <a:pt x="206491" y="100276"/>
                  </a:lnTo>
                  <a:close/>
                  <a:moveTo>
                    <a:pt x="218674" y="100276"/>
                  </a:moveTo>
                  <a:lnTo>
                    <a:pt x="218674" y="106211"/>
                  </a:lnTo>
                  <a:lnTo>
                    <a:pt x="212739" y="106211"/>
                  </a:lnTo>
                  <a:lnTo>
                    <a:pt x="212739" y="100276"/>
                  </a:lnTo>
                  <a:close/>
                  <a:moveTo>
                    <a:pt x="224921" y="100276"/>
                  </a:moveTo>
                  <a:lnTo>
                    <a:pt x="224921" y="106211"/>
                  </a:lnTo>
                  <a:lnTo>
                    <a:pt x="218987" y="106211"/>
                  </a:lnTo>
                  <a:lnTo>
                    <a:pt x="218987" y="100276"/>
                  </a:lnTo>
                  <a:close/>
                  <a:moveTo>
                    <a:pt x="231170" y="100276"/>
                  </a:moveTo>
                  <a:lnTo>
                    <a:pt x="231170" y="106211"/>
                  </a:lnTo>
                  <a:lnTo>
                    <a:pt x="225234" y="106211"/>
                  </a:lnTo>
                  <a:lnTo>
                    <a:pt x="225234" y="100276"/>
                  </a:lnTo>
                  <a:close/>
                  <a:moveTo>
                    <a:pt x="237417" y="100276"/>
                  </a:moveTo>
                  <a:lnTo>
                    <a:pt x="237417" y="106211"/>
                  </a:lnTo>
                  <a:lnTo>
                    <a:pt x="231481" y="106211"/>
                  </a:lnTo>
                  <a:lnTo>
                    <a:pt x="231481" y="100276"/>
                  </a:lnTo>
                  <a:close/>
                  <a:moveTo>
                    <a:pt x="243664" y="100276"/>
                  </a:moveTo>
                  <a:lnTo>
                    <a:pt x="243664" y="106211"/>
                  </a:lnTo>
                  <a:lnTo>
                    <a:pt x="237729" y="106211"/>
                  </a:lnTo>
                  <a:lnTo>
                    <a:pt x="237729" y="100276"/>
                  </a:lnTo>
                  <a:close/>
                  <a:moveTo>
                    <a:pt x="249911" y="100276"/>
                  </a:moveTo>
                  <a:lnTo>
                    <a:pt x="249911" y="106211"/>
                  </a:lnTo>
                  <a:lnTo>
                    <a:pt x="243977" y="106211"/>
                  </a:lnTo>
                  <a:lnTo>
                    <a:pt x="243977" y="100276"/>
                  </a:lnTo>
                  <a:close/>
                  <a:moveTo>
                    <a:pt x="256161" y="100276"/>
                  </a:moveTo>
                  <a:lnTo>
                    <a:pt x="256161" y="106211"/>
                  </a:lnTo>
                  <a:lnTo>
                    <a:pt x="250225" y="106211"/>
                  </a:lnTo>
                  <a:lnTo>
                    <a:pt x="250225" y="100276"/>
                  </a:lnTo>
                  <a:close/>
                  <a:moveTo>
                    <a:pt x="262409" y="100276"/>
                  </a:moveTo>
                  <a:lnTo>
                    <a:pt x="262409" y="106211"/>
                  </a:lnTo>
                  <a:lnTo>
                    <a:pt x="256474" y="106211"/>
                  </a:lnTo>
                  <a:lnTo>
                    <a:pt x="256474" y="100276"/>
                  </a:lnTo>
                  <a:close/>
                  <a:moveTo>
                    <a:pt x="268656" y="100276"/>
                  </a:moveTo>
                  <a:lnTo>
                    <a:pt x="268656" y="106211"/>
                  </a:lnTo>
                  <a:lnTo>
                    <a:pt x="262721" y="106211"/>
                  </a:lnTo>
                  <a:lnTo>
                    <a:pt x="262721" y="100276"/>
                  </a:lnTo>
                  <a:close/>
                  <a:moveTo>
                    <a:pt x="274904" y="100276"/>
                  </a:moveTo>
                  <a:lnTo>
                    <a:pt x="274904" y="106211"/>
                  </a:lnTo>
                  <a:lnTo>
                    <a:pt x="268968" y="106211"/>
                  </a:lnTo>
                  <a:lnTo>
                    <a:pt x="268968" y="100276"/>
                  </a:lnTo>
                  <a:close/>
                  <a:moveTo>
                    <a:pt x="6251" y="106523"/>
                  </a:moveTo>
                  <a:lnTo>
                    <a:pt x="6251" y="112460"/>
                  </a:lnTo>
                  <a:lnTo>
                    <a:pt x="315" y="112460"/>
                  </a:lnTo>
                  <a:lnTo>
                    <a:pt x="315" y="106523"/>
                  </a:lnTo>
                  <a:close/>
                  <a:moveTo>
                    <a:pt x="12498" y="106523"/>
                  </a:moveTo>
                  <a:lnTo>
                    <a:pt x="12498" y="112460"/>
                  </a:lnTo>
                  <a:lnTo>
                    <a:pt x="6562" y="112460"/>
                  </a:lnTo>
                  <a:lnTo>
                    <a:pt x="6562" y="106523"/>
                  </a:lnTo>
                  <a:close/>
                  <a:moveTo>
                    <a:pt x="18745" y="106523"/>
                  </a:moveTo>
                  <a:lnTo>
                    <a:pt x="18745" y="112460"/>
                  </a:lnTo>
                  <a:lnTo>
                    <a:pt x="12810" y="112460"/>
                  </a:lnTo>
                  <a:lnTo>
                    <a:pt x="12810" y="106523"/>
                  </a:lnTo>
                  <a:close/>
                  <a:moveTo>
                    <a:pt x="24992" y="106523"/>
                  </a:moveTo>
                  <a:lnTo>
                    <a:pt x="24992" y="112460"/>
                  </a:lnTo>
                  <a:lnTo>
                    <a:pt x="19058" y="112460"/>
                  </a:lnTo>
                  <a:lnTo>
                    <a:pt x="19058" y="106523"/>
                  </a:lnTo>
                  <a:close/>
                  <a:moveTo>
                    <a:pt x="31242" y="106523"/>
                  </a:moveTo>
                  <a:lnTo>
                    <a:pt x="31242" y="112460"/>
                  </a:lnTo>
                  <a:lnTo>
                    <a:pt x="25305" y="112460"/>
                  </a:lnTo>
                  <a:lnTo>
                    <a:pt x="25305" y="106523"/>
                  </a:lnTo>
                  <a:close/>
                  <a:moveTo>
                    <a:pt x="37489" y="106523"/>
                  </a:moveTo>
                  <a:lnTo>
                    <a:pt x="37489" y="112460"/>
                  </a:lnTo>
                  <a:lnTo>
                    <a:pt x="31553" y="112460"/>
                  </a:lnTo>
                  <a:lnTo>
                    <a:pt x="31553" y="106523"/>
                  </a:lnTo>
                  <a:close/>
                  <a:moveTo>
                    <a:pt x="43737" y="106523"/>
                  </a:moveTo>
                  <a:lnTo>
                    <a:pt x="43737" y="112460"/>
                  </a:lnTo>
                  <a:lnTo>
                    <a:pt x="37802" y="112460"/>
                  </a:lnTo>
                  <a:lnTo>
                    <a:pt x="37802" y="106523"/>
                  </a:lnTo>
                  <a:close/>
                  <a:moveTo>
                    <a:pt x="49985" y="106523"/>
                  </a:moveTo>
                  <a:lnTo>
                    <a:pt x="49985" y="112460"/>
                  </a:lnTo>
                  <a:lnTo>
                    <a:pt x="44049" y="112460"/>
                  </a:lnTo>
                  <a:lnTo>
                    <a:pt x="44049" y="106523"/>
                  </a:lnTo>
                  <a:close/>
                  <a:moveTo>
                    <a:pt x="56232" y="106523"/>
                  </a:moveTo>
                  <a:lnTo>
                    <a:pt x="56232" y="112460"/>
                  </a:lnTo>
                  <a:lnTo>
                    <a:pt x="50296" y="112460"/>
                  </a:lnTo>
                  <a:lnTo>
                    <a:pt x="50296" y="106523"/>
                  </a:lnTo>
                  <a:close/>
                  <a:moveTo>
                    <a:pt x="62480" y="106523"/>
                  </a:moveTo>
                  <a:lnTo>
                    <a:pt x="62480" y="112460"/>
                  </a:lnTo>
                  <a:lnTo>
                    <a:pt x="56545" y="112460"/>
                  </a:lnTo>
                  <a:lnTo>
                    <a:pt x="56545" y="106523"/>
                  </a:lnTo>
                  <a:close/>
                  <a:moveTo>
                    <a:pt x="68727" y="106523"/>
                  </a:moveTo>
                  <a:lnTo>
                    <a:pt x="68727" y="112460"/>
                  </a:lnTo>
                  <a:lnTo>
                    <a:pt x="62792" y="112460"/>
                  </a:lnTo>
                  <a:lnTo>
                    <a:pt x="62792" y="106523"/>
                  </a:lnTo>
                  <a:close/>
                  <a:moveTo>
                    <a:pt x="74975" y="106523"/>
                  </a:moveTo>
                  <a:lnTo>
                    <a:pt x="74975" y="112460"/>
                  </a:lnTo>
                  <a:lnTo>
                    <a:pt x="69039" y="112460"/>
                  </a:lnTo>
                  <a:lnTo>
                    <a:pt x="69039" y="106523"/>
                  </a:lnTo>
                  <a:close/>
                  <a:moveTo>
                    <a:pt x="81223" y="106523"/>
                  </a:moveTo>
                  <a:lnTo>
                    <a:pt x="81223" y="112460"/>
                  </a:lnTo>
                  <a:lnTo>
                    <a:pt x="75286" y="112460"/>
                  </a:lnTo>
                  <a:lnTo>
                    <a:pt x="75286" y="106523"/>
                  </a:lnTo>
                  <a:close/>
                  <a:moveTo>
                    <a:pt x="87470" y="106523"/>
                  </a:moveTo>
                  <a:lnTo>
                    <a:pt x="87470" y="112460"/>
                  </a:lnTo>
                  <a:lnTo>
                    <a:pt x="81535" y="112460"/>
                  </a:lnTo>
                  <a:lnTo>
                    <a:pt x="81535" y="106523"/>
                  </a:lnTo>
                  <a:close/>
                  <a:moveTo>
                    <a:pt x="93718" y="106523"/>
                  </a:moveTo>
                  <a:lnTo>
                    <a:pt x="93718" y="112460"/>
                  </a:lnTo>
                  <a:lnTo>
                    <a:pt x="87784" y="112460"/>
                  </a:lnTo>
                  <a:lnTo>
                    <a:pt x="87784" y="106523"/>
                  </a:lnTo>
                  <a:close/>
                  <a:moveTo>
                    <a:pt x="99967" y="106523"/>
                  </a:moveTo>
                  <a:lnTo>
                    <a:pt x="99967" y="112460"/>
                  </a:lnTo>
                  <a:lnTo>
                    <a:pt x="94031" y="112460"/>
                  </a:lnTo>
                  <a:lnTo>
                    <a:pt x="94031" y="106523"/>
                  </a:lnTo>
                  <a:close/>
                  <a:moveTo>
                    <a:pt x="106214" y="106523"/>
                  </a:moveTo>
                  <a:lnTo>
                    <a:pt x="106214" y="112460"/>
                  </a:lnTo>
                  <a:lnTo>
                    <a:pt x="100278" y="112460"/>
                  </a:lnTo>
                  <a:lnTo>
                    <a:pt x="100278" y="106523"/>
                  </a:lnTo>
                  <a:close/>
                  <a:moveTo>
                    <a:pt x="112461" y="106523"/>
                  </a:moveTo>
                  <a:lnTo>
                    <a:pt x="112461" y="112460"/>
                  </a:lnTo>
                  <a:lnTo>
                    <a:pt x="106527" y="112460"/>
                  </a:lnTo>
                  <a:lnTo>
                    <a:pt x="106527" y="106523"/>
                  </a:lnTo>
                  <a:close/>
                  <a:moveTo>
                    <a:pt x="118710" y="106523"/>
                  </a:moveTo>
                  <a:lnTo>
                    <a:pt x="118710" y="112460"/>
                  </a:lnTo>
                  <a:lnTo>
                    <a:pt x="112774" y="112460"/>
                  </a:lnTo>
                  <a:lnTo>
                    <a:pt x="112774" y="106523"/>
                  </a:lnTo>
                  <a:close/>
                  <a:moveTo>
                    <a:pt x="124957" y="106523"/>
                  </a:moveTo>
                  <a:lnTo>
                    <a:pt x="124957" y="112460"/>
                  </a:lnTo>
                  <a:lnTo>
                    <a:pt x="119021" y="112460"/>
                  </a:lnTo>
                  <a:lnTo>
                    <a:pt x="119021" y="106523"/>
                  </a:lnTo>
                  <a:close/>
                  <a:moveTo>
                    <a:pt x="131204" y="106523"/>
                  </a:moveTo>
                  <a:lnTo>
                    <a:pt x="131204" y="112460"/>
                  </a:lnTo>
                  <a:lnTo>
                    <a:pt x="125270" y="112460"/>
                  </a:lnTo>
                  <a:lnTo>
                    <a:pt x="125270" y="106523"/>
                  </a:lnTo>
                  <a:close/>
                  <a:moveTo>
                    <a:pt x="137451" y="106523"/>
                  </a:moveTo>
                  <a:lnTo>
                    <a:pt x="137451" y="112460"/>
                  </a:lnTo>
                  <a:lnTo>
                    <a:pt x="131517" y="112460"/>
                  </a:lnTo>
                  <a:lnTo>
                    <a:pt x="131517" y="106523"/>
                  </a:lnTo>
                  <a:close/>
                  <a:moveTo>
                    <a:pt x="143702" y="106523"/>
                  </a:moveTo>
                  <a:lnTo>
                    <a:pt x="143702" y="112460"/>
                  </a:lnTo>
                  <a:lnTo>
                    <a:pt x="137766" y="112460"/>
                  </a:lnTo>
                  <a:lnTo>
                    <a:pt x="137766" y="106523"/>
                  </a:lnTo>
                  <a:close/>
                  <a:moveTo>
                    <a:pt x="149949" y="106523"/>
                  </a:moveTo>
                  <a:lnTo>
                    <a:pt x="149949" y="112460"/>
                  </a:lnTo>
                  <a:lnTo>
                    <a:pt x="144015" y="112460"/>
                  </a:lnTo>
                  <a:lnTo>
                    <a:pt x="144015" y="106523"/>
                  </a:lnTo>
                  <a:close/>
                  <a:moveTo>
                    <a:pt x="156196" y="106523"/>
                  </a:moveTo>
                  <a:lnTo>
                    <a:pt x="156196" y="112460"/>
                  </a:lnTo>
                  <a:lnTo>
                    <a:pt x="150262" y="112460"/>
                  </a:lnTo>
                  <a:lnTo>
                    <a:pt x="150262" y="106523"/>
                  </a:lnTo>
                  <a:close/>
                  <a:moveTo>
                    <a:pt x="162445" y="106523"/>
                  </a:moveTo>
                  <a:lnTo>
                    <a:pt x="162445" y="112460"/>
                  </a:lnTo>
                  <a:lnTo>
                    <a:pt x="156509" y="112460"/>
                  </a:lnTo>
                  <a:lnTo>
                    <a:pt x="156509" y="106523"/>
                  </a:lnTo>
                  <a:close/>
                  <a:moveTo>
                    <a:pt x="168692" y="106523"/>
                  </a:moveTo>
                  <a:lnTo>
                    <a:pt x="168692" y="112460"/>
                  </a:lnTo>
                  <a:lnTo>
                    <a:pt x="162756" y="112460"/>
                  </a:lnTo>
                  <a:lnTo>
                    <a:pt x="162756" y="106523"/>
                  </a:lnTo>
                  <a:close/>
                  <a:moveTo>
                    <a:pt x="174939" y="106523"/>
                  </a:moveTo>
                  <a:lnTo>
                    <a:pt x="174939" y="112460"/>
                  </a:lnTo>
                  <a:lnTo>
                    <a:pt x="169005" y="112460"/>
                  </a:lnTo>
                  <a:lnTo>
                    <a:pt x="169005" y="106523"/>
                  </a:lnTo>
                  <a:close/>
                  <a:moveTo>
                    <a:pt x="181186" y="106523"/>
                  </a:moveTo>
                  <a:lnTo>
                    <a:pt x="181186" y="112460"/>
                  </a:lnTo>
                  <a:lnTo>
                    <a:pt x="175252" y="112460"/>
                  </a:lnTo>
                  <a:lnTo>
                    <a:pt x="175252" y="106523"/>
                  </a:lnTo>
                  <a:close/>
                  <a:moveTo>
                    <a:pt x="187435" y="106523"/>
                  </a:moveTo>
                  <a:lnTo>
                    <a:pt x="187435" y="112460"/>
                  </a:lnTo>
                  <a:lnTo>
                    <a:pt x="181499" y="112460"/>
                  </a:lnTo>
                  <a:lnTo>
                    <a:pt x="181499" y="106523"/>
                  </a:lnTo>
                  <a:close/>
                  <a:moveTo>
                    <a:pt x="193684" y="106523"/>
                  </a:moveTo>
                  <a:lnTo>
                    <a:pt x="193684" y="112460"/>
                  </a:lnTo>
                  <a:lnTo>
                    <a:pt x="187749" y="112460"/>
                  </a:lnTo>
                  <a:lnTo>
                    <a:pt x="187749" y="106523"/>
                  </a:lnTo>
                  <a:close/>
                  <a:moveTo>
                    <a:pt x="199931" y="106523"/>
                  </a:moveTo>
                  <a:lnTo>
                    <a:pt x="199931" y="112460"/>
                  </a:lnTo>
                  <a:lnTo>
                    <a:pt x="193996" y="112460"/>
                  </a:lnTo>
                  <a:lnTo>
                    <a:pt x="193996" y="106523"/>
                  </a:lnTo>
                  <a:close/>
                  <a:moveTo>
                    <a:pt x="206180" y="106523"/>
                  </a:moveTo>
                  <a:lnTo>
                    <a:pt x="206180" y="112460"/>
                  </a:lnTo>
                  <a:lnTo>
                    <a:pt x="200244" y="112460"/>
                  </a:lnTo>
                  <a:lnTo>
                    <a:pt x="200244" y="106523"/>
                  </a:lnTo>
                  <a:close/>
                  <a:moveTo>
                    <a:pt x="212427" y="106523"/>
                  </a:moveTo>
                  <a:lnTo>
                    <a:pt x="212427" y="112460"/>
                  </a:lnTo>
                  <a:lnTo>
                    <a:pt x="206491" y="112460"/>
                  </a:lnTo>
                  <a:lnTo>
                    <a:pt x="206491" y="106523"/>
                  </a:lnTo>
                  <a:close/>
                  <a:moveTo>
                    <a:pt x="218674" y="106523"/>
                  </a:moveTo>
                  <a:lnTo>
                    <a:pt x="218674" y="112460"/>
                  </a:lnTo>
                  <a:lnTo>
                    <a:pt x="212739" y="112460"/>
                  </a:lnTo>
                  <a:lnTo>
                    <a:pt x="212739" y="106523"/>
                  </a:lnTo>
                  <a:close/>
                  <a:moveTo>
                    <a:pt x="224921" y="106523"/>
                  </a:moveTo>
                  <a:lnTo>
                    <a:pt x="224921" y="112460"/>
                  </a:lnTo>
                  <a:lnTo>
                    <a:pt x="218987" y="112460"/>
                  </a:lnTo>
                  <a:lnTo>
                    <a:pt x="218987" y="106523"/>
                  </a:lnTo>
                  <a:close/>
                  <a:moveTo>
                    <a:pt x="231170" y="106523"/>
                  </a:moveTo>
                  <a:lnTo>
                    <a:pt x="231170" y="112460"/>
                  </a:lnTo>
                  <a:lnTo>
                    <a:pt x="225234" y="112460"/>
                  </a:lnTo>
                  <a:lnTo>
                    <a:pt x="225234" y="106523"/>
                  </a:lnTo>
                  <a:close/>
                  <a:moveTo>
                    <a:pt x="237417" y="106523"/>
                  </a:moveTo>
                  <a:lnTo>
                    <a:pt x="237417" y="112460"/>
                  </a:lnTo>
                  <a:lnTo>
                    <a:pt x="231481" y="112460"/>
                  </a:lnTo>
                  <a:lnTo>
                    <a:pt x="231481" y="106523"/>
                  </a:lnTo>
                  <a:close/>
                  <a:moveTo>
                    <a:pt x="243664" y="106523"/>
                  </a:moveTo>
                  <a:lnTo>
                    <a:pt x="243664" y="112460"/>
                  </a:lnTo>
                  <a:lnTo>
                    <a:pt x="237729" y="112460"/>
                  </a:lnTo>
                  <a:lnTo>
                    <a:pt x="237729" y="106523"/>
                  </a:lnTo>
                  <a:close/>
                  <a:moveTo>
                    <a:pt x="249911" y="106523"/>
                  </a:moveTo>
                  <a:lnTo>
                    <a:pt x="249911" y="112460"/>
                  </a:lnTo>
                  <a:lnTo>
                    <a:pt x="243977" y="112460"/>
                  </a:lnTo>
                  <a:lnTo>
                    <a:pt x="243977" y="106523"/>
                  </a:lnTo>
                  <a:close/>
                  <a:moveTo>
                    <a:pt x="256161" y="106523"/>
                  </a:moveTo>
                  <a:lnTo>
                    <a:pt x="256161" y="112460"/>
                  </a:lnTo>
                  <a:lnTo>
                    <a:pt x="250225" y="112460"/>
                  </a:lnTo>
                  <a:lnTo>
                    <a:pt x="250225" y="106523"/>
                  </a:lnTo>
                  <a:close/>
                  <a:moveTo>
                    <a:pt x="262409" y="106523"/>
                  </a:moveTo>
                  <a:lnTo>
                    <a:pt x="262409" y="112460"/>
                  </a:lnTo>
                  <a:lnTo>
                    <a:pt x="256474" y="112460"/>
                  </a:lnTo>
                  <a:lnTo>
                    <a:pt x="256474" y="106523"/>
                  </a:lnTo>
                  <a:close/>
                  <a:moveTo>
                    <a:pt x="268656" y="106523"/>
                  </a:moveTo>
                  <a:lnTo>
                    <a:pt x="268656" y="112460"/>
                  </a:lnTo>
                  <a:lnTo>
                    <a:pt x="262721" y="112460"/>
                  </a:lnTo>
                  <a:lnTo>
                    <a:pt x="262721" y="106523"/>
                  </a:lnTo>
                  <a:close/>
                  <a:moveTo>
                    <a:pt x="274904" y="106523"/>
                  </a:moveTo>
                  <a:lnTo>
                    <a:pt x="274904" y="112460"/>
                  </a:lnTo>
                  <a:lnTo>
                    <a:pt x="268968" y="112460"/>
                  </a:lnTo>
                  <a:lnTo>
                    <a:pt x="268968" y="106523"/>
                  </a:lnTo>
                  <a:close/>
                  <a:moveTo>
                    <a:pt x="6251" y="112771"/>
                  </a:moveTo>
                  <a:lnTo>
                    <a:pt x="6251" y="118707"/>
                  </a:lnTo>
                  <a:lnTo>
                    <a:pt x="315" y="118707"/>
                  </a:lnTo>
                  <a:lnTo>
                    <a:pt x="315" y="112771"/>
                  </a:lnTo>
                  <a:close/>
                  <a:moveTo>
                    <a:pt x="12498" y="112771"/>
                  </a:moveTo>
                  <a:lnTo>
                    <a:pt x="12498" y="118707"/>
                  </a:lnTo>
                  <a:lnTo>
                    <a:pt x="6562" y="118707"/>
                  </a:lnTo>
                  <a:lnTo>
                    <a:pt x="6562" y="112771"/>
                  </a:lnTo>
                  <a:close/>
                  <a:moveTo>
                    <a:pt x="18745" y="112771"/>
                  </a:moveTo>
                  <a:lnTo>
                    <a:pt x="18745" y="118707"/>
                  </a:lnTo>
                  <a:lnTo>
                    <a:pt x="12810" y="118707"/>
                  </a:lnTo>
                  <a:lnTo>
                    <a:pt x="12810" y="112771"/>
                  </a:lnTo>
                  <a:close/>
                  <a:moveTo>
                    <a:pt x="24992" y="112771"/>
                  </a:moveTo>
                  <a:lnTo>
                    <a:pt x="24992" y="118707"/>
                  </a:lnTo>
                  <a:lnTo>
                    <a:pt x="19058" y="118707"/>
                  </a:lnTo>
                  <a:lnTo>
                    <a:pt x="19058" y="112771"/>
                  </a:lnTo>
                  <a:close/>
                  <a:moveTo>
                    <a:pt x="31242" y="112771"/>
                  </a:moveTo>
                  <a:lnTo>
                    <a:pt x="31242" y="118707"/>
                  </a:lnTo>
                  <a:lnTo>
                    <a:pt x="25305" y="118707"/>
                  </a:lnTo>
                  <a:lnTo>
                    <a:pt x="25305" y="112771"/>
                  </a:lnTo>
                  <a:close/>
                  <a:moveTo>
                    <a:pt x="37489" y="112771"/>
                  </a:moveTo>
                  <a:lnTo>
                    <a:pt x="37489" y="118707"/>
                  </a:lnTo>
                  <a:lnTo>
                    <a:pt x="31553" y="118707"/>
                  </a:lnTo>
                  <a:lnTo>
                    <a:pt x="31553" y="112771"/>
                  </a:lnTo>
                  <a:close/>
                  <a:moveTo>
                    <a:pt x="43737" y="112771"/>
                  </a:moveTo>
                  <a:lnTo>
                    <a:pt x="43737" y="118707"/>
                  </a:lnTo>
                  <a:lnTo>
                    <a:pt x="37802" y="118707"/>
                  </a:lnTo>
                  <a:lnTo>
                    <a:pt x="37802" y="112771"/>
                  </a:lnTo>
                  <a:close/>
                  <a:moveTo>
                    <a:pt x="49985" y="112771"/>
                  </a:moveTo>
                  <a:lnTo>
                    <a:pt x="49985" y="118707"/>
                  </a:lnTo>
                  <a:lnTo>
                    <a:pt x="44049" y="118707"/>
                  </a:lnTo>
                  <a:lnTo>
                    <a:pt x="44049" y="112771"/>
                  </a:lnTo>
                  <a:close/>
                  <a:moveTo>
                    <a:pt x="56232" y="112771"/>
                  </a:moveTo>
                  <a:lnTo>
                    <a:pt x="56232" y="118707"/>
                  </a:lnTo>
                  <a:lnTo>
                    <a:pt x="50296" y="118707"/>
                  </a:lnTo>
                  <a:lnTo>
                    <a:pt x="50296" y="112771"/>
                  </a:lnTo>
                  <a:close/>
                  <a:moveTo>
                    <a:pt x="62480" y="112771"/>
                  </a:moveTo>
                  <a:lnTo>
                    <a:pt x="62480" y="118707"/>
                  </a:lnTo>
                  <a:lnTo>
                    <a:pt x="56545" y="118707"/>
                  </a:lnTo>
                  <a:lnTo>
                    <a:pt x="56545" y="112771"/>
                  </a:lnTo>
                  <a:close/>
                  <a:moveTo>
                    <a:pt x="68727" y="112771"/>
                  </a:moveTo>
                  <a:lnTo>
                    <a:pt x="68727" y="118707"/>
                  </a:lnTo>
                  <a:lnTo>
                    <a:pt x="62792" y="118707"/>
                  </a:lnTo>
                  <a:lnTo>
                    <a:pt x="62792" y="112771"/>
                  </a:lnTo>
                  <a:close/>
                  <a:moveTo>
                    <a:pt x="74975" y="112771"/>
                  </a:moveTo>
                  <a:lnTo>
                    <a:pt x="74975" y="118707"/>
                  </a:lnTo>
                  <a:lnTo>
                    <a:pt x="69039" y="118707"/>
                  </a:lnTo>
                  <a:lnTo>
                    <a:pt x="69039" y="112771"/>
                  </a:lnTo>
                  <a:close/>
                  <a:moveTo>
                    <a:pt x="81223" y="112771"/>
                  </a:moveTo>
                  <a:lnTo>
                    <a:pt x="81223" y="118707"/>
                  </a:lnTo>
                  <a:lnTo>
                    <a:pt x="75286" y="118707"/>
                  </a:lnTo>
                  <a:lnTo>
                    <a:pt x="75286" y="112771"/>
                  </a:lnTo>
                  <a:close/>
                  <a:moveTo>
                    <a:pt x="87470" y="112771"/>
                  </a:moveTo>
                  <a:lnTo>
                    <a:pt x="87470" y="118707"/>
                  </a:lnTo>
                  <a:lnTo>
                    <a:pt x="81535" y="118707"/>
                  </a:lnTo>
                  <a:lnTo>
                    <a:pt x="81535" y="112771"/>
                  </a:lnTo>
                  <a:close/>
                  <a:moveTo>
                    <a:pt x="93718" y="112771"/>
                  </a:moveTo>
                  <a:lnTo>
                    <a:pt x="93718" y="118707"/>
                  </a:lnTo>
                  <a:lnTo>
                    <a:pt x="87784" y="118707"/>
                  </a:lnTo>
                  <a:lnTo>
                    <a:pt x="87784" y="112771"/>
                  </a:lnTo>
                  <a:close/>
                  <a:moveTo>
                    <a:pt x="99967" y="112771"/>
                  </a:moveTo>
                  <a:lnTo>
                    <a:pt x="99967" y="118707"/>
                  </a:lnTo>
                  <a:lnTo>
                    <a:pt x="94031" y="118707"/>
                  </a:lnTo>
                  <a:lnTo>
                    <a:pt x="94031" y="112771"/>
                  </a:lnTo>
                  <a:close/>
                  <a:moveTo>
                    <a:pt x="106214" y="112771"/>
                  </a:moveTo>
                  <a:lnTo>
                    <a:pt x="106214" y="118707"/>
                  </a:lnTo>
                  <a:lnTo>
                    <a:pt x="100278" y="118707"/>
                  </a:lnTo>
                  <a:lnTo>
                    <a:pt x="100278" y="112771"/>
                  </a:lnTo>
                  <a:close/>
                  <a:moveTo>
                    <a:pt x="112461" y="112771"/>
                  </a:moveTo>
                  <a:lnTo>
                    <a:pt x="112461" y="118707"/>
                  </a:lnTo>
                  <a:lnTo>
                    <a:pt x="106527" y="118707"/>
                  </a:lnTo>
                  <a:lnTo>
                    <a:pt x="106527" y="112771"/>
                  </a:lnTo>
                  <a:close/>
                  <a:moveTo>
                    <a:pt x="118710" y="112771"/>
                  </a:moveTo>
                  <a:lnTo>
                    <a:pt x="118710" y="118707"/>
                  </a:lnTo>
                  <a:lnTo>
                    <a:pt x="112774" y="118707"/>
                  </a:lnTo>
                  <a:lnTo>
                    <a:pt x="112774" y="112771"/>
                  </a:lnTo>
                  <a:close/>
                  <a:moveTo>
                    <a:pt x="124957" y="112771"/>
                  </a:moveTo>
                  <a:lnTo>
                    <a:pt x="124957" y="118707"/>
                  </a:lnTo>
                  <a:lnTo>
                    <a:pt x="119021" y="118707"/>
                  </a:lnTo>
                  <a:lnTo>
                    <a:pt x="119021" y="112771"/>
                  </a:lnTo>
                  <a:close/>
                  <a:moveTo>
                    <a:pt x="131204" y="112771"/>
                  </a:moveTo>
                  <a:lnTo>
                    <a:pt x="131204" y="118707"/>
                  </a:lnTo>
                  <a:lnTo>
                    <a:pt x="125270" y="118707"/>
                  </a:lnTo>
                  <a:lnTo>
                    <a:pt x="125270" y="112771"/>
                  </a:lnTo>
                  <a:close/>
                  <a:moveTo>
                    <a:pt x="137451" y="112771"/>
                  </a:moveTo>
                  <a:lnTo>
                    <a:pt x="137451" y="118707"/>
                  </a:lnTo>
                  <a:lnTo>
                    <a:pt x="131517" y="118707"/>
                  </a:lnTo>
                  <a:lnTo>
                    <a:pt x="131517" y="112771"/>
                  </a:lnTo>
                  <a:close/>
                  <a:moveTo>
                    <a:pt x="143702" y="112771"/>
                  </a:moveTo>
                  <a:lnTo>
                    <a:pt x="143702" y="118707"/>
                  </a:lnTo>
                  <a:lnTo>
                    <a:pt x="137766" y="118707"/>
                  </a:lnTo>
                  <a:lnTo>
                    <a:pt x="137766" y="112771"/>
                  </a:lnTo>
                  <a:close/>
                  <a:moveTo>
                    <a:pt x="149949" y="112771"/>
                  </a:moveTo>
                  <a:lnTo>
                    <a:pt x="149949" y="118707"/>
                  </a:lnTo>
                  <a:lnTo>
                    <a:pt x="144015" y="118707"/>
                  </a:lnTo>
                  <a:lnTo>
                    <a:pt x="144015" y="112771"/>
                  </a:lnTo>
                  <a:close/>
                  <a:moveTo>
                    <a:pt x="156196" y="112771"/>
                  </a:moveTo>
                  <a:lnTo>
                    <a:pt x="156196" y="118707"/>
                  </a:lnTo>
                  <a:lnTo>
                    <a:pt x="150262" y="118707"/>
                  </a:lnTo>
                  <a:lnTo>
                    <a:pt x="150262" y="112771"/>
                  </a:lnTo>
                  <a:close/>
                  <a:moveTo>
                    <a:pt x="162445" y="112771"/>
                  </a:moveTo>
                  <a:lnTo>
                    <a:pt x="162445" y="118707"/>
                  </a:lnTo>
                  <a:lnTo>
                    <a:pt x="156509" y="118707"/>
                  </a:lnTo>
                  <a:lnTo>
                    <a:pt x="156509" y="112771"/>
                  </a:lnTo>
                  <a:close/>
                  <a:moveTo>
                    <a:pt x="168692" y="112771"/>
                  </a:moveTo>
                  <a:lnTo>
                    <a:pt x="168692" y="118707"/>
                  </a:lnTo>
                  <a:lnTo>
                    <a:pt x="162756" y="118707"/>
                  </a:lnTo>
                  <a:lnTo>
                    <a:pt x="162756" y="112771"/>
                  </a:lnTo>
                  <a:close/>
                  <a:moveTo>
                    <a:pt x="174939" y="112771"/>
                  </a:moveTo>
                  <a:lnTo>
                    <a:pt x="174939" y="118707"/>
                  </a:lnTo>
                  <a:lnTo>
                    <a:pt x="169005" y="118707"/>
                  </a:lnTo>
                  <a:lnTo>
                    <a:pt x="169005" y="112771"/>
                  </a:lnTo>
                  <a:close/>
                  <a:moveTo>
                    <a:pt x="181186" y="112771"/>
                  </a:moveTo>
                  <a:lnTo>
                    <a:pt x="181186" y="118707"/>
                  </a:lnTo>
                  <a:lnTo>
                    <a:pt x="175252" y="118707"/>
                  </a:lnTo>
                  <a:lnTo>
                    <a:pt x="175252" y="112771"/>
                  </a:lnTo>
                  <a:close/>
                  <a:moveTo>
                    <a:pt x="187435" y="112771"/>
                  </a:moveTo>
                  <a:lnTo>
                    <a:pt x="187435" y="118707"/>
                  </a:lnTo>
                  <a:lnTo>
                    <a:pt x="181499" y="118707"/>
                  </a:lnTo>
                  <a:lnTo>
                    <a:pt x="181499" y="112771"/>
                  </a:lnTo>
                  <a:close/>
                  <a:moveTo>
                    <a:pt x="193684" y="112771"/>
                  </a:moveTo>
                  <a:lnTo>
                    <a:pt x="193684" y="118707"/>
                  </a:lnTo>
                  <a:lnTo>
                    <a:pt x="187749" y="118707"/>
                  </a:lnTo>
                  <a:lnTo>
                    <a:pt x="187749" y="112771"/>
                  </a:lnTo>
                  <a:close/>
                  <a:moveTo>
                    <a:pt x="199931" y="112771"/>
                  </a:moveTo>
                  <a:lnTo>
                    <a:pt x="199931" y="118707"/>
                  </a:lnTo>
                  <a:lnTo>
                    <a:pt x="193996" y="118707"/>
                  </a:lnTo>
                  <a:lnTo>
                    <a:pt x="193996" y="112771"/>
                  </a:lnTo>
                  <a:close/>
                  <a:moveTo>
                    <a:pt x="206180" y="112771"/>
                  </a:moveTo>
                  <a:lnTo>
                    <a:pt x="206180" y="118707"/>
                  </a:lnTo>
                  <a:lnTo>
                    <a:pt x="200244" y="118707"/>
                  </a:lnTo>
                  <a:lnTo>
                    <a:pt x="200244" y="112771"/>
                  </a:lnTo>
                  <a:close/>
                  <a:moveTo>
                    <a:pt x="212427" y="112771"/>
                  </a:moveTo>
                  <a:lnTo>
                    <a:pt x="212427" y="118707"/>
                  </a:lnTo>
                  <a:lnTo>
                    <a:pt x="206491" y="118707"/>
                  </a:lnTo>
                  <a:lnTo>
                    <a:pt x="206491" y="112771"/>
                  </a:lnTo>
                  <a:close/>
                  <a:moveTo>
                    <a:pt x="218674" y="112771"/>
                  </a:moveTo>
                  <a:lnTo>
                    <a:pt x="218674" y="118707"/>
                  </a:lnTo>
                  <a:lnTo>
                    <a:pt x="212739" y="118707"/>
                  </a:lnTo>
                  <a:lnTo>
                    <a:pt x="212739" y="112771"/>
                  </a:lnTo>
                  <a:close/>
                  <a:moveTo>
                    <a:pt x="224921" y="112771"/>
                  </a:moveTo>
                  <a:lnTo>
                    <a:pt x="224921" y="118707"/>
                  </a:lnTo>
                  <a:lnTo>
                    <a:pt x="218987" y="118707"/>
                  </a:lnTo>
                  <a:lnTo>
                    <a:pt x="218987" y="112771"/>
                  </a:lnTo>
                  <a:close/>
                  <a:moveTo>
                    <a:pt x="231170" y="112771"/>
                  </a:moveTo>
                  <a:lnTo>
                    <a:pt x="231170" y="118707"/>
                  </a:lnTo>
                  <a:lnTo>
                    <a:pt x="225234" y="118707"/>
                  </a:lnTo>
                  <a:lnTo>
                    <a:pt x="225234" y="112771"/>
                  </a:lnTo>
                  <a:close/>
                  <a:moveTo>
                    <a:pt x="237417" y="112771"/>
                  </a:moveTo>
                  <a:lnTo>
                    <a:pt x="237417" y="118707"/>
                  </a:lnTo>
                  <a:lnTo>
                    <a:pt x="231481" y="118707"/>
                  </a:lnTo>
                  <a:lnTo>
                    <a:pt x="231481" y="112771"/>
                  </a:lnTo>
                  <a:close/>
                  <a:moveTo>
                    <a:pt x="243664" y="112771"/>
                  </a:moveTo>
                  <a:lnTo>
                    <a:pt x="243664" y="118707"/>
                  </a:lnTo>
                  <a:lnTo>
                    <a:pt x="237729" y="118707"/>
                  </a:lnTo>
                  <a:lnTo>
                    <a:pt x="237729" y="112771"/>
                  </a:lnTo>
                  <a:close/>
                  <a:moveTo>
                    <a:pt x="249911" y="112771"/>
                  </a:moveTo>
                  <a:lnTo>
                    <a:pt x="249911" y="118707"/>
                  </a:lnTo>
                  <a:lnTo>
                    <a:pt x="243977" y="118707"/>
                  </a:lnTo>
                  <a:lnTo>
                    <a:pt x="243977" y="112771"/>
                  </a:lnTo>
                  <a:close/>
                  <a:moveTo>
                    <a:pt x="256161" y="112771"/>
                  </a:moveTo>
                  <a:lnTo>
                    <a:pt x="256161" y="118707"/>
                  </a:lnTo>
                  <a:lnTo>
                    <a:pt x="250225" y="118707"/>
                  </a:lnTo>
                  <a:lnTo>
                    <a:pt x="250225" y="112771"/>
                  </a:lnTo>
                  <a:close/>
                  <a:moveTo>
                    <a:pt x="262409" y="112771"/>
                  </a:moveTo>
                  <a:lnTo>
                    <a:pt x="262409" y="118707"/>
                  </a:lnTo>
                  <a:lnTo>
                    <a:pt x="256474" y="118707"/>
                  </a:lnTo>
                  <a:lnTo>
                    <a:pt x="256474" y="112771"/>
                  </a:lnTo>
                  <a:close/>
                  <a:moveTo>
                    <a:pt x="268656" y="112771"/>
                  </a:moveTo>
                  <a:lnTo>
                    <a:pt x="268656" y="118707"/>
                  </a:lnTo>
                  <a:lnTo>
                    <a:pt x="262721" y="118707"/>
                  </a:lnTo>
                  <a:lnTo>
                    <a:pt x="262721" y="112771"/>
                  </a:lnTo>
                  <a:close/>
                  <a:moveTo>
                    <a:pt x="274904" y="112771"/>
                  </a:moveTo>
                  <a:lnTo>
                    <a:pt x="274904" y="118707"/>
                  </a:lnTo>
                  <a:lnTo>
                    <a:pt x="268968" y="118707"/>
                  </a:lnTo>
                  <a:lnTo>
                    <a:pt x="268968" y="112771"/>
                  </a:lnTo>
                  <a:close/>
                  <a:moveTo>
                    <a:pt x="6251" y="119019"/>
                  </a:moveTo>
                  <a:lnTo>
                    <a:pt x="6251" y="124954"/>
                  </a:lnTo>
                  <a:lnTo>
                    <a:pt x="315" y="124954"/>
                  </a:lnTo>
                  <a:lnTo>
                    <a:pt x="315" y="119019"/>
                  </a:lnTo>
                  <a:close/>
                  <a:moveTo>
                    <a:pt x="12498" y="119019"/>
                  </a:moveTo>
                  <a:lnTo>
                    <a:pt x="12498" y="124954"/>
                  </a:lnTo>
                  <a:lnTo>
                    <a:pt x="6562" y="124954"/>
                  </a:lnTo>
                  <a:lnTo>
                    <a:pt x="6562" y="119019"/>
                  </a:lnTo>
                  <a:close/>
                  <a:moveTo>
                    <a:pt x="18745" y="119019"/>
                  </a:moveTo>
                  <a:lnTo>
                    <a:pt x="18745" y="124954"/>
                  </a:lnTo>
                  <a:lnTo>
                    <a:pt x="12810" y="124954"/>
                  </a:lnTo>
                  <a:lnTo>
                    <a:pt x="12810" y="119019"/>
                  </a:lnTo>
                  <a:close/>
                  <a:moveTo>
                    <a:pt x="24992" y="119019"/>
                  </a:moveTo>
                  <a:lnTo>
                    <a:pt x="24992" y="124954"/>
                  </a:lnTo>
                  <a:lnTo>
                    <a:pt x="19058" y="124954"/>
                  </a:lnTo>
                  <a:lnTo>
                    <a:pt x="19058" y="119019"/>
                  </a:lnTo>
                  <a:close/>
                  <a:moveTo>
                    <a:pt x="31242" y="119019"/>
                  </a:moveTo>
                  <a:lnTo>
                    <a:pt x="31242" y="124954"/>
                  </a:lnTo>
                  <a:lnTo>
                    <a:pt x="25305" y="124954"/>
                  </a:lnTo>
                  <a:lnTo>
                    <a:pt x="25305" y="119019"/>
                  </a:lnTo>
                  <a:close/>
                  <a:moveTo>
                    <a:pt x="37489" y="119019"/>
                  </a:moveTo>
                  <a:lnTo>
                    <a:pt x="37489" y="124954"/>
                  </a:lnTo>
                  <a:lnTo>
                    <a:pt x="31553" y="124954"/>
                  </a:lnTo>
                  <a:lnTo>
                    <a:pt x="31553" y="119019"/>
                  </a:lnTo>
                  <a:close/>
                  <a:moveTo>
                    <a:pt x="43737" y="119019"/>
                  </a:moveTo>
                  <a:lnTo>
                    <a:pt x="43737" y="124954"/>
                  </a:lnTo>
                  <a:lnTo>
                    <a:pt x="37802" y="124954"/>
                  </a:lnTo>
                  <a:lnTo>
                    <a:pt x="37802" y="119019"/>
                  </a:lnTo>
                  <a:close/>
                  <a:moveTo>
                    <a:pt x="49985" y="119019"/>
                  </a:moveTo>
                  <a:lnTo>
                    <a:pt x="49985" y="124954"/>
                  </a:lnTo>
                  <a:lnTo>
                    <a:pt x="44049" y="124954"/>
                  </a:lnTo>
                  <a:lnTo>
                    <a:pt x="44049" y="119019"/>
                  </a:lnTo>
                  <a:close/>
                  <a:moveTo>
                    <a:pt x="56232" y="119019"/>
                  </a:moveTo>
                  <a:lnTo>
                    <a:pt x="56232" y="124954"/>
                  </a:lnTo>
                  <a:lnTo>
                    <a:pt x="50296" y="124954"/>
                  </a:lnTo>
                  <a:lnTo>
                    <a:pt x="50296" y="119019"/>
                  </a:lnTo>
                  <a:close/>
                  <a:moveTo>
                    <a:pt x="62480" y="119019"/>
                  </a:moveTo>
                  <a:lnTo>
                    <a:pt x="62480" y="124954"/>
                  </a:lnTo>
                  <a:lnTo>
                    <a:pt x="56545" y="124954"/>
                  </a:lnTo>
                  <a:lnTo>
                    <a:pt x="56545" y="119019"/>
                  </a:lnTo>
                  <a:close/>
                  <a:moveTo>
                    <a:pt x="68727" y="119019"/>
                  </a:moveTo>
                  <a:lnTo>
                    <a:pt x="68727" y="124954"/>
                  </a:lnTo>
                  <a:lnTo>
                    <a:pt x="62792" y="124954"/>
                  </a:lnTo>
                  <a:lnTo>
                    <a:pt x="62792" y="119019"/>
                  </a:lnTo>
                  <a:close/>
                  <a:moveTo>
                    <a:pt x="74975" y="119019"/>
                  </a:moveTo>
                  <a:lnTo>
                    <a:pt x="74975" y="124954"/>
                  </a:lnTo>
                  <a:lnTo>
                    <a:pt x="69039" y="124954"/>
                  </a:lnTo>
                  <a:lnTo>
                    <a:pt x="69039" y="119019"/>
                  </a:lnTo>
                  <a:close/>
                  <a:moveTo>
                    <a:pt x="81223" y="119019"/>
                  </a:moveTo>
                  <a:lnTo>
                    <a:pt x="81223" y="124954"/>
                  </a:lnTo>
                  <a:lnTo>
                    <a:pt x="75286" y="124954"/>
                  </a:lnTo>
                  <a:lnTo>
                    <a:pt x="75286" y="119019"/>
                  </a:lnTo>
                  <a:close/>
                  <a:moveTo>
                    <a:pt x="87470" y="119019"/>
                  </a:moveTo>
                  <a:lnTo>
                    <a:pt x="87470" y="124954"/>
                  </a:lnTo>
                  <a:lnTo>
                    <a:pt x="81535" y="124954"/>
                  </a:lnTo>
                  <a:lnTo>
                    <a:pt x="81535" y="119019"/>
                  </a:lnTo>
                  <a:close/>
                  <a:moveTo>
                    <a:pt x="93718" y="119019"/>
                  </a:moveTo>
                  <a:lnTo>
                    <a:pt x="93718" y="124954"/>
                  </a:lnTo>
                  <a:lnTo>
                    <a:pt x="87784" y="124954"/>
                  </a:lnTo>
                  <a:lnTo>
                    <a:pt x="87784" y="119019"/>
                  </a:lnTo>
                  <a:close/>
                  <a:moveTo>
                    <a:pt x="99967" y="119019"/>
                  </a:moveTo>
                  <a:lnTo>
                    <a:pt x="99967" y="124954"/>
                  </a:lnTo>
                  <a:lnTo>
                    <a:pt x="94031" y="124954"/>
                  </a:lnTo>
                  <a:lnTo>
                    <a:pt x="94031" y="119019"/>
                  </a:lnTo>
                  <a:close/>
                  <a:moveTo>
                    <a:pt x="106214" y="119019"/>
                  </a:moveTo>
                  <a:lnTo>
                    <a:pt x="106214" y="124954"/>
                  </a:lnTo>
                  <a:lnTo>
                    <a:pt x="100278" y="124954"/>
                  </a:lnTo>
                  <a:lnTo>
                    <a:pt x="100278" y="119019"/>
                  </a:lnTo>
                  <a:close/>
                  <a:moveTo>
                    <a:pt x="112461" y="119019"/>
                  </a:moveTo>
                  <a:lnTo>
                    <a:pt x="112461" y="124954"/>
                  </a:lnTo>
                  <a:lnTo>
                    <a:pt x="106527" y="124954"/>
                  </a:lnTo>
                  <a:lnTo>
                    <a:pt x="106527" y="119019"/>
                  </a:lnTo>
                  <a:close/>
                  <a:moveTo>
                    <a:pt x="118710" y="119019"/>
                  </a:moveTo>
                  <a:lnTo>
                    <a:pt x="118710" y="124954"/>
                  </a:lnTo>
                  <a:lnTo>
                    <a:pt x="112774" y="124954"/>
                  </a:lnTo>
                  <a:lnTo>
                    <a:pt x="112774" y="119019"/>
                  </a:lnTo>
                  <a:close/>
                  <a:moveTo>
                    <a:pt x="124957" y="119019"/>
                  </a:moveTo>
                  <a:lnTo>
                    <a:pt x="124957" y="124954"/>
                  </a:lnTo>
                  <a:lnTo>
                    <a:pt x="119021" y="124954"/>
                  </a:lnTo>
                  <a:lnTo>
                    <a:pt x="119021" y="119019"/>
                  </a:lnTo>
                  <a:close/>
                  <a:moveTo>
                    <a:pt x="131204" y="119019"/>
                  </a:moveTo>
                  <a:lnTo>
                    <a:pt x="131204" y="124954"/>
                  </a:lnTo>
                  <a:lnTo>
                    <a:pt x="125270" y="124954"/>
                  </a:lnTo>
                  <a:lnTo>
                    <a:pt x="125270" y="119019"/>
                  </a:lnTo>
                  <a:close/>
                  <a:moveTo>
                    <a:pt x="137451" y="119019"/>
                  </a:moveTo>
                  <a:lnTo>
                    <a:pt x="137451" y="124954"/>
                  </a:lnTo>
                  <a:lnTo>
                    <a:pt x="131517" y="124954"/>
                  </a:lnTo>
                  <a:lnTo>
                    <a:pt x="131517" y="119019"/>
                  </a:lnTo>
                  <a:close/>
                  <a:moveTo>
                    <a:pt x="143702" y="119019"/>
                  </a:moveTo>
                  <a:lnTo>
                    <a:pt x="143702" y="124954"/>
                  </a:lnTo>
                  <a:lnTo>
                    <a:pt x="137766" y="124954"/>
                  </a:lnTo>
                  <a:lnTo>
                    <a:pt x="137766" y="119019"/>
                  </a:lnTo>
                  <a:close/>
                  <a:moveTo>
                    <a:pt x="149949" y="119019"/>
                  </a:moveTo>
                  <a:lnTo>
                    <a:pt x="149949" y="124954"/>
                  </a:lnTo>
                  <a:lnTo>
                    <a:pt x="144015" y="124954"/>
                  </a:lnTo>
                  <a:lnTo>
                    <a:pt x="144015" y="119019"/>
                  </a:lnTo>
                  <a:close/>
                  <a:moveTo>
                    <a:pt x="156196" y="119019"/>
                  </a:moveTo>
                  <a:lnTo>
                    <a:pt x="156196" y="124954"/>
                  </a:lnTo>
                  <a:lnTo>
                    <a:pt x="150262" y="124954"/>
                  </a:lnTo>
                  <a:lnTo>
                    <a:pt x="150262" y="119019"/>
                  </a:lnTo>
                  <a:close/>
                  <a:moveTo>
                    <a:pt x="162445" y="119019"/>
                  </a:moveTo>
                  <a:lnTo>
                    <a:pt x="162445" y="124954"/>
                  </a:lnTo>
                  <a:lnTo>
                    <a:pt x="156509" y="124954"/>
                  </a:lnTo>
                  <a:lnTo>
                    <a:pt x="156509" y="119019"/>
                  </a:lnTo>
                  <a:close/>
                  <a:moveTo>
                    <a:pt x="168692" y="119019"/>
                  </a:moveTo>
                  <a:lnTo>
                    <a:pt x="168692" y="124954"/>
                  </a:lnTo>
                  <a:lnTo>
                    <a:pt x="162756" y="124954"/>
                  </a:lnTo>
                  <a:lnTo>
                    <a:pt x="162756" y="119019"/>
                  </a:lnTo>
                  <a:close/>
                  <a:moveTo>
                    <a:pt x="174939" y="119019"/>
                  </a:moveTo>
                  <a:lnTo>
                    <a:pt x="174939" y="124954"/>
                  </a:lnTo>
                  <a:lnTo>
                    <a:pt x="169005" y="124954"/>
                  </a:lnTo>
                  <a:lnTo>
                    <a:pt x="169005" y="119019"/>
                  </a:lnTo>
                  <a:close/>
                  <a:moveTo>
                    <a:pt x="181186" y="119019"/>
                  </a:moveTo>
                  <a:lnTo>
                    <a:pt x="181186" y="124954"/>
                  </a:lnTo>
                  <a:lnTo>
                    <a:pt x="175252" y="124954"/>
                  </a:lnTo>
                  <a:lnTo>
                    <a:pt x="175252" y="119019"/>
                  </a:lnTo>
                  <a:close/>
                  <a:moveTo>
                    <a:pt x="187435" y="119019"/>
                  </a:moveTo>
                  <a:lnTo>
                    <a:pt x="187435" y="124954"/>
                  </a:lnTo>
                  <a:lnTo>
                    <a:pt x="181499" y="124954"/>
                  </a:lnTo>
                  <a:lnTo>
                    <a:pt x="181499" y="119019"/>
                  </a:lnTo>
                  <a:close/>
                  <a:moveTo>
                    <a:pt x="193684" y="119019"/>
                  </a:moveTo>
                  <a:lnTo>
                    <a:pt x="193684" y="124954"/>
                  </a:lnTo>
                  <a:lnTo>
                    <a:pt x="187749" y="124954"/>
                  </a:lnTo>
                  <a:lnTo>
                    <a:pt x="187749" y="119019"/>
                  </a:lnTo>
                  <a:close/>
                  <a:moveTo>
                    <a:pt x="199931" y="119019"/>
                  </a:moveTo>
                  <a:lnTo>
                    <a:pt x="199931" y="124954"/>
                  </a:lnTo>
                  <a:lnTo>
                    <a:pt x="193996" y="124954"/>
                  </a:lnTo>
                  <a:lnTo>
                    <a:pt x="193996" y="119019"/>
                  </a:lnTo>
                  <a:close/>
                  <a:moveTo>
                    <a:pt x="206180" y="119019"/>
                  </a:moveTo>
                  <a:lnTo>
                    <a:pt x="206180" y="124954"/>
                  </a:lnTo>
                  <a:lnTo>
                    <a:pt x="200244" y="124954"/>
                  </a:lnTo>
                  <a:lnTo>
                    <a:pt x="200244" y="119019"/>
                  </a:lnTo>
                  <a:close/>
                  <a:moveTo>
                    <a:pt x="212427" y="119019"/>
                  </a:moveTo>
                  <a:lnTo>
                    <a:pt x="212427" y="124954"/>
                  </a:lnTo>
                  <a:lnTo>
                    <a:pt x="206491" y="124954"/>
                  </a:lnTo>
                  <a:lnTo>
                    <a:pt x="206491" y="119019"/>
                  </a:lnTo>
                  <a:close/>
                  <a:moveTo>
                    <a:pt x="218674" y="119019"/>
                  </a:moveTo>
                  <a:lnTo>
                    <a:pt x="218674" y="124954"/>
                  </a:lnTo>
                  <a:lnTo>
                    <a:pt x="212739" y="124954"/>
                  </a:lnTo>
                  <a:lnTo>
                    <a:pt x="212739" y="119019"/>
                  </a:lnTo>
                  <a:close/>
                  <a:moveTo>
                    <a:pt x="224921" y="119019"/>
                  </a:moveTo>
                  <a:lnTo>
                    <a:pt x="224921" y="124954"/>
                  </a:lnTo>
                  <a:lnTo>
                    <a:pt x="218987" y="124954"/>
                  </a:lnTo>
                  <a:lnTo>
                    <a:pt x="218987" y="119019"/>
                  </a:lnTo>
                  <a:close/>
                  <a:moveTo>
                    <a:pt x="231170" y="119019"/>
                  </a:moveTo>
                  <a:lnTo>
                    <a:pt x="231170" y="124954"/>
                  </a:lnTo>
                  <a:lnTo>
                    <a:pt x="225234" y="124954"/>
                  </a:lnTo>
                  <a:lnTo>
                    <a:pt x="225234" y="119019"/>
                  </a:lnTo>
                  <a:close/>
                  <a:moveTo>
                    <a:pt x="237417" y="119019"/>
                  </a:moveTo>
                  <a:lnTo>
                    <a:pt x="237417" y="124954"/>
                  </a:lnTo>
                  <a:lnTo>
                    <a:pt x="231481" y="124954"/>
                  </a:lnTo>
                  <a:lnTo>
                    <a:pt x="231481" y="119019"/>
                  </a:lnTo>
                  <a:close/>
                  <a:moveTo>
                    <a:pt x="243664" y="119019"/>
                  </a:moveTo>
                  <a:lnTo>
                    <a:pt x="243664" y="124954"/>
                  </a:lnTo>
                  <a:lnTo>
                    <a:pt x="237729" y="124954"/>
                  </a:lnTo>
                  <a:lnTo>
                    <a:pt x="237729" y="119019"/>
                  </a:lnTo>
                  <a:close/>
                  <a:moveTo>
                    <a:pt x="249911" y="119019"/>
                  </a:moveTo>
                  <a:lnTo>
                    <a:pt x="249911" y="124954"/>
                  </a:lnTo>
                  <a:lnTo>
                    <a:pt x="243977" y="124954"/>
                  </a:lnTo>
                  <a:lnTo>
                    <a:pt x="243977" y="119019"/>
                  </a:lnTo>
                  <a:close/>
                  <a:moveTo>
                    <a:pt x="256161" y="119019"/>
                  </a:moveTo>
                  <a:lnTo>
                    <a:pt x="256161" y="124954"/>
                  </a:lnTo>
                  <a:lnTo>
                    <a:pt x="250225" y="124954"/>
                  </a:lnTo>
                  <a:lnTo>
                    <a:pt x="250225" y="119019"/>
                  </a:lnTo>
                  <a:close/>
                  <a:moveTo>
                    <a:pt x="262409" y="119019"/>
                  </a:moveTo>
                  <a:lnTo>
                    <a:pt x="262409" y="124954"/>
                  </a:lnTo>
                  <a:lnTo>
                    <a:pt x="256474" y="124954"/>
                  </a:lnTo>
                  <a:lnTo>
                    <a:pt x="256474" y="119019"/>
                  </a:lnTo>
                  <a:close/>
                  <a:moveTo>
                    <a:pt x="268656" y="119019"/>
                  </a:moveTo>
                  <a:lnTo>
                    <a:pt x="268656" y="124954"/>
                  </a:lnTo>
                  <a:lnTo>
                    <a:pt x="262721" y="124954"/>
                  </a:lnTo>
                  <a:lnTo>
                    <a:pt x="262721" y="119019"/>
                  </a:lnTo>
                  <a:close/>
                  <a:moveTo>
                    <a:pt x="274904" y="119019"/>
                  </a:moveTo>
                  <a:lnTo>
                    <a:pt x="274904" y="124954"/>
                  </a:lnTo>
                  <a:lnTo>
                    <a:pt x="268968" y="124954"/>
                  </a:lnTo>
                  <a:lnTo>
                    <a:pt x="268968" y="119019"/>
                  </a:lnTo>
                  <a:close/>
                  <a:moveTo>
                    <a:pt x="6251" y="125266"/>
                  </a:moveTo>
                  <a:lnTo>
                    <a:pt x="6251" y="131201"/>
                  </a:lnTo>
                  <a:lnTo>
                    <a:pt x="315" y="131201"/>
                  </a:lnTo>
                  <a:lnTo>
                    <a:pt x="315" y="125266"/>
                  </a:lnTo>
                  <a:close/>
                  <a:moveTo>
                    <a:pt x="12498" y="125266"/>
                  </a:moveTo>
                  <a:lnTo>
                    <a:pt x="12498" y="131201"/>
                  </a:lnTo>
                  <a:lnTo>
                    <a:pt x="6562" y="131201"/>
                  </a:lnTo>
                  <a:lnTo>
                    <a:pt x="6562" y="125266"/>
                  </a:lnTo>
                  <a:close/>
                  <a:moveTo>
                    <a:pt x="18745" y="125266"/>
                  </a:moveTo>
                  <a:lnTo>
                    <a:pt x="18745" y="131201"/>
                  </a:lnTo>
                  <a:lnTo>
                    <a:pt x="12810" y="131201"/>
                  </a:lnTo>
                  <a:lnTo>
                    <a:pt x="12810" y="125266"/>
                  </a:lnTo>
                  <a:close/>
                  <a:moveTo>
                    <a:pt x="24992" y="125266"/>
                  </a:moveTo>
                  <a:lnTo>
                    <a:pt x="24992" y="131201"/>
                  </a:lnTo>
                  <a:lnTo>
                    <a:pt x="19058" y="131201"/>
                  </a:lnTo>
                  <a:lnTo>
                    <a:pt x="19058" y="125266"/>
                  </a:lnTo>
                  <a:close/>
                  <a:moveTo>
                    <a:pt x="31242" y="125266"/>
                  </a:moveTo>
                  <a:lnTo>
                    <a:pt x="31242" y="131201"/>
                  </a:lnTo>
                  <a:lnTo>
                    <a:pt x="25305" y="131201"/>
                  </a:lnTo>
                  <a:lnTo>
                    <a:pt x="25305" y="125266"/>
                  </a:lnTo>
                  <a:close/>
                  <a:moveTo>
                    <a:pt x="37489" y="125266"/>
                  </a:moveTo>
                  <a:lnTo>
                    <a:pt x="37489" y="131201"/>
                  </a:lnTo>
                  <a:lnTo>
                    <a:pt x="31553" y="131201"/>
                  </a:lnTo>
                  <a:lnTo>
                    <a:pt x="31553" y="125266"/>
                  </a:lnTo>
                  <a:close/>
                  <a:moveTo>
                    <a:pt x="43737" y="125266"/>
                  </a:moveTo>
                  <a:lnTo>
                    <a:pt x="43737" y="131201"/>
                  </a:lnTo>
                  <a:lnTo>
                    <a:pt x="37802" y="131201"/>
                  </a:lnTo>
                  <a:lnTo>
                    <a:pt x="37802" y="125266"/>
                  </a:lnTo>
                  <a:close/>
                  <a:moveTo>
                    <a:pt x="49985" y="125266"/>
                  </a:moveTo>
                  <a:lnTo>
                    <a:pt x="49985" y="131201"/>
                  </a:lnTo>
                  <a:lnTo>
                    <a:pt x="44049" y="131201"/>
                  </a:lnTo>
                  <a:lnTo>
                    <a:pt x="44049" y="125266"/>
                  </a:lnTo>
                  <a:close/>
                  <a:moveTo>
                    <a:pt x="56232" y="125266"/>
                  </a:moveTo>
                  <a:lnTo>
                    <a:pt x="56232" y="131201"/>
                  </a:lnTo>
                  <a:lnTo>
                    <a:pt x="50296" y="131201"/>
                  </a:lnTo>
                  <a:lnTo>
                    <a:pt x="50296" y="125266"/>
                  </a:lnTo>
                  <a:close/>
                  <a:moveTo>
                    <a:pt x="62480" y="125266"/>
                  </a:moveTo>
                  <a:lnTo>
                    <a:pt x="62480" y="131201"/>
                  </a:lnTo>
                  <a:lnTo>
                    <a:pt x="56545" y="131201"/>
                  </a:lnTo>
                  <a:lnTo>
                    <a:pt x="56545" y="125266"/>
                  </a:lnTo>
                  <a:close/>
                  <a:moveTo>
                    <a:pt x="68727" y="125266"/>
                  </a:moveTo>
                  <a:lnTo>
                    <a:pt x="68727" y="131201"/>
                  </a:lnTo>
                  <a:lnTo>
                    <a:pt x="62792" y="131201"/>
                  </a:lnTo>
                  <a:lnTo>
                    <a:pt x="62792" y="125266"/>
                  </a:lnTo>
                  <a:close/>
                  <a:moveTo>
                    <a:pt x="74975" y="125266"/>
                  </a:moveTo>
                  <a:lnTo>
                    <a:pt x="74975" y="131201"/>
                  </a:lnTo>
                  <a:lnTo>
                    <a:pt x="69039" y="131201"/>
                  </a:lnTo>
                  <a:lnTo>
                    <a:pt x="69039" y="125266"/>
                  </a:lnTo>
                  <a:close/>
                  <a:moveTo>
                    <a:pt x="81223" y="125266"/>
                  </a:moveTo>
                  <a:lnTo>
                    <a:pt x="81223" y="131201"/>
                  </a:lnTo>
                  <a:lnTo>
                    <a:pt x="75286" y="131201"/>
                  </a:lnTo>
                  <a:lnTo>
                    <a:pt x="75286" y="125266"/>
                  </a:lnTo>
                  <a:close/>
                  <a:moveTo>
                    <a:pt x="87470" y="125266"/>
                  </a:moveTo>
                  <a:lnTo>
                    <a:pt x="87470" y="131201"/>
                  </a:lnTo>
                  <a:lnTo>
                    <a:pt x="81535" y="131201"/>
                  </a:lnTo>
                  <a:lnTo>
                    <a:pt x="81535" y="125266"/>
                  </a:lnTo>
                  <a:close/>
                  <a:moveTo>
                    <a:pt x="93718" y="125266"/>
                  </a:moveTo>
                  <a:lnTo>
                    <a:pt x="93718" y="131201"/>
                  </a:lnTo>
                  <a:lnTo>
                    <a:pt x="87784" y="131201"/>
                  </a:lnTo>
                  <a:lnTo>
                    <a:pt x="87784" y="125266"/>
                  </a:lnTo>
                  <a:close/>
                  <a:moveTo>
                    <a:pt x="99967" y="125266"/>
                  </a:moveTo>
                  <a:lnTo>
                    <a:pt x="99967" y="131201"/>
                  </a:lnTo>
                  <a:lnTo>
                    <a:pt x="94031" y="131201"/>
                  </a:lnTo>
                  <a:lnTo>
                    <a:pt x="94031" y="125266"/>
                  </a:lnTo>
                  <a:close/>
                  <a:moveTo>
                    <a:pt x="106214" y="125266"/>
                  </a:moveTo>
                  <a:lnTo>
                    <a:pt x="106214" y="131201"/>
                  </a:lnTo>
                  <a:lnTo>
                    <a:pt x="100278" y="131201"/>
                  </a:lnTo>
                  <a:lnTo>
                    <a:pt x="100278" y="125266"/>
                  </a:lnTo>
                  <a:close/>
                  <a:moveTo>
                    <a:pt x="112461" y="125266"/>
                  </a:moveTo>
                  <a:lnTo>
                    <a:pt x="112461" y="131201"/>
                  </a:lnTo>
                  <a:lnTo>
                    <a:pt x="106527" y="131201"/>
                  </a:lnTo>
                  <a:lnTo>
                    <a:pt x="106527" y="125266"/>
                  </a:lnTo>
                  <a:close/>
                  <a:moveTo>
                    <a:pt x="118710" y="125266"/>
                  </a:moveTo>
                  <a:lnTo>
                    <a:pt x="118710" y="131201"/>
                  </a:lnTo>
                  <a:lnTo>
                    <a:pt x="112774" y="131201"/>
                  </a:lnTo>
                  <a:lnTo>
                    <a:pt x="112774" y="125266"/>
                  </a:lnTo>
                  <a:close/>
                  <a:moveTo>
                    <a:pt x="124957" y="125266"/>
                  </a:moveTo>
                  <a:lnTo>
                    <a:pt x="124957" y="131201"/>
                  </a:lnTo>
                  <a:lnTo>
                    <a:pt x="119021" y="131201"/>
                  </a:lnTo>
                  <a:lnTo>
                    <a:pt x="119021" y="125266"/>
                  </a:lnTo>
                  <a:close/>
                  <a:moveTo>
                    <a:pt x="131204" y="125266"/>
                  </a:moveTo>
                  <a:lnTo>
                    <a:pt x="131204" y="131201"/>
                  </a:lnTo>
                  <a:lnTo>
                    <a:pt x="125270" y="131201"/>
                  </a:lnTo>
                  <a:lnTo>
                    <a:pt x="125270" y="125266"/>
                  </a:lnTo>
                  <a:close/>
                  <a:moveTo>
                    <a:pt x="137451" y="125266"/>
                  </a:moveTo>
                  <a:lnTo>
                    <a:pt x="137451" y="131201"/>
                  </a:lnTo>
                  <a:lnTo>
                    <a:pt x="131517" y="131201"/>
                  </a:lnTo>
                  <a:lnTo>
                    <a:pt x="131517" y="125266"/>
                  </a:lnTo>
                  <a:close/>
                  <a:moveTo>
                    <a:pt x="143702" y="125266"/>
                  </a:moveTo>
                  <a:lnTo>
                    <a:pt x="143702" y="131201"/>
                  </a:lnTo>
                  <a:lnTo>
                    <a:pt x="137766" y="131201"/>
                  </a:lnTo>
                  <a:lnTo>
                    <a:pt x="137766" y="125266"/>
                  </a:lnTo>
                  <a:close/>
                  <a:moveTo>
                    <a:pt x="149949" y="125266"/>
                  </a:moveTo>
                  <a:lnTo>
                    <a:pt x="149949" y="131201"/>
                  </a:lnTo>
                  <a:lnTo>
                    <a:pt x="144015" y="131201"/>
                  </a:lnTo>
                  <a:lnTo>
                    <a:pt x="144015" y="125266"/>
                  </a:lnTo>
                  <a:close/>
                  <a:moveTo>
                    <a:pt x="156196" y="125266"/>
                  </a:moveTo>
                  <a:lnTo>
                    <a:pt x="156196" y="131201"/>
                  </a:lnTo>
                  <a:lnTo>
                    <a:pt x="150262" y="131201"/>
                  </a:lnTo>
                  <a:lnTo>
                    <a:pt x="150262" y="125266"/>
                  </a:lnTo>
                  <a:close/>
                  <a:moveTo>
                    <a:pt x="162445" y="125266"/>
                  </a:moveTo>
                  <a:lnTo>
                    <a:pt x="162445" y="131201"/>
                  </a:lnTo>
                  <a:lnTo>
                    <a:pt x="156509" y="131201"/>
                  </a:lnTo>
                  <a:lnTo>
                    <a:pt x="156509" y="125266"/>
                  </a:lnTo>
                  <a:close/>
                  <a:moveTo>
                    <a:pt x="168692" y="125266"/>
                  </a:moveTo>
                  <a:lnTo>
                    <a:pt x="168692" y="131201"/>
                  </a:lnTo>
                  <a:lnTo>
                    <a:pt x="162756" y="131201"/>
                  </a:lnTo>
                  <a:lnTo>
                    <a:pt x="162756" y="125266"/>
                  </a:lnTo>
                  <a:close/>
                  <a:moveTo>
                    <a:pt x="174939" y="125266"/>
                  </a:moveTo>
                  <a:lnTo>
                    <a:pt x="174939" y="131201"/>
                  </a:lnTo>
                  <a:lnTo>
                    <a:pt x="169005" y="131201"/>
                  </a:lnTo>
                  <a:lnTo>
                    <a:pt x="169005" y="125266"/>
                  </a:lnTo>
                  <a:close/>
                  <a:moveTo>
                    <a:pt x="181186" y="125266"/>
                  </a:moveTo>
                  <a:lnTo>
                    <a:pt x="181186" y="131201"/>
                  </a:lnTo>
                  <a:lnTo>
                    <a:pt x="175252" y="131201"/>
                  </a:lnTo>
                  <a:lnTo>
                    <a:pt x="175252" y="125266"/>
                  </a:lnTo>
                  <a:close/>
                  <a:moveTo>
                    <a:pt x="187435" y="125266"/>
                  </a:moveTo>
                  <a:lnTo>
                    <a:pt x="187435" y="131201"/>
                  </a:lnTo>
                  <a:lnTo>
                    <a:pt x="181499" y="131201"/>
                  </a:lnTo>
                  <a:lnTo>
                    <a:pt x="181499" y="125266"/>
                  </a:lnTo>
                  <a:close/>
                  <a:moveTo>
                    <a:pt x="193682" y="125266"/>
                  </a:moveTo>
                  <a:lnTo>
                    <a:pt x="193682" y="131201"/>
                  </a:lnTo>
                  <a:lnTo>
                    <a:pt x="187746" y="131201"/>
                  </a:lnTo>
                  <a:lnTo>
                    <a:pt x="187746" y="125266"/>
                  </a:lnTo>
                  <a:close/>
                  <a:moveTo>
                    <a:pt x="199931" y="125266"/>
                  </a:moveTo>
                  <a:lnTo>
                    <a:pt x="199931" y="131201"/>
                  </a:lnTo>
                  <a:lnTo>
                    <a:pt x="193996" y="131201"/>
                  </a:lnTo>
                  <a:lnTo>
                    <a:pt x="193996" y="125266"/>
                  </a:lnTo>
                  <a:close/>
                  <a:moveTo>
                    <a:pt x="206180" y="125266"/>
                  </a:moveTo>
                  <a:lnTo>
                    <a:pt x="206180" y="131201"/>
                  </a:lnTo>
                  <a:lnTo>
                    <a:pt x="200244" y="131201"/>
                  </a:lnTo>
                  <a:lnTo>
                    <a:pt x="200244" y="125266"/>
                  </a:lnTo>
                  <a:close/>
                  <a:moveTo>
                    <a:pt x="212427" y="125266"/>
                  </a:moveTo>
                  <a:lnTo>
                    <a:pt x="212427" y="131201"/>
                  </a:lnTo>
                  <a:lnTo>
                    <a:pt x="206491" y="131201"/>
                  </a:lnTo>
                  <a:lnTo>
                    <a:pt x="206491" y="125266"/>
                  </a:lnTo>
                  <a:close/>
                  <a:moveTo>
                    <a:pt x="218674" y="125266"/>
                  </a:moveTo>
                  <a:lnTo>
                    <a:pt x="218674" y="131201"/>
                  </a:lnTo>
                  <a:lnTo>
                    <a:pt x="212739" y="131201"/>
                  </a:lnTo>
                  <a:lnTo>
                    <a:pt x="212739" y="125266"/>
                  </a:lnTo>
                  <a:close/>
                  <a:moveTo>
                    <a:pt x="224921" y="125266"/>
                  </a:moveTo>
                  <a:lnTo>
                    <a:pt x="224921" y="131201"/>
                  </a:lnTo>
                  <a:lnTo>
                    <a:pt x="218987" y="131201"/>
                  </a:lnTo>
                  <a:lnTo>
                    <a:pt x="218987" y="125266"/>
                  </a:lnTo>
                  <a:close/>
                  <a:moveTo>
                    <a:pt x="231170" y="125266"/>
                  </a:moveTo>
                  <a:lnTo>
                    <a:pt x="231170" y="131201"/>
                  </a:lnTo>
                  <a:lnTo>
                    <a:pt x="225234" y="131201"/>
                  </a:lnTo>
                  <a:lnTo>
                    <a:pt x="225234" y="125266"/>
                  </a:lnTo>
                  <a:close/>
                  <a:moveTo>
                    <a:pt x="237417" y="125266"/>
                  </a:moveTo>
                  <a:lnTo>
                    <a:pt x="237417" y="131201"/>
                  </a:lnTo>
                  <a:lnTo>
                    <a:pt x="231481" y="131201"/>
                  </a:lnTo>
                  <a:lnTo>
                    <a:pt x="231481" y="125266"/>
                  </a:lnTo>
                  <a:close/>
                  <a:moveTo>
                    <a:pt x="243664" y="125266"/>
                  </a:moveTo>
                  <a:lnTo>
                    <a:pt x="243664" y="131201"/>
                  </a:lnTo>
                  <a:lnTo>
                    <a:pt x="237729" y="131201"/>
                  </a:lnTo>
                  <a:lnTo>
                    <a:pt x="237729" y="125266"/>
                  </a:lnTo>
                  <a:close/>
                  <a:moveTo>
                    <a:pt x="249911" y="125266"/>
                  </a:moveTo>
                  <a:lnTo>
                    <a:pt x="249911" y="131201"/>
                  </a:lnTo>
                  <a:lnTo>
                    <a:pt x="243977" y="131201"/>
                  </a:lnTo>
                  <a:lnTo>
                    <a:pt x="243977" y="125266"/>
                  </a:lnTo>
                  <a:close/>
                  <a:moveTo>
                    <a:pt x="256161" y="125266"/>
                  </a:moveTo>
                  <a:lnTo>
                    <a:pt x="256161" y="131201"/>
                  </a:lnTo>
                  <a:lnTo>
                    <a:pt x="250225" y="131201"/>
                  </a:lnTo>
                  <a:lnTo>
                    <a:pt x="250225" y="125266"/>
                  </a:lnTo>
                  <a:close/>
                  <a:moveTo>
                    <a:pt x="262409" y="125266"/>
                  </a:moveTo>
                  <a:lnTo>
                    <a:pt x="262409" y="131201"/>
                  </a:lnTo>
                  <a:lnTo>
                    <a:pt x="256474" y="131201"/>
                  </a:lnTo>
                  <a:lnTo>
                    <a:pt x="256474" y="125266"/>
                  </a:lnTo>
                  <a:close/>
                  <a:moveTo>
                    <a:pt x="268656" y="125266"/>
                  </a:moveTo>
                  <a:lnTo>
                    <a:pt x="268656" y="131201"/>
                  </a:lnTo>
                  <a:lnTo>
                    <a:pt x="262721" y="131201"/>
                  </a:lnTo>
                  <a:lnTo>
                    <a:pt x="262721" y="125266"/>
                  </a:lnTo>
                  <a:close/>
                  <a:moveTo>
                    <a:pt x="274904" y="125266"/>
                  </a:moveTo>
                  <a:lnTo>
                    <a:pt x="274904" y="131201"/>
                  </a:lnTo>
                  <a:lnTo>
                    <a:pt x="268968" y="131201"/>
                  </a:lnTo>
                  <a:lnTo>
                    <a:pt x="268968" y="125266"/>
                  </a:lnTo>
                  <a:close/>
                  <a:moveTo>
                    <a:pt x="6251" y="131513"/>
                  </a:moveTo>
                  <a:lnTo>
                    <a:pt x="6251" y="137449"/>
                  </a:lnTo>
                  <a:lnTo>
                    <a:pt x="315" y="137449"/>
                  </a:lnTo>
                  <a:lnTo>
                    <a:pt x="315" y="131513"/>
                  </a:lnTo>
                  <a:close/>
                  <a:moveTo>
                    <a:pt x="12498" y="131513"/>
                  </a:moveTo>
                  <a:lnTo>
                    <a:pt x="12498" y="137449"/>
                  </a:lnTo>
                  <a:lnTo>
                    <a:pt x="6562" y="137449"/>
                  </a:lnTo>
                  <a:lnTo>
                    <a:pt x="6562" y="131513"/>
                  </a:lnTo>
                  <a:close/>
                  <a:moveTo>
                    <a:pt x="18745" y="131513"/>
                  </a:moveTo>
                  <a:lnTo>
                    <a:pt x="18745" y="137449"/>
                  </a:lnTo>
                  <a:lnTo>
                    <a:pt x="12810" y="137449"/>
                  </a:lnTo>
                  <a:lnTo>
                    <a:pt x="12810" y="131513"/>
                  </a:lnTo>
                  <a:close/>
                  <a:moveTo>
                    <a:pt x="24992" y="131513"/>
                  </a:moveTo>
                  <a:lnTo>
                    <a:pt x="24992" y="137449"/>
                  </a:lnTo>
                  <a:lnTo>
                    <a:pt x="19058" y="137449"/>
                  </a:lnTo>
                  <a:lnTo>
                    <a:pt x="19058" y="131513"/>
                  </a:lnTo>
                  <a:close/>
                  <a:moveTo>
                    <a:pt x="31241" y="131513"/>
                  </a:moveTo>
                  <a:lnTo>
                    <a:pt x="31241" y="137449"/>
                  </a:lnTo>
                  <a:lnTo>
                    <a:pt x="25305" y="137449"/>
                  </a:lnTo>
                  <a:lnTo>
                    <a:pt x="25305" y="131513"/>
                  </a:lnTo>
                  <a:close/>
                  <a:moveTo>
                    <a:pt x="37489" y="131513"/>
                  </a:moveTo>
                  <a:lnTo>
                    <a:pt x="37489" y="137449"/>
                  </a:lnTo>
                  <a:lnTo>
                    <a:pt x="31553" y="137449"/>
                  </a:lnTo>
                  <a:lnTo>
                    <a:pt x="31553" y="131513"/>
                  </a:lnTo>
                  <a:close/>
                  <a:moveTo>
                    <a:pt x="43737" y="131513"/>
                  </a:moveTo>
                  <a:lnTo>
                    <a:pt x="43737" y="137449"/>
                  </a:lnTo>
                  <a:lnTo>
                    <a:pt x="37802" y="137449"/>
                  </a:lnTo>
                  <a:lnTo>
                    <a:pt x="37802" y="131513"/>
                  </a:lnTo>
                  <a:close/>
                  <a:moveTo>
                    <a:pt x="49985" y="131513"/>
                  </a:moveTo>
                  <a:lnTo>
                    <a:pt x="49985" y="137449"/>
                  </a:lnTo>
                  <a:lnTo>
                    <a:pt x="44049" y="137449"/>
                  </a:lnTo>
                  <a:lnTo>
                    <a:pt x="44049" y="131513"/>
                  </a:lnTo>
                  <a:close/>
                  <a:moveTo>
                    <a:pt x="56232" y="131513"/>
                  </a:moveTo>
                  <a:lnTo>
                    <a:pt x="56232" y="137449"/>
                  </a:lnTo>
                  <a:lnTo>
                    <a:pt x="50296" y="137449"/>
                  </a:lnTo>
                  <a:lnTo>
                    <a:pt x="50296" y="131513"/>
                  </a:lnTo>
                  <a:close/>
                  <a:moveTo>
                    <a:pt x="62480" y="131513"/>
                  </a:moveTo>
                  <a:lnTo>
                    <a:pt x="62480" y="137449"/>
                  </a:lnTo>
                  <a:lnTo>
                    <a:pt x="56545" y="137449"/>
                  </a:lnTo>
                  <a:lnTo>
                    <a:pt x="56545" y="131513"/>
                  </a:lnTo>
                  <a:close/>
                  <a:moveTo>
                    <a:pt x="68727" y="131513"/>
                  </a:moveTo>
                  <a:lnTo>
                    <a:pt x="68727" y="137449"/>
                  </a:lnTo>
                  <a:lnTo>
                    <a:pt x="62792" y="137449"/>
                  </a:lnTo>
                  <a:lnTo>
                    <a:pt x="62792" y="131513"/>
                  </a:lnTo>
                  <a:close/>
                  <a:moveTo>
                    <a:pt x="74975" y="131513"/>
                  </a:moveTo>
                  <a:lnTo>
                    <a:pt x="74975" y="137449"/>
                  </a:lnTo>
                  <a:lnTo>
                    <a:pt x="69039" y="137449"/>
                  </a:lnTo>
                  <a:lnTo>
                    <a:pt x="69039" y="131513"/>
                  </a:lnTo>
                  <a:close/>
                  <a:moveTo>
                    <a:pt x="81223" y="131513"/>
                  </a:moveTo>
                  <a:lnTo>
                    <a:pt x="81223" y="137449"/>
                  </a:lnTo>
                  <a:lnTo>
                    <a:pt x="75286" y="137449"/>
                  </a:lnTo>
                  <a:lnTo>
                    <a:pt x="75286" y="131513"/>
                  </a:lnTo>
                  <a:close/>
                  <a:moveTo>
                    <a:pt x="87470" y="131513"/>
                  </a:moveTo>
                  <a:lnTo>
                    <a:pt x="87470" y="137449"/>
                  </a:lnTo>
                  <a:lnTo>
                    <a:pt x="81535" y="137449"/>
                  </a:lnTo>
                  <a:lnTo>
                    <a:pt x="81535" y="131513"/>
                  </a:lnTo>
                  <a:close/>
                  <a:moveTo>
                    <a:pt x="93718" y="131513"/>
                  </a:moveTo>
                  <a:lnTo>
                    <a:pt x="93718" y="137449"/>
                  </a:lnTo>
                  <a:lnTo>
                    <a:pt x="87784" y="137449"/>
                  </a:lnTo>
                  <a:lnTo>
                    <a:pt x="87784" y="131513"/>
                  </a:lnTo>
                  <a:close/>
                  <a:moveTo>
                    <a:pt x="99967" y="131513"/>
                  </a:moveTo>
                  <a:lnTo>
                    <a:pt x="99967" y="137449"/>
                  </a:lnTo>
                  <a:lnTo>
                    <a:pt x="94031" y="137449"/>
                  </a:lnTo>
                  <a:lnTo>
                    <a:pt x="94031" y="131513"/>
                  </a:lnTo>
                  <a:close/>
                  <a:moveTo>
                    <a:pt x="106214" y="131513"/>
                  </a:moveTo>
                  <a:lnTo>
                    <a:pt x="106214" y="137449"/>
                  </a:lnTo>
                  <a:lnTo>
                    <a:pt x="100278" y="137449"/>
                  </a:lnTo>
                  <a:lnTo>
                    <a:pt x="100278" y="131513"/>
                  </a:lnTo>
                  <a:close/>
                  <a:moveTo>
                    <a:pt x="112461" y="131513"/>
                  </a:moveTo>
                  <a:lnTo>
                    <a:pt x="112461" y="137449"/>
                  </a:lnTo>
                  <a:lnTo>
                    <a:pt x="106527" y="137449"/>
                  </a:lnTo>
                  <a:lnTo>
                    <a:pt x="106527" y="131513"/>
                  </a:lnTo>
                  <a:close/>
                  <a:moveTo>
                    <a:pt x="118710" y="131513"/>
                  </a:moveTo>
                  <a:lnTo>
                    <a:pt x="118710" y="137449"/>
                  </a:lnTo>
                  <a:lnTo>
                    <a:pt x="112774" y="137449"/>
                  </a:lnTo>
                  <a:lnTo>
                    <a:pt x="112774" y="131513"/>
                  </a:lnTo>
                  <a:close/>
                  <a:moveTo>
                    <a:pt x="124957" y="131513"/>
                  </a:moveTo>
                  <a:lnTo>
                    <a:pt x="124957" y="137449"/>
                  </a:lnTo>
                  <a:lnTo>
                    <a:pt x="119021" y="137449"/>
                  </a:lnTo>
                  <a:lnTo>
                    <a:pt x="119021" y="131513"/>
                  </a:lnTo>
                  <a:close/>
                  <a:moveTo>
                    <a:pt x="131204" y="131513"/>
                  </a:moveTo>
                  <a:lnTo>
                    <a:pt x="131204" y="137449"/>
                  </a:lnTo>
                  <a:lnTo>
                    <a:pt x="125270" y="137449"/>
                  </a:lnTo>
                  <a:lnTo>
                    <a:pt x="125270" y="131513"/>
                  </a:lnTo>
                  <a:close/>
                  <a:moveTo>
                    <a:pt x="137451" y="131513"/>
                  </a:moveTo>
                  <a:lnTo>
                    <a:pt x="137451" y="137449"/>
                  </a:lnTo>
                  <a:lnTo>
                    <a:pt x="131517" y="137449"/>
                  </a:lnTo>
                  <a:lnTo>
                    <a:pt x="131517" y="131513"/>
                  </a:lnTo>
                  <a:close/>
                  <a:moveTo>
                    <a:pt x="143702" y="131513"/>
                  </a:moveTo>
                  <a:lnTo>
                    <a:pt x="143702" y="137449"/>
                  </a:lnTo>
                  <a:lnTo>
                    <a:pt x="137766" y="137449"/>
                  </a:lnTo>
                  <a:lnTo>
                    <a:pt x="137766" y="131513"/>
                  </a:lnTo>
                  <a:close/>
                  <a:moveTo>
                    <a:pt x="149949" y="131513"/>
                  </a:moveTo>
                  <a:lnTo>
                    <a:pt x="149949" y="137449"/>
                  </a:lnTo>
                  <a:lnTo>
                    <a:pt x="144015" y="137449"/>
                  </a:lnTo>
                  <a:lnTo>
                    <a:pt x="144015" y="131513"/>
                  </a:lnTo>
                  <a:close/>
                  <a:moveTo>
                    <a:pt x="156196" y="131513"/>
                  </a:moveTo>
                  <a:lnTo>
                    <a:pt x="156196" y="137449"/>
                  </a:lnTo>
                  <a:lnTo>
                    <a:pt x="150262" y="137449"/>
                  </a:lnTo>
                  <a:lnTo>
                    <a:pt x="150262" y="131513"/>
                  </a:lnTo>
                  <a:close/>
                  <a:moveTo>
                    <a:pt x="162445" y="131513"/>
                  </a:moveTo>
                  <a:lnTo>
                    <a:pt x="162445" y="137449"/>
                  </a:lnTo>
                  <a:lnTo>
                    <a:pt x="156509" y="137449"/>
                  </a:lnTo>
                  <a:lnTo>
                    <a:pt x="156509" y="131513"/>
                  </a:lnTo>
                  <a:close/>
                  <a:moveTo>
                    <a:pt x="168692" y="131513"/>
                  </a:moveTo>
                  <a:lnTo>
                    <a:pt x="168692" y="137449"/>
                  </a:lnTo>
                  <a:lnTo>
                    <a:pt x="162756" y="137449"/>
                  </a:lnTo>
                  <a:lnTo>
                    <a:pt x="162756" y="131513"/>
                  </a:lnTo>
                  <a:close/>
                  <a:moveTo>
                    <a:pt x="174939" y="131513"/>
                  </a:moveTo>
                  <a:lnTo>
                    <a:pt x="174939" y="137449"/>
                  </a:lnTo>
                  <a:lnTo>
                    <a:pt x="169005" y="137449"/>
                  </a:lnTo>
                  <a:lnTo>
                    <a:pt x="169005" y="131513"/>
                  </a:lnTo>
                  <a:close/>
                  <a:moveTo>
                    <a:pt x="181186" y="131513"/>
                  </a:moveTo>
                  <a:lnTo>
                    <a:pt x="181186" y="137449"/>
                  </a:lnTo>
                  <a:lnTo>
                    <a:pt x="175252" y="137449"/>
                  </a:lnTo>
                  <a:lnTo>
                    <a:pt x="175252" y="131513"/>
                  </a:lnTo>
                  <a:close/>
                  <a:moveTo>
                    <a:pt x="187433" y="131513"/>
                  </a:moveTo>
                  <a:lnTo>
                    <a:pt x="187433" y="137449"/>
                  </a:lnTo>
                  <a:lnTo>
                    <a:pt x="181499" y="137449"/>
                  </a:lnTo>
                  <a:lnTo>
                    <a:pt x="181499" y="131513"/>
                  </a:lnTo>
                  <a:close/>
                  <a:moveTo>
                    <a:pt x="193682" y="131513"/>
                  </a:moveTo>
                  <a:lnTo>
                    <a:pt x="193682" y="137449"/>
                  </a:lnTo>
                  <a:lnTo>
                    <a:pt x="187746" y="137449"/>
                  </a:lnTo>
                  <a:lnTo>
                    <a:pt x="187746" y="131513"/>
                  </a:lnTo>
                  <a:close/>
                  <a:moveTo>
                    <a:pt x="199931" y="131513"/>
                  </a:moveTo>
                  <a:lnTo>
                    <a:pt x="199931" y="137449"/>
                  </a:lnTo>
                  <a:lnTo>
                    <a:pt x="193996" y="137449"/>
                  </a:lnTo>
                  <a:lnTo>
                    <a:pt x="193996" y="131513"/>
                  </a:lnTo>
                  <a:close/>
                  <a:moveTo>
                    <a:pt x="206180" y="131513"/>
                  </a:moveTo>
                  <a:lnTo>
                    <a:pt x="206180" y="137449"/>
                  </a:lnTo>
                  <a:lnTo>
                    <a:pt x="200244" y="137449"/>
                  </a:lnTo>
                  <a:lnTo>
                    <a:pt x="200244" y="131513"/>
                  </a:lnTo>
                  <a:close/>
                  <a:moveTo>
                    <a:pt x="212427" y="131513"/>
                  </a:moveTo>
                  <a:lnTo>
                    <a:pt x="212427" y="137449"/>
                  </a:lnTo>
                  <a:lnTo>
                    <a:pt x="206491" y="137449"/>
                  </a:lnTo>
                  <a:lnTo>
                    <a:pt x="206491" y="131513"/>
                  </a:lnTo>
                  <a:close/>
                  <a:moveTo>
                    <a:pt x="218674" y="131513"/>
                  </a:moveTo>
                  <a:lnTo>
                    <a:pt x="218674" y="137449"/>
                  </a:lnTo>
                  <a:lnTo>
                    <a:pt x="212739" y="137449"/>
                  </a:lnTo>
                  <a:lnTo>
                    <a:pt x="212739" y="131513"/>
                  </a:lnTo>
                  <a:close/>
                  <a:moveTo>
                    <a:pt x="224921" y="131513"/>
                  </a:moveTo>
                  <a:lnTo>
                    <a:pt x="224921" y="137449"/>
                  </a:lnTo>
                  <a:lnTo>
                    <a:pt x="218987" y="137449"/>
                  </a:lnTo>
                  <a:lnTo>
                    <a:pt x="218987" y="131513"/>
                  </a:lnTo>
                  <a:close/>
                  <a:moveTo>
                    <a:pt x="231170" y="131513"/>
                  </a:moveTo>
                  <a:lnTo>
                    <a:pt x="231170" y="137449"/>
                  </a:lnTo>
                  <a:lnTo>
                    <a:pt x="225234" y="137449"/>
                  </a:lnTo>
                  <a:lnTo>
                    <a:pt x="225234" y="131513"/>
                  </a:lnTo>
                  <a:close/>
                  <a:moveTo>
                    <a:pt x="237417" y="131513"/>
                  </a:moveTo>
                  <a:lnTo>
                    <a:pt x="237417" y="137449"/>
                  </a:lnTo>
                  <a:lnTo>
                    <a:pt x="231481" y="137449"/>
                  </a:lnTo>
                  <a:lnTo>
                    <a:pt x="231481" y="131513"/>
                  </a:lnTo>
                  <a:close/>
                  <a:moveTo>
                    <a:pt x="243664" y="131513"/>
                  </a:moveTo>
                  <a:lnTo>
                    <a:pt x="243664" y="137449"/>
                  </a:lnTo>
                  <a:lnTo>
                    <a:pt x="237729" y="137449"/>
                  </a:lnTo>
                  <a:lnTo>
                    <a:pt x="237729" y="131513"/>
                  </a:lnTo>
                  <a:close/>
                  <a:moveTo>
                    <a:pt x="249911" y="131513"/>
                  </a:moveTo>
                  <a:lnTo>
                    <a:pt x="249911" y="137449"/>
                  </a:lnTo>
                  <a:lnTo>
                    <a:pt x="243977" y="137449"/>
                  </a:lnTo>
                  <a:lnTo>
                    <a:pt x="243977" y="131513"/>
                  </a:lnTo>
                  <a:close/>
                  <a:moveTo>
                    <a:pt x="256161" y="131513"/>
                  </a:moveTo>
                  <a:lnTo>
                    <a:pt x="256161" y="137449"/>
                  </a:lnTo>
                  <a:lnTo>
                    <a:pt x="250225" y="137449"/>
                  </a:lnTo>
                  <a:lnTo>
                    <a:pt x="250225" y="131513"/>
                  </a:lnTo>
                  <a:close/>
                  <a:moveTo>
                    <a:pt x="262409" y="131513"/>
                  </a:moveTo>
                  <a:lnTo>
                    <a:pt x="262409" y="137449"/>
                  </a:lnTo>
                  <a:lnTo>
                    <a:pt x="256474" y="137449"/>
                  </a:lnTo>
                  <a:lnTo>
                    <a:pt x="256474" y="131513"/>
                  </a:lnTo>
                  <a:close/>
                  <a:moveTo>
                    <a:pt x="268656" y="131513"/>
                  </a:moveTo>
                  <a:lnTo>
                    <a:pt x="268656" y="137449"/>
                  </a:lnTo>
                  <a:lnTo>
                    <a:pt x="262721" y="137449"/>
                  </a:lnTo>
                  <a:lnTo>
                    <a:pt x="262721" y="131513"/>
                  </a:lnTo>
                  <a:close/>
                  <a:moveTo>
                    <a:pt x="274904" y="131513"/>
                  </a:moveTo>
                  <a:lnTo>
                    <a:pt x="274904" y="137449"/>
                  </a:lnTo>
                  <a:lnTo>
                    <a:pt x="268968" y="137449"/>
                  </a:lnTo>
                  <a:lnTo>
                    <a:pt x="268968" y="131513"/>
                  </a:lnTo>
                  <a:close/>
                  <a:moveTo>
                    <a:pt x="6251" y="137760"/>
                  </a:moveTo>
                  <a:lnTo>
                    <a:pt x="6251" y="143697"/>
                  </a:lnTo>
                  <a:lnTo>
                    <a:pt x="315" y="143697"/>
                  </a:lnTo>
                  <a:lnTo>
                    <a:pt x="315" y="137760"/>
                  </a:lnTo>
                  <a:close/>
                  <a:moveTo>
                    <a:pt x="12498" y="137760"/>
                  </a:moveTo>
                  <a:lnTo>
                    <a:pt x="12498" y="143697"/>
                  </a:lnTo>
                  <a:lnTo>
                    <a:pt x="6562" y="143697"/>
                  </a:lnTo>
                  <a:lnTo>
                    <a:pt x="6562" y="137760"/>
                  </a:lnTo>
                  <a:close/>
                  <a:moveTo>
                    <a:pt x="18745" y="137760"/>
                  </a:moveTo>
                  <a:lnTo>
                    <a:pt x="18745" y="143697"/>
                  </a:lnTo>
                  <a:lnTo>
                    <a:pt x="12810" y="143697"/>
                  </a:lnTo>
                  <a:lnTo>
                    <a:pt x="12810" y="137760"/>
                  </a:lnTo>
                  <a:close/>
                  <a:moveTo>
                    <a:pt x="24992" y="137760"/>
                  </a:moveTo>
                  <a:lnTo>
                    <a:pt x="24992" y="143697"/>
                  </a:lnTo>
                  <a:lnTo>
                    <a:pt x="19058" y="143697"/>
                  </a:lnTo>
                  <a:lnTo>
                    <a:pt x="19058" y="137760"/>
                  </a:lnTo>
                  <a:close/>
                  <a:moveTo>
                    <a:pt x="31241" y="137760"/>
                  </a:moveTo>
                  <a:lnTo>
                    <a:pt x="31241" y="143697"/>
                  </a:lnTo>
                  <a:lnTo>
                    <a:pt x="25305" y="143697"/>
                  </a:lnTo>
                  <a:lnTo>
                    <a:pt x="25305" y="137760"/>
                  </a:lnTo>
                  <a:close/>
                  <a:moveTo>
                    <a:pt x="37489" y="137760"/>
                  </a:moveTo>
                  <a:lnTo>
                    <a:pt x="37489" y="143697"/>
                  </a:lnTo>
                  <a:lnTo>
                    <a:pt x="31553" y="143697"/>
                  </a:lnTo>
                  <a:lnTo>
                    <a:pt x="31553" y="137760"/>
                  </a:lnTo>
                  <a:close/>
                  <a:moveTo>
                    <a:pt x="43737" y="137760"/>
                  </a:moveTo>
                  <a:lnTo>
                    <a:pt x="43737" y="143697"/>
                  </a:lnTo>
                  <a:lnTo>
                    <a:pt x="37802" y="143697"/>
                  </a:lnTo>
                  <a:lnTo>
                    <a:pt x="37802" y="137760"/>
                  </a:lnTo>
                  <a:close/>
                  <a:moveTo>
                    <a:pt x="49985" y="137760"/>
                  </a:moveTo>
                  <a:lnTo>
                    <a:pt x="49985" y="143697"/>
                  </a:lnTo>
                  <a:lnTo>
                    <a:pt x="44049" y="143697"/>
                  </a:lnTo>
                  <a:lnTo>
                    <a:pt x="44049" y="137760"/>
                  </a:lnTo>
                  <a:close/>
                  <a:moveTo>
                    <a:pt x="56232" y="137760"/>
                  </a:moveTo>
                  <a:lnTo>
                    <a:pt x="56232" y="143697"/>
                  </a:lnTo>
                  <a:lnTo>
                    <a:pt x="50296" y="143697"/>
                  </a:lnTo>
                  <a:lnTo>
                    <a:pt x="50296" y="137760"/>
                  </a:lnTo>
                  <a:close/>
                  <a:moveTo>
                    <a:pt x="62480" y="137760"/>
                  </a:moveTo>
                  <a:lnTo>
                    <a:pt x="62480" y="143697"/>
                  </a:lnTo>
                  <a:lnTo>
                    <a:pt x="56545" y="143697"/>
                  </a:lnTo>
                  <a:lnTo>
                    <a:pt x="56545" y="137760"/>
                  </a:lnTo>
                  <a:close/>
                  <a:moveTo>
                    <a:pt x="68727" y="137760"/>
                  </a:moveTo>
                  <a:lnTo>
                    <a:pt x="68727" y="143697"/>
                  </a:lnTo>
                  <a:lnTo>
                    <a:pt x="62792" y="143697"/>
                  </a:lnTo>
                  <a:lnTo>
                    <a:pt x="62792" y="137760"/>
                  </a:lnTo>
                  <a:close/>
                  <a:moveTo>
                    <a:pt x="74975" y="137760"/>
                  </a:moveTo>
                  <a:lnTo>
                    <a:pt x="74975" y="143697"/>
                  </a:lnTo>
                  <a:lnTo>
                    <a:pt x="69039" y="143697"/>
                  </a:lnTo>
                  <a:lnTo>
                    <a:pt x="69039" y="137760"/>
                  </a:lnTo>
                  <a:close/>
                  <a:moveTo>
                    <a:pt x="81223" y="137760"/>
                  </a:moveTo>
                  <a:lnTo>
                    <a:pt x="81223" y="143697"/>
                  </a:lnTo>
                  <a:lnTo>
                    <a:pt x="75286" y="143697"/>
                  </a:lnTo>
                  <a:lnTo>
                    <a:pt x="75286" y="137760"/>
                  </a:lnTo>
                  <a:close/>
                  <a:moveTo>
                    <a:pt x="87470" y="137760"/>
                  </a:moveTo>
                  <a:lnTo>
                    <a:pt x="87470" y="143697"/>
                  </a:lnTo>
                  <a:lnTo>
                    <a:pt x="81535" y="143697"/>
                  </a:lnTo>
                  <a:lnTo>
                    <a:pt x="81535" y="137760"/>
                  </a:lnTo>
                  <a:close/>
                  <a:moveTo>
                    <a:pt x="93718" y="137760"/>
                  </a:moveTo>
                  <a:lnTo>
                    <a:pt x="93718" y="143697"/>
                  </a:lnTo>
                  <a:lnTo>
                    <a:pt x="87784" y="143697"/>
                  </a:lnTo>
                  <a:lnTo>
                    <a:pt x="87784" y="137760"/>
                  </a:lnTo>
                  <a:close/>
                  <a:moveTo>
                    <a:pt x="99967" y="137760"/>
                  </a:moveTo>
                  <a:lnTo>
                    <a:pt x="99967" y="143697"/>
                  </a:lnTo>
                  <a:lnTo>
                    <a:pt x="94031" y="143697"/>
                  </a:lnTo>
                  <a:lnTo>
                    <a:pt x="94031" y="137760"/>
                  </a:lnTo>
                  <a:close/>
                  <a:moveTo>
                    <a:pt x="106214" y="137760"/>
                  </a:moveTo>
                  <a:lnTo>
                    <a:pt x="106214" y="143697"/>
                  </a:lnTo>
                  <a:lnTo>
                    <a:pt x="100278" y="143697"/>
                  </a:lnTo>
                  <a:lnTo>
                    <a:pt x="100278" y="137760"/>
                  </a:lnTo>
                  <a:close/>
                  <a:moveTo>
                    <a:pt x="112461" y="137760"/>
                  </a:moveTo>
                  <a:lnTo>
                    <a:pt x="112461" y="143697"/>
                  </a:lnTo>
                  <a:lnTo>
                    <a:pt x="106527" y="143697"/>
                  </a:lnTo>
                  <a:lnTo>
                    <a:pt x="106527" y="137760"/>
                  </a:lnTo>
                  <a:close/>
                  <a:moveTo>
                    <a:pt x="118710" y="137760"/>
                  </a:moveTo>
                  <a:lnTo>
                    <a:pt x="118710" y="143697"/>
                  </a:lnTo>
                  <a:lnTo>
                    <a:pt x="112774" y="143697"/>
                  </a:lnTo>
                  <a:lnTo>
                    <a:pt x="112774" y="137760"/>
                  </a:lnTo>
                  <a:close/>
                  <a:moveTo>
                    <a:pt x="124957" y="137760"/>
                  </a:moveTo>
                  <a:lnTo>
                    <a:pt x="124957" y="143697"/>
                  </a:lnTo>
                  <a:lnTo>
                    <a:pt x="119021" y="143697"/>
                  </a:lnTo>
                  <a:lnTo>
                    <a:pt x="119021" y="137760"/>
                  </a:lnTo>
                  <a:close/>
                  <a:moveTo>
                    <a:pt x="131204" y="137760"/>
                  </a:moveTo>
                  <a:lnTo>
                    <a:pt x="131204" y="143697"/>
                  </a:lnTo>
                  <a:lnTo>
                    <a:pt x="125270" y="143697"/>
                  </a:lnTo>
                  <a:lnTo>
                    <a:pt x="125270" y="137760"/>
                  </a:lnTo>
                  <a:close/>
                  <a:moveTo>
                    <a:pt x="137451" y="137760"/>
                  </a:moveTo>
                  <a:lnTo>
                    <a:pt x="137451" y="143697"/>
                  </a:lnTo>
                  <a:lnTo>
                    <a:pt x="131517" y="143697"/>
                  </a:lnTo>
                  <a:lnTo>
                    <a:pt x="131517" y="137760"/>
                  </a:lnTo>
                  <a:close/>
                  <a:moveTo>
                    <a:pt x="143702" y="137760"/>
                  </a:moveTo>
                  <a:lnTo>
                    <a:pt x="143702" y="143697"/>
                  </a:lnTo>
                  <a:lnTo>
                    <a:pt x="137766" y="143697"/>
                  </a:lnTo>
                  <a:lnTo>
                    <a:pt x="137766" y="137760"/>
                  </a:lnTo>
                  <a:close/>
                  <a:moveTo>
                    <a:pt x="149949" y="137760"/>
                  </a:moveTo>
                  <a:lnTo>
                    <a:pt x="149949" y="143697"/>
                  </a:lnTo>
                  <a:lnTo>
                    <a:pt x="144015" y="143697"/>
                  </a:lnTo>
                  <a:lnTo>
                    <a:pt x="144015" y="137760"/>
                  </a:lnTo>
                  <a:close/>
                  <a:moveTo>
                    <a:pt x="156196" y="137760"/>
                  </a:moveTo>
                  <a:lnTo>
                    <a:pt x="156196" y="143697"/>
                  </a:lnTo>
                  <a:lnTo>
                    <a:pt x="150262" y="143697"/>
                  </a:lnTo>
                  <a:lnTo>
                    <a:pt x="150262" y="137760"/>
                  </a:lnTo>
                  <a:close/>
                  <a:moveTo>
                    <a:pt x="162445" y="137760"/>
                  </a:moveTo>
                  <a:lnTo>
                    <a:pt x="162445" y="143697"/>
                  </a:lnTo>
                  <a:lnTo>
                    <a:pt x="156509" y="143697"/>
                  </a:lnTo>
                  <a:lnTo>
                    <a:pt x="156509" y="137760"/>
                  </a:lnTo>
                  <a:close/>
                  <a:moveTo>
                    <a:pt x="168692" y="137760"/>
                  </a:moveTo>
                  <a:lnTo>
                    <a:pt x="168692" y="143697"/>
                  </a:lnTo>
                  <a:lnTo>
                    <a:pt x="162756" y="143697"/>
                  </a:lnTo>
                  <a:lnTo>
                    <a:pt x="162756" y="137760"/>
                  </a:lnTo>
                  <a:close/>
                  <a:moveTo>
                    <a:pt x="174939" y="137760"/>
                  </a:moveTo>
                  <a:lnTo>
                    <a:pt x="174939" y="143697"/>
                  </a:lnTo>
                  <a:lnTo>
                    <a:pt x="169005" y="143697"/>
                  </a:lnTo>
                  <a:lnTo>
                    <a:pt x="169005" y="137760"/>
                  </a:lnTo>
                  <a:close/>
                  <a:moveTo>
                    <a:pt x="181186" y="137760"/>
                  </a:moveTo>
                  <a:lnTo>
                    <a:pt x="181186" y="143697"/>
                  </a:lnTo>
                  <a:lnTo>
                    <a:pt x="175252" y="143697"/>
                  </a:lnTo>
                  <a:lnTo>
                    <a:pt x="175252" y="137760"/>
                  </a:lnTo>
                  <a:close/>
                  <a:moveTo>
                    <a:pt x="187433" y="137760"/>
                  </a:moveTo>
                  <a:lnTo>
                    <a:pt x="187433" y="143697"/>
                  </a:lnTo>
                  <a:lnTo>
                    <a:pt x="181499" y="143697"/>
                  </a:lnTo>
                  <a:lnTo>
                    <a:pt x="181499" y="137760"/>
                  </a:lnTo>
                  <a:close/>
                  <a:moveTo>
                    <a:pt x="193682" y="137760"/>
                  </a:moveTo>
                  <a:lnTo>
                    <a:pt x="193682" y="143697"/>
                  </a:lnTo>
                  <a:lnTo>
                    <a:pt x="187746" y="143697"/>
                  </a:lnTo>
                  <a:lnTo>
                    <a:pt x="187746" y="137760"/>
                  </a:lnTo>
                  <a:close/>
                  <a:moveTo>
                    <a:pt x="199931" y="137760"/>
                  </a:moveTo>
                  <a:lnTo>
                    <a:pt x="199931" y="143697"/>
                  </a:lnTo>
                  <a:lnTo>
                    <a:pt x="193996" y="143697"/>
                  </a:lnTo>
                  <a:lnTo>
                    <a:pt x="193996" y="137760"/>
                  </a:lnTo>
                  <a:close/>
                  <a:moveTo>
                    <a:pt x="206180" y="137760"/>
                  </a:moveTo>
                  <a:lnTo>
                    <a:pt x="206180" y="143697"/>
                  </a:lnTo>
                  <a:lnTo>
                    <a:pt x="200244" y="143697"/>
                  </a:lnTo>
                  <a:lnTo>
                    <a:pt x="200244" y="137760"/>
                  </a:lnTo>
                  <a:close/>
                  <a:moveTo>
                    <a:pt x="212427" y="137760"/>
                  </a:moveTo>
                  <a:lnTo>
                    <a:pt x="212427" y="143697"/>
                  </a:lnTo>
                  <a:lnTo>
                    <a:pt x="206491" y="143697"/>
                  </a:lnTo>
                  <a:lnTo>
                    <a:pt x="206491" y="137760"/>
                  </a:lnTo>
                  <a:close/>
                  <a:moveTo>
                    <a:pt x="218674" y="137760"/>
                  </a:moveTo>
                  <a:lnTo>
                    <a:pt x="218674" y="143697"/>
                  </a:lnTo>
                  <a:lnTo>
                    <a:pt x="212739" y="143697"/>
                  </a:lnTo>
                  <a:lnTo>
                    <a:pt x="212739" y="137760"/>
                  </a:lnTo>
                  <a:close/>
                  <a:moveTo>
                    <a:pt x="224921" y="137760"/>
                  </a:moveTo>
                  <a:lnTo>
                    <a:pt x="224921" y="143697"/>
                  </a:lnTo>
                  <a:lnTo>
                    <a:pt x="218987" y="143697"/>
                  </a:lnTo>
                  <a:lnTo>
                    <a:pt x="218987" y="137760"/>
                  </a:lnTo>
                  <a:close/>
                  <a:moveTo>
                    <a:pt x="231170" y="137760"/>
                  </a:moveTo>
                  <a:lnTo>
                    <a:pt x="231170" y="143697"/>
                  </a:lnTo>
                  <a:lnTo>
                    <a:pt x="225234" y="143697"/>
                  </a:lnTo>
                  <a:lnTo>
                    <a:pt x="225234" y="137760"/>
                  </a:lnTo>
                  <a:close/>
                  <a:moveTo>
                    <a:pt x="237417" y="137760"/>
                  </a:moveTo>
                  <a:lnTo>
                    <a:pt x="237417" y="143697"/>
                  </a:lnTo>
                  <a:lnTo>
                    <a:pt x="231481" y="143697"/>
                  </a:lnTo>
                  <a:lnTo>
                    <a:pt x="231481" y="137760"/>
                  </a:lnTo>
                  <a:close/>
                  <a:moveTo>
                    <a:pt x="243664" y="137760"/>
                  </a:moveTo>
                  <a:lnTo>
                    <a:pt x="243664" y="143697"/>
                  </a:lnTo>
                  <a:lnTo>
                    <a:pt x="237729" y="143697"/>
                  </a:lnTo>
                  <a:lnTo>
                    <a:pt x="237729" y="137760"/>
                  </a:lnTo>
                  <a:close/>
                  <a:moveTo>
                    <a:pt x="249911" y="137760"/>
                  </a:moveTo>
                  <a:lnTo>
                    <a:pt x="249911" y="143697"/>
                  </a:lnTo>
                  <a:lnTo>
                    <a:pt x="243977" y="143697"/>
                  </a:lnTo>
                  <a:lnTo>
                    <a:pt x="243977" y="137760"/>
                  </a:lnTo>
                  <a:close/>
                  <a:moveTo>
                    <a:pt x="256161" y="137760"/>
                  </a:moveTo>
                  <a:lnTo>
                    <a:pt x="256161" y="143697"/>
                  </a:lnTo>
                  <a:lnTo>
                    <a:pt x="250225" y="143697"/>
                  </a:lnTo>
                  <a:lnTo>
                    <a:pt x="250225" y="137760"/>
                  </a:lnTo>
                  <a:close/>
                  <a:moveTo>
                    <a:pt x="262409" y="137760"/>
                  </a:moveTo>
                  <a:lnTo>
                    <a:pt x="262409" y="143697"/>
                  </a:lnTo>
                  <a:lnTo>
                    <a:pt x="256474" y="143697"/>
                  </a:lnTo>
                  <a:lnTo>
                    <a:pt x="256474" y="137760"/>
                  </a:lnTo>
                  <a:close/>
                  <a:moveTo>
                    <a:pt x="268656" y="137760"/>
                  </a:moveTo>
                  <a:lnTo>
                    <a:pt x="268656" y="143697"/>
                  </a:lnTo>
                  <a:lnTo>
                    <a:pt x="262721" y="143697"/>
                  </a:lnTo>
                  <a:lnTo>
                    <a:pt x="262721" y="137760"/>
                  </a:lnTo>
                  <a:close/>
                  <a:moveTo>
                    <a:pt x="274904" y="137760"/>
                  </a:moveTo>
                  <a:lnTo>
                    <a:pt x="274904" y="143697"/>
                  </a:lnTo>
                  <a:lnTo>
                    <a:pt x="268968" y="143697"/>
                  </a:lnTo>
                  <a:lnTo>
                    <a:pt x="268968" y="137760"/>
                  </a:lnTo>
                  <a:close/>
                  <a:moveTo>
                    <a:pt x="6251" y="144011"/>
                  </a:moveTo>
                  <a:lnTo>
                    <a:pt x="6251" y="149945"/>
                  </a:lnTo>
                  <a:lnTo>
                    <a:pt x="315" y="149945"/>
                  </a:lnTo>
                  <a:lnTo>
                    <a:pt x="315" y="144011"/>
                  </a:lnTo>
                  <a:close/>
                  <a:moveTo>
                    <a:pt x="12498" y="144011"/>
                  </a:moveTo>
                  <a:lnTo>
                    <a:pt x="12498" y="149945"/>
                  </a:lnTo>
                  <a:lnTo>
                    <a:pt x="6562" y="149945"/>
                  </a:lnTo>
                  <a:lnTo>
                    <a:pt x="6562" y="144011"/>
                  </a:lnTo>
                  <a:close/>
                  <a:moveTo>
                    <a:pt x="18745" y="144011"/>
                  </a:moveTo>
                  <a:lnTo>
                    <a:pt x="18745" y="149945"/>
                  </a:lnTo>
                  <a:lnTo>
                    <a:pt x="12810" y="149945"/>
                  </a:lnTo>
                  <a:lnTo>
                    <a:pt x="12810" y="144011"/>
                  </a:lnTo>
                  <a:close/>
                  <a:moveTo>
                    <a:pt x="24992" y="144011"/>
                  </a:moveTo>
                  <a:lnTo>
                    <a:pt x="24992" y="149945"/>
                  </a:lnTo>
                  <a:lnTo>
                    <a:pt x="19058" y="149945"/>
                  </a:lnTo>
                  <a:lnTo>
                    <a:pt x="19058" y="144011"/>
                  </a:lnTo>
                  <a:close/>
                  <a:moveTo>
                    <a:pt x="31241" y="144011"/>
                  </a:moveTo>
                  <a:lnTo>
                    <a:pt x="31241" y="149945"/>
                  </a:lnTo>
                  <a:lnTo>
                    <a:pt x="25305" y="149945"/>
                  </a:lnTo>
                  <a:lnTo>
                    <a:pt x="25305" y="144011"/>
                  </a:lnTo>
                  <a:close/>
                  <a:moveTo>
                    <a:pt x="37489" y="144011"/>
                  </a:moveTo>
                  <a:lnTo>
                    <a:pt x="37489" y="149945"/>
                  </a:lnTo>
                  <a:lnTo>
                    <a:pt x="31553" y="149945"/>
                  </a:lnTo>
                  <a:lnTo>
                    <a:pt x="31553" y="144011"/>
                  </a:lnTo>
                  <a:close/>
                  <a:moveTo>
                    <a:pt x="43737" y="144011"/>
                  </a:moveTo>
                  <a:lnTo>
                    <a:pt x="43737" y="149945"/>
                  </a:lnTo>
                  <a:lnTo>
                    <a:pt x="37802" y="149945"/>
                  </a:lnTo>
                  <a:lnTo>
                    <a:pt x="37802" y="144011"/>
                  </a:lnTo>
                  <a:close/>
                  <a:moveTo>
                    <a:pt x="49985" y="144011"/>
                  </a:moveTo>
                  <a:lnTo>
                    <a:pt x="49985" y="149945"/>
                  </a:lnTo>
                  <a:lnTo>
                    <a:pt x="44049" y="149945"/>
                  </a:lnTo>
                  <a:lnTo>
                    <a:pt x="44049" y="144011"/>
                  </a:lnTo>
                  <a:close/>
                  <a:moveTo>
                    <a:pt x="56232" y="144011"/>
                  </a:moveTo>
                  <a:lnTo>
                    <a:pt x="56232" y="149945"/>
                  </a:lnTo>
                  <a:lnTo>
                    <a:pt x="50296" y="149945"/>
                  </a:lnTo>
                  <a:lnTo>
                    <a:pt x="50296" y="144011"/>
                  </a:lnTo>
                  <a:close/>
                  <a:moveTo>
                    <a:pt x="62480" y="144011"/>
                  </a:moveTo>
                  <a:lnTo>
                    <a:pt x="62480" y="149945"/>
                  </a:lnTo>
                  <a:lnTo>
                    <a:pt x="56545" y="149945"/>
                  </a:lnTo>
                  <a:lnTo>
                    <a:pt x="56545" y="144011"/>
                  </a:lnTo>
                  <a:close/>
                  <a:moveTo>
                    <a:pt x="68727" y="144011"/>
                  </a:moveTo>
                  <a:lnTo>
                    <a:pt x="68727" y="149945"/>
                  </a:lnTo>
                  <a:lnTo>
                    <a:pt x="62792" y="149945"/>
                  </a:lnTo>
                  <a:lnTo>
                    <a:pt x="62792" y="144011"/>
                  </a:lnTo>
                  <a:close/>
                  <a:moveTo>
                    <a:pt x="74975" y="144011"/>
                  </a:moveTo>
                  <a:lnTo>
                    <a:pt x="74975" y="149945"/>
                  </a:lnTo>
                  <a:lnTo>
                    <a:pt x="69039" y="149945"/>
                  </a:lnTo>
                  <a:lnTo>
                    <a:pt x="69039" y="144011"/>
                  </a:lnTo>
                  <a:close/>
                  <a:moveTo>
                    <a:pt x="81223" y="144011"/>
                  </a:moveTo>
                  <a:lnTo>
                    <a:pt x="81223" y="149945"/>
                  </a:lnTo>
                  <a:lnTo>
                    <a:pt x="75286" y="149945"/>
                  </a:lnTo>
                  <a:lnTo>
                    <a:pt x="75286" y="144011"/>
                  </a:lnTo>
                  <a:close/>
                  <a:moveTo>
                    <a:pt x="87470" y="144011"/>
                  </a:moveTo>
                  <a:lnTo>
                    <a:pt x="87470" y="149945"/>
                  </a:lnTo>
                  <a:lnTo>
                    <a:pt x="81535" y="149945"/>
                  </a:lnTo>
                  <a:lnTo>
                    <a:pt x="81535" y="144011"/>
                  </a:lnTo>
                  <a:close/>
                  <a:moveTo>
                    <a:pt x="93718" y="144011"/>
                  </a:moveTo>
                  <a:lnTo>
                    <a:pt x="93718" y="149945"/>
                  </a:lnTo>
                  <a:lnTo>
                    <a:pt x="87784" y="149945"/>
                  </a:lnTo>
                  <a:lnTo>
                    <a:pt x="87784" y="144011"/>
                  </a:lnTo>
                  <a:close/>
                  <a:moveTo>
                    <a:pt x="99967" y="144011"/>
                  </a:moveTo>
                  <a:lnTo>
                    <a:pt x="99967" y="149945"/>
                  </a:lnTo>
                  <a:lnTo>
                    <a:pt x="94031" y="149945"/>
                  </a:lnTo>
                  <a:lnTo>
                    <a:pt x="94031" y="144011"/>
                  </a:lnTo>
                  <a:close/>
                  <a:moveTo>
                    <a:pt x="106214" y="144011"/>
                  </a:moveTo>
                  <a:lnTo>
                    <a:pt x="106214" y="149945"/>
                  </a:lnTo>
                  <a:lnTo>
                    <a:pt x="100278" y="149945"/>
                  </a:lnTo>
                  <a:lnTo>
                    <a:pt x="100278" y="144011"/>
                  </a:lnTo>
                  <a:close/>
                  <a:moveTo>
                    <a:pt x="112461" y="144011"/>
                  </a:moveTo>
                  <a:lnTo>
                    <a:pt x="112461" y="149945"/>
                  </a:lnTo>
                  <a:lnTo>
                    <a:pt x="106527" y="149945"/>
                  </a:lnTo>
                  <a:lnTo>
                    <a:pt x="106527" y="144011"/>
                  </a:lnTo>
                  <a:close/>
                  <a:moveTo>
                    <a:pt x="118710" y="144011"/>
                  </a:moveTo>
                  <a:lnTo>
                    <a:pt x="118710" y="149945"/>
                  </a:lnTo>
                  <a:lnTo>
                    <a:pt x="112774" y="149945"/>
                  </a:lnTo>
                  <a:lnTo>
                    <a:pt x="112774" y="144011"/>
                  </a:lnTo>
                  <a:close/>
                  <a:moveTo>
                    <a:pt x="124957" y="144011"/>
                  </a:moveTo>
                  <a:lnTo>
                    <a:pt x="124957" y="149945"/>
                  </a:lnTo>
                  <a:lnTo>
                    <a:pt x="119021" y="149945"/>
                  </a:lnTo>
                  <a:lnTo>
                    <a:pt x="119021" y="144011"/>
                  </a:lnTo>
                  <a:close/>
                  <a:moveTo>
                    <a:pt x="131204" y="144011"/>
                  </a:moveTo>
                  <a:lnTo>
                    <a:pt x="131204" y="149945"/>
                  </a:lnTo>
                  <a:lnTo>
                    <a:pt x="125270" y="149945"/>
                  </a:lnTo>
                  <a:lnTo>
                    <a:pt x="125270" y="144011"/>
                  </a:lnTo>
                  <a:close/>
                  <a:moveTo>
                    <a:pt x="137451" y="144011"/>
                  </a:moveTo>
                  <a:lnTo>
                    <a:pt x="137451" y="149945"/>
                  </a:lnTo>
                  <a:lnTo>
                    <a:pt x="131517" y="149945"/>
                  </a:lnTo>
                  <a:lnTo>
                    <a:pt x="131517" y="144011"/>
                  </a:lnTo>
                  <a:close/>
                  <a:moveTo>
                    <a:pt x="143702" y="144011"/>
                  </a:moveTo>
                  <a:lnTo>
                    <a:pt x="143702" y="149945"/>
                  </a:lnTo>
                  <a:lnTo>
                    <a:pt x="137766" y="149945"/>
                  </a:lnTo>
                  <a:lnTo>
                    <a:pt x="137766" y="144011"/>
                  </a:lnTo>
                  <a:close/>
                  <a:moveTo>
                    <a:pt x="149949" y="144011"/>
                  </a:moveTo>
                  <a:lnTo>
                    <a:pt x="149949" y="149945"/>
                  </a:lnTo>
                  <a:lnTo>
                    <a:pt x="144015" y="149945"/>
                  </a:lnTo>
                  <a:lnTo>
                    <a:pt x="144015" y="144011"/>
                  </a:lnTo>
                  <a:close/>
                  <a:moveTo>
                    <a:pt x="156196" y="144011"/>
                  </a:moveTo>
                  <a:lnTo>
                    <a:pt x="156196" y="149945"/>
                  </a:lnTo>
                  <a:lnTo>
                    <a:pt x="150262" y="149945"/>
                  </a:lnTo>
                  <a:lnTo>
                    <a:pt x="150262" y="144011"/>
                  </a:lnTo>
                  <a:close/>
                  <a:moveTo>
                    <a:pt x="162445" y="144011"/>
                  </a:moveTo>
                  <a:lnTo>
                    <a:pt x="162445" y="149945"/>
                  </a:lnTo>
                  <a:lnTo>
                    <a:pt x="156509" y="149945"/>
                  </a:lnTo>
                  <a:lnTo>
                    <a:pt x="156509" y="144011"/>
                  </a:lnTo>
                  <a:close/>
                  <a:moveTo>
                    <a:pt x="168692" y="144011"/>
                  </a:moveTo>
                  <a:lnTo>
                    <a:pt x="168692" y="149945"/>
                  </a:lnTo>
                  <a:lnTo>
                    <a:pt x="162756" y="149945"/>
                  </a:lnTo>
                  <a:lnTo>
                    <a:pt x="162756" y="144011"/>
                  </a:lnTo>
                  <a:close/>
                  <a:moveTo>
                    <a:pt x="174939" y="144011"/>
                  </a:moveTo>
                  <a:lnTo>
                    <a:pt x="174939" y="149945"/>
                  </a:lnTo>
                  <a:lnTo>
                    <a:pt x="169005" y="149945"/>
                  </a:lnTo>
                  <a:lnTo>
                    <a:pt x="169005" y="144011"/>
                  </a:lnTo>
                  <a:close/>
                  <a:moveTo>
                    <a:pt x="181186" y="144011"/>
                  </a:moveTo>
                  <a:lnTo>
                    <a:pt x="181186" y="149945"/>
                  </a:lnTo>
                  <a:lnTo>
                    <a:pt x="175252" y="149945"/>
                  </a:lnTo>
                  <a:lnTo>
                    <a:pt x="175252" y="144011"/>
                  </a:lnTo>
                  <a:close/>
                  <a:moveTo>
                    <a:pt x="187433" y="144011"/>
                  </a:moveTo>
                  <a:lnTo>
                    <a:pt x="187433" y="149945"/>
                  </a:lnTo>
                  <a:lnTo>
                    <a:pt x="181499" y="149945"/>
                  </a:lnTo>
                  <a:lnTo>
                    <a:pt x="181499" y="144011"/>
                  </a:lnTo>
                  <a:close/>
                  <a:moveTo>
                    <a:pt x="193682" y="144011"/>
                  </a:moveTo>
                  <a:lnTo>
                    <a:pt x="193682" y="149945"/>
                  </a:lnTo>
                  <a:lnTo>
                    <a:pt x="187746" y="149945"/>
                  </a:lnTo>
                  <a:lnTo>
                    <a:pt x="187746" y="144011"/>
                  </a:lnTo>
                  <a:close/>
                  <a:moveTo>
                    <a:pt x="199931" y="144011"/>
                  </a:moveTo>
                  <a:lnTo>
                    <a:pt x="199931" y="149945"/>
                  </a:lnTo>
                  <a:lnTo>
                    <a:pt x="193996" y="149945"/>
                  </a:lnTo>
                  <a:lnTo>
                    <a:pt x="193996" y="144011"/>
                  </a:lnTo>
                  <a:close/>
                  <a:moveTo>
                    <a:pt x="206180" y="144011"/>
                  </a:moveTo>
                  <a:lnTo>
                    <a:pt x="206180" y="149945"/>
                  </a:lnTo>
                  <a:lnTo>
                    <a:pt x="200244" y="149945"/>
                  </a:lnTo>
                  <a:lnTo>
                    <a:pt x="200244" y="144011"/>
                  </a:lnTo>
                  <a:close/>
                  <a:moveTo>
                    <a:pt x="212427" y="144011"/>
                  </a:moveTo>
                  <a:lnTo>
                    <a:pt x="212427" y="149945"/>
                  </a:lnTo>
                  <a:lnTo>
                    <a:pt x="206491" y="149945"/>
                  </a:lnTo>
                  <a:lnTo>
                    <a:pt x="206491" y="144011"/>
                  </a:lnTo>
                  <a:close/>
                  <a:moveTo>
                    <a:pt x="218674" y="144011"/>
                  </a:moveTo>
                  <a:lnTo>
                    <a:pt x="218674" y="149945"/>
                  </a:lnTo>
                  <a:lnTo>
                    <a:pt x="212739" y="149945"/>
                  </a:lnTo>
                  <a:lnTo>
                    <a:pt x="212739" y="144011"/>
                  </a:lnTo>
                  <a:close/>
                  <a:moveTo>
                    <a:pt x="224921" y="144011"/>
                  </a:moveTo>
                  <a:lnTo>
                    <a:pt x="224921" y="149945"/>
                  </a:lnTo>
                  <a:lnTo>
                    <a:pt x="218987" y="149945"/>
                  </a:lnTo>
                  <a:lnTo>
                    <a:pt x="218987" y="144011"/>
                  </a:lnTo>
                  <a:close/>
                  <a:moveTo>
                    <a:pt x="231170" y="144011"/>
                  </a:moveTo>
                  <a:lnTo>
                    <a:pt x="231170" y="149945"/>
                  </a:lnTo>
                  <a:lnTo>
                    <a:pt x="225234" y="149945"/>
                  </a:lnTo>
                  <a:lnTo>
                    <a:pt x="225234" y="144011"/>
                  </a:lnTo>
                  <a:close/>
                  <a:moveTo>
                    <a:pt x="237417" y="144011"/>
                  </a:moveTo>
                  <a:lnTo>
                    <a:pt x="237417" y="149945"/>
                  </a:lnTo>
                  <a:lnTo>
                    <a:pt x="231481" y="149945"/>
                  </a:lnTo>
                  <a:lnTo>
                    <a:pt x="231481" y="144011"/>
                  </a:lnTo>
                  <a:close/>
                  <a:moveTo>
                    <a:pt x="243664" y="144011"/>
                  </a:moveTo>
                  <a:lnTo>
                    <a:pt x="243664" y="149945"/>
                  </a:lnTo>
                  <a:lnTo>
                    <a:pt x="237729" y="149945"/>
                  </a:lnTo>
                  <a:lnTo>
                    <a:pt x="237729" y="144011"/>
                  </a:lnTo>
                  <a:close/>
                  <a:moveTo>
                    <a:pt x="249911" y="144011"/>
                  </a:moveTo>
                  <a:lnTo>
                    <a:pt x="249911" y="149945"/>
                  </a:lnTo>
                  <a:lnTo>
                    <a:pt x="243977" y="149945"/>
                  </a:lnTo>
                  <a:lnTo>
                    <a:pt x="243977" y="144011"/>
                  </a:lnTo>
                  <a:close/>
                  <a:moveTo>
                    <a:pt x="256161" y="144011"/>
                  </a:moveTo>
                  <a:lnTo>
                    <a:pt x="256161" y="149945"/>
                  </a:lnTo>
                  <a:lnTo>
                    <a:pt x="250225" y="149945"/>
                  </a:lnTo>
                  <a:lnTo>
                    <a:pt x="250225" y="144011"/>
                  </a:lnTo>
                  <a:close/>
                  <a:moveTo>
                    <a:pt x="262409" y="144011"/>
                  </a:moveTo>
                  <a:lnTo>
                    <a:pt x="262409" y="149945"/>
                  </a:lnTo>
                  <a:lnTo>
                    <a:pt x="256474" y="149945"/>
                  </a:lnTo>
                  <a:lnTo>
                    <a:pt x="256474" y="144011"/>
                  </a:lnTo>
                  <a:close/>
                  <a:moveTo>
                    <a:pt x="268656" y="144011"/>
                  </a:moveTo>
                  <a:lnTo>
                    <a:pt x="268656" y="149945"/>
                  </a:lnTo>
                  <a:lnTo>
                    <a:pt x="262721" y="149945"/>
                  </a:lnTo>
                  <a:lnTo>
                    <a:pt x="262721" y="144011"/>
                  </a:lnTo>
                  <a:close/>
                  <a:moveTo>
                    <a:pt x="274904" y="144011"/>
                  </a:moveTo>
                  <a:lnTo>
                    <a:pt x="274904" y="149945"/>
                  </a:lnTo>
                  <a:lnTo>
                    <a:pt x="268968" y="149945"/>
                  </a:lnTo>
                  <a:lnTo>
                    <a:pt x="268968" y="144011"/>
                  </a:lnTo>
                  <a:close/>
                  <a:moveTo>
                    <a:pt x="6251" y="150258"/>
                  </a:moveTo>
                  <a:lnTo>
                    <a:pt x="6251" y="156192"/>
                  </a:lnTo>
                  <a:lnTo>
                    <a:pt x="315" y="156192"/>
                  </a:lnTo>
                  <a:lnTo>
                    <a:pt x="315" y="150258"/>
                  </a:lnTo>
                  <a:close/>
                  <a:moveTo>
                    <a:pt x="12498" y="150258"/>
                  </a:moveTo>
                  <a:lnTo>
                    <a:pt x="12498" y="156192"/>
                  </a:lnTo>
                  <a:lnTo>
                    <a:pt x="6562" y="156192"/>
                  </a:lnTo>
                  <a:lnTo>
                    <a:pt x="6562" y="150258"/>
                  </a:lnTo>
                  <a:close/>
                  <a:moveTo>
                    <a:pt x="18745" y="150258"/>
                  </a:moveTo>
                  <a:lnTo>
                    <a:pt x="18745" y="156192"/>
                  </a:lnTo>
                  <a:lnTo>
                    <a:pt x="12810" y="156192"/>
                  </a:lnTo>
                  <a:lnTo>
                    <a:pt x="12810" y="150258"/>
                  </a:lnTo>
                  <a:close/>
                  <a:moveTo>
                    <a:pt x="24992" y="150258"/>
                  </a:moveTo>
                  <a:lnTo>
                    <a:pt x="24992" y="156192"/>
                  </a:lnTo>
                  <a:lnTo>
                    <a:pt x="19058" y="156192"/>
                  </a:lnTo>
                  <a:lnTo>
                    <a:pt x="19058" y="150258"/>
                  </a:lnTo>
                  <a:close/>
                  <a:moveTo>
                    <a:pt x="31241" y="150258"/>
                  </a:moveTo>
                  <a:lnTo>
                    <a:pt x="31241" y="156192"/>
                  </a:lnTo>
                  <a:lnTo>
                    <a:pt x="25305" y="156192"/>
                  </a:lnTo>
                  <a:lnTo>
                    <a:pt x="25305" y="150258"/>
                  </a:lnTo>
                  <a:close/>
                  <a:moveTo>
                    <a:pt x="37489" y="150258"/>
                  </a:moveTo>
                  <a:lnTo>
                    <a:pt x="37489" y="156192"/>
                  </a:lnTo>
                  <a:lnTo>
                    <a:pt x="31553" y="156192"/>
                  </a:lnTo>
                  <a:lnTo>
                    <a:pt x="31553" y="150258"/>
                  </a:lnTo>
                  <a:close/>
                  <a:moveTo>
                    <a:pt x="43737" y="150258"/>
                  </a:moveTo>
                  <a:lnTo>
                    <a:pt x="43737" y="156192"/>
                  </a:lnTo>
                  <a:lnTo>
                    <a:pt x="37802" y="156192"/>
                  </a:lnTo>
                  <a:lnTo>
                    <a:pt x="37802" y="150258"/>
                  </a:lnTo>
                  <a:close/>
                  <a:moveTo>
                    <a:pt x="49985" y="150258"/>
                  </a:moveTo>
                  <a:lnTo>
                    <a:pt x="49985" y="156192"/>
                  </a:lnTo>
                  <a:lnTo>
                    <a:pt x="44049" y="156192"/>
                  </a:lnTo>
                  <a:lnTo>
                    <a:pt x="44049" y="150258"/>
                  </a:lnTo>
                  <a:close/>
                  <a:moveTo>
                    <a:pt x="56232" y="150258"/>
                  </a:moveTo>
                  <a:lnTo>
                    <a:pt x="56232" y="156192"/>
                  </a:lnTo>
                  <a:lnTo>
                    <a:pt x="50296" y="156192"/>
                  </a:lnTo>
                  <a:lnTo>
                    <a:pt x="50296" y="150258"/>
                  </a:lnTo>
                  <a:close/>
                  <a:moveTo>
                    <a:pt x="62480" y="150258"/>
                  </a:moveTo>
                  <a:lnTo>
                    <a:pt x="62480" y="156192"/>
                  </a:lnTo>
                  <a:lnTo>
                    <a:pt x="56545" y="156192"/>
                  </a:lnTo>
                  <a:lnTo>
                    <a:pt x="56545" y="150258"/>
                  </a:lnTo>
                  <a:close/>
                  <a:moveTo>
                    <a:pt x="68727" y="150258"/>
                  </a:moveTo>
                  <a:lnTo>
                    <a:pt x="68727" y="156192"/>
                  </a:lnTo>
                  <a:lnTo>
                    <a:pt x="62792" y="156192"/>
                  </a:lnTo>
                  <a:lnTo>
                    <a:pt x="62792" y="150258"/>
                  </a:lnTo>
                  <a:close/>
                  <a:moveTo>
                    <a:pt x="74975" y="150258"/>
                  </a:moveTo>
                  <a:lnTo>
                    <a:pt x="74975" y="156192"/>
                  </a:lnTo>
                  <a:lnTo>
                    <a:pt x="69039" y="156192"/>
                  </a:lnTo>
                  <a:lnTo>
                    <a:pt x="69039" y="150258"/>
                  </a:lnTo>
                  <a:close/>
                  <a:moveTo>
                    <a:pt x="81223" y="150258"/>
                  </a:moveTo>
                  <a:lnTo>
                    <a:pt x="81223" y="156192"/>
                  </a:lnTo>
                  <a:lnTo>
                    <a:pt x="75286" y="156192"/>
                  </a:lnTo>
                  <a:lnTo>
                    <a:pt x="75286" y="150258"/>
                  </a:lnTo>
                  <a:close/>
                  <a:moveTo>
                    <a:pt x="87470" y="150258"/>
                  </a:moveTo>
                  <a:lnTo>
                    <a:pt x="87470" y="156192"/>
                  </a:lnTo>
                  <a:lnTo>
                    <a:pt x="81535" y="156192"/>
                  </a:lnTo>
                  <a:lnTo>
                    <a:pt x="81535" y="150258"/>
                  </a:lnTo>
                  <a:close/>
                  <a:moveTo>
                    <a:pt x="93718" y="150258"/>
                  </a:moveTo>
                  <a:lnTo>
                    <a:pt x="93718" y="156192"/>
                  </a:lnTo>
                  <a:lnTo>
                    <a:pt x="87784" y="156192"/>
                  </a:lnTo>
                  <a:lnTo>
                    <a:pt x="87784" y="150258"/>
                  </a:lnTo>
                  <a:close/>
                  <a:moveTo>
                    <a:pt x="99967" y="150258"/>
                  </a:moveTo>
                  <a:lnTo>
                    <a:pt x="99967" y="156192"/>
                  </a:lnTo>
                  <a:lnTo>
                    <a:pt x="94031" y="156192"/>
                  </a:lnTo>
                  <a:lnTo>
                    <a:pt x="94031" y="150258"/>
                  </a:lnTo>
                  <a:close/>
                  <a:moveTo>
                    <a:pt x="106214" y="150258"/>
                  </a:moveTo>
                  <a:lnTo>
                    <a:pt x="106214" y="156192"/>
                  </a:lnTo>
                  <a:lnTo>
                    <a:pt x="100278" y="156192"/>
                  </a:lnTo>
                  <a:lnTo>
                    <a:pt x="100278" y="150258"/>
                  </a:lnTo>
                  <a:close/>
                  <a:moveTo>
                    <a:pt x="112461" y="150258"/>
                  </a:moveTo>
                  <a:lnTo>
                    <a:pt x="112461" y="156192"/>
                  </a:lnTo>
                  <a:lnTo>
                    <a:pt x="106527" y="156192"/>
                  </a:lnTo>
                  <a:lnTo>
                    <a:pt x="106527" y="150258"/>
                  </a:lnTo>
                  <a:close/>
                  <a:moveTo>
                    <a:pt x="118710" y="150258"/>
                  </a:moveTo>
                  <a:lnTo>
                    <a:pt x="118710" y="156192"/>
                  </a:lnTo>
                  <a:lnTo>
                    <a:pt x="112774" y="156192"/>
                  </a:lnTo>
                  <a:lnTo>
                    <a:pt x="112774" y="150258"/>
                  </a:lnTo>
                  <a:close/>
                  <a:moveTo>
                    <a:pt x="124957" y="150258"/>
                  </a:moveTo>
                  <a:lnTo>
                    <a:pt x="124957" y="156192"/>
                  </a:lnTo>
                  <a:lnTo>
                    <a:pt x="119021" y="156192"/>
                  </a:lnTo>
                  <a:lnTo>
                    <a:pt x="119021" y="150258"/>
                  </a:lnTo>
                  <a:close/>
                  <a:moveTo>
                    <a:pt x="131204" y="150258"/>
                  </a:moveTo>
                  <a:lnTo>
                    <a:pt x="131204" y="156192"/>
                  </a:lnTo>
                  <a:lnTo>
                    <a:pt x="125270" y="156192"/>
                  </a:lnTo>
                  <a:lnTo>
                    <a:pt x="125270" y="150258"/>
                  </a:lnTo>
                  <a:close/>
                  <a:moveTo>
                    <a:pt x="137451" y="150258"/>
                  </a:moveTo>
                  <a:lnTo>
                    <a:pt x="137451" y="156192"/>
                  </a:lnTo>
                  <a:lnTo>
                    <a:pt x="131517" y="156192"/>
                  </a:lnTo>
                  <a:lnTo>
                    <a:pt x="131517" y="150258"/>
                  </a:lnTo>
                  <a:close/>
                  <a:moveTo>
                    <a:pt x="143702" y="150258"/>
                  </a:moveTo>
                  <a:lnTo>
                    <a:pt x="143702" y="156192"/>
                  </a:lnTo>
                  <a:lnTo>
                    <a:pt x="137766" y="156192"/>
                  </a:lnTo>
                  <a:lnTo>
                    <a:pt x="137766" y="150258"/>
                  </a:lnTo>
                  <a:close/>
                  <a:moveTo>
                    <a:pt x="149949" y="150258"/>
                  </a:moveTo>
                  <a:lnTo>
                    <a:pt x="149949" y="156192"/>
                  </a:lnTo>
                  <a:lnTo>
                    <a:pt x="144015" y="156192"/>
                  </a:lnTo>
                  <a:lnTo>
                    <a:pt x="144015" y="150258"/>
                  </a:lnTo>
                  <a:close/>
                  <a:moveTo>
                    <a:pt x="156196" y="150258"/>
                  </a:moveTo>
                  <a:lnTo>
                    <a:pt x="156196" y="156192"/>
                  </a:lnTo>
                  <a:lnTo>
                    <a:pt x="150262" y="156192"/>
                  </a:lnTo>
                  <a:lnTo>
                    <a:pt x="150262" y="150258"/>
                  </a:lnTo>
                  <a:close/>
                  <a:moveTo>
                    <a:pt x="162445" y="150258"/>
                  </a:moveTo>
                  <a:lnTo>
                    <a:pt x="162445" y="156192"/>
                  </a:lnTo>
                  <a:lnTo>
                    <a:pt x="156509" y="156192"/>
                  </a:lnTo>
                  <a:lnTo>
                    <a:pt x="156509" y="150258"/>
                  </a:lnTo>
                  <a:close/>
                  <a:moveTo>
                    <a:pt x="168692" y="150258"/>
                  </a:moveTo>
                  <a:lnTo>
                    <a:pt x="168692" y="156192"/>
                  </a:lnTo>
                  <a:lnTo>
                    <a:pt x="162756" y="156192"/>
                  </a:lnTo>
                  <a:lnTo>
                    <a:pt x="162756" y="150258"/>
                  </a:lnTo>
                  <a:close/>
                  <a:moveTo>
                    <a:pt x="174939" y="150258"/>
                  </a:moveTo>
                  <a:lnTo>
                    <a:pt x="174939" y="156192"/>
                  </a:lnTo>
                  <a:lnTo>
                    <a:pt x="169005" y="156192"/>
                  </a:lnTo>
                  <a:lnTo>
                    <a:pt x="169005" y="150258"/>
                  </a:lnTo>
                  <a:close/>
                  <a:moveTo>
                    <a:pt x="181186" y="150258"/>
                  </a:moveTo>
                  <a:lnTo>
                    <a:pt x="181186" y="156192"/>
                  </a:lnTo>
                  <a:lnTo>
                    <a:pt x="175252" y="156192"/>
                  </a:lnTo>
                  <a:lnTo>
                    <a:pt x="175252" y="150258"/>
                  </a:lnTo>
                  <a:close/>
                  <a:moveTo>
                    <a:pt x="187433" y="150258"/>
                  </a:moveTo>
                  <a:lnTo>
                    <a:pt x="187433" y="156192"/>
                  </a:lnTo>
                  <a:lnTo>
                    <a:pt x="181499" y="156192"/>
                  </a:lnTo>
                  <a:lnTo>
                    <a:pt x="181499" y="150258"/>
                  </a:lnTo>
                  <a:close/>
                  <a:moveTo>
                    <a:pt x="193682" y="150258"/>
                  </a:moveTo>
                  <a:lnTo>
                    <a:pt x="193682" y="156192"/>
                  </a:lnTo>
                  <a:lnTo>
                    <a:pt x="187746" y="156192"/>
                  </a:lnTo>
                  <a:lnTo>
                    <a:pt x="187746" y="150258"/>
                  </a:lnTo>
                  <a:close/>
                  <a:moveTo>
                    <a:pt x="199931" y="150258"/>
                  </a:moveTo>
                  <a:lnTo>
                    <a:pt x="199931" y="156192"/>
                  </a:lnTo>
                  <a:lnTo>
                    <a:pt x="193996" y="156192"/>
                  </a:lnTo>
                  <a:lnTo>
                    <a:pt x="193996" y="150258"/>
                  </a:lnTo>
                  <a:close/>
                  <a:moveTo>
                    <a:pt x="206180" y="150258"/>
                  </a:moveTo>
                  <a:lnTo>
                    <a:pt x="206180" y="156192"/>
                  </a:lnTo>
                  <a:lnTo>
                    <a:pt x="200244" y="156192"/>
                  </a:lnTo>
                  <a:lnTo>
                    <a:pt x="200244" y="150258"/>
                  </a:lnTo>
                  <a:close/>
                  <a:moveTo>
                    <a:pt x="212427" y="150258"/>
                  </a:moveTo>
                  <a:lnTo>
                    <a:pt x="212427" y="156192"/>
                  </a:lnTo>
                  <a:lnTo>
                    <a:pt x="206491" y="156192"/>
                  </a:lnTo>
                  <a:lnTo>
                    <a:pt x="206491" y="150258"/>
                  </a:lnTo>
                  <a:close/>
                  <a:moveTo>
                    <a:pt x="218674" y="150258"/>
                  </a:moveTo>
                  <a:lnTo>
                    <a:pt x="218674" y="156192"/>
                  </a:lnTo>
                  <a:lnTo>
                    <a:pt x="212739" y="156192"/>
                  </a:lnTo>
                  <a:lnTo>
                    <a:pt x="212739" y="150258"/>
                  </a:lnTo>
                  <a:close/>
                  <a:moveTo>
                    <a:pt x="224921" y="150258"/>
                  </a:moveTo>
                  <a:lnTo>
                    <a:pt x="224921" y="156192"/>
                  </a:lnTo>
                  <a:lnTo>
                    <a:pt x="218987" y="156192"/>
                  </a:lnTo>
                  <a:lnTo>
                    <a:pt x="218987" y="150258"/>
                  </a:lnTo>
                  <a:close/>
                  <a:moveTo>
                    <a:pt x="231170" y="150258"/>
                  </a:moveTo>
                  <a:lnTo>
                    <a:pt x="231170" y="156192"/>
                  </a:lnTo>
                  <a:lnTo>
                    <a:pt x="225234" y="156192"/>
                  </a:lnTo>
                  <a:lnTo>
                    <a:pt x="225234" y="150258"/>
                  </a:lnTo>
                  <a:close/>
                  <a:moveTo>
                    <a:pt x="237417" y="150258"/>
                  </a:moveTo>
                  <a:lnTo>
                    <a:pt x="237417" y="156192"/>
                  </a:lnTo>
                  <a:lnTo>
                    <a:pt x="231481" y="156192"/>
                  </a:lnTo>
                  <a:lnTo>
                    <a:pt x="231481" y="150258"/>
                  </a:lnTo>
                  <a:close/>
                  <a:moveTo>
                    <a:pt x="243664" y="150258"/>
                  </a:moveTo>
                  <a:lnTo>
                    <a:pt x="243664" y="156192"/>
                  </a:lnTo>
                  <a:lnTo>
                    <a:pt x="237729" y="156192"/>
                  </a:lnTo>
                  <a:lnTo>
                    <a:pt x="237729" y="150258"/>
                  </a:lnTo>
                  <a:close/>
                  <a:moveTo>
                    <a:pt x="249911" y="150258"/>
                  </a:moveTo>
                  <a:lnTo>
                    <a:pt x="249911" y="156192"/>
                  </a:lnTo>
                  <a:lnTo>
                    <a:pt x="243977" y="156192"/>
                  </a:lnTo>
                  <a:lnTo>
                    <a:pt x="243977" y="150258"/>
                  </a:lnTo>
                  <a:close/>
                  <a:moveTo>
                    <a:pt x="256161" y="150258"/>
                  </a:moveTo>
                  <a:lnTo>
                    <a:pt x="256161" y="156192"/>
                  </a:lnTo>
                  <a:lnTo>
                    <a:pt x="250225" y="156192"/>
                  </a:lnTo>
                  <a:lnTo>
                    <a:pt x="250225" y="150258"/>
                  </a:lnTo>
                  <a:close/>
                  <a:moveTo>
                    <a:pt x="262409" y="150258"/>
                  </a:moveTo>
                  <a:lnTo>
                    <a:pt x="262409" y="156192"/>
                  </a:lnTo>
                  <a:lnTo>
                    <a:pt x="256474" y="156192"/>
                  </a:lnTo>
                  <a:lnTo>
                    <a:pt x="256474" y="150258"/>
                  </a:lnTo>
                  <a:close/>
                  <a:moveTo>
                    <a:pt x="268656" y="150258"/>
                  </a:moveTo>
                  <a:lnTo>
                    <a:pt x="268656" y="156192"/>
                  </a:lnTo>
                  <a:lnTo>
                    <a:pt x="262721" y="156192"/>
                  </a:lnTo>
                  <a:lnTo>
                    <a:pt x="262721" y="150258"/>
                  </a:lnTo>
                  <a:close/>
                  <a:moveTo>
                    <a:pt x="274904" y="150258"/>
                  </a:moveTo>
                  <a:lnTo>
                    <a:pt x="274904" y="156192"/>
                  </a:lnTo>
                  <a:lnTo>
                    <a:pt x="268968" y="156192"/>
                  </a:lnTo>
                  <a:lnTo>
                    <a:pt x="268968" y="150258"/>
                  </a:lnTo>
                  <a:close/>
                  <a:moveTo>
                    <a:pt x="158" y="0"/>
                  </a:moveTo>
                  <a:lnTo>
                    <a:pt x="158" y="157"/>
                  </a:lnTo>
                  <a:lnTo>
                    <a:pt x="0" y="157"/>
                  </a:lnTo>
                  <a:lnTo>
                    <a:pt x="0" y="156350"/>
                  </a:lnTo>
                  <a:lnTo>
                    <a:pt x="158" y="156350"/>
                  </a:lnTo>
                  <a:lnTo>
                    <a:pt x="158" y="156508"/>
                  </a:lnTo>
                  <a:lnTo>
                    <a:pt x="275059" y="156508"/>
                  </a:lnTo>
                  <a:lnTo>
                    <a:pt x="275059" y="156350"/>
                  </a:lnTo>
                  <a:lnTo>
                    <a:pt x="275215" y="156350"/>
                  </a:lnTo>
                  <a:lnTo>
                    <a:pt x="275215" y="155"/>
                  </a:lnTo>
                  <a:lnTo>
                    <a:pt x="275059" y="155"/>
                  </a:lnTo>
                  <a:lnTo>
                    <a:pt x="275059" y="0"/>
                  </a:lnTo>
                  <a:close/>
                </a:path>
              </a:pathLst>
            </a:custGeom>
            <a:solidFill>
              <a:schemeClr val="accent4"/>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cxnSp>
          <p:nvCxnSpPr>
            <p:cNvPr id="110" name="Google Shape;110;p15"/>
            <p:cNvCxnSpPr/>
            <p:nvPr/>
          </p:nvCxnSpPr>
          <p:spPr>
            <a:xfrm>
              <a:off x="170401" y="3935"/>
              <a:ext cx="0" cy="5140800"/>
            </a:xfrm>
            <a:prstGeom prst="straightConnector1">
              <a:avLst/>
            </a:prstGeom>
            <a:noFill/>
            <a:ln w="9525" cap="flat" cmpd="sng">
              <a:solidFill>
                <a:schemeClr val="accent1"/>
              </a:solidFill>
              <a:prstDash val="solid"/>
              <a:round/>
              <a:headEnd type="none" w="med" len="med"/>
              <a:tailEnd type="none" w="med" len="med"/>
            </a:ln>
          </p:spPr>
        </p:cxnSp>
        <p:cxnSp>
          <p:nvCxnSpPr>
            <p:cNvPr id="111" name="Google Shape;111;p15"/>
            <p:cNvCxnSpPr/>
            <p:nvPr/>
          </p:nvCxnSpPr>
          <p:spPr>
            <a:xfrm>
              <a:off x="113495" y="3935"/>
              <a:ext cx="0" cy="5140800"/>
            </a:xfrm>
            <a:prstGeom prst="straightConnector1">
              <a:avLst/>
            </a:prstGeom>
            <a:noFill/>
            <a:ln w="9525" cap="flat" cmpd="sng">
              <a:solidFill>
                <a:schemeClr val="accent1"/>
              </a:solidFill>
              <a:prstDash val="solid"/>
              <a:round/>
              <a:headEnd type="none" w="med" len="med"/>
              <a:tailEnd type="none" w="med" len="med"/>
            </a:ln>
          </p:spPr>
        </p:cxnSp>
      </p:grpSp>
      <p:sp>
        <p:nvSpPr>
          <p:cNvPr id="112" name="Google Shape;112;p15"/>
          <p:cNvSpPr txBox="1">
            <a:spLocks noGrp="1"/>
          </p:cNvSpPr>
          <p:nvPr>
            <p:ph type="title" hasCustomPrompt="1"/>
          </p:nvPr>
        </p:nvSpPr>
        <p:spPr>
          <a:xfrm>
            <a:off x="2615100" y="971813"/>
            <a:ext cx="2607900" cy="1899600"/>
          </a:xfrm>
          <a:prstGeom prst="rect">
            <a:avLst/>
          </a:prstGeom>
          <a:noFill/>
          <a:ln>
            <a:noFill/>
          </a:ln>
        </p:spPr>
        <p:txBody>
          <a:bodyPr spcFirstLastPara="1" wrap="square" lIns="91425" tIns="91425" rIns="91425" bIns="91425" anchor="b" anchorCtr="0">
            <a:noAutofit/>
          </a:bodyPr>
          <a:lstStyle>
            <a:lvl1pPr lvl="0" algn="r" rtl="0">
              <a:spcBef>
                <a:spcPts val="0"/>
              </a:spcBef>
              <a:spcAft>
                <a:spcPts val="0"/>
              </a:spcAft>
              <a:buSzPts val="6000"/>
              <a:buNone/>
              <a:defRPr sz="10000">
                <a:solidFill>
                  <a:schemeClr val="accent1"/>
                </a:solidFill>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t>xx%</a:t>
            </a:r>
          </a:p>
        </p:txBody>
      </p:sp>
      <p:sp>
        <p:nvSpPr>
          <p:cNvPr id="113" name="Google Shape;113;p15"/>
          <p:cNvSpPr txBox="1">
            <a:spLocks noGrp="1"/>
          </p:cNvSpPr>
          <p:nvPr>
            <p:ph type="subTitle" idx="1"/>
          </p:nvPr>
        </p:nvSpPr>
        <p:spPr>
          <a:xfrm rot="288">
            <a:off x="1638600" y="3713433"/>
            <a:ext cx="3584400" cy="4581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
        <p:nvSpPr>
          <p:cNvPr id="114" name="Google Shape;114;p15"/>
          <p:cNvSpPr txBox="1">
            <a:spLocks noGrp="1"/>
          </p:cNvSpPr>
          <p:nvPr>
            <p:ph type="title" idx="2"/>
          </p:nvPr>
        </p:nvSpPr>
        <p:spPr>
          <a:xfrm>
            <a:off x="987950" y="2871475"/>
            <a:ext cx="4235100" cy="841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600"/>
              <a:buNone/>
              <a:defRPr sz="4300"/>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endParaRPr/>
          </a:p>
        </p:txBody>
      </p:sp>
    </p:spTree>
    <p:extLst>
      <p:ext uri="{BB962C8B-B14F-4D97-AF65-F5344CB8AC3E}">
        <p14:creationId xmlns:p14="http://schemas.microsoft.com/office/powerpoint/2010/main" val="8260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sp>
        <p:nvSpPr>
          <p:cNvPr id="55" name="Google Shape;55;p5"/>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56;p5"/>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5"/>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5"/>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59" name="Google Shape;59;p5"/>
          <p:cNvSpPr txBox="1">
            <a:spLocks noGrp="1"/>
          </p:cNvSpPr>
          <p:nvPr>
            <p:ph type="body" idx="1"/>
          </p:nvPr>
        </p:nvSpPr>
        <p:spPr>
          <a:xfrm>
            <a:off x="1188175" y="1506350"/>
            <a:ext cx="6426300" cy="2840400"/>
          </a:xfrm>
          <a:prstGeom prst="rect">
            <a:avLst/>
          </a:prstGeom>
        </p:spPr>
        <p:txBody>
          <a:bodyPr spcFirstLastPara="1" wrap="square" lIns="0" tIns="0" rIns="0" bIns="0" anchor="t" anchorCtr="0">
            <a:noAutofit/>
          </a:bodyPr>
          <a:lstStyle>
            <a:lvl1pPr marL="457200" lvl="0" indent="-368300" rtl="0">
              <a:spcBef>
                <a:spcPts val="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60" name="Google Shape;60;p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61" name="Google Shape;61;p5"/>
          <p:cNvSpPr/>
          <p:nvPr/>
        </p:nvSpPr>
        <p:spPr>
          <a:xfrm>
            <a:off x="3215361" y="371192"/>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62;p5"/>
          <p:cNvSpPr/>
          <p:nvPr/>
        </p:nvSpPr>
        <p:spPr>
          <a:xfrm>
            <a:off x="4695254" y="404559"/>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63;p5"/>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64;p5"/>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65;p5"/>
          <p:cNvSpPr/>
          <p:nvPr/>
        </p:nvSpPr>
        <p:spPr>
          <a:xfrm>
            <a:off x="8578274" y="29574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5"/>
          <p:cNvSpPr/>
          <p:nvPr/>
        </p:nvSpPr>
        <p:spPr>
          <a:xfrm>
            <a:off x="4853896" y="4607301"/>
            <a:ext cx="851649" cy="155161"/>
          </a:xfrm>
          <a:custGeom>
            <a:avLst/>
            <a:gdLst/>
            <a:ahLst/>
            <a:cxnLst/>
            <a:rect l="l" t="t" r="r" b="b"/>
            <a:pathLst>
              <a:path w="403625" h="73536" extrusionOk="0">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5"/>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82"/>
        <p:cNvGrpSpPr/>
        <p:nvPr/>
      </p:nvGrpSpPr>
      <p:grpSpPr>
        <a:xfrm>
          <a:off x="0" y="0"/>
          <a:ext cx="0" cy="0"/>
          <a:chOff x="0" y="0"/>
          <a:chExt cx="0" cy="0"/>
        </a:xfrm>
      </p:grpSpPr>
      <p:sp>
        <p:nvSpPr>
          <p:cNvPr id="83" name="Google Shape;83;p7"/>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7"/>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7"/>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7"/>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87" name="Google Shape;87;p7"/>
          <p:cNvSpPr txBox="1">
            <a:spLocks noGrp="1"/>
          </p:cNvSpPr>
          <p:nvPr>
            <p:ph type="body" idx="1"/>
          </p:nvPr>
        </p:nvSpPr>
        <p:spPr>
          <a:xfrm>
            <a:off x="1188175"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8" name="Google Shape;88;p7"/>
          <p:cNvSpPr txBox="1">
            <a:spLocks noGrp="1"/>
          </p:cNvSpPr>
          <p:nvPr>
            <p:ph type="body" idx="2"/>
          </p:nvPr>
        </p:nvSpPr>
        <p:spPr>
          <a:xfrm>
            <a:off x="4611864" y="1506350"/>
            <a:ext cx="3002700" cy="27621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1000"/>
              </a:spcBef>
              <a:spcAft>
                <a:spcPts val="0"/>
              </a:spcAft>
              <a:buSzPts val="2000"/>
              <a:buChar char="✗"/>
              <a:defRPr sz="2000"/>
            </a:lvl2pPr>
            <a:lvl3pPr marL="1371600" lvl="2" indent="-355600" rtl="0">
              <a:spcBef>
                <a:spcPts val="1000"/>
              </a:spcBef>
              <a:spcAft>
                <a:spcPts val="0"/>
              </a:spcAft>
              <a:buSzPts val="2000"/>
              <a:buChar char="■"/>
              <a:defRPr sz="2000"/>
            </a:lvl3pPr>
            <a:lvl4pPr marL="1828800" lvl="3" indent="-355600" rtl="0">
              <a:spcBef>
                <a:spcPts val="1000"/>
              </a:spcBef>
              <a:spcAft>
                <a:spcPts val="0"/>
              </a:spcAft>
              <a:buSzPts val="2000"/>
              <a:buChar char="●"/>
              <a:defRPr sz="2000"/>
            </a:lvl4pPr>
            <a:lvl5pPr marL="2286000" lvl="4" indent="-355600" rtl="0">
              <a:spcBef>
                <a:spcPts val="1000"/>
              </a:spcBef>
              <a:spcAft>
                <a:spcPts val="0"/>
              </a:spcAft>
              <a:buSzPts val="2000"/>
              <a:buChar char="○"/>
              <a:defRPr sz="2000"/>
            </a:lvl5pPr>
            <a:lvl6pPr marL="2743200" lvl="5" indent="-355600" rtl="0">
              <a:spcBef>
                <a:spcPts val="1000"/>
              </a:spcBef>
              <a:spcAft>
                <a:spcPts val="0"/>
              </a:spcAft>
              <a:buSzPts val="2000"/>
              <a:buChar char="■"/>
              <a:defRPr sz="2000"/>
            </a:lvl6pPr>
            <a:lvl7pPr marL="3200400" lvl="6" indent="-355600" rtl="0">
              <a:spcBef>
                <a:spcPts val="1000"/>
              </a:spcBef>
              <a:spcAft>
                <a:spcPts val="0"/>
              </a:spcAft>
              <a:buSzPts val="2000"/>
              <a:buChar char="●"/>
              <a:defRPr sz="2000"/>
            </a:lvl7pPr>
            <a:lvl8pPr marL="3657600" lvl="7" indent="-355600" rtl="0">
              <a:spcBef>
                <a:spcPts val="1000"/>
              </a:spcBef>
              <a:spcAft>
                <a:spcPts val="0"/>
              </a:spcAft>
              <a:buSzPts val="2000"/>
              <a:buChar char="○"/>
              <a:defRPr sz="2000"/>
            </a:lvl8pPr>
            <a:lvl9pPr marL="4114800" lvl="8" indent="-355600" rtl="0">
              <a:spcBef>
                <a:spcPts val="1000"/>
              </a:spcBef>
              <a:spcAft>
                <a:spcPts val="1000"/>
              </a:spcAft>
              <a:buSzPts val="2000"/>
              <a:buChar char="■"/>
              <a:defRPr sz="2000"/>
            </a:lvl9pPr>
          </a:lstStyle>
          <a:p>
            <a:endParaRPr/>
          </a:p>
        </p:txBody>
      </p:sp>
      <p:sp>
        <p:nvSpPr>
          <p:cNvPr id="89" name="Google Shape;89;p7"/>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0" name="Google Shape;90;p7"/>
          <p:cNvSpPr/>
          <p:nvPr/>
        </p:nvSpPr>
        <p:spPr>
          <a:xfrm>
            <a:off x="8138824" y="237026"/>
            <a:ext cx="739006" cy="927984"/>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7"/>
          <p:cNvSpPr/>
          <p:nvPr/>
        </p:nvSpPr>
        <p:spPr>
          <a:xfrm>
            <a:off x="8547668" y="2847045"/>
            <a:ext cx="262123" cy="231108"/>
          </a:xfrm>
          <a:custGeom>
            <a:avLst/>
            <a:gdLst/>
            <a:ahLst/>
            <a:cxnLst/>
            <a:rect l="l" t="t" r="r" b="b"/>
            <a:pathLst>
              <a:path w="124229" h="109530" extrusionOk="0">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7"/>
          <p:cNvSpPr/>
          <p:nvPr/>
        </p:nvSpPr>
        <p:spPr>
          <a:xfrm>
            <a:off x="4426766" y="47247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7"/>
          <p:cNvSpPr/>
          <p:nvPr/>
        </p:nvSpPr>
        <p:spPr>
          <a:xfrm>
            <a:off x="5368771" y="47555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7"/>
          <p:cNvSpPr/>
          <p:nvPr/>
        </p:nvSpPr>
        <p:spPr>
          <a:xfrm>
            <a:off x="5538652" y="47551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7"/>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7"/>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97"/>
        <p:cNvGrpSpPr/>
        <p:nvPr/>
      </p:nvGrpSpPr>
      <p:grpSpPr>
        <a:xfrm>
          <a:off x="0" y="0"/>
          <a:ext cx="0" cy="0"/>
          <a:chOff x="0" y="0"/>
          <a:chExt cx="0" cy="0"/>
        </a:xfrm>
      </p:grpSpPr>
      <p:sp>
        <p:nvSpPr>
          <p:cNvPr id="98" name="Google Shape;98;p8"/>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8"/>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8"/>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8"/>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02" name="Google Shape;102;p8"/>
          <p:cNvSpPr txBox="1">
            <a:spLocks noGrp="1"/>
          </p:cNvSpPr>
          <p:nvPr>
            <p:ph type="body" idx="1"/>
          </p:nvPr>
        </p:nvSpPr>
        <p:spPr>
          <a:xfrm>
            <a:off x="1188175"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3" name="Google Shape;103;p8"/>
          <p:cNvSpPr txBox="1">
            <a:spLocks noGrp="1"/>
          </p:cNvSpPr>
          <p:nvPr>
            <p:ph type="body" idx="2"/>
          </p:nvPr>
        </p:nvSpPr>
        <p:spPr>
          <a:xfrm>
            <a:off x="3400388"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4" name="Google Shape;104;p8"/>
          <p:cNvSpPr txBox="1">
            <a:spLocks noGrp="1"/>
          </p:cNvSpPr>
          <p:nvPr>
            <p:ph type="body" idx="3"/>
          </p:nvPr>
        </p:nvSpPr>
        <p:spPr>
          <a:xfrm>
            <a:off x="5612601" y="1506350"/>
            <a:ext cx="2001900" cy="27891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1000"/>
              </a:spcBef>
              <a:spcAft>
                <a:spcPts val="0"/>
              </a:spcAft>
              <a:buSzPts val="1800"/>
              <a:buChar char="✗"/>
              <a:defRPr sz="1800"/>
            </a:lvl2pPr>
            <a:lvl3pPr marL="1371600" lvl="2" indent="-342900" rtl="0">
              <a:spcBef>
                <a:spcPts val="1000"/>
              </a:spcBef>
              <a:spcAft>
                <a:spcPts val="0"/>
              </a:spcAft>
              <a:buSzPts val="1800"/>
              <a:buChar char="■"/>
              <a:defRPr sz="1800"/>
            </a:lvl3pPr>
            <a:lvl4pPr marL="1828800" lvl="3" indent="-342900" rtl="0">
              <a:spcBef>
                <a:spcPts val="1000"/>
              </a:spcBef>
              <a:spcAft>
                <a:spcPts val="0"/>
              </a:spcAft>
              <a:buSzPts val="1800"/>
              <a:buChar char="●"/>
              <a:defRPr sz="1800"/>
            </a:lvl4pPr>
            <a:lvl5pPr marL="2286000" lvl="4" indent="-342900" rtl="0">
              <a:spcBef>
                <a:spcPts val="1000"/>
              </a:spcBef>
              <a:spcAft>
                <a:spcPts val="0"/>
              </a:spcAft>
              <a:buSzPts val="1800"/>
              <a:buChar char="○"/>
              <a:defRPr sz="1800"/>
            </a:lvl5pPr>
            <a:lvl6pPr marL="2743200" lvl="5" indent="-342900" rtl="0">
              <a:spcBef>
                <a:spcPts val="1000"/>
              </a:spcBef>
              <a:spcAft>
                <a:spcPts val="0"/>
              </a:spcAft>
              <a:buSzPts val="1800"/>
              <a:buChar char="■"/>
              <a:defRPr sz="1800"/>
            </a:lvl6pPr>
            <a:lvl7pPr marL="3200400" lvl="6" indent="-342900" rtl="0">
              <a:spcBef>
                <a:spcPts val="1000"/>
              </a:spcBef>
              <a:spcAft>
                <a:spcPts val="0"/>
              </a:spcAft>
              <a:buSzPts val="1800"/>
              <a:buChar char="●"/>
              <a:defRPr sz="1800"/>
            </a:lvl7pPr>
            <a:lvl8pPr marL="3657600" lvl="7" indent="-342900" rtl="0">
              <a:spcBef>
                <a:spcPts val="1000"/>
              </a:spcBef>
              <a:spcAft>
                <a:spcPts val="0"/>
              </a:spcAft>
              <a:buSzPts val="1800"/>
              <a:buChar char="○"/>
              <a:defRPr sz="1800"/>
            </a:lvl8pPr>
            <a:lvl9pPr marL="4114800" lvl="8" indent="-342900" rtl="0">
              <a:spcBef>
                <a:spcPts val="1000"/>
              </a:spcBef>
              <a:spcAft>
                <a:spcPts val="1000"/>
              </a:spcAft>
              <a:buSzPts val="1800"/>
              <a:buChar char="■"/>
              <a:defRPr sz="1800"/>
            </a:lvl9pPr>
          </a:lstStyle>
          <a:p>
            <a:endParaRPr/>
          </a:p>
        </p:txBody>
      </p:sp>
      <p:sp>
        <p:nvSpPr>
          <p:cNvPr id="105" name="Google Shape;105;p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06" name="Google Shape;106;p8"/>
          <p:cNvSpPr/>
          <p:nvPr/>
        </p:nvSpPr>
        <p:spPr>
          <a:xfrm rot="10338673">
            <a:off x="8747978" y="1166276"/>
            <a:ext cx="113410" cy="95472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8"/>
          <p:cNvSpPr/>
          <p:nvPr/>
        </p:nvSpPr>
        <p:spPr>
          <a:xfrm rot="10338673">
            <a:off x="8873347" y="1615232"/>
            <a:ext cx="80494" cy="39932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8"/>
          <p:cNvSpPr/>
          <p:nvPr/>
        </p:nvSpPr>
        <p:spPr>
          <a:xfrm>
            <a:off x="3152266" y="381106"/>
            <a:ext cx="888148" cy="61490"/>
          </a:xfrm>
          <a:custGeom>
            <a:avLst/>
            <a:gdLst/>
            <a:ahLst/>
            <a:cxnLst/>
            <a:rect l="l" t="t" r="r" b="b"/>
            <a:pathLst>
              <a:path w="420923" h="29142" extrusionOk="0">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8"/>
          <p:cNvSpPr/>
          <p:nvPr/>
        </p:nvSpPr>
        <p:spPr>
          <a:xfrm>
            <a:off x="4094271" y="411908"/>
            <a:ext cx="86890" cy="31179"/>
          </a:xfrm>
          <a:custGeom>
            <a:avLst/>
            <a:gdLst/>
            <a:ahLst/>
            <a:cxnLst/>
            <a:rect l="l" t="t" r="r" b="b"/>
            <a:pathLst>
              <a:path w="41180" h="14777" extrusionOk="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8"/>
          <p:cNvSpPr/>
          <p:nvPr/>
        </p:nvSpPr>
        <p:spPr>
          <a:xfrm>
            <a:off x="4264152" y="411573"/>
            <a:ext cx="299728" cy="40681"/>
          </a:xfrm>
          <a:custGeom>
            <a:avLst/>
            <a:gdLst/>
            <a:ahLst/>
            <a:cxnLst/>
            <a:rect l="l" t="t" r="r" b="b"/>
            <a:pathLst>
              <a:path w="142051" h="19280" extrusionOk="0">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8"/>
          <p:cNvSpPr/>
          <p:nvPr/>
        </p:nvSpPr>
        <p:spPr>
          <a:xfrm rot="5534346">
            <a:off x="22341" y="3409311"/>
            <a:ext cx="681569" cy="214495"/>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8"/>
          <p:cNvSpPr/>
          <p:nvPr/>
        </p:nvSpPr>
        <p:spPr>
          <a:xfrm>
            <a:off x="6092030" y="4766054"/>
            <a:ext cx="880619" cy="47277"/>
          </a:xfrm>
          <a:custGeom>
            <a:avLst/>
            <a:gdLst/>
            <a:ahLst/>
            <a:cxnLst/>
            <a:rect l="l" t="t" r="r" b="b"/>
            <a:pathLst>
              <a:path w="417355" h="22406" extrusionOk="0">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8"/>
          <p:cNvSpPr/>
          <p:nvPr/>
        </p:nvSpPr>
        <p:spPr>
          <a:xfrm>
            <a:off x="6467384" y="4872362"/>
            <a:ext cx="285390" cy="35142"/>
          </a:xfrm>
          <a:custGeom>
            <a:avLst/>
            <a:gdLst/>
            <a:ahLst/>
            <a:cxnLst/>
            <a:rect l="l" t="t" r="r" b="b"/>
            <a:pathLst>
              <a:path w="135256" h="16655" extrusionOk="0">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4"/>
        <p:cNvGrpSpPr/>
        <p:nvPr/>
      </p:nvGrpSpPr>
      <p:grpSpPr>
        <a:xfrm>
          <a:off x="0" y="0"/>
          <a:ext cx="0" cy="0"/>
          <a:chOff x="0" y="0"/>
          <a:chExt cx="0" cy="0"/>
        </a:xfrm>
      </p:grpSpPr>
      <p:sp>
        <p:nvSpPr>
          <p:cNvPr id="115" name="Google Shape;115;p9"/>
          <p:cNvSpPr/>
          <p:nvPr/>
        </p:nvSpPr>
        <p:spPr>
          <a:xfrm rot="-884877">
            <a:off x="7997294" y="3564834"/>
            <a:ext cx="912816" cy="928284"/>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9"/>
          <p:cNvSpPr/>
          <p:nvPr/>
        </p:nvSpPr>
        <p:spPr>
          <a:xfrm>
            <a:off x="642525" y="331773"/>
            <a:ext cx="6943343" cy="927756"/>
          </a:xfrm>
          <a:custGeom>
            <a:avLst/>
            <a:gdLst/>
            <a:ahLst/>
            <a:cxnLst/>
            <a:rect l="l" t="t" r="r" b="b"/>
            <a:pathLst>
              <a:path w="3290684" h="399035" extrusionOk="0">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9"/>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9"/>
          <p:cNvSpPr txBox="1">
            <a:spLocks noGrp="1"/>
          </p:cNvSpPr>
          <p:nvPr>
            <p:ph type="title"/>
          </p:nvPr>
        </p:nvSpPr>
        <p:spPr>
          <a:xfrm>
            <a:off x="883375" y="683600"/>
            <a:ext cx="6426300" cy="396300"/>
          </a:xfrm>
          <a:prstGeom prst="rect">
            <a:avLst/>
          </a:prstGeom>
        </p:spPr>
        <p:txBody>
          <a:bodyPr spcFirstLastPara="1" wrap="square" lIns="0" tIns="0" rIns="0" bIns="0" anchor="ctr" anchorCtr="0">
            <a:noAutofit/>
          </a:bodyPr>
          <a:lstStyle>
            <a:lvl1pPr lvl="0" rtl="0">
              <a:spcBef>
                <a:spcPts val="0"/>
              </a:spcBef>
              <a:spcAft>
                <a:spcPts val="0"/>
              </a:spcAft>
              <a:buSzPts val="3400"/>
              <a:buNone/>
              <a:defRPr/>
            </a:lvl1pPr>
            <a:lvl2pPr lvl="1" rtl="0">
              <a:spcBef>
                <a:spcPts val="0"/>
              </a:spcBef>
              <a:spcAft>
                <a:spcPts val="0"/>
              </a:spcAft>
              <a:buSzPts val="3400"/>
              <a:buNone/>
              <a:defRPr/>
            </a:lvl2pPr>
            <a:lvl3pPr lvl="2" rtl="0">
              <a:spcBef>
                <a:spcPts val="0"/>
              </a:spcBef>
              <a:spcAft>
                <a:spcPts val="0"/>
              </a:spcAft>
              <a:buSzPts val="3400"/>
              <a:buNone/>
              <a:defRPr/>
            </a:lvl3pPr>
            <a:lvl4pPr lvl="3" rtl="0">
              <a:spcBef>
                <a:spcPts val="0"/>
              </a:spcBef>
              <a:spcAft>
                <a:spcPts val="0"/>
              </a:spcAft>
              <a:buSzPts val="3400"/>
              <a:buNone/>
              <a:defRPr/>
            </a:lvl4pPr>
            <a:lvl5pPr lvl="4" rtl="0">
              <a:spcBef>
                <a:spcPts val="0"/>
              </a:spcBef>
              <a:spcAft>
                <a:spcPts val="0"/>
              </a:spcAft>
              <a:buSzPts val="3400"/>
              <a:buNone/>
              <a:defRPr/>
            </a:lvl5pPr>
            <a:lvl6pPr lvl="5" rtl="0">
              <a:spcBef>
                <a:spcPts val="0"/>
              </a:spcBef>
              <a:spcAft>
                <a:spcPts val="0"/>
              </a:spcAft>
              <a:buSzPts val="3400"/>
              <a:buNone/>
              <a:defRPr/>
            </a:lvl6pPr>
            <a:lvl7pPr lvl="6" rtl="0">
              <a:spcBef>
                <a:spcPts val="0"/>
              </a:spcBef>
              <a:spcAft>
                <a:spcPts val="0"/>
              </a:spcAft>
              <a:buSzPts val="3400"/>
              <a:buNone/>
              <a:defRPr/>
            </a:lvl7pPr>
            <a:lvl8pPr lvl="7" rtl="0">
              <a:spcBef>
                <a:spcPts val="0"/>
              </a:spcBef>
              <a:spcAft>
                <a:spcPts val="0"/>
              </a:spcAft>
              <a:buSzPts val="3400"/>
              <a:buNone/>
              <a:defRPr/>
            </a:lvl8pPr>
            <a:lvl9pPr lvl="8" rtl="0">
              <a:spcBef>
                <a:spcPts val="0"/>
              </a:spcBef>
              <a:spcAft>
                <a:spcPts val="0"/>
              </a:spcAft>
              <a:buSzPts val="3400"/>
              <a:buNone/>
              <a:defRPr/>
            </a:lvl9pPr>
          </a:lstStyle>
          <a:p>
            <a:endParaRPr/>
          </a:p>
        </p:txBody>
      </p:sp>
      <p:sp>
        <p:nvSpPr>
          <p:cNvPr id="119" name="Google Shape;119;p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0" name="Google Shape;120;p9"/>
          <p:cNvSpPr/>
          <p:nvPr/>
        </p:nvSpPr>
        <p:spPr>
          <a:xfrm>
            <a:off x="325536" y="1027644"/>
            <a:ext cx="113330" cy="954049"/>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9"/>
          <p:cNvSpPr/>
          <p:nvPr/>
        </p:nvSpPr>
        <p:spPr>
          <a:xfrm>
            <a:off x="257001" y="1121076"/>
            <a:ext cx="80437" cy="399039"/>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9"/>
          <p:cNvSpPr/>
          <p:nvPr/>
        </p:nvSpPr>
        <p:spPr>
          <a:xfrm>
            <a:off x="2910561" y="377935"/>
            <a:ext cx="1377041" cy="66908"/>
          </a:xfrm>
          <a:custGeom>
            <a:avLst/>
            <a:gdLst/>
            <a:ahLst/>
            <a:cxnLst/>
            <a:rect l="l" t="t" r="r" b="b"/>
            <a:pathLst>
              <a:path w="652626" h="31710" extrusionOk="0">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9"/>
          <p:cNvSpPr/>
          <p:nvPr/>
        </p:nvSpPr>
        <p:spPr>
          <a:xfrm>
            <a:off x="4390454" y="411302"/>
            <a:ext cx="263959" cy="31226"/>
          </a:xfrm>
          <a:custGeom>
            <a:avLst/>
            <a:gdLst/>
            <a:ahLst/>
            <a:cxnLst/>
            <a:rect l="l" t="t" r="r" b="b"/>
            <a:pathLst>
              <a:path w="125099" h="14799" extrusionOk="0">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9"/>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9"/>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9"/>
          <p:cNvSpPr/>
          <p:nvPr/>
        </p:nvSpPr>
        <p:spPr>
          <a:xfrm>
            <a:off x="244743" y="409436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9"/>
          <p:cNvSpPr/>
          <p:nvPr/>
        </p:nvSpPr>
        <p:spPr>
          <a:xfrm>
            <a:off x="8624662" y="1757104"/>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9"/>
          <p:cNvSpPr/>
          <p:nvPr/>
        </p:nvSpPr>
        <p:spPr>
          <a:xfrm>
            <a:off x="4654424" y="4555495"/>
            <a:ext cx="681049" cy="214332"/>
          </a:xfrm>
          <a:custGeom>
            <a:avLst/>
            <a:gdLst/>
            <a:ahLst/>
            <a:cxnLst/>
            <a:rect l="l" t="t" r="r" b="b"/>
            <a:pathLst>
              <a:path w="322772" h="101579" extrusionOk="0">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 Light" type="blank">
  <p:cSld name="BLANK">
    <p:spTree>
      <p:nvGrpSpPr>
        <p:cNvPr id="1" name="Shape 142"/>
        <p:cNvGrpSpPr/>
        <p:nvPr/>
      </p:nvGrpSpPr>
      <p:grpSpPr>
        <a:xfrm>
          <a:off x="0" y="0"/>
          <a:ext cx="0" cy="0"/>
          <a:chOff x="0" y="0"/>
          <a:chExt cx="0" cy="0"/>
        </a:xfrm>
      </p:grpSpPr>
      <p:sp>
        <p:nvSpPr>
          <p:cNvPr id="143" name="Google Shape;143;p11"/>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44" name="Google Shape;144;p11"/>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1"/>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1"/>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1"/>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1"/>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1"/>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1"/>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1"/>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1"/>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1"/>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Dark">
  <p:cSld name="BLANK_1">
    <p:bg>
      <p:bgPr>
        <a:solidFill>
          <a:schemeClr val="dk1"/>
        </a:solidFill>
        <a:effectLst/>
      </p:bgPr>
    </p:bg>
    <p:spTree>
      <p:nvGrpSpPr>
        <p:cNvPr id="1" name="Shape 154"/>
        <p:cNvGrpSpPr/>
        <p:nvPr/>
      </p:nvGrpSpPr>
      <p:grpSpPr>
        <a:xfrm>
          <a:off x="0" y="0"/>
          <a:ext cx="0" cy="0"/>
          <a:chOff x="0" y="0"/>
          <a:chExt cx="0" cy="0"/>
        </a:xfrm>
      </p:grpSpPr>
      <p:sp>
        <p:nvSpPr>
          <p:cNvPr id="155" name="Google Shape;155;p12"/>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solidFill>
                  <a:schemeClr val="lt2"/>
                </a:solidFill>
              </a:defRPr>
            </a:lvl1pPr>
            <a:lvl2pPr lvl="1" rtl="0">
              <a:buNone/>
              <a:defRPr>
                <a:solidFill>
                  <a:schemeClr val="lt2"/>
                </a:solidFill>
              </a:defRPr>
            </a:lvl2pPr>
            <a:lvl3pPr lvl="2" rtl="0">
              <a:buNone/>
              <a:defRPr>
                <a:solidFill>
                  <a:schemeClr val="lt2"/>
                </a:solidFill>
              </a:defRPr>
            </a:lvl3pPr>
            <a:lvl4pPr lvl="3" rtl="0">
              <a:buNone/>
              <a:defRPr>
                <a:solidFill>
                  <a:schemeClr val="lt2"/>
                </a:solidFill>
              </a:defRPr>
            </a:lvl4pPr>
            <a:lvl5pPr lvl="4" rtl="0">
              <a:buNone/>
              <a:defRPr>
                <a:solidFill>
                  <a:schemeClr val="lt2"/>
                </a:solidFill>
              </a:defRPr>
            </a:lvl5pPr>
            <a:lvl6pPr lvl="5" rtl="0">
              <a:buNone/>
              <a:defRPr>
                <a:solidFill>
                  <a:schemeClr val="lt2"/>
                </a:solidFill>
              </a:defRPr>
            </a:lvl6pPr>
            <a:lvl7pPr lvl="6" rtl="0">
              <a:buNone/>
              <a:defRPr>
                <a:solidFill>
                  <a:schemeClr val="lt2"/>
                </a:solidFill>
              </a:defRPr>
            </a:lvl7pPr>
            <a:lvl8pPr lvl="7" rtl="0">
              <a:buNone/>
              <a:defRPr>
                <a:solidFill>
                  <a:schemeClr val="lt2"/>
                </a:solidFill>
              </a:defRPr>
            </a:lvl8pPr>
            <a:lvl9pPr lvl="8" rtl="0">
              <a:buNone/>
              <a:defRPr>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156" name="Google Shape;156;p12"/>
          <p:cNvSpPr/>
          <p:nvPr/>
        </p:nvSpPr>
        <p:spPr>
          <a:xfrm>
            <a:off x="368194" y="422127"/>
            <a:ext cx="8379859" cy="4302579"/>
          </a:xfrm>
          <a:custGeom>
            <a:avLst/>
            <a:gdLst/>
            <a:ahLst/>
            <a:cxnLst/>
            <a:rect l="l" t="t" r="r" b="b"/>
            <a:pathLst>
              <a:path w="3971497" h="2039137" extrusionOk="0">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rot="-5673298">
            <a:off x="2374092" y="4308014"/>
            <a:ext cx="113285" cy="953670"/>
          </a:xfrm>
          <a:custGeom>
            <a:avLst/>
            <a:gdLst/>
            <a:ahLst/>
            <a:cxnLst/>
            <a:rect l="l" t="t" r="r" b="b"/>
            <a:pathLst>
              <a:path w="53711" h="452156" extrusionOk="0">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rot="-5673298">
            <a:off x="2213926" y="4684679"/>
            <a:ext cx="80405" cy="398880"/>
          </a:xfrm>
          <a:custGeom>
            <a:avLst/>
            <a:gdLst/>
            <a:ahLst/>
            <a:cxnLst/>
            <a:rect l="l" t="t" r="r" b="b"/>
            <a:pathLst>
              <a:path w="38122" h="189118" extrusionOk="0">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5590150" y="299125"/>
            <a:ext cx="540251" cy="264299"/>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a:off x="8371587" y="397372"/>
            <a:ext cx="290374" cy="231224"/>
          </a:xfrm>
          <a:custGeom>
            <a:avLst/>
            <a:gdLst/>
            <a:ahLst/>
            <a:cxnLst/>
            <a:rect l="l" t="t" r="r" b="b"/>
            <a:pathLst>
              <a:path w="137618" h="109585" extrusionOk="0">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a:off x="8526304" y="347275"/>
            <a:ext cx="132428" cy="91243"/>
          </a:xfrm>
          <a:custGeom>
            <a:avLst/>
            <a:gdLst/>
            <a:ahLst/>
            <a:cxnLst/>
            <a:rect l="l" t="t" r="r" b="b"/>
            <a:pathLst>
              <a:path w="62762" h="43243" extrusionOk="0">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a:off x="331162" y="1999469"/>
            <a:ext cx="211591" cy="267962"/>
          </a:xfrm>
          <a:custGeom>
            <a:avLst/>
            <a:gdLst/>
            <a:ahLst/>
            <a:cxnLst/>
            <a:rect l="l" t="t" r="r" b="b"/>
            <a:pathLst>
              <a:path w="100280" h="126996" extrusionOk="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a:off x="8564788" y="3584529"/>
            <a:ext cx="200902" cy="172792"/>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rot="5069525">
            <a:off x="7853134" y="3741816"/>
            <a:ext cx="814157" cy="1022353"/>
          </a:xfrm>
          <a:custGeom>
            <a:avLst/>
            <a:gdLst/>
            <a:ahLst/>
            <a:cxnLst/>
            <a:rect l="l" t="t" r="r" b="b"/>
            <a:pathLst>
              <a:path w="385904" h="484587" extrusionOk="0">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rot="5400000">
            <a:off x="305418" y="304611"/>
            <a:ext cx="746254" cy="775710"/>
          </a:xfrm>
          <a:custGeom>
            <a:avLst/>
            <a:gdLst/>
            <a:ahLst/>
            <a:cxnLst/>
            <a:rect l="l" t="t" r="r" b="b"/>
            <a:pathLst>
              <a:path w="353675" h="367635" extrusionOk="0">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Half">
  <p:cSld name="Blank - Half">
    <p:bg>
      <p:bgPr>
        <a:solidFill>
          <a:schemeClr val="lt1"/>
        </a:solidFill>
        <a:effectLst/>
      </p:bgPr>
    </p:bg>
    <p:spTree>
      <p:nvGrpSpPr>
        <p:cNvPr id="1" name="Shape 166"/>
        <p:cNvGrpSpPr/>
        <p:nvPr/>
      </p:nvGrpSpPr>
      <p:grpSpPr>
        <a:xfrm>
          <a:off x="0" y="0"/>
          <a:ext cx="0" cy="0"/>
          <a:chOff x="0" y="0"/>
          <a:chExt cx="0" cy="0"/>
        </a:xfrm>
      </p:grpSpPr>
      <p:sp>
        <p:nvSpPr>
          <p:cNvPr id="167" name="Google Shape;167;p13"/>
          <p:cNvSpPr/>
          <p:nvPr/>
        </p:nvSpPr>
        <p:spPr>
          <a:xfrm rot="-1760302">
            <a:off x="4588400" y="637136"/>
            <a:ext cx="4206636" cy="4111947"/>
          </a:xfrm>
          <a:custGeom>
            <a:avLst/>
            <a:gdLst/>
            <a:ahLst/>
            <a:cxnLst/>
            <a:rect l="l" t="t" r="r" b="b"/>
            <a:pathLst>
              <a:path w="549996" h="559316" extrusionOk="0">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3"/>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169" name="Google Shape;169;p13"/>
          <p:cNvGrpSpPr/>
          <p:nvPr/>
        </p:nvGrpSpPr>
        <p:grpSpPr>
          <a:xfrm>
            <a:off x="4377287" y="431563"/>
            <a:ext cx="4360802" cy="4280374"/>
            <a:chOff x="576654" y="555403"/>
            <a:chExt cx="3865959" cy="3794658"/>
          </a:xfrm>
        </p:grpSpPr>
        <p:sp>
          <p:nvSpPr>
            <p:cNvPr id="170" name="Google Shape;170;p13"/>
            <p:cNvSpPr/>
            <p:nvPr/>
          </p:nvSpPr>
          <p:spPr>
            <a:xfrm>
              <a:off x="619289" y="555403"/>
              <a:ext cx="3823324" cy="3794658"/>
            </a:xfrm>
            <a:custGeom>
              <a:avLst/>
              <a:gdLst/>
              <a:ahLst/>
              <a:cxnLst/>
              <a:rect l="l" t="t" r="r" b="b"/>
              <a:pathLst>
                <a:path w="1812002" h="1798416" extrusionOk="0">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3"/>
            <p:cNvSpPr/>
            <p:nvPr/>
          </p:nvSpPr>
          <p:spPr>
            <a:xfrm>
              <a:off x="576654" y="3067330"/>
              <a:ext cx="620488" cy="986037"/>
            </a:xfrm>
            <a:custGeom>
              <a:avLst/>
              <a:gdLst/>
              <a:ahLst/>
              <a:cxnLst/>
              <a:rect l="l" t="t" r="r" b="b"/>
              <a:pathLst>
                <a:path w="294070" h="467316" extrusionOk="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72;p13"/>
            <p:cNvSpPr/>
            <p:nvPr/>
          </p:nvSpPr>
          <p:spPr>
            <a:xfrm>
              <a:off x="625052" y="3542878"/>
              <a:ext cx="246686" cy="335935"/>
            </a:xfrm>
            <a:custGeom>
              <a:avLst/>
              <a:gdLst/>
              <a:ahLst/>
              <a:cxnLst/>
              <a:rect l="l" t="t" r="r" b="b"/>
              <a:pathLst>
                <a:path w="116913" h="159211" extrusionOk="0">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3"/>
            <p:cNvSpPr/>
            <p:nvPr/>
          </p:nvSpPr>
          <p:spPr>
            <a:xfrm>
              <a:off x="3508732" y="703042"/>
              <a:ext cx="736985" cy="678722"/>
            </a:xfrm>
            <a:custGeom>
              <a:avLst/>
              <a:gdLst/>
              <a:ahLst/>
              <a:cxnLst/>
              <a:rect l="l" t="t" r="r" b="b"/>
              <a:pathLst>
                <a:path w="349282" h="321669" extrusionOk="0">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3"/>
            <p:cNvSpPr/>
            <p:nvPr/>
          </p:nvSpPr>
          <p:spPr>
            <a:xfrm>
              <a:off x="4237875" y="1405342"/>
              <a:ext cx="51220" cy="74504"/>
            </a:xfrm>
            <a:custGeom>
              <a:avLst/>
              <a:gdLst/>
              <a:ahLst/>
              <a:cxnLst/>
              <a:rect l="l" t="t" r="r" b="b"/>
              <a:pathLst>
                <a:path w="24275" h="35310" extrusionOk="0">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5" name="Google Shape;175;p13"/>
          <p:cNvSpPr/>
          <p:nvPr/>
        </p:nvSpPr>
        <p:spPr>
          <a:xfrm rot="2700000">
            <a:off x="4969709" y="954676"/>
            <a:ext cx="200969" cy="172851"/>
          </a:xfrm>
          <a:custGeom>
            <a:avLst/>
            <a:gdLst/>
            <a:ahLst/>
            <a:cxnLst/>
            <a:rect l="l" t="t" r="r" b="b"/>
            <a:pathLst>
              <a:path w="95214" h="81892" extrusionOk="0">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3"/>
          <p:cNvSpPr/>
          <p:nvPr/>
        </p:nvSpPr>
        <p:spPr>
          <a:xfrm rot="8434612">
            <a:off x="7810734" y="3959265"/>
            <a:ext cx="540275" cy="264310"/>
          </a:xfrm>
          <a:custGeom>
            <a:avLst/>
            <a:gdLst/>
            <a:ahLst/>
            <a:cxnLst/>
            <a:rect l="l" t="t" r="r" b="b"/>
            <a:pathLst>
              <a:path w="256043" h="125260" extrusionOk="0">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17803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3375" y="683600"/>
            <a:ext cx="6426300" cy="3963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1pPr>
            <a:lvl2pPr lvl="1"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2pPr>
            <a:lvl3pPr lvl="2"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3pPr>
            <a:lvl4pPr lvl="3"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4pPr>
            <a:lvl5pPr lvl="4"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5pPr>
            <a:lvl6pPr lvl="5"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6pPr>
            <a:lvl7pPr lvl="6"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7pPr>
            <a:lvl8pPr lvl="7"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8pPr>
            <a:lvl9pPr lvl="8" rtl="0">
              <a:lnSpc>
                <a:spcPct val="90000"/>
              </a:lnSpc>
              <a:spcBef>
                <a:spcPts val="0"/>
              </a:spcBef>
              <a:spcAft>
                <a:spcPts val="0"/>
              </a:spcAft>
              <a:buClr>
                <a:schemeClr val="dk1"/>
              </a:buClr>
              <a:buSzPts val="3400"/>
              <a:buFont typeface="Amatic SC"/>
              <a:buNone/>
              <a:defRPr sz="34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1188175" y="1506350"/>
            <a:ext cx="6426300" cy="2840400"/>
          </a:xfrm>
          <a:prstGeom prst="rect">
            <a:avLst/>
          </a:prstGeom>
          <a:noFill/>
          <a:ln>
            <a:noFill/>
          </a:ln>
        </p:spPr>
        <p:txBody>
          <a:bodyPr spcFirstLastPara="1" wrap="square" lIns="0" tIns="0" rIns="0" bIns="0" anchor="t" anchorCtr="0">
            <a:noAutofit/>
          </a:bodyPr>
          <a:lstStyle>
            <a:lvl1pPr marL="457200" lvl="0" indent="-368300" rtl="0">
              <a:lnSpc>
                <a:spcPct val="100000"/>
              </a:lnSpc>
              <a:spcBef>
                <a:spcPts val="0"/>
              </a:spcBef>
              <a:spcAft>
                <a:spcPts val="0"/>
              </a:spcAft>
              <a:buClr>
                <a:schemeClr val="accent1"/>
              </a:buClr>
              <a:buSzPts val="2200"/>
              <a:buFont typeface="Nunito"/>
              <a:buChar char="✗"/>
              <a:defRPr sz="2200">
                <a:solidFill>
                  <a:schemeClr val="dk1"/>
                </a:solidFill>
                <a:latin typeface="Nunito"/>
                <a:ea typeface="Nunito"/>
                <a:cs typeface="Nunito"/>
                <a:sym typeface="Nunito"/>
              </a:defRPr>
            </a:lvl1pPr>
            <a:lvl2pPr marL="914400" lvl="1" indent="-368300" rtl="0">
              <a:lnSpc>
                <a:spcPct val="100000"/>
              </a:lnSpc>
              <a:spcBef>
                <a:spcPts val="1000"/>
              </a:spcBef>
              <a:spcAft>
                <a:spcPts val="0"/>
              </a:spcAft>
              <a:buClr>
                <a:schemeClr val="dk2"/>
              </a:buClr>
              <a:buSzPts val="2200"/>
              <a:buFont typeface="Nunito"/>
              <a:buChar char="✗"/>
              <a:defRPr sz="2200">
                <a:solidFill>
                  <a:schemeClr val="dk1"/>
                </a:solidFill>
                <a:latin typeface="Nunito"/>
                <a:ea typeface="Nunito"/>
                <a:cs typeface="Nunito"/>
                <a:sym typeface="Nunito"/>
              </a:defRPr>
            </a:lvl2pPr>
            <a:lvl3pPr marL="1371600" lvl="2"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3pPr>
            <a:lvl4pPr marL="1828800" lvl="3"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4pPr>
            <a:lvl5pPr marL="2286000" lvl="4"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5pPr>
            <a:lvl6pPr marL="2743200" lvl="5"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6pPr>
            <a:lvl7pPr marL="3200400" lvl="6"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7pPr>
            <a:lvl8pPr marL="3657600" lvl="7" indent="-368300" rtl="0">
              <a:lnSpc>
                <a:spcPct val="100000"/>
              </a:lnSpc>
              <a:spcBef>
                <a:spcPts val="1000"/>
              </a:spcBef>
              <a:spcAft>
                <a:spcPts val="0"/>
              </a:spcAft>
              <a:buClr>
                <a:schemeClr val="dk1"/>
              </a:buClr>
              <a:buSzPts val="2200"/>
              <a:buFont typeface="Nunito"/>
              <a:buChar char="○"/>
              <a:defRPr sz="2200">
                <a:solidFill>
                  <a:schemeClr val="dk1"/>
                </a:solidFill>
                <a:latin typeface="Nunito"/>
                <a:ea typeface="Nunito"/>
                <a:cs typeface="Nunito"/>
                <a:sym typeface="Nunito"/>
              </a:defRPr>
            </a:lvl8pPr>
            <a:lvl9pPr marL="4114800" lvl="8" indent="-368300" rtl="0">
              <a:lnSpc>
                <a:spcPct val="100000"/>
              </a:lnSpc>
              <a:spcBef>
                <a:spcPts val="1000"/>
              </a:spcBef>
              <a:spcAft>
                <a:spcPts val="1000"/>
              </a:spcAft>
              <a:buClr>
                <a:schemeClr val="dk1"/>
              </a:buClr>
              <a:buSzPts val="2200"/>
              <a:buFont typeface="Nunito"/>
              <a:buChar char="■"/>
              <a:defRPr sz="22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04375" y="4693376"/>
            <a:ext cx="548700" cy="300300"/>
          </a:xfrm>
          <a:prstGeom prst="rect">
            <a:avLst/>
          </a:prstGeom>
          <a:noFill/>
          <a:ln>
            <a:noFill/>
          </a:ln>
        </p:spPr>
        <p:txBody>
          <a:bodyPr spcFirstLastPara="1" wrap="square" lIns="0" tIns="0" rIns="0" bIns="0" anchor="ctr" anchorCtr="0">
            <a:noAutofit/>
          </a:bodyPr>
          <a:lstStyle>
            <a:lvl1pPr lvl="0" algn="r" rtl="0">
              <a:buNone/>
              <a:defRPr sz="1500" b="1">
                <a:solidFill>
                  <a:schemeClr val="dk2"/>
                </a:solidFill>
                <a:latin typeface="Amatic SC"/>
                <a:ea typeface="Amatic SC"/>
                <a:cs typeface="Amatic SC"/>
                <a:sym typeface="Amatic SC"/>
              </a:defRPr>
            </a:lvl1pPr>
            <a:lvl2pPr lvl="1" algn="r" rtl="0">
              <a:buNone/>
              <a:defRPr sz="1500" b="1">
                <a:solidFill>
                  <a:schemeClr val="dk2"/>
                </a:solidFill>
                <a:latin typeface="Amatic SC"/>
                <a:ea typeface="Amatic SC"/>
                <a:cs typeface="Amatic SC"/>
                <a:sym typeface="Amatic SC"/>
              </a:defRPr>
            </a:lvl2pPr>
            <a:lvl3pPr lvl="2" algn="r" rtl="0">
              <a:buNone/>
              <a:defRPr sz="1500" b="1">
                <a:solidFill>
                  <a:schemeClr val="dk2"/>
                </a:solidFill>
                <a:latin typeface="Amatic SC"/>
                <a:ea typeface="Amatic SC"/>
                <a:cs typeface="Amatic SC"/>
                <a:sym typeface="Amatic SC"/>
              </a:defRPr>
            </a:lvl3pPr>
            <a:lvl4pPr lvl="3" algn="r" rtl="0">
              <a:buNone/>
              <a:defRPr sz="1500" b="1">
                <a:solidFill>
                  <a:schemeClr val="dk2"/>
                </a:solidFill>
                <a:latin typeface="Amatic SC"/>
                <a:ea typeface="Amatic SC"/>
                <a:cs typeface="Amatic SC"/>
                <a:sym typeface="Amatic SC"/>
              </a:defRPr>
            </a:lvl4pPr>
            <a:lvl5pPr lvl="4" algn="r" rtl="0">
              <a:buNone/>
              <a:defRPr sz="1500" b="1">
                <a:solidFill>
                  <a:schemeClr val="dk2"/>
                </a:solidFill>
                <a:latin typeface="Amatic SC"/>
                <a:ea typeface="Amatic SC"/>
                <a:cs typeface="Amatic SC"/>
                <a:sym typeface="Amatic SC"/>
              </a:defRPr>
            </a:lvl5pPr>
            <a:lvl6pPr lvl="5" algn="r" rtl="0">
              <a:buNone/>
              <a:defRPr sz="1500" b="1">
                <a:solidFill>
                  <a:schemeClr val="dk2"/>
                </a:solidFill>
                <a:latin typeface="Amatic SC"/>
                <a:ea typeface="Amatic SC"/>
                <a:cs typeface="Amatic SC"/>
                <a:sym typeface="Amatic SC"/>
              </a:defRPr>
            </a:lvl6pPr>
            <a:lvl7pPr lvl="6" algn="r" rtl="0">
              <a:buNone/>
              <a:defRPr sz="1500" b="1">
                <a:solidFill>
                  <a:schemeClr val="dk2"/>
                </a:solidFill>
                <a:latin typeface="Amatic SC"/>
                <a:ea typeface="Amatic SC"/>
                <a:cs typeface="Amatic SC"/>
                <a:sym typeface="Amatic SC"/>
              </a:defRPr>
            </a:lvl7pPr>
            <a:lvl8pPr lvl="7" algn="r" rtl="0">
              <a:buNone/>
              <a:defRPr sz="1500" b="1">
                <a:solidFill>
                  <a:schemeClr val="dk2"/>
                </a:solidFill>
                <a:latin typeface="Amatic SC"/>
                <a:ea typeface="Amatic SC"/>
                <a:cs typeface="Amatic SC"/>
                <a:sym typeface="Amatic SC"/>
              </a:defRPr>
            </a:lvl8pPr>
            <a:lvl9pPr lvl="8" algn="r" rtl="0">
              <a:buNone/>
              <a:defRPr sz="1500" b="1">
                <a:solidFill>
                  <a:schemeClr val="dk2"/>
                </a:solidFill>
                <a:latin typeface="Amatic SC"/>
                <a:ea typeface="Amatic SC"/>
                <a:cs typeface="Amatic SC"/>
                <a:sym typeface="Amatic SC"/>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4" r:id="rId5"/>
    <p:sldLayoutId id="2147483655" r:id="rId6"/>
    <p:sldLayoutId id="2147483657" r:id="rId7"/>
    <p:sldLayoutId id="2147483658" r:id="rId8"/>
    <p:sldLayoutId id="2147483684"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3444957899"/>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28600" y="3178175"/>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pPr>
              <a:buClrTx/>
              <a:buFontTx/>
              <a:buNone/>
            </a:pPr>
            <a:fld id="{1D8BD707-D9CF-40AE-B4C6-C98DA3205C09}" type="datetimeFigureOut">
              <a:rPr lang="en-US" kern="1200" smtClean="0">
                <a:solidFill>
                  <a:prstClr val="black">
                    <a:tint val="75000"/>
                  </a:prstClr>
                </a:solidFill>
                <a:latin typeface="Calibri"/>
                <a:ea typeface="+mn-ea"/>
                <a:cs typeface="+mn-cs"/>
              </a:rPr>
              <a:pPr>
                <a:buClrTx/>
                <a:buFontTx/>
                <a:buNone/>
              </a:pPr>
              <a:t>2/11/2023</a:t>
            </a:fld>
            <a:endParaRPr lang="en-US" kern="120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1562100" y="3178175"/>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pPr>
              <a:buClrTx/>
              <a:buFontTx/>
              <a:buNone/>
            </a:pPr>
            <a:endParaRPr lang="en-US" kern="120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3276600" y="3178175"/>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pPr>
              <a:buClrTx/>
              <a:buFontTx/>
              <a:buNone/>
            </a:pPr>
            <a:fld id="{B6F15528-21DE-4FAA-801E-634DDDAF4B2B}" type="slidenum">
              <a:rPr lang="en-US" kern="1200" smtClean="0">
                <a:solidFill>
                  <a:prstClr val="black">
                    <a:tint val="75000"/>
                  </a:prstClr>
                </a:solidFill>
                <a:latin typeface="Calibri"/>
                <a:ea typeface="+mn-ea"/>
                <a:cs typeface="+mn-cs"/>
              </a:rPr>
              <a:pPr>
                <a:buClrTx/>
                <a:buFontTx/>
                <a:buNone/>
              </a:pPr>
              <a:t>‹#›</a:t>
            </a:fld>
            <a:endParaRPr lang="en-US" kern="1200">
              <a:solidFill>
                <a:prstClr val="black">
                  <a:tint val="75000"/>
                </a:prstClr>
              </a:solidFill>
              <a:latin typeface="Calibri"/>
              <a:ea typeface="+mn-ea"/>
              <a:cs typeface="+mn-cs"/>
            </a:endParaRPr>
          </a:p>
        </p:txBody>
      </p:sp>
    </p:spTree>
    <p:extLst>
      <p:ext uri="{BB962C8B-B14F-4D97-AF65-F5344CB8AC3E}">
        <p14:creationId xmlns:p14="http://schemas.microsoft.com/office/powerpoint/2010/main" val="128082187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txStyles>
    <p:titleStyle>
      <a:lvl1pPr algn="ctr" defTabSz="457200" rtl="0" eaLnBrk="1" latinLnBrk="0" hangingPunct="1">
        <a:spcBef>
          <a:spcPct val="0"/>
        </a:spcBef>
        <a:buNone/>
        <a:defRPr sz="2200" kern="1200">
          <a:solidFill>
            <a:schemeClr val="tx1"/>
          </a:solidFill>
          <a:latin typeface="+mj-lt"/>
          <a:ea typeface="+mj-ea"/>
          <a:cs typeface="+mj-cs"/>
        </a:defRPr>
      </a:lvl1pPr>
    </p:titleStyle>
    <p:bodyStyle>
      <a:lvl1pPr marL="171450" indent="-171450" algn="l" defTabSz="4572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75" indent="-142875" algn="l" defTabSz="4572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00" indent="-114300" algn="l" defTabSz="4572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00" indent="-114300" algn="l" defTabSz="457200"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0.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31" Type="http://schemas.openxmlformats.org/officeDocument/2006/relationships/image" Target="../media/image29.svg"/><Relationship Id="rId4" Type="http://schemas.openxmlformats.org/officeDocument/2006/relationships/image" Target="../media/image18.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4.xml"/><Relationship Id="rId23" Type="http://schemas.openxmlformats.org/officeDocument/2006/relationships/image" Target="../media/image22.svg"/></Relationships>
</file>

<file path=ppt/slides/_rels/slide12.xml.rels><?xml version="1.0" encoding="UTF-8" standalone="yes"?>
<Relationships xmlns="http://schemas.openxmlformats.org/package/2006/relationships"><Relationship Id="rId26" Type="http://schemas.openxmlformats.org/officeDocument/2006/relationships/image" Target="../media/image27.png"/><Relationship Id="rId25" Type="http://schemas.openxmlformats.org/officeDocument/2006/relationships/image" Target="../media/image26.png"/><Relationship Id="rId2" Type="http://schemas.openxmlformats.org/officeDocument/2006/relationships/image" Target="../media/image17.png"/><Relationship Id="rId29" Type="http://schemas.openxmlformats.org/officeDocument/2006/relationships/image" Target="../media/image23.png"/><Relationship Id="rId1" Type="http://schemas.openxmlformats.org/officeDocument/2006/relationships/slideLayout" Target="../slideLayouts/slideLayout23.xml"/><Relationship Id="rId24" Type="http://schemas.openxmlformats.org/officeDocument/2006/relationships/image" Target="../media/image25.png"/><Relationship Id="rId23" Type="http://schemas.openxmlformats.org/officeDocument/2006/relationships/image" Target="../media/image22.svg"/><Relationship Id="rId28" Type="http://schemas.openxmlformats.org/officeDocument/2006/relationships/image" Target="../media/image29.png"/><Relationship Id="rId27"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376.svg"/><Relationship Id="rId5" Type="http://schemas.openxmlformats.org/officeDocument/2006/relationships/image" Target="../media/image24.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23.xml"/><Relationship Id="rId4" Type="http://schemas.openxmlformats.org/officeDocument/2006/relationships/image" Target="../media/image28.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32" Type="http://schemas.openxmlformats.org/officeDocument/2006/relationships/image" Target="../media/image1.png"/><Relationship Id="rId31" Type="http://schemas.openxmlformats.org/officeDocument/2006/relationships/image" Target="../media/image29.sv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 Id="rId10" Type="http://schemas.openxmlformats.org/officeDocument/2006/relationships/image" Target="../media/image34.png"/><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38" Type="http://schemas.openxmlformats.org/officeDocument/2006/relationships/image" Target="NUL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29" Type="http://schemas.openxmlformats.org/officeDocument/2006/relationships/image" Target="../media/image14.svg"/><Relationship Id="rId1" Type="http://schemas.openxmlformats.org/officeDocument/2006/relationships/slideLayout" Target="../slideLayouts/slideLayout23.xml"/><Relationship Id="rId5" Type="http://schemas.openxmlformats.org/officeDocument/2006/relationships/image" Target="../media/image41.png"/><Relationship Id="rId4" Type="http://schemas.openxmlformats.org/officeDocument/2006/relationships/image" Target="../media/image11.svg"/><Relationship Id="rId30" Type="http://schemas.openxmlformats.org/officeDocument/2006/relationships/image" Target="../media/image42.jpg"/></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15.svg"/><Relationship Id="rId5" Type="http://schemas.openxmlformats.org/officeDocument/2006/relationships/image" Target="../media/image3.png"/><Relationship Id="rId4" Type="http://schemas.openxmlformats.org/officeDocument/2006/relationships/image" Target="../media/image25.svg"/></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8.png"/><Relationship Id="rId2" Type="http://schemas.openxmlformats.org/officeDocument/2006/relationships/image" Target="../media/image45.png"/><Relationship Id="rId29" Type="http://schemas.openxmlformats.org/officeDocument/2006/relationships/image" Target="../media/image140.svg"/><Relationship Id="rId1" Type="http://schemas.openxmlformats.org/officeDocument/2006/relationships/slideLayout" Target="../slideLayouts/slideLayout23.xml"/><Relationship Id="rId6" Type="http://schemas.openxmlformats.org/officeDocument/2006/relationships/image" Target="../media/image47.png"/><Relationship Id="rId5" Type="http://schemas.openxmlformats.org/officeDocument/2006/relationships/image" Target="../media/image88.png"/><Relationship Id="rId4" Type="http://schemas.openxmlformats.org/officeDocument/2006/relationships/image" Target="../media/image281.sv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12" Type="http://schemas.openxmlformats.org/officeDocument/2006/relationships/image" Target="../media/image93.png"/><Relationship Id="rId2" Type="http://schemas.openxmlformats.org/officeDocument/2006/relationships/image" Target="../media/image45.png"/><Relationship Id="rId1" Type="http://schemas.openxmlformats.org/officeDocument/2006/relationships/slideLayout" Target="../slideLayouts/slideLayout23.xml"/><Relationship Id="rId11" Type="http://schemas.openxmlformats.org/officeDocument/2006/relationships/image" Target="../media/image92.png"/><Relationship Id="rId5" Type="http://schemas.openxmlformats.org/officeDocument/2006/relationships/image" Target="../media/image49.png"/><Relationship Id="rId10" Type="http://schemas.openxmlformats.org/officeDocument/2006/relationships/image" Target="../media/image42.svg"/><Relationship Id="rId4" Type="http://schemas.openxmlformats.org/officeDocument/2006/relationships/image" Target="../media/image281.svg"/></Relationships>
</file>

<file path=ppt/slides/_rels/slide27.xml.rels><?xml version="1.0" encoding="UTF-8" standalone="yes"?>
<Relationships xmlns="http://schemas.openxmlformats.org/package/2006/relationships"><Relationship Id="rId39" Type="http://schemas.openxmlformats.org/officeDocument/2006/relationships/image" Target="../media/image51.png"/><Relationship Id="rId42" Type="http://schemas.openxmlformats.org/officeDocument/2006/relationships/image" Target="../media/image97.png"/><Relationship Id="rId47" Type="http://schemas.openxmlformats.org/officeDocument/2006/relationships/image" Target="../media/image102.png"/><Relationship Id="rId38" Type="http://schemas.openxmlformats.org/officeDocument/2006/relationships/image" Target="../media/image48.png"/><Relationship Id="rId46" Type="http://schemas.openxmlformats.org/officeDocument/2006/relationships/image" Target="../media/image101.png"/><Relationship Id="rId2" Type="http://schemas.openxmlformats.org/officeDocument/2006/relationships/image" Target="../media/image50.png"/><Relationship Id="rId29" Type="http://schemas.openxmlformats.org/officeDocument/2006/relationships/image" Target="../media/image14.svg"/><Relationship Id="rId41" Type="http://schemas.openxmlformats.org/officeDocument/2006/relationships/image" Target="../media/image96.png"/><Relationship Id="rId1" Type="http://schemas.openxmlformats.org/officeDocument/2006/relationships/slideLayout" Target="../slideLayouts/slideLayout23.xml"/><Relationship Id="rId37" Type="http://schemas.openxmlformats.org/officeDocument/2006/relationships/image" Target="../media/image87.svg"/><Relationship Id="rId40" Type="http://schemas.openxmlformats.org/officeDocument/2006/relationships/image" Target="../media/image60.svg"/><Relationship Id="rId45" Type="http://schemas.openxmlformats.org/officeDocument/2006/relationships/image" Target="../media/image100.png"/><Relationship Id="rId44" Type="http://schemas.openxmlformats.org/officeDocument/2006/relationships/image" Target="../media/image99.png"/><Relationship Id="rId43" Type="http://schemas.openxmlformats.org/officeDocument/2006/relationships/image" Target="../media/image98.png"/><Relationship Id="rId48" Type="http://schemas.openxmlformats.org/officeDocument/2006/relationships/image" Target="../media/image103.png"/></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29" Type="http://schemas.openxmlformats.org/officeDocument/2006/relationships/image" Target="../media/image14.svg"/><Relationship Id="rId1" Type="http://schemas.openxmlformats.org/officeDocument/2006/relationships/slideLayout" Target="../slideLayouts/slideLayout23.xml"/><Relationship Id="rId30" Type="http://schemas.openxmlformats.org/officeDocument/2006/relationships/image" Target="../media/image52.png"/><Relationship Id="rId43" Type="http://schemas.openxmlformats.org/officeDocument/2006/relationships/image" Target="NULL"/></Relationships>
</file>

<file path=ppt/slides/_rels/slide2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6.png"/><Relationship Id="rId7" Type="http://schemas.openxmlformats.org/officeDocument/2006/relationships/image" Target="../media/image107.png"/><Relationship Id="rId2" Type="http://schemas.openxmlformats.org/officeDocument/2006/relationships/image" Target="../media/image45.png"/><Relationship Id="rId1" Type="http://schemas.openxmlformats.org/officeDocument/2006/relationships/slideLayout" Target="../slideLayouts/slideLayout23.xml"/><Relationship Id="rId6" Type="http://schemas.openxmlformats.org/officeDocument/2006/relationships/image" Target="../media/image106.png"/><Relationship Id="rId5" Type="http://schemas.openxmlformats.org/officeDocument/2006/relationships/image" Target="../media/image53.png"/><Relationship Id="rId4" Type="http://schemas.openxmlformats.org/officeDocument/2006/relationships/image" Target="../media/image280.svg"/></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png"/><Relationship Id="rId7" Type="http://schemas.openxmlformats.org/officeDocument/2006/relationships/image" Target="../media/image5.png"/><Relationship Id="rId12" Type="http://schemas.openxmlformats.org/officeDocument/2006/relationships/image" Target="../media/image23.svg"/><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image" Target="../media/image17.svg"/><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4.png"/><Relationship Id="rId2" Type="http://schemas.openxmlformats.org/officeDocument/2006/relationships/image" Target="../media/image45.png"/><Relationship Id="rId1" Type="http://schemas.openxmlformats.org/officeDocument/2006/relationships/slideLayout" Target="../slideLayouts/slideLayout23.xml"/><Relationship Id="rId6" Type="http://schemas.openxmlformats.org/officeDocument/2006/relationships/image" Target="../media/image109.png"/><Relationship Id="rId5" Type="http://schemas.openxmlformats.org/officeDocument/2006/relationships/image" Target="../media/image53.png"/><Relationship Id="rId4" Type="http://schemas.openxmlformats.org/officeDocument/2006/relationships/image" Target="../media/image280.svg"/></Relationships>
</file>

<file path=ppt/slides/_rels/slide31.xml.rels><?xml version="1.0" encoding="UTF-8" standalone="yes"?>
<Relationships xmlns="http://schemas.openxmlformats.org/package/2006/relationships"><Relationship Id="rId8" Type="http://schemas.openxmlformats.org/officeDocument/2006/relationships/image" Target="../media/image4200.svg"/><Relationship Id="rId3" Type="http://schemas.openxmlformats.org/officeDocument/2006/relationships/image" Target="../media/image55.png"/><Relationship Id="rId2" Type="http://schemas.openxmlformats.org/officeDocument/2006/relationships/notesSlide" Target="../notesSlides/notesSlide19.xml"/><Relationship Id="rId29" Type="http://schemas.openxmlformats.org/officeDocument/2006/relationships/image" Target="../media/image140.svg"/><Relationship Id="rId1" Type="http://schemas.openxmlformats.org/officeDocument/2006/relationships/slideLayout" Target="../slideLayouts/slideLayout23.xml"/><Relationship Id="rId31" Type="http://schemas.openxmlformats.org/officeDocument/2006/relationships/image" Target="../media/image57.png"/><Relationship Id="rId4" Type="http://schemas.microsoft.com/office/2007/relationships/hdphoto" Target="../media/hdphoto1.wdp"/><Relationship Id="rId9" Type="http://schemas.openxmlformats.org/officeDocument/2006/relationships/image" Target="../media/image48.png"/><Relationship Id="rId30" Type="http://schemas.openxmlformats.org/officeDocument/2006/relationships/image" Target="../media/image56.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5.png"/><Relationship Id="rId1" Type="http://schemas.openxmlformats.org/officeDocument/2006/relationships/slideLayout" Target="../slideLayouts/slideLayout23.xml"/><Relationship Id="rId40" Type="http://schemas.openxmlformats.org/officeDocument/2006/relationships/image" Target="NULL"/><Relationship Id="rId5" Type="http://schemas.openxmlformats.org/officeDocument/2006/relationships/image" Target="../media/image58.png"/><Relationship Id="rId4" Type="http://schemas.openxmlformats.org/officeDocument/2006/relationships/image" Target="../media/image42.sv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2.jpg"/><Relationship Id="rId29" Type="http://schemas.openxmlformats.org/officeDocument/2006/relationships/image" Target="../media/image142.sv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3.xml"/><Relationship Id="rId6" Type="http://schemas.openxmlformats.org/officeDocument/2006/relationships/image" Target="../media/image600.svg"/></Relationships>
</file>

<file path=ppt/slides/_rels/slide36.xml.rels><?xml version="1.0" encoding="UTF-8" standalone="yes"?>
<Relationships xmlns="http://schemas.openxmlformats.org/package/2006/relationships"><Relationship Id="rId39" Type="http://schemas.openxmlformats.org/officeDocument/2006/relationships/image" Target="../media/image11.png"/><Relationship Id="rId38" Type="http://schemas.openxmlformats.org/officeDocument/2006/relationships/image" Target="../media/image59.jpg"/><Relationship Id="rId2" Type="http://schemas.openxmlformats.org/officeDocument/2006/relationships/image" Target="../media/image50.png"/><Relationship Id="rId1" Type="http://schemas.openxmlformats.org/officeDocument/2006/relationships/slideLayout" Target="../slideLayouts/slideLayout23.xml"/><Relationship Id="rId37" Type="http://schemas.openxmlformats.org/officeDocument/2006/relationships/image" Target="../media/image87.svg"/><Relationship Id="rId58" Type="http://schemas.openxmlformats.org/officeDocument/2006/relationships/image" Target="NULL"/></Relationships>
</file>

<file path=ppt/slides/_rels/slide37.xml.rels><?xml version="1.0" encoding="UTF-8" standalone="yes"?>
<Relationships xmlns="http://schemas.openxmlformats.org/package/2006/relationships"><Relationship Id="rId2" Type="http://schemas.openxmlformats.org/officeDocument/2006/relationships/image" Target="../media/image48.png"/><Relationship Id="rId29" Type="http://schemas.openxmlformats.org/officeDocument/2006/relationships/image" Target="../media/image140.svg"/><Relationship Id="rId1" Type="http://schemas.openxmlformats.org/officeDocument/2006/relationships/slideLayout" Target="../slideLayouts/slideLayout23.xml"/><Relationship Id="rId31" Type="http://schemas.openxmlformats.org/officeDocument/2006/relationships/image" Target="../media/image61.png"/><Relationship Id="rId30" Type="http://schemas.openxmlformats.org/officeDocument/2006/relationships/image" Target="../media/image60.emf"/></Relationships>
</file>

<file path=ppt/slides/_rels/slide3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0.xml"/><Relationship Id="rId1" Type="http://schemas.openxmlformats.org/officeDocument/2006/relationships/slideLayout" Target="../slideLayouts/slideLayout22.xml"/><Relationship Id="rId5" Type="http://schemas.openxmlformats.org/officeDocument/2006/relationships/image" Target="../media/image64.png"/><Relationship Id="rId19" Type="http://schemas.openxmlformats.org/officeDocument/2006/relationships/image" Target="NULL"/><Relationship Id="rId4" Type="http://schemas.openxmlformats.org/officeDocument/2006/relationships/image" Target="../media/image63.png"/></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5" Type="http://schemas.openxmlformats.org/officeDocument/2006/relationships/image" Target="../media/image276.sv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50.png"/></Relationships>
</file>

<file path=ppt/slides/_rels/slide4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23.xml"/><Relationship Id="rId23" Type="http://schemas.openxmlformats.org/officeDocument/2006/relationships/image" Target="NUL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29" Type="http://schemas.openxmlformats.org/officeDocument/2006/relationships/image" Target="../media/image14.svg"/><Relationship Id="rId1" Type="http://schemas.openxmlformats.org/officeDocument/2006/relationships/slideLayout" Target="../slideLayouts/slideLayout23.xml"/><Relationship Id="rId37" Type="http://schemas.openxmlformats.org/officeDocument/2006/relationships/image" Target="NULL"/><Relationship Id="rId44" Type="http://schemas.openxmlformats.org/officeDocument/2006/relationships/image" Target="../media/image67.png"/><Relationship Id="rId30" Type="http://schemas.openxmlformats.org/officeDocument/2006/relationships/image" Target="../media/image52.png"/><Relationship Id="rId43" Type="http://schemas.openxmlformats.org/officeDocument/2006/relationships/image" Target="NULL"/></Relationships>
</file>

<file path=ppt/slides/_rels/slide45.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png"/><Relationship Id="rId1" Type="http://schemas.openxmlformats.org/officeDocument/2006/relationships/slideLayout" Target="../slideLayouts/slideLayout23.xml"/><Relationship Id="rId4" Type="http://schemas.openxmlformats.org/officeDocument/2006/relationships/image" Target="../media/image143.png"/></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3.xml"/><Relationship Id="rId44" Type="http://schemas.openxmlformats.org/officeDocument/2006/relationships/image" Target="NULL"/></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22.xml"/><Relationship Id="rId5" Type="http://schemas.openxmlformats.org/officeDocument/2006/relationships/image" Target="../media/image64.png"/><Relationship Id="rId19" Type="http://schemas.openxmlformats.org/officeDocument/2006/relationships/image" Target="NULL"/><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notesSlide" Target="../notesSlides/notesSlide28.xml"/><Relationship Id="rId1" Type="http://schemas.openxmlformats.org/officeDocument/2006/relationships/slideLayout" Target="../slideLayouts/slideLayout23.xml"/><Relationship Id="rId5" Type="http://schemas.openxmlformats.org/officeDocument/2006/relationships/image" Target="../media/image70.png"/><Relationship Id="rId4" Type="http://schemas.openxmlformats.org/officeDocument/2006/relationships/image" Target="../media/image69.jp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 Id="rId10" Type="http://schemas.openxmlformats.org/officeDocument/2006/relationships/image" Target="../media/image10.png"/><Relationship Id="rId9" Type="http://schemas.openxmlformats.org/officeDocument/2006/relationships/image" Target="NULL"/></Relationships>
</file>

<file path=ppt/slides/_rels/slide50.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73.jpg"/></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64.png"/><Relationship Id="rId19" Type="http://schemas.openxmlformats.org/officeDocument/2006/relationships/image" Target="NULL"/><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8" Type="http://schemas.openxmlformats.org/officeDocument/2006/relationships/image" Target="../media/image75.png"/><Relationship Id="rId2" Type="http://schemas.openxmlformats.org/officeDocument/2006/relationships/image" Target="../media/image48.png"/><Relationship Id="rId29" Type="http://schemas.openxmlformats.org/officeDocument/2006/relationships/image" Target="../media/image140.svg"/><Relationship Id="rId1" Type="http://schemas.openxmlformats.org/officeDocument/2006/relationships/slideLayout" Target="../slideLayouts/slideLayout7.xml"/><Relationship Id="rId37" Type="http://schemas.openxmlformats.org/officeDocument/2006/relationships/image" Target="../media/image87.svg"/><Relationship Id="rId30" Type="http://schemas.openxmlformats.org/officeDocument/2006/relationships/image" Target="../media/image74.png"/></Relationships>
</file>

<file path=ppt/slides/_rels/slide5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78.jpg"/><Relationship Id="rId4" Type="http://schemas.openxmlformats.org/officeDocument/2006/relationships/image" Target="../media/image77.png"/></Relationships>
</file>

<file path=ppt/slides/_rels/slide55.xml.rels><?xml version="1.0" encoding="UTF-8" standalone="yes"?>
<Relationships xmlns="http://schemas.openxmlformats.org/package/2006/relationships"><Relationship Id="rId38" Type="http://schemas.openxmlformats.org/officeDocument/2006/relationships/image" Target="../media/image79.jpg"/><Relationship Id="rId2" Type="http://schemas.openxmlformats.org/officeDocument/2006/relationships/image" Target="../media/image48.png"/><Relationship Id="rId29" Type="http://schemas.openxmlformats.org/officeDocument/2006/relationships/image" Target="../media/image140.svg"/><Relationship Id="rId1" Type="http://schemas.openxmlformats.org/officeDocument/2006/relationships/slideLayout" Target="../slideLayouts/slideLayout7.xml"/><Relationship Id="rId37" Type="http://schemas.openxmlformats.org/officeDocument/2006/relationships/image" Target="../media/image87.svg"/><Relationship Id="rId30" Type="http://schemas.openxmlformats.org/officeDocument/2006/relationships/image" Target="../media/image5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4.png"/><Relationship Id="rId3" Type="http://schemas.microsoft.com/office/2007/relationships/media" Target="../media/media2.mp3"/><Relationship Id="rId7" Type="http://schemas.openxmlformats.org/officeDocument/2006/relationships/image" Target="../media/image80.png"/><Relationship Id="rId12" Type="http://schemas.openxmlformats.org/officeDocument/2006/relationships/image" Target="../media/image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4.xml"/><Relationship Id="rId11" Type="http://schemas.openxmlformats.org/officeDocument/2006/relationships/image" Target="../media/image83.png"/><Relationship Id="rId5" Type="http://schemas.openxmlformats.org/officeDocument/2006/relationships/slideLayout" Target="../slideLayouts/slideLayout3.xml"/><Relationship Id="rId10" Type="http://schemas.openxmlformats.org/officeDocument/2006/relationships/image" Target="../media/image82.png"/><Relationship Id="rId4" Type="http://schemas.openxmlformats.org/officeDocument/2006/relationships/audio" Target="../media/media2.mp3"/><Relationship Id="rId9" Type="http://schemas.openxmlformats.org/officeDocument/2006/relationships/image" Target="../media/image451.png"/><Relationship Id="rId14" Type="http://schemas.openxmlformats.org/officeDocument/2006/relationships/image" Target="../media/image5.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5.svg"/><Relationship Id="rId3" Type="http://schemas.microsoft.com/office/2007/relationships/media" Target="../media/media2.mp3"/><Relationship Id="rId7" Type="http://schemas.openxmlformats.org/officeDocument/2006/relationships/image" Target="../media/image82.png"/><Relationship Id="rId12" Type="http://schemas.openxmlformats.org/officeDocument/2006/relationships/image" Target="../media/image8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5.xml"/><Relationship Id="rId11" Type="http://schemas.openxmlformats.org/officeDocument/2006/relationships/image" Target="../media/image3.svg"/><Relationship Id="rId5" Type="http://schemas.openxmlformats.org/officeDocument/2006/relationships/slideLayout" Target="../slideLayouts/slideLayout6.xml"/><Relationship Id="rId4" Type="http://schemas.openxmlformats.org/officeDocument/2006/relationships/audio" Target="../media/media2.mp3"/></Relationships>
</file>

<file path=ppt/slides/_rels/slide61.xml.rels><?xml version="1.0" encoding="UTF-8" standalone="yes"?>
<Relationships xmlns="http://schemas.openxmlformats.org/package/2006/relationships"><Relationship Id="rId8" Type="http://schemas.openxmlformats.org/officeDocument/2006/relationships/image" Target="../media/image450.png"/><Relationship Id="rId13" Type="http://schemas.openxmlformats.org/officeDocument/2006/relationships/image" Target="../media/image84.png"/><Relationship Id="rId3" Type="http://schemas.microsoft.com/office/2007/relationships/media" Target="../media/media2.mp3"/><Relationship Id="rId7" Type="http://schemas.openxmlformats.org/officeDocument/2006/relationships/image" Target="../media/image490.png"/><Relationship Id="rId12" Type="http://schemas.openxmlformats.org/officeDocument/2006/relationships/image" Target="../media/image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6.xml"/><Relationship Id="rId5" Type="http://schemas.openxmlformats.org/officeDocument/2006/relationships/slideLayout" Target="../slideLayouts/slideLayout6.xml"/><Relationship Id="rId10" Type="http://schemas.openxmlformats.org/officeDocument/2006/relationships/image" Target="../media/image83.png"/><Relationship Id="rId4" Type="http://schemas.openxmlformats.org/officeDocument/2006/relationships/audio" Target="../media/media2.mp3"/><Relationship Id="rId9" Type="http://schemas.openxmlformats.org/officeDocument/2006/relationships/image" Target="../media/image82.png"/><Relationship Id="rId14" Type="http://schemas.openxmlformats.org/officeDocument/2006/relationships/image" Target="../media/image5.svg"/></Relationships>
</file>

<file path=ppt/slides/_rels/slide62.xml.rels><?xml version="1.0" encoding="UTF-8" standalone="yes"?>
<Relationships xmlns="http://schemas.openxmlformats.org/package/2006/relationships"><Relationship Id="rId8" Type="http://schemas.openxmlformats.org/officeDocument/2006/relationships/image" Target="../media/image81.png"/><Relationship Id="rId3" Type="http://schemas.microsoft.com/office/2007/relationships/media" Target="../media/media2.mp3"/><Relationship Id="rId7" Type="http://schemas.openxmlformats.org/officeDocument/2006/relationships/image" Target="../media/image80.png"/><Relationship Id="rId12" Type="http://schemas.openxmlformats.org/officeDocument/2006/relationships/image" Target="../media/image83.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84.png"/><Relationship Id="rId1" Type="http://schemas.microsoft.com/office/2007/relationships/media" Target="../media/media1.mp3"/><Relationship Id="rId6" Type="http://schemas.openxmlformats.org/officeDocument/2006/relationships/notesSlide" Target="../notesSlides/notesSlide37.xml"/><Relationship Id="rId11" Type="http://schemas.openxmlformats.org/officeDocument/2006/relationships/image" Target="../media/image82.png"/><Relationship Id="rId5" Type="http://schemas.openxmlformats.org/officeDocument/2006/relationships/slideLayout" Target="../slideLayouts/slideLayout3.xml"/><Relationship Id="rId15" Type="http://schemas.openxmlformats.org/officeDocument/2006/relationships/image" Target="../media/image3.svg"/><Relationship Id="rId10" Type="http://schemas.openxmlformats.org/officeDocument/2006/relationships/image" Target="../media/image510.png"/><Relationship Id="rId4" Type="http://schemas.openxmlformats.org/officeDocument/2006/relationships/audio" Target="../media/media2.mp3"/><Relationship Id="rId9" Type="http://schemas.openxmlformats.org/officeDocument/2006/relationships/image" Target="../media/image501.png"/></Relationships>
</file>

<file path=ppt/slides/_rels/slide63.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2.png"/><Relationship Id="rId18" Type="http://schemas.openxmlformats.org/officeDocument/2006/relationships/image" Target="../media/image500.png"/><Relationship Id="rId3" Type="http://schemas.microsoft.com/office/2007/relationships/media" Target="../media/media2.mp3"/><Relationship Id="rId7" Type="http://schemas.openxmlformats.org/officeDocument/2006/relationships/image" Target="../media/image80.png"/><Relationship Id="rId12" Type="http://schemas.openxmlformats.org/officeDocument/2006/relationships/image" Target="../media/image159.png"/><Relationship Id="rId17" Type="http://schemas.openxmlformats.org/officeDocument/2006/relationships/image" Target="../media/image5.svg"/><Relationship Id="rId2" Type="http://schemas.openxmlformats.org/officeDocument/2006/relationships/audio" Target="../media/media1.mp3"/><Relationship Id="rId16" Type="http://schemas.openxmlformats.org/officeDocument/2006/relationships/image" Target="../media/image84.png"/><Relationship Id="rId1" Type="http://schemas.microsoft.com/office/2007/relationships/media" Target="../media/media1.mp3"/><Relationship Id="rId6" Type="http://schemas.openxmlformats.org/officeDocument/2006/relationships/notesSlide" Target="../notesSlides/notesSlide38.xml"/><Relationship Id="rId11" Type="http://schemas.openxmlformats.org/officeDocument/2006/relationships/image" Target="../media/image158.png"/><Relationship Id="rId5" Type="http://schemas.openxmlformats.org/officeDocument/2006/relationships/slideLayout" Target="../slideLayouts/slideLayout3.xml"/><Relationship Id="rId15" Type="http://schemas.openxmlformats.org/officeDocument/2006/relationships/image" Target="../media/image3.svg"/><Relationship Id="rId10" Type="http://schemas.openxmlformats.org/officeDocument/2006/relationships/image" Target="../media/image157.png"/><Relationship Id="rId4" Type="http://schemas.openxmlformats.org/officeDocument/2006/relationships/audio" Target="../media/media2.mp3"/><Relationship Id="rId9" Type="http://schemas.openxmlformats.org/officeDocument/2006/relationships/image" Target="../media/image156.png"/><Relationship Id="rId14" Type="http://schemas.openxmlformats.org/officeDocument/2006/relationships/image" Target="../media/image83.png"/></Relationships>
</file>

<file path=ppt/slides/_rels/slide64.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4.png"/><Relationship Id="rId3" Type="http://schemas.microsoft.com/office/2007/relationships/media" Target="../media/media2.mp3"/><Relationship Id="rId7" Type="http://schemas.openxmlformats.org/officeDocument/2006/relationships/image" Target="../media/image82.png"/><Relationship Id="rId12" Type="http://schemas.openxmlformats.org/officeDocument/2006/relationships/image" Target="../media/image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39.xml"/><Relationship Id="rId5" Type="http://schemas.openxmlformats.org/officeDocument/2006/relationships/slideLayout" Target="../slideLayouts/slideLayout6.xml"/><Relationship Id="rId4" Type="http://schemas.openxmlformats.org/officeDocument/2006/relationships/audio" Target="../media/media2.mp3"/><Relationship Id="rId14" Type="http://schemas.openxmlformats.org/officeDocument/2006/relationships/image" Target="../media/image5.svg"/></Relationships>
</file>

<file path=ppt/slides/_rels/slide65.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4.png"/><Relationship Id="rId3" Type="http://schemas.microsoft.com/office/2007/relationships/media" Target="../media/media2.mp3"/><Relationship Id="rId7" Type="http://schemas.openxmlformats.org/officeDocument/2006/relationships/image" Target="../media/image82.png"/><Relationship Id="rId12" Type="http://schemas.openxmlformats.org/officeDocument/2006/relationships/image" Target="../media/image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0.xml"/><Relationship Id="rId5" Type="http://schemas.openxmlformats.org/officeDocument/2006/relationships/slideLayout" Target="../slideLayouts/slideLayout6.xml"/><Relationship Id="rId4" Type="http://schemas.openxmlformats.org/officeDocument/2006/relationships/audio" Target="../media/media2.mp3"/><Relationship Id="rId14" Type="http://schemas.openxmlformats.org/officeDocument/2006/relationships/image" Target="../media/image5.svg"/></Relationships>
</file>

<file path=ppt/slides/_rels/slide66.xml.rels><?xml version="1.0" encoding="UTF-8" standalone="yes"?>
<Relationships xmlns="http://schemas.openxmlformats.org/package/2006/relationships"><Relationship Id="rId8" Type="http://schemas.openxmlformats.org/officeDocument/2006/relationships/image" Target="../media/image83.png"/><Relationship Id="rId13" Type="http://schemas.openxmlformats.org/officeDocument/2006/relationships/image" Target="../media/image84.png"/><Relationship Id="rId3" Type="http://schemas.microsoft.com/office/2007/relationships/media" Target="../media/media2.mp3"/><Relationship Id="rId7" Type="http://schemas.openxmlformats.org/officeDocument/2006/relationships/image" Target="../media/image82.png"/><Relationship Id="rId12" Type="http://schemas.openxmlformats.org/officeDocument/2006/relationships/image" Target="../media/image3.sv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41.xml"/><Relationship Id="rId5" Type="http://schemas.openxmlformats.org/officeDocument/2006/relationships/slideLayout" Target="../slideLayouts/slideLayout6.xml"/><Relationship Id="rId4" Type="http://schemas.openxmlformats.org/officeDocument/2006/relationships/audio" Target="../media/media2.mp3"/><Relationship Id="rId14" Type="http://schemas.openxmlformats.org/officeDocument/2006/relationships/image" Target="../media/image5.sv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4.xml"/><Relationship Id="rId58" Type="http://schemas.openxmlformats.org/officeDocument/2006/relationships/image" Target="NULL"/></Relationships>
</file>

<file path=ppt/slides/_rels/slide8.xml.rels><?xml version="1.0" encoding="UTF-8" standalone="yes"?>
<Relationships xmlns="http://schemas.openxmlformats.org/package/2006/relationships"><Relationship Id="rId3" Type="http://schemas.openxmlformats.org/officeDocument/2006/relationships/image" Target="../media/image1010.png"/><Relationship Id="rId34" Type="http://schemas.openxmlformats.org/officeDocument/2006/relationships/image" Target="../media/image14.png"/><Relationship Id="rId47" Type="http://schemas.openxmlformats.org/officeDocument/2006/relationships/image" Target="../media/image420.svg"/><Relationship Id="rId33" Type="http://schemas.openxmlformats.org/officeDocument/2006/relationships/image" Target="../media/image406.sv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2.png"/><Relationship Id="rId36" Type="http://schemas.openxmlformats.org/officeDocument/2006/relationships/image" Target="../media/image15.png"/><Relationship Id="rId10" Type="http://schemas.openxmlformats.org/officeDocument/2006/relationships/image" Target="../media/image13.png"/><Relationship Id="rId4" Type="http://schemas.openxmlformats.org/officeDocument/2006/relationships/image" Target="../media/image118.png"/><Relationship Id="rId9" Type="http://schemas.openxmlformats.org/officeDocument/2006/relationships/image" Target="NULL"/><Relationship Id="rId35" Type="http://schemas.openxmlformats.org/officeDocument/2006/relationships/image" Target="../media/image408.svg"/></Relationships>
</file>

<file path=ppt/slides/_rels/slide9.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2" name="Title 1"/>
          <p:cNvSpPr>
            <a:spLocks noGrp="1"/>
          </p:cNvSpPr>
          <p:nvPr>
            <p:ph type="ctrTitle"/>
          </p:nvPr>
        </p:nvSpPr>
        <p:spPr>
          <a:xfrm>
            <a:off x="1894214" y="1784102"/>
            <a:ext cx="5408100" cy="1680600"/>
          </a:xfrm>
        </p:spPr>
        <p:txBody>
          <a:bodyPr/>
          <a:lstStyle/>
          <a:p>
            <a:r>
              <a:rPr lang="en-US" sz="4000" smtClean="0">
                <a:latin typeface="Times New Roman" panose="02020603050405020304" pitchFamily="18" charset="0"/>
                <a:cs typeface="Times New Roman" panose="02020603050405020304" pitchFamily="18" charset="0"/>
              </a:rPr>
              <a:t>CHỦ ĐỀ TOÁN 7</a:t>
            </a:r>
            <a:endParaRPr lang="en-US" sz="40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0" name="Google Shape;722;p50"/>
          <p:cNvSpPr/>
          <p:nvPr/>
        </p:nvSpPr>
        <p:spPr>
          <a:xfrm>
            <a:off x="8095127" y="3844701"/>
            <a:ext cx="649303" cy="527514"/>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 name="Oval Callout 8"/>
          <p:cNvSpPr/>
          <p:nvPr/>
        </p:nvSpPr>
        <p:spPr>
          <a:xfrm>
            <a:off x="4052620" y="634178"/>
            <a:ext cx="1024128" cy="485047"/>
          </a:xfrm>
          <a:prstGeom prst="wedgeEllipseCallou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dirty="0" err="1" smtClean="0">
                <a:solidFill>
                  <a:schemeClr val="tx1">
                    <a:lumMod val="50000"/>
                  </a:schemeClr>
                </a:solidFill>
              </a:rPr>
              <a:t>Giải</a:t>
            </a:r>
            <a:endParaRPr lang="en-US" sz="2000" dirty="0">
              <a:solidFill>
                <a:schemeClr val="tx1">
                  <a:lumMod val="50000"/>
                </a:schemeClr>
              </a:solidFill>
            </a:endParaRPr>
          </a:p>
        </p:txBody>
      </p:sp>
      <p:sp>
        <p:nvSpPr>
          <p:cNvPr id="3" name="Rectangle 2"/>
          <p:cNvSpPr/>
          <p:nvPr/>
        </p:nvSpPr>
        <p:spPr>
          <a:xfrm>
            <a:off x="837591" y="1210668"/>
            <a:ext cx="6996988" cy="553998"/>
          </a:xfrm>
          <a:prstGeom prst="rect">
            <a:avLst/>
          </a:prstGeom>
        </p:spPr>
        <p:txBody>
          <a:bodyPr wrap="square">
            <a:spAutoFit/>
          </a:bodyPr>
          <a:lstStyle/>
          <a:p>
            <a:pPr algn="just">
              <a:lnSpc>
                <a:spcPct val="150000"/>
              </a:lnSpc>
              <a:spcAft>
                <a:spcPts val="800"/>
              </a:spcAft>
            </a:pPr>
            <a:r>
              <a:rPr lang="en-US" sz="2000" dirty="0" smtClean="0">
                <a:latin typeface="+mn-lt"/>
                <a:ea typeface="Calibri" panose="020F0502020204030204" pitchFamily="34" charset="0"/>
                <a:cs typeface="Arial" panose="020B0604020202020204" pitchFamily="34" charset="0"/>
              </a:rPr>
              <a:t>a) Ta </a:t>
            </a:r>
            <a:r>
              <a:rPr lang="en-US" sz="2000" dirty="0" err="1" smtClean="0">
                <a:latin typeface="+mn-lt"/>
                <a:ea typeface="Calibri" panose="020F0502020204030204" pitchFamily="34" charset="0"/>
                <a:cs typeface="Arial" panose="020B0604020202020204" pitchFamily="34" charset="0"/>
              </a:rPr>
              <a:t>có</a:t>
            </a:r>
            <a:endParaRPr lang="en-US" sz="2000" dirty="0">
              <a:latin typeface="+mn-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837591" y="2346561"/>
                <a:ext cx="4572000" cy="496996"/>
              </a:xfrm>
              <a:prstGeom prst="rect">
                <a:avLst/>
              </a:prstGeom>
            </p:spPr>
            <p:txBody>
              <a:bodyPr>
                <a:spAutoFit/>
              </a:bodyPr>
              <a:lstStyle/>
              <a:p>
                <a:pPr lvl="0" algn="just">
                  <a:lnSpc>
                    <a:spcPct val="150000"/>
                  </a:lnSpc>
                  <a:spcAft>
                    <a:spcPts val="800"/>
                  </a:spcAft>
                </a:pPr>
                <a:r>
                  <a:rPr lang="en-US" sz="2000" dirty="0" smtClean="0">
                    <a:ea typeface="Times New Roman" panose="02020603050405020304" pitchFamily="18" charset="0"/>
                    <a:cs typeface="Arial" panose="020B0604020202020204" pitchFamily="34" charset="0"/>
                  </a:rPr>
                  <a:t>b</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=3 </m:t>
                    </m:r>
                  </m:oMath>
                </a14:m>
                <a:r>
                  <a:rPr lang="en-US" sz="2000" dirty="0" smtClean="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=−2.3=−6</m:t>
                    </m:r>
                  </m:oMath>
                </a14:m>
                <a:endParaRPr lang="en-US" sz="2000" dirty="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7591" y="2346561"/>
                <a:ext cx="4572000" cy="496996"/>
              </a:xfrm>
              <a:prstGeom prst="rect">
                <a:avLst/>
              </a:prstGeom>
              <a:blipFill>
                <a:blip r:embed="rId3"/>
                <a:stretch>
                  <a:fillRect l="-1333" b="-222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122063" y="1210668"/>
                <a:ext cx="2339551" cy="1060675"/>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𝑎</m:t>
                      </m:r>
                      <m:r>
                        <a:rPr lang="en-US" sz="2000" i="1" dirty="0" smtClean="0">
                          <a:latin typeface="Cambria Math" panose="02040503050406030204" pitchFamily="18" charset="0"/>
                          <a:ea typeface="Calibri" panose="020F0502020204030204" pitchFamily="34" charset="0"/>
                          <a:cs typeface="Arial" panose="020B0604020202020204" pitchFamily="34" charset="0"/>
                        </a:rPr>
                        <m:t> =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𝑦</m:t>
                          </m:r>
                        </m:num>
                        <m:den>
                          <m:r>
                            <a:rPr lang="en-US" sz="2000" i="1">
                              <a:latin typeface="Cambria Math" panose="02040503050406030204" pitchFamily="18" charset="0"/>
                              <a:ea typeface="Times New Roman" panose="02020603050405020304" pitchFamily="18" charset="0"/>
                              <a:cs typeface="Arial" panose="020B0604020202020204" pitchFamily="34" charset="0"/>
                            </a:rPr>
                            <m:t>𝑥</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=−2</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122063" y="1210668"/>
                <a:ext cx="2339551" cy="10606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74801" y="1473037"/>
                <a:ext cx="1440523" cy="553998"/>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a14:m>
                <a:endParaRPr lang="en-US" sz="2000" dirty="0">
                  <a:ea typeface="Calibri" panose="020F0502020204030204" pitchFamily="34" charset="0"/>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74801" y="1473037"/>
                <a:ext cx="1440523" cy="553998"/>
              </a:xfrm>
              <a:prstGeom prst="rect">
                <a:avLst/>
              </a:prstGeom>
              <a:blipFill>
                <a:blip r:embed="rId5"/>
                <a:stretch>
                  <a:fillRect/>
                </a:stretch>
              </a:blipFill>
            </p:spPr>
            <p:txBody>
              <a:bodyPr/>
              <a:lstStyle/>
              <a:p>
                <a:r>
                  <a:rPr lang="en-US">
                    <a:noFill/>
                  </a:rPr>
                  <a:t> </a:t>
                </a:r>
              </a:p>
            </p:txBody>
          </p:sp>
        </mc:Fallback>
      </mc:AlternateContent>
      <p:sp>
        <p:nvSpPr>
          <p:cNvPr id="6" name="Rectangle 5"/>
          <p:cNvSpPr/>
          <p:nvPr/>
        </p:nvSpPr>
        <p:spPr>
          <a:xfrm>
            <a:off x="837591" y="3109772"/>
            <a:ext cx="6755587" cy="553998"/>
          </a:xfrm>
          <a:prstGeom prst="rect">
            <a:avLst/>
          </a:prstGeom>
        </p:spPr>
        <p:txBody>
          <a:bodyPr wrap="square">
            <a:spAutoFit/>
          </a:bodyPr>
          <a:lstStyle/>
          <a:p>
            <a:pPr lvl="0" algn="just">
              <a:lnSpc>
                <a:spcPct val="150000"/>
              </a:lnSpc>
              <a:spcAft>
                <a:spcPts val="800"/>
              </a:spcAft>
            </a:pPr>
            <a:r>
              <a:rPr lang="en-US" sz="2000" dirty="0">
                <a:ea typeface="Times New Roman" panose="02020603050405020304" pitchFamily="18" charset="0"/>
                <a:cs typeface="Arial" panose="020B0604020202020204" pitchFamily="34" charset="0"/>
              </a:rPr>
              <a:t>c) </a:t>
            </a:r>
            <a:r>
              <a:rPr lang="en-US" sz="2000" dirty="0" err="1">
                <a:ea typeface="Times New Roman" panose="02020603050405020304" pitchFamily="18" charset="0"/>
                <a:cs typeface="Arial" panose="020B0604020202020204" pitchFamily="34" charset="0"/>
              </a:rPr>
              <a:t>Từ</a:t>
            </a:r>
            <a:r>
              <a:rPr lang="en-US" sz="2000" dirty="0">
                <a:ea typeface="Times New Roman" panose="02020603050405020304" pitchFamily="18" charset="0"/>
                <a:cs typeface="Arial" panose="020B0604020202020204" pitchFamily="34" charset="0"/>
              </a:rPr>
              <a:t> </a:t>
            </a:r>
            <a:r>
              <a:rPr lang="en-US" sz="2000" dirty="0" err="1" smtClean="0">
                <a:ea typeface="Times New Roman" panose="02020603050405020304" pitchFamily="18" charset="0"/>
                <a:cs typeface="Arial" panose="020B0604020202020204" pitchFamily="34" charset="0"/>
              </a:rPr>
              <a:t>khi</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Rectangle 6"/>
              <p:cNvSpPr/>
              <p:nvPr/>
            </p:nvSpPr>
            <p:spPr>
              <a:xfrm>
                <a:off x="1095055" y="3662926"/>
                <a:ext cx="4832477" cy="744243"/>
              </a:xfrm>
              <a:prstGeom prst="rect">
                <a:avLst/>
              </a:prstGeom>
            </p:spPr>
            <p:txBody>
              <a:bodyPr wrap="none">
                <a:spAutoFit/>
              </a:bodyPr>
              <a:lstStyle/>
              <a:p>
                <a:pPr lvl="0" algn="just">
                  <a:lnSpc>
                    <a:spcPct val="150000"/>
                  </a:lnSpc>
                  <a:spcAft>
                    <a:spcPts val="800"/>
                  </a:spcAft>
                </a:pPr>
                <a:r>
                  <a:rPr lang="en-US" sz="2000" dirty="0" smtClean="0">
                    <a:ea typeface="Times New Roman" panose="02020603050405020304" pitchFamily="18" charset="0"/>
                    <a:cs typeface="Arial" panose="020B0604020202020204" pitchFamily="34" charset="0"/>
                  </a:rPr>
                  <a:t>Do </a:t>
                </a:r>
                <a:r>
                  <a:rPr lang="en-US" sz="2000" dirty="0" err="1">
                    <a:ea typeface="Times New Roman" panose="02020603050405020304" pitchFamily="18" charset="0"/>
                    <a:cs typeface="Arial" panose="020B0604020202020204" pitchFamily="34" charset="0"/>
                  </a:rPr>
                  <a:t>đó</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khi</a:t>
                </a:r>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=0,8 </m:t>
                    </m:r>
                  </m:oMath>
                </a14:m>
                <a:r>
                  <a:rPr lang="en-US" sz="2000" dirty="0" smtClean="0">
                    <a:ea typeface="Times New Roman" panose="02020603050405020304" pitchFamily="18" charset="0"/>
                    <a:cs typeface="Arial" panose="020B0604020202020204" pitchFamily="34" charset="0"/>
                  </a:rPr>
                  <a:t>thì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smtClean="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 0,8 =−0,4</m:t>
                    </m:r>
                  </m:oMath>
                </a14:m>
                <a:endParaRPr lang="en-US" sz="2000" dirty="0">
                  <a:ea typeface="Calibri" panose="020F0502020204030204" pitchFamily="34" charset="0"/>
                  <a:cs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095055" y="3662926"/>
                <a:ext cx="4832477" cy="744243"/>
              </a:xfrm>
              <a:prstGeom prst="rect">
                <a:avLst/>
              </a:prstGeom>
              <a:blipFill>
                <a:blip r:embed="rId6"/>
                <a:stretch>
                  <a:fillRect l="-13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1919246" y="3102457"/>
                <a:ext cx="1273810" cy="656590"/>
              </a:xfrm>
              <a:prstGeom prst="rect">
                <a:avLst/>
              </a:prstGeom>
            </p:spPr>
            <p:txBody>
              <a:bodyPr wrap="none">
                <a:spAutoFit/>
              </a:bodyPr>
              <a:lstStyle/>
              <a:p>
                <a:pPr lvl="0" algn="just">
                  <a:lnSpc>
                    <a:spcPct val="150000"/>
                  </a:lnSpc>
                  <a:spcAft>
                    <a:spcPts val="800"/>
                  </a:spcAft>
                </a:pPr>
                <a14:m>
                  <m:oMathPara xmlns:m="http://schemas.openxmlformats.org/officeDocument/2006/math">
                    <m:oMathParaPr>
                      <m:jc m:val="centerGroup"/>
                    </m:oMathParaPr>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𝑦</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=−2</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1919246" y="3102457"/>
                <a:ext cx="1273810" cy="65659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3100925" y="3007334"/>
                <a:ext cx="1589987" cy="744243"/>
              </a:xfrm>
              <a:prstGeom prst="rect">
                <a:avLst/>
              </a:prstGeom>
            </p:spPr>
            <p:txBody>
              <a:bodyPr wrap="none">
                <a:spAutoFit/>
              </a:bodyPr>
              <a:lstStyle/>
              <a:p>
                <a:pPr lvl="0" algn="just">
                  <a:lnSpc>
                    <a:spcPct val="150000"/>
                  </a:lnSpc>
                  <a:spcAft>
                    <a:spcPts val="800"/>
                  </a:spcAft>
                </a:pPr>
                <a14:m>
                  <m:oMath xmlns:m="http://schemas.openxmlformats.org/officeDocument/2006/math">
                    <m:r>
                      <a:rPr lang="en-US" sz="2000" i="1">
                        <a:latin typeface="Cambria Math" panose="02040503050406030204" pitchFamily="18" charset="0"/>
                        <a:ea typeface="Times New Roman" panose="02020603050405020304" pitchFamily="18" charset="0"/>
                        <a:cs typeface="Arial" panose="020B0604020202020204" pitchFamily="34" charset="0"/>
                      </a:rPr>
                      <m:t>⇒</m:t>
                    </m:r>
                  </m:oMath>
                </a14:m>
                <a:r>
                  <a:rPr lang="en-US" sz="2000" dirty="0">
                    <a:ea typeface="Times New Roman" panose="02020603050405020304" pitchFamily="18"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Times New Roman" panose="02020603050405020304" pitchFamily="18" charset="0"/>
                        <a:cs typeface="Arial" panose="020B0604020202020204" pitchFamily="34" charset="0"/>
                      </a:rPr>
                      <m:t>𝑥</m:t>
                    </m:r>
                    <m:r>
                      <a:rPr lang="en-US" sz="2000" i="1" dirty="0" smtClean="0">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ea typeface="Times New Roman" panose="02020603050405020304" pitchFamily="18"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Times New Roman" panose="02020603050405020304" pitchFamily="18" charset="0"/>
                            <a:cs typeface="Arial" panose="020B0604020202020204" pitchFamily="34" charset="0"/>
                          </a:rPr>
                        </m:ctrlPr>
                      </m:fPr>
                      <m:num>
                        <m:r>
                          <a:rPr lang="en-US" sz="2000" i="1">
                            <a:latin typeface="Cambria Math" panose="02040503050406030204" pitchFamily="18" charset="0"/>
                            <a:ea typeface="Times New Roman" panose="02020603050405020304" pitchFamily="18" charset="0"/>
                            <a:cs typeface="Arial" panose="020B0604020202020204" pitchFamily="34" charset="0"/>
                          </a:rPr>
                          <m:t>−1</m:t>
                        </m:r>
                      </m:num>
                      <m:den>
                        <m:r>
                          <a:rPr lang="en-US" sz="2000" i="1">
                            <a:latin typeface="Cambria Math" panose="02040503050406030204" pitchFamily="18" charset="0"/>
                            <a:ea typeface="Times New Roman" panose="02020603050405020304" pitchFamily="18" charset="0"/>
                            <a:cs typeface="Arial" panose="020B0604020202020204" pitchFamily="34" charset="0"/>
                          </a:rPr>
                          <m:t>2</m:t>
                        </m:r>
                      </m:den>
                    </m:f>
                    <m:r>
                      <a:rPr lang="en-US" sz="2000" i="1">
                        <a:latin typeface="Cambria Math" panose="02040503050406030204" pitchFamily="18" charset="0"/>
                        <a:ea typeface="Times New Roman" panose="02020603050405020304" pitchFamily="18" charset="0"/>
                        <a:cs typeface="Arial" panose="020B0604020202020204" pitchFamily="34" charset="0"/>
                      </a:rPr>
                      <m:t>𝑦</m:t>
                    </m:r>
                  </m:oMath>
                </a14:m>
                <a:r>
                  <a:rPr lang="en-US" sz="2000" dirty="0">
                    <a:ea typeface="Times New Roman" panose="02020603050405020304" pitchFamily="18" charset="0"/>
                    <a:cs typeface="Arial" panose="020B0604020202020204" pitchFamily="34" charset="0"/>
                  </a:rPr>
                  <a:t> </a:t>
                </a:r>
                <a:r>
                  <a:rPr lang="en-US" sz="2000" dirty="0" smtClean="0">
                    <a:ea typeface="Times New Roman" panose="02020603050405020304" pitchFamily="18" charset="0"/>
                    <a:cs typeface="Arial" panose="020B0604020202020204" pitchFamily="34" charset="0"/>
                  </a:rPr>
                  <a:t> </a:t>
                </a:r>
                <a:endParaRPr lang="en-US" sz="2000" dirty="0">
                  <a:ea typeface="Calibri" panose="020F0502020204030204" pitchFamily="34" charset="0"/>
                  <a:cs typeface="Times New Roman" panose="020206030504050203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3100925" y="3007334"/>
                <a:ext cx="1589987" cy="744243"/>
              </a:xfrm>
              <a:prstGeom prst="rect">
                <a:avLst/>
              </a:prstGeom>
              <a:blipFill>
                <a:blip r:embed="rId8"/>
                <a:stretch>
                  <a:fillRect/>
                </a:stretch>
              </a:blipFill>
            </p:spPr>
            <p:txBody>
              <a:bodyPr/>
              <a:lstStyle/>
              <a:p>
                <a:r>
                  <a:rPr lang="en-US">
                    <a:noFill/>
                  </a:rPr>
                  <a:t> </a:t>
                </a:r>
              </a:p>
            </p:txBody>
          </p:sp>
        </mc:Fallback>
      </mc:AlternateContent>
      <p:pic>
        <p:nvPicPr>
          <p:cNvPr id="12"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6841992" y="1066000"/>
            <a:ext cx="1502372" cy="131645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down)">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2" grpId="0"/>
      <p:bldP spid="4" grpId="0"/>
      <p:bldP spid="5" grpId="0"/>
      <p:bldP spid="6" grpId="0"/>
      <p:bldP spid="7" grpId="0"/>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8041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sym typeface="Arial"/>
              </a:rPr>
              <a:t>Ví</a:t>
            </a:r>
            <a:r>
              <a:rPr kumimoji="0" lang="en-US" sz="2000" b="1" i="0" u="sng" strike="noStrike" kern="0" cap="none" spc="0" normalizeH="0" baseline="0" noProof="0" dirty="0" smtClean="0">
                <a:ln>
                  <a:noFill/>
                </a:ln>
                <a:solidFill>
                  <a:srgbClr val="000000"/>
                </a:solidFill>
                <a:effectLst/>
                <a:uLnTx/>
                <a:uFillTx/>
                <a:sym typeface="Arial"/>
              </a:rPr>
              <a:t> </a:t>
            </a:r>
            <a:r>
              <a:rPr kumimoji="0" lang="en-US" sz="2000" b="1" i="0" u="sng" strike="noStrike" kern="0" cap="none" spc="0" normalizeH="0" baseline="0" noProof="0" dirty="0" err="1" smtClean="0">
                <a:ln>
                  <a:noFill/>
                </a:ln>
                <a:solidFill>
                  <a:srgbClr val="000000"/>
                </a:solidFill>
                <a:effectLst/>
                <a:uLnTx/>
                <a:uFillTx/>
                <a:sym typeface="Arial"/>
              </a:rPr>
              <a:t>dụ</a:t>
            </a:r>
            <a:r>
              <a:rPr kumimoji="0" lang="en-US" sz="2000" b="1" i="0" u="sng" strike="noStrike" kern="0" cap="none" spc="0" normalizeH="0" baseline="0" noProof="0" dirty="0" smtClean="0">
                <a:ln>
                  <a:noFill/>
                </a:ln>
                <a:solidFill>
                  <a:srgbClr val="000000"/>
                </a:solidFill>
                <a:effectLst/>
                <a:uLnTx/>
                <a:uFillTx/>
                <a:sym typeface="Arial"/>
              </a:rPr>
              <a:t> 2:</a:t>
            </a:r>
            <a:r>
              <a:rPr kumimoji="0" lang="en-US" sz="2000" b="0" i="0" u="none" strike="noStrike" kern="0" cap="none" spc="0" normalizeH="0" baseline="0" noProof="0" dirty="0" smtClean="0">
                <a:ln>
                  <a:noFill/>
                </a:ln>
                <a:solidFill>
                  <a:srgbClr val="000000"/>
                </a:solidFill>
                <a:effectLst/>
                <a:uLnTx/>
                <a:uFillTx/>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3" name="Google Shape;236;p21"/>
          <p:cNvSpPr/>
          <p:nvPr/>
        </p:nvSpPr>
        <p:spPr>
          <a:xfrm rot="1473029">
            <a:off x="8208674" y="3832225"/>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 name="Rectangle 1"/>
          <p:cNvSpPr/>
          <p:nvPr/>
        </p:nvSpPr>
        <p:spPr>
          <a:xfrm>
            <a:off x="837560" y="1233562"/>
            <a:ext cx="7143323" cy="496996"/>
          </a:xfrm>
          <a:prstGeom prst="rect">
            <a:avLst/>
          </a:prstGeom>
        </p:spPr>
        <p:txBody>
          <a:bodyPr wrap="square">
            <a:spAutoFit/>
          </a:bodyPr>
          <a:lstStyle/>
          <a:p>
            <a:pPr algn="just">
              <a:lnSpc>
                <a:spcPct val="150000"/>
              </a:lnSpc>
            </a:pPr>
            <a:r>
              <a:rPr lang="en-US" sz="2000" dirty="0">
                <a:latin typeface="+mj-lt"/>
                <a:ea typeface="Calibri" panose="020F0502020204030204" pitchFamily="34" charset="0"/>
              </a:rPr>
              <a:t>Cho y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t>
            </a:r>
            <a:r>
              <a:rPr lang="en-US" sz="2000" dirty="0" err="1">
                <a:latin typeface="+mj-lt"/>
                <a:ea typeface="Calibri" panose="020F0502020204030204" pitchFamily="34" charset="0"/>
              </a:rPr>
              <a:t>thuận</a:t>
            </a:r>
            <a:r>
              <a:rPr lang="en-US" sz="2000" dirty="0">
                <a:latin typeface="+mj-lt"/>
                <a:ea typeface="Calibri" panose="020F0502020204030204" pitchFamily="34" charset="0"/>
              </a:rPr>
              <a:t> </a:t>
            </a:r>
            <a:r>
              <a:rPr lang="en-US" sz="2000" dirty="0" err="1">
                <a:latin typeface="+mj-lt"/>
                <a:ea typeface="Calibri" panose="020F0502020204030204" pitchFamily="34" charset="0"/>
              </a:rPr>
              <a:t>với</a:t>
            </a:r>
            <a:r>
              <a:rPr lang="en-US" sz="2000" dirty="0">
                <a:latin typeface="+mj-lt"/>
                <a:ea typeface="Calibri" panose="020F0502020204030204" pitchFamily="34" charset="0"/>
              </a:rPr>
              <a:t> x </a:t>
            </a:r>
            <a:r>
              <a:rPr lang="en-US" sz="2000" dirty="0" err="1">
                <a:latin typeface="+mj-lt"/>
                <a:ea typeface="Calibri" panose="020F0502020204030204" pitchFamily="34" charset="0"/>
              </a:rPr>
              <a:t>theo</a:t>
            </a:r>
            <a:r>
              <a:rPr lang="en-US" sz="2000" dirty="0">
                <a:latin typeface="+mj-lt"/>
                <a:ea typeface="Calibri" panose="020F0502020204030204" pitchFamily="34" charset="0"/>
              </a:rPr>
              <a:t> </a:t>
            </a:r>
            <a:r>
              <a:rPr lang="en-US" sz="2000" dirty="0" err="1" smtClean="0">
                <a:latin typeface="+mj-lt"/>
                <a:ea typeface="Calibri" panose="020F0502020204030204" pitchFamily="34" charset="0"/>
              </a:rPr>
              <a:t>hệ</a:t>
            </a:r>
            <a:r>
              <a:rPr lang="en-US" sz="2000" dirty="0" smtClean="0">
                <a:latin typeface="+mj-lt"/>
                <a:ea typeface="Calibri" panose="020F0502020204030204" pitchFamily="34" charset="0"/>
              </a:rPr>
              <a:t> </a:t>
            </a:r>
            <a:r>
              <a:rPr lang="en-US" sz="2000" dirty="0" err="1">
                <a:latin typeface="+mj-lt"/>
                <a:ea typeface="Calibri" panose="020F0502020204030204" pitchFamily="34" charset="0"/>
              </a:rPr>
              <a:t>số</a:t>
            </a:r>
            <a:r>
              <a:rPr lang="en-US" sz="2000" dirty="0">
                <a:latin typeface="+mj-lt"/>
                <a:ea typeface="Calibri" panose="020F0502020204030204" pitchFamily="34" charset="0"/>
              </a:rPr>
              <a:t> </a:t>
            </a:r>
            <a:r>
              <a:rPr lang="en-US" sz="2000" dirty="0" err="1">
                <a:latin typeface="+mj-lt"/>
                <a:ea typeface="Calibri" panose="020F0502020204030204" pitchFamily="34" charset="0"/>
              </a:rPr>
              <a:t>tỉ</a:t>
            </a:r>
            <a:r>
              <a:rPr lang="en-US" sz="2000" dirty="0">
                <a:latin typeface="+mj-lt"/>
                <a:ea typeface="Calibri" panose="020F0502020204030204" pitchFamily="34" charset="0"/>
              </a:rPr>
              <a:t> </a:t>
            </a:r>
            <a:r>
              <a:rPr lang="en-US" sz="2000" dirty="0" err="1">
                <a:latin typeface="+mj-lt"/>
                <a:ea typeface="Calibri" panose="020F0502020204030204" pitchFamily="34" charset="0"/>
              </a:rPr>
              <a:t>lệ</a:t>
            </a:r>
            <a:r>
              <a:rPr lang="en-US" sz="2000" dirty="0">
                <a:latin typeface="+mj-lt"/>
                <a:ea typeface="Calibri" panose="020F0502020204030204" pitchFamily="34" charset="0"/>
              </a:rPr>
              <a:t> a = 5</a:t>
            </a:r>
            <a:endParaRPr lang="en-US" sz="2000" dirty="0">
              <a:latin typeface="+mj-lt"/>
            </a:endParaRPr>
          </a:p>
        </p:txBody>
      </p:sp>
      <p:sp>
        <p:nvSpPr>
          <p:cNvPr id="6" name="Rectangle 5"/>
          <p:cNvSpPr/>
          <p:nvPr/>
        </p:nvSpPr>
        <p:spPr>
          <a:xfrm>
            <a:off x="1111909" y="1745188"/>
            <a:ext cx="6905549" cy="553998"/>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45348510"/>
              </p:ext>
            </p:extLst>
          </p:nvPr>
        </p:nvGraphicFramePr>
        <p:xfrm>
          <a:off x="1718642" y="2526048"/>
          <a:ext cx="5567296" cy="1080346"/>
        </p:xfrm>
        <a:graphic>
          <a:graphicData uri="http://schemas.openxmlformats.org/drawingml/2006/table">
            <a:tbl>
              <a:tblPr firstRow="1" firstCol="1" bandRow="1"/>
              <a:tblGrid>
                <a:gridCol w="1391449">
                  <a:extLst>
                    <a:ext uri="{9D8B030D-6E8A-4147-A177-3AD203B41FA5}">
                      <a16:colId xmlns:a16="http://schemas.microsoft.com/office/drawing/2014/main" val="693666804"/>
                    </a:ext>
                  </a:extLst>
                </a:gridCol>
                <a:gridCol w="1391449">
                  <a:extLst>
                    <a:ext uri="{9D8B030D-6E8A-4147-A177-3AD203B41FA5}">
                      <a16:colId xmlns:a16="http://schemas.microsoft.com/office/drawing/2014/main" val="133150565"/>
                    </a:ext>
                  </a:extLst>
                </a:gridCol>
                <a:gridCol w="1392199">
                  <a:extLst>
                    <a:ext uri="{9D8B030D-6E8A-4147-A177-3AD203B41FA5}">
                      <a16:colId xmlns:a16="http://schemas.microsoft.com/office/drawing/2014/main" val="1907955298"/>
                    </a:ext>
                  </a:extLst>
                </a:gridCol>
                <a:gridCol w="1392199">
                  <a:extLst>
                    <a:ext uri="{9D8B030D-6E8A-4147-A177-3AD203B41FA5}">
                      <a16:colId xmlns:a16="http://schemas.microsoft.com/office/drawing/2014/main" val="1767399061"/>
                    </a:ext>
                  </a:extLst>
                </a:gridCol>
              </a:tblGrid>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x</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4553896"/>
                  </a:ext>
                </a:extLst>
              </a:tr>
              <a:tr h="540173">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0768775"/>
                  </a:ext>
                </a:extLst>
              </a:tr>
            </a:tbl>
          </a:graphicData>
        </a:graphic>
      </p:graphicFrame>
      <p:sp>
        <p:nvSpPr>
          <p:cNvPr id="8" name="TextBox 7"/>
          <p:cNvSpPr txBox="1"/>
          <p:nvPr/>
        </p:nvSpPr>
        <p:spPr>
          <a:xfrm>
            <a:off x="3934290"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10</a:t>
            </a:r>
            <a:endParaRPr lang="en-US" sz="2000" b="1" dirty="0">
              <a:solidFill>
                <a:srgbClr val="FF0000"/>
              </a:solidFill>
            </a:endParaRPr>
          </a:p>
        </p:txBody>
      </p:sp>
      <p:sp>
        <p:nvSpPr>
          <p:cNvPr id="12" name="TextBox 11"/>
          <p:cNvSpPr txBox="1"/>
          <p:nvPr/>
        </p:nvSpPr>
        <p:spPr>
          <a:xfrm>
            <a:off x="535709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15</a:t>
            </a:r>
            <a:endParaRPr lang="en-US" sz="2000" b="1" dirty="0">
              <a:solidFill>
                <a:srgbClr val="FF0000"/>
              </a:solidFill>
            </a:endParaRPr>
          </a:p>
        </p:txBody>
      </p:sp>
      <p:sp>
        <p:nvSpPr>
          <p:cNvPr id="13" name="TextBox 12"/>
          <p:cNvSpPr txBox="1"/>
          <p:nvPr/>
        </p:nvSpPr>
        <p:spPr>
          <a:xfrm>
            <a:off x="6655975" y="3116274"/>
            <a:ext cx="506037" cy="400110"/>
          </a:xfrm>
          <a:prstGeom prst="rect">
            <a:avLst/>
          </a:prstGeom>
          <a:solidFill>
            <a:schemeClr val="bg1"/>
          </a:solidFill>
          <a:ln>
            <a:solidFill>
              <a:schemeClr val="bg1"/>
            </a:solidFill>
          </a:ln>
        </p:spPr>
        <p:txBody>
          <a:bodyPr wrap="square" rtlCol="0">
            <a:spAutoFit/>
          </a:bodyPr>
          <a:lstStyle/>
          <a:p>
            <a:pPr algn="ctr"/>
            <a:r>
              <a:rPr lang="en-US" sz="2000" b="1" dirty="0" smtClean="0">
                <a:solidFill>
                  <a:srgbClr val="FF0000"/>
                </a:solidFill>
              </a:rPr>
              <a:t>20</a:t>
            </a:r>
            <a:endParaRPr lang="en-US" sz="2000" b="1" dirty="0">
              <a:solidFill>
                <a:srgbClr val="FF0000"/>
              </a:solidFill>
            </a:endParaRPr>
          </a:p>
        </p:txBody>
      </p:sp>
      <p:pic>
        <p:nvPicPr>
          <p:cNvPr id="14"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3169539" y="4028420"/>
            <a:ext cx="2521687" cy="641575"/>
          </a:xfrm>
          <a:prstGeom prst="rect">
            <a:avLst/>
          </a:prstGeom>
        </p:spPr>
      </p:pic>
    </p:spTree>
    <p:extLst>
      <p:ext uri="{BB962C8B-B14F-4D97-AF65-F5344CB8AC3E}">
        <p14:creationId xmlns:p14="http://schemas.microsoft.com/office/powerpoint/2010/main" val="822164698"/>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6" grpId="0"/>
      <p:bldP spid="8"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Box 26"/>
          <p:cNvSpPr txBox="1"/>
          <p:nvPr/>
        </p:nvSpPr>
        <p:spPr>
          <a:xfrm>
            <a:off x="340126" y="278074"/>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Ví</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dụ</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2:</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tr.12)</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8" name="Google Shape;236;p21"/>
          <p:cNvSpPr/>
          <p:nvPr/>
        </p:nvSpPr>
        <p:spPr>
          <a:xfrm rot="1473029">
            <a:off x="8278091" y="4439386"/>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6D9EEB"/>
              </a:solidFill>
              <a:effectLst/>
              <a:uLnTx/>
              <a:uFillTx/>
              <a:latin typeface="Arial"/>
              <a:cs typeface="Arial"/>
              <a:sym typeface="Arial"/>
            </a:endParaRPr>
          </a:p>
        </p:txBody>
      </p:sp>
      <p:sp>
        <p:nvSpPr>
          <p:cNvPr id="29" name="Rectangle 28"/>
          <p:cNvSpPr/>
          <p:nvPr/>
        </p:nvSpPr>
        <p:spPr>
          <a:xfrm>
            <a:off x="384018" y="682418"/>
            <a:ext cx="7143323" cy="496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Cho y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thuận</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với</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x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theo</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smtClean="0">
                <a:ln>
                  <a:noFill/>
                </a:ln>
                <a:solidFill>
                  <a:srgbClr val="000000"/>
                </a:solidFill>
                <a:effectLst/>
                <a:uLnTx/>
                <a:uFillTx/>
                <a:latin typeface="Arial"/>
                <a:ea typeface="Calibri" panose="020F0502020204030204" pitchFamily="34" charset="0"/>
                <a:cs typeface="Arial"/>
                <a:sym typeface="Arial"/>
              </a:rPr>
              <a:t>hệ</a:t>
            </a:r>
            <a:r>
              <a:rPr kumimoji="0" lang="en-US" sz="2000" b="0" i="0" u="none" strike="noStrike" kern="0" cap="none" spc="0" normalizeH="0" baseline="0" noProof="0" dirty="0" smtClean="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số</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tỉ</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ea typeface="Calibri" panose="020F0502020204030204" pitchFamily="34" charset="0"/>
                <a:cs typeface="Arial"/>
                <a:sym typeface="Arial"/>
              </a:rPr>
              <a:t>lệ</a:t>
            </a:r>
            <a:r>
              <a:rPr kumimoji="0" lang="en-US" sz="2000" b="0"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 a = 5</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p:pic>
        <p:nvPicPr>
          <p:cNvPr id="31"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0" y="4693472"/>
            <a:ext cx="1738960" cy="442431"/>
          </a:xfrm>
          <a:prstGeom prst="rect">
            <a:avLst/>
          </a:prstGeom>
        </p:spPr>
      </p:pic>
      <p:sp>
        <p:nvSpPr>
          <p:cNvPr id="32" name="Rectangle 31"/>
          <p:cNvSpPr/>
          <p:nvPr/>
        </p:nvSpPr>
        <p:spPr>
          <a:xfrm>
            <a:off x="2357505" y="2582464"/>
            <a:ext cx="5059616" cy="553998"/>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34" name="Rectangle 33"/>
          <p:cNvSpPr/>
          <p:nvPr/>
        </p:nvSpPr>
        <p:spPr>
          <a:xfrm>
            <a:off x="2436400" y="3908427"/>
            <a:ext cx="4572000" cy="496996"/>
          </a:xfrm>
          <a:prstGeom prst="rect">
            <a:avLst/>
          </a:prstGeom>
        </p:spPr>
        <p:txBody>
          <a:bodyPr>
            <a:spAutoFit/>
          </a:bodyPr>
          <a:lstStyle/>
          <a:p>
            <a:pPr lvl="0" algn="just">
              <a:lnSpc>
                <a:spcPct val="150000"/>
              </a:lnSpc>
            </a:pPr>
            <a:r>
              <a:rPr lang="en-US" sz="2000" dirty="0" err="1" smtClean="0">
                <a:ea typeface="Calibri" panose="020F0502020204030204" pitchFamily="34" charset="0"/>
                <a:cs typeface="Arial" panose="020B0604020202020204" pitchFamily="34" charset="0"/>
              </a:rPr>
              <a:t>Vậy</a:t>
            </a:r>
            <a:r>
              <a:rPr lang="en-US" sz="20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6" name="Group 5"/>
          <p:cNvGrpSpPr/>
          <p:nvPr/>
        </p:nvGrpSpPr>
        <p:grpSpPr>
          <a:xfrm>
            <a:off x="723050" y="1293314"/>
            <a:ext cx="6905549" cy="684088"/>
            <a:chOff x="723050" y="1112311"/>
            <a:chExt cx="6905549" cy="684088"/>
          </a:xfrm>
        </p:grpSpPr>
        <p:sp>
          <p:nvSpPr>
            <p:cNvPr id="30" name="Rectangle 29"/>
            <p:cNvSpPr/>
            <p:nvPr/>
          </p:nvSpPr>
          <p:spPr>
            <a:xfrm>
              <a:off x="723050" y="1112311"/>
              <a:ext cx="6905549" cy="553998"/>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b) </a:t>
              </a:r>
              <a:r>
                <a:rPr lang="en-US" sz="2000" dirty="0" err="1" smtClean="0">
                  <a:latin typeface="Arial" panose="020B0604020202020204" pitchFamily="34" charset="0"/>
                  <a:ea typeface="Calibri" panose="020F0502020204030204" pitchFamily="34" charset="0"/>
                  <a:cs typeface="Arial" panose="020B0604020202020204" pitchFamily="34" charset="0"/>
                </a:rPr>
                <a:t>Tính</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smtClean="0">
                  <a:effectLst/>
                  <a:latin typeface="Arial" panose="020B0604020202020204" pitchFamily="34" charset="0"/>
                  <a:ea typeface="Times New Roman" panose="02020603050405020304" pitchFamily="18" charset="0"/>
                  <a:cs typeface="Arial" panose="020B0604020202020204" pitchFamily="34" charset="0"/>
                </a:rPr>
                <a:t>và</a:t>
              </a:r>
              <a:r>
                <a:rPr lang="en-US" sz="2000" dirty="0" smtClean="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so </a:t>
              </a:r>
              <a:r>
                <a:rPr lang="en-US" sz="2000" dirty="0" err="1">
                  <a:effectLst/>
                  <a:latin typeface="Arial" panose="020B0604020202020204" pitchFamily="34" charset="0"/>
                  <a:ea typeface="Times New Roman" panose="02020603050405020304" pitchFamily="18" charset="0"/>
                  <a:cs typeface="Arial" panose="020B0604020202020204" pitchFamily="34" charset="0"/>
                </a:rPr>
                <a:t>sánh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hệ</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số</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tỉ</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lệ</a:t>
              </a:r>
              <a:r>
                <a:rPr lang="en-US" sz="2000" dirty="0">
                  <a:effectLst/>
                  <a:latin typeface="Arial" panose="020B0604020202020204" pitchFamily="34" charset="0"/>
                  <a:ea typeface="Times New Roman" panose="02020603050405020304" pitchFamily="18" charset="0"/>
                  <a:cs typeface="Arial" panose="020B0604020202020204" pitchFamily="34" charset="0"/>
                </a:rPr>
                <a:t> a.</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5" name="Rectangle 34"/>
                <p:cNvSpPr/>
                <p:nvPr/>
              </p:nvSpPr>
              <p:spPr>
                <a:xfrm>
                  <a:off x="1636475" y="1125190"/>
                  <a:ext cx="1442061" cy="67120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m:rPr>
                            <m:nor/>
                          </m:rPr>
                          <a:rPr lang="en-US" sz="2000" dirty="0">
                            <a:latin typeface="Calibri"/>
                            <a:ea typeface="Times New Roman" panose="02020603050405020304" pitchFamily="18" charset="0"/>
                            <a:cs typeface="Arial" panose="020B0604020202020204" pitchFamily="34" charset="0"/>
                          </a:rPr>
                          <m:t>; </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oMath>
                    </m:oMathPara>
                  </a14:m>
                  <a:endParaRPr lang="en-US" sz="2000" dirty="0"/>
                </a:p>
              </p:txBody>
            </p:sp>
          </mc:Choice>
          <mc:Fallback xmlns="">
            <p:sp>
              <p:nvSpPr>
                <p:cNvPr id="35" name="Rectangle 34"/>
                <p:cNvSpPr>
                  <a:spLocks noRot="1" noChangeAspect="1" noMove="1" noResize="1" noEditPoints="1" noAdjustHandles="1" noChangeArrowheads="1" noChangeShapeType="1" noTextEdit="1"/>
                </p:cNvSpPr>
                <p:nvPr/>
              </p:nvSpPr>
              <p:spPr>
                <a:xfrm>
                  <a:off x="1636475" y="1125190"/>
                  <a:ext cx="1442061" cy="671209"/>
                </a:xfrm>
                <a:prstGeom prst="rect">
                  <a:avLst/>
                </a:prstGeom>
                <a:blipFill>
                  <a:blip r:embed="rId24"/>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8" name="Rectangle 37"/>
              <p:cNvSpPr/>
              <p:nvPr/>
            </p:nvSpPr>
            <p:spPr>
              <a:xfrm>
                <a:off x="7008400" y="2692394"/>
                <a:ext cx="1609030" cy="103752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20</m:t>
                          </m:r>
                        </m:num>
                        <m:den>
                          <m:r>
                            <a:rPr lang="en-US" sz="2000" i="1">
                              <a:latin typeface="Cambria Math" panose="02040503050406030204" pitchFamily="18" charset="0"/>
                              <a:ea typeface="Calibri" panose="020F0502020204030204" pitchFamily="34" charset="0"/>
                              <a:cs typeface="Arial" panose="020B0604020202020204" pitchFamily="34" charset="0"/>
                            </a:rPr>
                            <m:t>4</m:t>
                          </m:r>
                        </m:den>
                      </m:f>
                      <m:r>
                        <a:rPr lang="en-US" sz="2000" i="1">
                          <a:latin typeface="Cambria Math" panose="02040503050406030204" pitchFamily="18" charset="0"/>
                          <a:ea typeface="Calibri" panose="020F0502020204030204" pitchFamily="34" charset="0"/>
                          <a:cs typeface="Arial" panose="020B0604020202020204" pitchFamily="34" charset="0"/>
                        </a:rPr>
                        <m:t>=5</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7008400" y="2692394"/>
                <a:ext cx="1609030" cy="1037528"/>
              </a:xfrm>
              <a:prstGeom prst="rect">
                <a:avLst/>
              </a:prstGeom>
              <a:blipFill>
                <a:blip r:embed="rId25"/>
                <a:stretch>
                  <a:fillRect/>
                </a:stretch>
              </a:blipFill>
            </p:spPr>
            <p:txBody>
              <a:bodyPr/>
              <a:lstStyle/>
              <a:p>
                <a:r>
                  <a:rPr lang="en-US">
                    <a:noFill/>
                  </a:rPr>
                  <a:t> </a:t>
                </a:r>
              </a:p>
            </p:txBody>
          </p:sp>
        </mc:Fallback>
      </mc:AlternateContent>
      <p:sp>
        <p:nvSpPr>
          <p:cNvPr id="39" name="Oval Callout 38"/>
          <p:cNvSpPr/>
          <p:nvPr/>
        </p:nvSpPr>
        <p:spPr>
          <a:xfrm>
            <a:off x="1142534" y="2355615"/>
            <a:ext cx="936346" cy="438815"/>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40" name="Rectangle 39"/>
              <p:cNvSpPr/>
              <p:nvPr/>
            </p:nvSpPr>
            <p:spPr>
              <a:xfrm>
                <a:off x="3435948" y="2932270"/>
                <a:ext cx="1783693" cy="7208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10</m:t>
                          </m:r>
                        </m:num>
                        <m:den>
                          <m:r>
                            <a:rPr lang="en-US" sz="2000" i="1">
                              <a:latin typeface="Cambria Math" panose="02040503050406030204" pitchFamily="18" charset="0"/>
                              <a:ea typeface="Calibri" panose="020F0502020204030204" pitchFamily="34" charset="0"/>
                              <a:cs typeface="Arial" panose="020B0604020202020204" pitchFamily="34" charset="0"/>
                            </a:rPr>
                            <m:t>2</m:t>
                          </m:r>
                        </m:den>
                      </m:f>
                      <m:r>
                        <a:rPr lang="en-US" sz="2000" i="1">
                          <a:latin typeface="Cambria Math" panose="02040503050406030204" pitchFamily="18" charset="0"/>
                          <a:ea typeface="Calibri" panose="020F0502020204030204" pitchFamily="34" charset="0"/>
                          <a:cs typeface="Arial" panose="020B0604020202020204" pitchFamily="34" charset="0"/>
                        </a:rPr>
                        <m:t>=</m:t>
                      </m:r>
                      <m:r>
                        <a:rPr lang="en-US" sz="2000" i="1" dirty="0">
                          <a:latin typeface="Cambria Math" panose="02040503050406030204" pitchFamily="18" charset="0"/>
                          <a:ea typeface="Calibri" panose="020F0502020204030204" pitchFamily="34" charset="0"/>
                          <a:cs typeface="Arial" panose="020B0604020202020204" pitchFamily="34" charset="0"/>
                        </a:rPr>
                        <m:t>5</m:t>
                      </m:r>
                      <m:r>
                        <a:rPr lang="en-US" sz="2000" i="1" dirty="0">
                          <a:latin typeface="Cambria Math" panose="02040503050406030204" pitchFamily="18" charset="0"/>
                          <a:ea typeface="Times New Roman" panose="02020603050405020304" pitchFamily="18" charset="0"/>
                          <a:cs typeface="Arial" panose="020B0604020202020204" pitchFamily="34" charset="0"/>
                        </a:rPr>
                        <m:t>;</m:t>
                      </m:r>
                      <m:r>
                        <m:rPr>
                          <m:nor/>
                        </m:rPr>
                        <a:rPr lang="en-US" sz="2000" dirty="0">
                          <a:ea typeface="Times New Roman" panose="02020603050405020304" pitchFamily="18" charset="0"/>
                          <a:cs typeface="Arial" panose="020B0604020202020204" pitchFamily="34" charset="0"/>
                        </a:rPr>
                        <m:t> </m:t>
                      </m:r>
                    </m:oMath>
                  </m:oMathPara>
                </a14:m>
                <a:endParaRPr lang="en-US" sz="2000" dirty="0"/>
              </a:p>
            </p:txBody>
          </p:sp>
        </mc:Choice>
        <mc:Fallback xmlns="">
          <p:sp>
            <p:nvSpPr>
              <p:cNvPr id="40" name="Rectangle 39"/>
              <p:cNvSpPr>
                <a:spLocks noRot="1" noChangeAspect="1" noMove="1" noResize="1" noEditPoints="1" noAdjustHandles="1" noChangeArrowheads="1" noChangeShapeType="1" noTextEdit="1"/>
              </p:cNvSpPr>
              <p:nvPr/>
            </p:nvSpPr>
            <p:spPr>
              <a:xfrm>
                <a:off x="3435948" y="2932270"/>
                <a:ext cx="1783693" cy="720838"/>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5224707" y="2914557"/>
                <a:ext cx="1783693" cy="720838"/>
              </a:xfrm>
              <a:prstGeom prst="rect">
                <a:avLst/>
              </a:prstGeom>
            </p:spPr>
            <p:txBody>
              <a:bodyPr wrap="none">
                <a:spAutoFit/>
              </a:bodyPr>
              <a:lstStyle/>
              <a:p>
                <a:pPr lvl="0"/>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15</m:t>
                          </m:r>
                        </m:num>
                        <m:den>
                          <m:r>
                            <a:rPr lang="en-US" sz="2000" i="1">
                              <a:latin typeface="Cambria Math" panose="02040503050406030204" pitchFamily="18" charset="0"/>
                              <a:ea typeface="Calibri" panose="020F0502020204030204" pitchFamily="34" charset="0"/>
                              <a:cs typeface="Arial" panose="020B0604020202020204" pitchFamily="34" charset="0"/>
                            </a:rPr>
                            <m:t>3</m:t>
                          </m:r>
                        </m:den>
                      </m:f>
                      <m:r>
                        <a:rPr lang="en-US" sz="2000" i="1">
                          <a:latin typeface="Cambria Math" panose="02040503050406030204" pitchFamily="18" charset="0"/>
                          <a:ea typeface="Calibri" panose="020F0502020204030204" pitchFamily="34" charset="0"/>
                          <a:cs typeface="Arial" panose="020B0604020202020204" pitchFamily="34" charset="0"/>
                        </a:rPr>
                        <m:t>=5</m:t>
                      </m:r>
                      <m:r>
                        <m:rPr>
                          <m:nor/>
                        </m:rPr>
                        <a:rPr lang="en-US" sz="2000" dirty="0">
                          <a:ea typeface="Times New Roman" panose="02020603050405020304" pitchFamily="18" charset="0"/>
                          <a:cs typeface="Arial" panose="020B0604020202020204" pitchFamily="34" charset="0"/>
                        </a:rPr>
                        <m:t>; </m:t>
                      </m:r>
                    </m:oMath>
                  </m:oMathPara>
                </a14:m>
                <a:endParaRPr lang="en-US" dirty="0"/>
              </a:p>
            </p:txBody>
          </p:sp>
        </mc:Choice>
        <mc:Fallback xmlns="">
          <p:sp>
            <p:nvSpPr>
              <p:cNvPr id="41" name="Rectangle 40"/>
              <p:cNvSpPr>
                <a:spLocks noRot="1" noChangeAspect="1" noMove="1" noResize="1" noEditPoints="1" noAdjustHandles="1" noChangeArrowheads="1" noChangeShapeType="1" noTextEdit="1"/>
              </p:cNvSpPr>
              <p:nvPr/>
            </p:nvSpPr>
            <p:spPr>
              <a:xfrm>
                <a:off x="5224707" y="2914557"/>
                <a:ext cx="1783693" cy="720838"/>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Rectangle 41"/>
              <p:cNvSpPr/>
              <p:nvPr/>
            </p:nvSpPr>
            <p:spPr>
              <a:xfrm>
                <a:off x="3078536" y="3653108"/>
                <a:ext cx="2648674" cy="960648"/>
              </a:xfrm>
              <a:prstGeom prst="rect">
                <a:avLst/>
              </a:prstGeom>
            </p:spPr>
            <p:txBody>
              <a:bodyPr wrap="none">
                <a:spAutoFit/>
              </a:bodyPr>
              <a:lstStyle/>
              <a:p>
                <a:pPr lvl="0" algn="just">
                  <a:lnSpc>
                    <a:spcPct val="150000"/>
                  </a:lnSpc>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1</m:t>
                              </m:r>
                            </m:sub>
                          </m:sSub>
                        </m:den>
                      </m:f>
                      <m:r>
                        <a:rPr lang="en-US" sz="2000" i="1">
                          <a:latin typeface="Cambria Math" panose="02040503050406030204" pitchFamily="18" charset="0"/>
                          <a:ea typeface="Times New Roman" panose="02020603050405020304" pitchFamily="18"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2</m:t>
                              </m:r>
                            </m:sub>
                          </m:sSub>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𝑦</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num>
                        <m:den>
                          <m:sSub>
                            <m:sSubPr>
                              <m:ctrlPr>
                                <a:rPr lang="en-US" sz="2000" i="1">
                                  <a:latin typeface="Cambria Math" panose="02040503050406030204" pitchFamily="18" charset="0"/>
                                  <a:ea typeface="Calibri" panose="020F0502020204030204" pitchFamily="34" charset="0"/>
                                  <a:cs typeface="Arial" panose="020B0604020202020204" pitchFamily="34" charset="0"/>
                                </a:rPr>
                              </m:ctrlPr>
                            </m:sSubPr>
                            <m:e>
                              <m:r>
                                <a:rPr lang="en-US" sz="2000" i="1">
                                  <a:latin typeface="Cambria Math" panose="02040503050406030204" pitchFamily="18" charset="0"/>
                                  <a:ea typeface="Calibri" panose="020F0502020204030204" pitchFamily="34" charset="0"/>
                                  <a:cs typeface="Arial" panose="020B0604020202020204" pitchFamily="34" charset="0"/>
                                </a:rPr>
                                <m:t>𝑥</m:t>
                              </m:r>
                            </m:e>
                            <m:sub>
                              <m:r>
                                <a:rPr lang="en-US" sz="2000" i="1">
                                  <a:latin typeface="Cambria Math" panose="02040503050406030204" pitchFamily="18" charset="0"/>
                                  <a:ea typeface="Calibri" panose="020F0502020204030204" pitchFamily="34" charset="0"/>
                                  <a:cs typeface="Arial" panose="020B0604020202020204" pitchFamily="34" charset="0"/>
                                </a:rPr>
                                <m:t>3</m:t>
                              </m:r>
                            </m:sub>
                          </m:sSub>
                        </m:den>
                      </m:f>
                      <m:r>
                        <a:rPr lang="en-US" sz="2000" i="1">
                          <a:latin typeface="Cambria Math" panose="02040503050406030204" pitchFamily="18" charset="0"/>
                          <a:ea typeface="Calibri" panose="020F0502020204030204" pitchFamily="34" charset="0"/>
                          <a:cs typeface="Arial" panose="020B0604020202020204" pitchFamily="34" charset="0"/>
                        </a:rPr>
                        <m:t>=5=</m:t>
                      </m:r>
                      <m:r>
                        <a:rPr lang="en-US" sz="2000" i="1">
                          <a:latin typeface="Cambria Math" panose="02040503050406030204" pitchFamily="18" charset="0"/>
                          <a:ea typeface="Calibri" panose="020F0502020204030204" pitchFamily="34" charset="0"/>
                          <a:cs typeface="Arial" panose="020B0604020202020204" pitchFamily="34" charset="0"/>
                        </a:rPr>
                        <m:t>𝑎</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3078536" y="3653108"/>
                <a:ext cx="2648674" cy="960648"/>
              </a:xfrm>
              <a:prstGeom prst="rect">
                <a:avLst/>
              </a:prstGeom>
              <a:blipFill>
                <a:blip r:embed="rId28"/>
                <a:stretch>
                  <a:fillRect/>
                </a:stretch>
              </a:blipFill>
            </p:spPr>
            <p:txBody>
              <a:bodyPr/>
              <a:lstStyle/>
              <a:p>
                <a:r>
                  <a:rPr lang="en-US">
                    <a:noFill/>
                  </a:rPr>
                  <a:t> </a:t>
                </a:r>
              </a:p>
            </p:txBody>
          </p:sp>
        </mc:Fallback>
      </mc:AlternateContent>
      <p:pic>
        <p:nvPicPr>
          <p:cNvPr id="7" name="Picture 6"/>
          <p:cNvPicPr>
            <a:picLocks noChangeAspect="1"/>
          </p:cNvPicPr>
          <p:nvPr/>
        </p:nvPicPr>
        <p:blipFill>
          <a:blip r:embed="rId29"/>
          <a:stretch>
            <a:fillRect/>
          </a:stretch>
        </p:blipFill>
        <p:spPr>
          <a:xfrm>
            <a:off x="7330635" y="171901"/>
            <a:ext cx="1647825" cy="1933575"/>
          </a:xfrm>
          <a:prstGeom prst="rect">
            <a:avLst/>
          </a:prstGeom>
        </p:spPr>
      </p:pic>
    </p:spTree>
    <p:extLst>
      <p:ext uri="{BB962C8B-B14F-4D97-AF65-F5344CB8AC3E}">
        <p14:creationId xmlns:p14="http://schemas.microsoft.com/office/powerpoint/2010/main" val="1423891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barn(inVertical)">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randombar(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barn(inVertical)">
                                      <p:cBhvr>
                                        <p:cTn id="32" dur="500"/>
                                        <p:tgtEl>
                                          <p:spTgt spid="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fade">
                                      <p:cBhvr>
                                        <p:cTn id="4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4" grpId="0"/>
      <p:bldP spid="38" grpId="0"/>
      <p:bldP spid="39"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6" name="Rectangle 5"/>
          <p:cNvSpPr/>
          <p:nvPr/>
        </p:nvSpPr>
        <p:spPr>
          <a:xfrm>
            <a:off x="3454174" y="278011"/>
            <a:ext cx="2090171"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200" b="1" dirty="0" smtClean="0"/>
              <a:t>NHẬN XÉT</a:t>
            </a:r>
            <a:endParaRPr lang="en-US" sz="2200" b="1" dirty="0"/>
          </a:p>
        </p:txBody>
      </p:sp>
      <p:sp>
        <p:nvSpPr>
          <p:cNvPr id="2" name="Rectangle 1"/>
          <p:cNvSpPr/>
          <p:nvPr/>
        </p:nvSpPr>
        <p:spPr>
          <a:xfrm>
            <a:off x="671581" y="870210"/>
            <a:ext cx="7623856" cy="1477328"/>
          </a:xfrm>
          <a:prstGeom prst="rect">
            <a:avLst/>
          </a:prstGeom>
        </p:spPr>
        <p:txBody>
          <a:bodyPr wrap="square">
            <a:spAutoFit/>
          </a:bodyPr>
          <a:lstStyle/>
          <a:p>
            <a:pPr algn="just">
              <a:lnSpc>
                <a:spcPct val="150000"/>
              </a:lnSpc>
            </a:pPr>
            <a:r>
              <a:rPr lang="en-US" sz="2000" dirty="0" err="1">
                <a:latin typeface="+mj-lt"/>
                <a:ea typeface="Calibri" panose="020F0502020204030204" pitchFamily="34" charset="0"/>
                <a:cs typeface="Arial" panose="020B0604020202020204" pitchFamily="34" charset="0"/>
              </a:rPr>
              <a:t>Nếu</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hai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y </a:t>
            </a:r>
            <a:r>
              <a:rPr lang="en-US" sz="2000" dirty="0" err="1">
                <a:latin typeface="+mj-lt"/>
                <a:ea typeface="Calibri" panose="020F0502020204030204" pitchFamily="34" charset="0"/>
                <a:cs typeface="Arial" panose="020B0604020202020204" pitchFamily="34" charset="0"/>
              </a:rPr>
              <a:t>tỉ</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lệ</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thuận</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với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đại</a:t>
            </a:r>
            <a:r>
              <a:rPr lang="en-US" sz="2000" dirty="0">
                <a:latin typeface="+mj-lt"/>
                <a:ea typeface="Calibri" panose="020F0502020204030204" pitchFamily="34" charset="0"/>
                <a:cs typeface="Arial" panose="020B0604020202020204" pitchFamily="34" charset="0"/>
              </a:rPr>
              <a:t> </a:t>
            </a:r>
            <a:r>
              <a:rPr lang="en-US" sz="2000" dirty="0" err="1">
                <a:latin typeface="+mj-lt"/>
                <a:ea typeface="Calibri" panose="020F0502020204030204" pitchFamily="34" charset="0"/>
                <a:cs typeface="Arial" panose="020B0604020202020204" pitchFamily="34" charset="0"/>
              </a:rPr>
              <a:t>lượng</a:t>
            </a:r>
            <a:r>
              <a:rPr lang="en-US" sz="2000" dirty="0">
                <a:latin typeface="+mj-lt"/>
                <a:ea typeface="Calibri" panose="020F0502020204030204" pitchFamily="34" charset="0"/>
                <a:cs typeface="Arial" panose="020B0604020202020204" pitchFamily="34" charset="0"/>
              </a:rPr>
              <a:t> x </a:t>
            </a:r>
            <a:r>
              <a:rPr lang="en-US" sz="2000" dirty="0" err="1">
                <a:latin typeface="+mj-lt"/>
                <a:ea typeface="Calibri" panose="020F0502020204030204" pitchFamily="34" charset="0"/>
                <a:cs typeface="Arial" panose="020B0604020202020204" pitchFamily="34" charset="0"/>
              </a:rPr>
              <a:t>thì</a:t>
            </a:r>
            <a:r>
              <a:rPr lang="en-US" sz="2000" dirty="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a:p>
            <a:pPr marL="342900" indent="-342900" algn="just">
              <a:lnSpc>
                <a:spcPct val="150000"/>
              </a:lnSpc>
              <a:buFontTx/>
              <a:buChar char="-"/>
            </a:pPr>
            <a:r>
              <a:rPr lang="en-US" sz="2000" dirty="0" err="1" smtClean="0">
                <a:latin typeface="+mj-lt"/>
                <a:ea typeface="Times New Roman" panose="02020603050405020304" pitchFamily="18" charset="0"/>
                <a:cs typeface="Arial" panose="020B0604020202020204" pitchFamily="34" charset="0"/>
              </a:rPr>
              <a:t>Tỉ</a:t>
            </a:r>
            <a:r>
              <a:rPr lang="en-US" sz="2000" dirty="0" smtClean="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hai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giá</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trị</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tương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ứng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của</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chúng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luôn</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không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đổi</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và</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bằng</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hệ</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số</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tỉ</a:t>
            </a:r>
            <a:r>
              <a:rPr lang="en-US" sz="2000" dirty="0">
                <a:latin typeface="+mj-lt"/>
                <a:ea typeface="Times New Roman" panose="02020603050405020304" pitchFamily="18" charset="0"/>
                <a:cs typeface="Arial" panose="020B0604020202020204" pitchFamily="34" charset="0"/>
              </a:rPr>
              <a:t> </a:t>
            </a:r>
            <a:r>
              <a:rPr lang="en-US" sz="2000" dirty="0" err="1">
                <a:latin typeface="+mj-lt"/>
                <a:ea typeface="Times New Roman" panose="02020603050405020304" pitchFamily="18" charset="0"/>
                <a:cs typeface="Arial" panose="020B0604020202020204" pitchFamily="34" charset="0"/>
              </a:rPr>
              <a:t>lệ</a:t>
            </a:r>
            <a:r>
              <a:rPr lang="en-US" sz="2000" dirty="0" smtClean="0">
                <a:latin typeface="+mj-lt"/>
                <a:ea typeface="Times New Roman" panose="02020603050405020304" pitchFamily="18"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Rectangle 2"/>
              <p:cNvSpPr/>
              <p:nvPr/>
            </p:nvSpPr>
            <p:spPr>
              <a:xfrm>
                <a:off x="2197509" y="1718210"/>
                <a:ext cx="4572000" cy="967316"/>
              </a:xfrm>
              <a:prstGeom prst="rect">
                <a:avLst/>
              </a:prstGeom>
            </p:spPr>
            <p:txBody>
              <a:bodyPr>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r>
                        <a:rPr lang="en-US" sz="2000" b="1" i="1">
                          <a:latin typeface="Cambria Math" panose="02040503050406030204" pitchFamily="18" charset="0"/>
                          <a:ea typeface="Times New Roman" panose="02020603050405020304" pitchFamily="18" charset="0"/>
                          <a:cs typeface="Arial" panose="020B0604020202020204" pitchFamily="34" charset="0"/>
                        </a:rPr>
                        <m:t>𝒂</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197509" y="1718210"/>
                <a:ext cx="4572000" cy="967316"/>
              </a:xfrm>
              <a:prstGeom prst="rect">
                <a:avLst/>
              </a:prstGeom>
              <a:blipFill>
                <a:blip r:embed="rId3"/>
                <a:stretch>
                  <a:fillRect/>
                </a:stretch>
              </a:blipFill>
            </p:spPr>
            <p:txBody>
              <a:bodyPr/>
              <a:lstStyle/>
              <a:p>
                <a:r>
                  <a:rPr lang="en-US">
                    <a:noFill/>
                  </a:rPr>
                  <a:t> </a:t>
                </a:r>
              </a:p>
            </p:txBody>
          </p:sp>
        </mc:Fallback>
      </mc:AlternateContent>
      <p:sp>
        <p:nvSpPr>
          <p:cNvPr id="7" name="Rectangle 6"/>
          <p:cNvSpPr/>
          <p:nvPr/>
        </p:nvSpPr>
        <p:spPr>
          <a:xfrm>
            <a:off x="674473" y="2744046"/>
            <a:ext cx="7620964" cy="958660"/>
          </a:xfrm>
          <a:prstGeom prst="rect">
            <a:avLst/>
          </a:prstGeom>
        </p:spPr>
        <p:txBody>
          <a:bodyPr wrap="square">
            <a:spAutoFit/>
          </a:bodyPr>
          <a:lstStyle/>
          <a:p>
            <a:pPr marL="342900" lvl="0" indent="-342900" algn="just">
              <a:lnSpc>
                <a:spcPct val="150000"/>
              </a:lnSpc>
              <a:buFontTx/>
              <a:buChar char="-"/>
            </a:pPr>
            <a:r>
              <a:rPr lang="en-US" sz="2000" dirty="0" err="1" smtClean="0">
                <a:ea typeface="Calibri" panose="020F0502020204030204" pitchFamily="34" charset="0"/>
                <a:cs typeface="Arial" panose="020B0604020202020204" pitchFamily="34" charset="0"/>
              </a:rPr>
              <a:t>Tỉ</a:t>
            </a:r>
            <a:r>
              <a:rPr lang="en-US" sz="2000" dirty="0" smtClean="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bất</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kì</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này</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bằng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tỉ</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số</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hai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tương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ứng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của</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đại</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lượng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kia</a:t>
            </a:r>
            <a:r>
              <a:rPr lang="en-US" sz="2000" dirty="0" smtClean="0">
                <a:ea typeface="Calibri" panose="020F0502020204030204" pitchFamily="34"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8" name="Rectangle 7"/>
              <p:cNvSpPr/>
              <p:nvPr/>
            </p:nvSpPr>
            <p:spPr>
              <a:xfrm>
                <a:off x="2957149" y="3592981"/>
                <a:ext cx="3610091" cy="968663"/>
              </a:xfrm>
              <a:prstGeom prst="rect">
                <a:avLst/>
              </a:prstGeom>
            </p:spPr>
            <p:txBody>
              <a:bodyPr wrap="none">
                <a:spAutoFit/>
              </a:bodyPr>
              <a:lstStyle/>
              <a:p>
                <a:pPr lvl="0" algn="ctr">
                  <a:lnSpc>
                    <a:spcPct val="150000"/>
                  </a:lnSpc>
                </a:pPr>
                <a14:m>
                  <m:oMathPara xmlns:m="http://schemas.openxmlformats.org/officeDocument/2006/math">
                    <m:oMathParaPr>
                      <m:jc m:val="centerGroup"/>
                    </m:oMathParaPr>
                    <m:oMath xmlns:m="http://schemas.openxmlformats.org/officeDocument/2006/math">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𝟏</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𝒚</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m:t>
                      </m:r>
                      <m:f>
                        <m:fPr>
                          <m:ctrlPr>
                            <a:rPr lang="en-US" sz="2000" b="1" i="1">
                              <a:latin typeface="Cambria Math" panose="02040503050406030204" pitchFamily="18" charset="0"/>
                              <a:ea typeface="Times New Roman" panose="02020603050405020304" pitchFamily="18" charset="0"/>
                              <a:cs typeface="Arial" panose="020B0604020202020204" pitchFamily="34" charset="0"/>
                            </a:rPr>
                          </m:ctrlPr>
                        </m:fPr>
                        <m:num>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𝟐</m:t>
                              </m:r>
                            </m:sub>
                          </m:sSub>
                        </m:num>
                        <m:den>
                          <m:sSub>
                            <m:sSubPr>
                              <m:ctrlPr>
                                <a:rPr lang="en-US" sz="2000" b="1" i="1">
                                  <a:latin typeface="Cambria Math" panose="02040503050406030204" pitchFamily="18" charset="0"/>
                                  <a:ea typeface="Times New Roman" panose="02020603050405020304" pitchFamily="18" charset="0"/>
                                  <a:cs typeface="Arial" panose="020B0604020202020204" pitchFamily="34" charset="0"/>
                                </a:rPr>
                              </m:ctrlPr>
                            </m:sSubPr>
                            <m:e>
                              <m:r>
                                <a:rPr lang="en-US" sz="2000" b="1" i="1">
                                  <a:latin typeface="Cambria Math" panose="02040503050406030204" pitchFamily="18" charset="0"/>
                                  <a:ea typeface="Times New Roman" panose="02020603050405020304" pitchFamily="18" charset="0"/>
                                  <a:cs typeface="Arial" panose="020B0604020202020204" pitchFamily="34" charset="0"/>
                                </a:rPr>
                                <m:t>𝒙</m:t>
                              </m:r>
                            </m:e>
                            <m:sub>
                              <m:r>
                                <a:rPr lang="en-US" sz="2000" b="1" i="1">
                                  <a:latin typeface="Cambria Math" panose="02040503050406030204" pitchFamily="18" charset="0"/>
                                  <a:ea typeface="Times New Roman" panose="02020603050405020304" pitchFamily="18" charset="0"/>
                                  <a:cs typeface="Arial" panose="020B0604020202020204" pitchFamily="34" charset="0"/>
                                </a:rPr>
                                <m:t>𝟑</m:t>
                              </m:r>
                            </m:sub>
                          </m:sSub>
                        </m:den>
                      </m:f>
                      <m:r>
                        <a:rPr lang="en-US" sz="2000" b="1" i="1">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2000" dirty="0">
                  <a:ea typeface="Calibri" panose="020F0502020204030204" pitchFamily="34" charset="0"/>
                  <a:cs typeface="Times New Roman" panose="02020603050405020304" pitchFamily="18"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2957149" y="3592981"/>
                <a:ext cx="3610091" cy="968663"/>
              </a:xfrm>
              <a:prstGeom prst="rect">
                <a:avLst/>
              </a:prstGeom>
              <a:blipFill>
                <a:blip r:embed="rId4"/>
                <a:stretch>
                  <a:fillRect/>
                </a:stretch>
              </a:blipFill>
            </p:spPr>
            <p:txBody>
              <a:bodyPr/>
              <a:lstStyle/>
              <a:p>
                <a:r>
                  <a:rPr lang="en-US">
                    <a:noFill/>
                  </a:rPr>
                  <a:t> </a:t>
                </a:r>
              </a:p>
            </p:txBody>
          </p:sp>
        </mc:Fallback>
      </mc:AlternateContent>
      <p:pic>
        <p:nvPicPr>
          <p:cNvPr id="9"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408117" y="3613862"/>
            <a:ext cx="1121408" cy="10975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3"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rot="18480508">
            <a:off x="8613676" y="-198187"/>
            <a:ext cx="875499" cy="904682"/>
          </a:xfrm>
          <a:prstGeom prst="rect">
            <a:avLst/>
          </a:prstGeom>
        </p:spPr>
      </p:pic>
      <p:sp>
        <p:nvSpPr>
          <p:cNvPr id="19" name="Google Shape;299;p27"/>
          <p:cNvSpPr/>
          <p:nvPr/>
        </p:nvSpPr>
        <p:spPr>
          <a:xfrm rot="942510">
            <a:off x="8572374" y="152589"/>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258;p23"/>
          <p:cNvSpPr/>
          <p:nvPr/>
        </p:nvSpPr>
        <p:spPr>
          <a:xfrm rot="2532420">
            <a:off x="8408444" y="4592811"/>
            <a:ext cx="564025" cy="659108"/>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Rectangle 13"/>
          <p:cNvSpPr/>
          <p:nvPr/>
        </p:nvSpPr>
        <p:spPr>
          <a:xfrm>
            <a:off x="3023405" y="198342"/>
            <a:ext cx="2518638" cy="523220"/>
          </a:xfrm>
          <a:prstGeom prst="rect">
            <a:avLst/>
          </a:prstGeom>
        </p:spPr>
        <p:txBody>
          <a:bodyPr wrap="none">
            <a:spAutoFit/>
          </a:bodyPr>
          <a:lstStyle/>
          <a:p>
            <a:r>
              <a:rPr lang="en-US" sz="2800" b="1" dirty="0" smtClean="0">
                <a:solidFill>
                  <a:schemeClr val="tx1">
                    <a:lumMod val="50000"/>
                  </a:schemeClr>
                </a:solidFill>
                <a:latin typeface="Times New Roman" panose="02020603050405020304" pitchFamily="18" charset="0"/>
                <a:cs typeface="Times New Roman" panose="02020603050405020304" pitchFamily="18" charset="0"/>
              </a:rPr>
              <a:t>LUYỆN TẬP 1</a:t>
            </a:r>
            <a:endParaRPr lang="en-US" sz="2800" b="1" dirty="0">
              <a:solidFill>
                <a:schemeClr val="tx1">
                  <a:lumMod val="50000"/>
                </a:schemeClr>
              </a:solidFill>
              <a:latin typeface="Times New Roman" panose="02020603050405020304" pitchFamily="18" charset="0"/>
              <a:cs typeface="Times New Roman" panose="02020603050405020304" pitchFamily="18" charset="0"/>
            </a:endParaRPr>
          </a:p>
        </p:txBody>
      </p:sp>
      <p:sp>
        <p:nvSpPr>
          <p:cNvPr id="16" name="Google Shape;760;p51"/>
          <p:cNvSpPr/>
          <p:nvPr/>
        </p:nvSpPr>
        <p:spPr>
          <a:xfrm>
            <a:off x="369899" y="293462"/>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Rectangle 16"/>
          <p:cNvSpPr/>
          <p:nvPr/>
        </p:nvSpPr>
        <p:spPr>
          <a:xfrm>
            <a:off x="1439452" y="777374"/>
            <a:ext cx="6986008" cy="2308324"/>
          </a:xfrm>
          <a:prstGeom prst="rect">
            <a:avLst/>
          </a:prstGeom>
        </p:spPr>
        <p:txBody>
          <a:bodyPr wrap="square">
            <a:spAutoFit/>
          </a:bodyPr>
          <a:lstStyle/>
          <a:p>
            <a:pPr marL="30480" marR="30480" algn="just">
              <a:lnSpc>
                <a:spcPct val="150000"/>
              </a:lnSpc>
              <a:spcAft>
                <a:spcPts val="1200"/>
              </a:spcAft>
            </a:pPr>
            <a:r>
              <a:rPr lang="vi-VN" sz="2400" dirty="0">
                <a:latin typeface="Times New Roman" panose="02020603050405020304" pitchFamily="18" charset="0"/>
                <a:ea typeface="Times New Roman" panose="02020603050405020304" pitchFamily="18" charset="0"/>
                <a:cs typeface="Times New Roman" panose="02020603050405020304" pitchFamily="18" charset="0"/>
              </a:rPr>
              <a:t>Theo viện Dinh dưỡng Quốc gia, cứ trong 100g đậu tương (đậu nành) thì có 34 g protein. Khối lượng protein trong đậu tương có tỉ lệ thuận với khối lượng đậu tương không? Nếu có thì hệ số tỉ lệ là bao nhiêu?</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0"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66815" y="877608"/>
            <a:ext cx="1171860" cy="2823759"/>
          </a:xfrm>
          <a:prstGeom prst="rect">
            <a:avLst/>
          </a:prstGeom>
        </p:spPr>
      </p:pic>
    </p:spTree>
    <p:extLst>
      <p:ext uri="{BB962C8B-B14F-4D97-AF65-F5344CB8AC3E}">
        <p14:creationId xmlns:p14="http://schemas.microsoft.com/office/powerpoint/2010/main" val="325354689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9" name="Google Shape;339;p31"/>
          <p:cNvSpPr/>
          <p:nvPr/>
        </p:nvSpPr>
        <p:spPr>
          <a:xfrm>
            <a:off x="7260929" y="530532"/>
            <a:ext cx="526704" cy="496377"/>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title"/>
          </p:nvPr>
        </p:nvSpPr>
        <p:spPr>
          <a:xfrm>
            <a:off x="914226" y="645240"/>
            <a:ext cx="1801368" cy="396300"/>
          </a:xfrm>
        </p:spPr>
        <p:txBody>
          <a:bodyPr/>
          <a:lstStyle/>
          <a:p>
            <a:r>
              <a:rPr lang="en-US" sz="2200" dirty="0" smtClean="0">
                <a:latin typeface="+mn-lt"/>
              </a:rPr>
              <a:t>VẬN DỤNG</a:t>
            </a:r>
            <a:endParaRPr lang="en-US" sz="2200" dirty="0">
              <a:latin typeface="+mn-lt"/>
            </a:endParaRPr>
          </a:p>
        </p:txBody>
      </p:sp>
      <p:sp>
        <p:nvSpPr>
          <p:cNvPr id="3" name="Rectangle 2"/>
          <p:cNvSpPr/>
          <p:nvPr/>
        </p:nvSpPr>
        <p:spPr>
          <a:xfrm>
            <a:off x="648920" y="1272623"/>
            <a:ext cx="7814768" cy="1881990"/>
          </a:xfrm>
          <a:prstGeom prst="rect">
            <a:avLst/>
          </a:prstGeom>
        </p:spPr>
        <p:txBody>
          <a:bodyPr wrap="square">
            <a:spAutoFit/>
          </a:bodyPr>
          <a:lstStyle/>
          <a:p>
            <a:pPr marL="30480" marR="30480" algn="just">
              <a:lnSpc>
                <a:spcPct val="150000"/>
              </a:lnSpc>
            </a:pPr>
            <a:r>
              <a:rPr lang="vi-VN" sz="2000" dirty="0" smtClean="0">
                <a:latin typeface="+mn-lt"/>
                <a:ea typeface="Times New Roman" panose="02020603050405020304" pitchFamily="18" charset="0"/>
              </a:rPr>
              <a:t>Bốn </a:t>
            </a:r>
            <a:r>
              <a:rPr lang="vi-VN" sz="2000" dirty="0">
                <a:latin typeface="+mn-lt"/>
                <a:ea typeface="Times New Roman" panose="02020603050405020304" pitchFamily="18" charset="0"/>
              </a:rPr>
              <a:t>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p>
        </p:txBody>
      </p:sp>
      <p:sp>
        <p:nvSpPr>
          <p:cNvPr id="9" name="Oval Callout 8"/>
          <p:cNvSpPr/>
          <p:nvPr/>
        </p:nvSpPr>
        <p:spPr>
          <a:xfrm>
            <a:off x="7060363" y="3371067"/>
            <a:ext cx="1878813" cy="1309441"/>
          </a:xfrm>
          <a:prstGeom prst="wedgeEllipseCallout">
            <a:avLst>
              <a:gd name="adj1" fmla="val 50853"/>
              <a:gd name="adj2" fmla="val 39230"/>
            </a:avLst>
          </a:prstGeom>
          <a:solidFill>
            <a:srgbClr val="FFCC6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err="1" smtClean="0">
                <a:solidFill>
                  <a:schemeClr val="tx1"/>
                </a:solidFill>
                <a:latin typeface="Arial" panose="020B0604020202020204" pitchFamily="34" charset="0"/>
                <a:cs typeface="Arial" panose="020B0604020202020204" pitchFamily="34" charset="0"/>
              </a:rPr>
              <a:t>Thảo</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luận</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nhóm</a:t>
            </a:r>
            <a:r>
              <a:rPr lang="en-US" sz="2000" dirty="0" smtClean="0">
                <a:solidFill>
                  <a:schemeClr val="tx1"/>
                </a:solidFill>
                <a:latin typeface="Arial" panose="020B0604020202020204" pitchFamily="34" charset="0"/>
                <a:cs typeface="Arial" panose="020B0604020202020204" pitchFamily="34" charset="0"/>
              </a:rPr>
              <a:t> </a:t>
            </a:r>
            <a:r>
              <a:rPr lang="en-US" sz="2000" dirty="0" err="1" smtClean="0">
                <a:solidFill>
                  <a:schemeClr val="tx1"/>
                </a:solidFill>
                <a:latin typeface="Arial" panose="020B0604020202020204" pitchFamily="34" charset="0"/>
                <a:cs typeface="Arial" panose="020B0604020202020204" pitchFamily="34" charset="0"/>
              </a:rPr>
              <a:t>đôi</a:t>
            </a:r>
            <a:endParaRPr lang="en-US" sz="2000"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2572131" y="545162"/>
            <a:ext cx="3590085" cy="553998"/>
          </a:xfrm>
          <a:prstGeom prst="rect">
            <a:avLst/>
          </a:prstGeom>
        </p:spPr>
        <p:txBody>
          <a:bodyPr wrap="none">
            <a:spAutoFit/>
          </a:bodyPr>
          <a:lstStyle/>
          <a:p>
            <a:pPr marL="30480" marR="30480" lvl="0" algn="just">
              <a:lnSpc>
                <a:spcPct val="150000"/>
              </a:lnSpc>
            </a:pPr>
            <a:r>
              <a:rPr lang="vi-VN" sz="2000" dirty="0">
                <a:latin typeface="Arial" panose="020B0604020202020204" pitchFamily="34" charset="0"/>
                <a:ea typeface="Times New Roman" panose="02020603050405020304" pitchFamily="18" charset="0"/>
              </a:rPr>
              <a:t>Em hãy giải bài toán mở đầu.</a:t>
            </a:r>
          </a:p>
        </p:txBody>
      </p:sp>
      <p:pic>
        <p:nvPicPr>
          <p:cNvPr id="11"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31"/>
              </a:ext>
            </a:extLst>
          </a:blip>
          <a:srcRect/>
          <a:stretch>
            <a:fillRect/>
          </a:stretch>
        </p:blipFill>
        <p:spPr>
          <a:xfrm>
            <a:off x="5336430" y="3302192"/>
            <a:ext cx="1651572" cy="1447190"/>
          </a:xfrm>
          <a:prstGeom prst="rect">
            <a:avLst/>
          </a:prstGeom>
        </p:spPr>
      </p:pic>
      <p:pic>
        <p:nvPicPr>
          <p:cNvPr id="6" name="Picture 5"/>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923724" y="3400327"/>
            <a:ext cx="1698955" cy="109865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90"/>
        <p:cNvGrpSpPr/>
        <p:nvPr/>
      </p:nvGrpSpPr>
      <p:grpSpPr>
        <a:xfrm>
          <a:off x="0" y="0"/>
          <a:ext cx="0" cy="0"/>
          <a:chOff x="0" y="0"/>
          <a:chExt cx="0" cy="0"/>
        </a:xfrm>
      </p:grpSpPr>
      <p:sp>
        <p:nvSpPr>
          <p:cNvPr id="13" name="Google Shape;299;p27"/>
          <p:cNvSpPr/>
          <p:nvPr/>
        </p:nvSpPr>
        <p:spPr>
          <a:xfrm rot="942510">
            <a:off x="8263492" y="402794"/>
            <a:ext cx="512269" cy="509133"/>
          </a:xfrm>
          <a:custGeom>
            <a:avLst/>
            <a:gdLst/>
            <a:ahLst/>
            <a:cxnLst/>
            <a:rect l="l" t="t" r="r" b="b"/>
            <a:pathLst>
              <a:path w="14844" h="16207" extrusionOk="0">
                <a:moveTo>
                  <a:pt x="7836" y="2337"/>
                </a:moveTo>
                <a:lnTo>
                  <a:pt x="7519" y="2385"/>
                </a:lnTo>
                <a:lnTo>
                  <a:pt x="7081" y="2410"/>
                </a:lnTo>
                <a:lnTo>
                  <a:pt x="6619" y="2434"/>
                </a:lnTo>
                <a:lnTo>
                  <a:pt x="6327" y="2434"/>
                </a:lnTo>
                <a:lnTo>
                  <a:pt x="6181" y="2458"/>
                </a:lnTo>
                <a:lnTo>
                  <a:pt x="6035" y="2507"/>
                </a:lnTo>
                <a:lnTo>
                  <a:pt x="5986" y="2556"/>
                </a:lnTo>
                <a:lnTo>
                  <a:pt x="5962" y="2604"/>
                </a:lnTo>
                <a:lnTo>
                  <a:pt x="5962" y="2653"/>
                </a:lnTo>
                <a:lnTo>
                  <a:pt x="5962" y="2726"/>
                </a:lnTo>
                <a:lnTo>
                  <a:pt x="6059" y="2848"/>
                </a:lnTo>
                <a:lnTo>
                  <a:pt x="6181" y="2921"/>
                </a:lnTo>
                <a:lnTo>
                  <a:pt x="6303" y="2969"/>
                </a:lnTo>
                <a:lnTo>
                  <a:pt x="6449" y="3018"/>
                </a:lnTo>
                <a:lnTo>
                  <a:pt x="7057" y="3018"/>
                </a:lnTo>
                <a:lnTo>
                  <a:pt x="7519" y="2994"/>
                </a:lnTo>
                <a:lnTo>
                  <a:pt x="7957" y="2945"/>
                </a:lnTo>
                <a:lnTo>
                  <a:pt x="8152" y="2945"/>
                </a:lnTo>
                <a:lnTo>
                  <a:pt x="8347" y="2969"/>
                </a:lnTo>
                <a:lnTo>
                  <a:pt x="8833" y="2969"/>
                </a:lnTo>
                <a:lnTo>
                  <a:pt x="8906" y="2921"/>
                </a:lnTo>
                <a:lnTo>
                  <a:pt x="8955" y="2848"/>
                </a:lnTo>
                <a:lnTo>
                  <a:pt x="8979" y="2775"/>
                </a:lnTo>
                <a:lnTo>
                  <a:pt x="9003" y="2702"/>
                </a:lnTo>
                <a:lnTo>
                  <a:pt x="8979" y="2629"/>
                </a:lnTo>
                <a:lnTo>
                  <a:pt x="8930" y="2556"/>
                </a:lnTo>
                <a:lnTo>
                  <a:pt x="8857" y="2483"/>
                </a:lnTo>
                <a:lnTo>
                  <a:pt x="8711" y="2410"/>
                </a:lnTo>
                <a:lnTo>
                  <a:pt x="8566" y="2361"/>
                </a:lnTo>
                <a:lnTo>
                  <a:pt x="8395" y="2337"/>
                </a:lnTo>
                <a:close/>
                <a:moveTo>
                  <a:pt x="7130" y="5768"/>
                </a:moveTo>
                <a:lnTo>
                  <a:pt x="7154" y="5792"/>
                </a:lnTo>
                <a:lnTo>
                  <a:pt x="7179" y="5816"/>
                </a:lnTo>
                <a:lnTo>
                  <a:pt x="7203" y="5841"/>
                </a:lnTo>
                <a:lnTo>
                  <a:pt x="7227" y="5889"/>
                </a:lnTo>
                <a:lnTo>
                  <a:pt x="7227" y="5987"/>
                </a:lnTo>
                <a:lnTo>
                  <a:pt x="7203" y="6084"/>
                </a:lnTo>
                <a:lnTo>
                  <a:pt x="7179" y="6157"/>
                </a:lnTo>
                <a:lnTo>
                  <a:pt x="7106" y="6206"/>
                </a:lnTo>
                <a:lnTo>
                  <a:pt x="6960" y="6254"/>
                </a:lnTo>
                <a:lnTo>
                  <a:pt x="6814" y="6230"/>
                </a:lnTo>
                <a:lnTo>
                  <a:pt x="6741" y="6206"/>
                </a:lnTo>
                <a:lnTo>
                  <a:pt x="6692" y="6157"/>
                </a:lnTo>
                <a:lnTo>
                  <a:pt x="6668" y="6084"/>
                </a:lnTo>
                <a:lnTo>
                  <a:pt x="6643" y="6011"/>
                </a:lnTo>
                <a:lnTo>
                  <a:pt x="6668" y="5938"/>
                </a:lnTo>
                <a:lnTo>
                  <a:pt x="6692" y="5865"/>
                </a:lnTo>
                <a:lnTo>
                  <a:pt x="6741" y="5816"/>
                </a:lnTo>
                <a:lnTo>
                  <a:pt x="6789" y="5768"/>
                </a:lnTo>
                <a:lnTo>
                  <a:pt x="6838" y="5816"/>
                </a:lnTo>
                <a:lnTo>
                  <a:pt x="6911" y="5841"/>
                </a:lnTo>
                <a:lnTo>
                  <a:pt x="7008" y="5816"/>
                </a:lnTo>
                <a:lnTo>
                  <a:pt x="7081" y="5816"/>
                </a:lnTo>
                <a:lnTo>
                  <a:pt x="7130" y="5768"/>
                </a:lnTo>
                <a:close/>
                <a:moveTo>
                  <a:pt x="6911" y="5232"/>
                </a:moveTo>
                <a:lnTo>
                  <a:pt x="6741" y="5257"/>
                </a:lnTo>
                <a:lnTo>
                  <a:pt x="6595" y="5305"/>
                </a:lnTo>
                <a:lnTo>
                  <a:pt x="6473" y="5427"/>
                </a:lnTo>
                <a:lnTo>
                  <a:pt x="6351" y="5549"/>
                </a:lnTo>
                <a:lnTo>
                  <a:pt x="6254" y="5695"/>
                </a:lnTo>
                <a:lnTo>
                  <a:pt x="6181" y="5865"/>
                </a:lnTo>
                <a:lnTo>
                  <a:pt x="6157" y="6011"/>
                </a:lnTo>
                <a:lnTo>
                  <a:pt x="6157" y="6108"/>
                </a:lnTo>
                <a:lnTo>
                  <a:pt x="6157" y="6206"/>
                </a:lnTo>
                <a:lnTo>
                  <a:pt x="6181" y="6303"/>
                </a:lnTo>
                <a:lnTo>
                  <a:pt x="6230" y="6376"/>
                </a:lnTo>
                <a:lnTo>
                  <a:pt x="6351" y="6522"/>
                </a:lnTo>
                <a:lnTo>
                  <a:pt x="6497" y="6644"/>
                </a:lnTo>
                <a:lnTo>
                  <a:pt x="6668" y="6717"/>
                </a:lnTo>
                <a:lnTo>
                  <a:pt x="6862" y="6741"/>
                </a:lnTo>
                <a:lnTo>
                  <a:pt x="7057" y="6741"/>
                </a:lnTo>
                <a:lnTo>
                  <a:pt x="7252" y="6692"/>
                </a:lnTo>
                <a:lnTo>
                  <a:pt x="7373" y="6644"/>
                </a:lnTo>
                <a:lnTo>
                  <a:pt x="7495" y="6546"/>
                </a:lnTo>
                <a:lnTo>
                  <a:pt x="7592" y="6449"/>
                </a:lnTo>
                <a:lnTo>
                  <a:pt x="7665" y="6327"/>
                </a:lnTo>
                <a:lnTo>
                  <a:pt x="7714" y="6181"/>
                </a:lnTo>
                <a:lnTo>
                  <a:pt x="7738" y="6035"/>
                </a:lnTo>
                <a:lnTo>
                  <a:pt x="7738" y="5889"/>
                </a:lnTo>
                <a:lnTo>
                  <a:pt x="7714" y="5743"/>
                </a:lnTo>
                <a:lnTo>
                  <a:pt x="7665" y="5622"/>
                </a:lnTo>
                <a:lnTo>
                  <a:pt x="7617" y="5524"/>
                </a:lnTo>
                <a:lnTo>
                  <a:pt x="7544" y="5451"/>
                </a:lnTo>
                <a:lnTo>
                  <a:pt x="7471" y="5378"/>
                </a:lnTo>
                <a:lnTo>
                  <a:pt x="7373" y="5330"/>
                </a:lnTo>
                <a:lnTo>
                  <a:pt x="7276" y="5281"/>
                </a:lnTo>
                <a:lnTo>
                  <a:pt x="7081" y="5281"/>
                </a:lnTo>
                <a:lnTo>
                  <a:pt x="6984" y="5257"/>
                </a:lnTo>
                <a:lnTo>
                  <a:pt x="6911" y="5232"/>
                </a:lnTo>
                <a:close/>
                <a:moveTo>
                  <a:pt x="7982" y="7276"/>
                </a:moveTo>
                <a:lnTo>
                  <a:pt x="7884" y="7301"/>
                </a:lnTo>
                <a:lnTo>
                  <a:pt x="7787" y="7325"/>
                </a:lnTo>
                <a:lnTo>
                  <a:pt x="7738" y="7374"/>
                </a:lnTo>
                <a:lnTo>
                  <a:pt x="7617" y="7495"/>
                </a:lnTo>
                <a:lnTo>
                  <a:pt x="7568" y="7617"/>
                </a:lnTo>
                <a:lnTo>
                  <a:pt x="7544" y="7739"/>
                </a:lnTo>
                <a:lnTo>
                  <a:pt x="7568" y="7885"/>
                </a:lnTo>
                <a:lnTo>
                  <a:pt x="7617" y="8006"/>
                </a:lnTo>
                <a:lnTo>
                  <a:pt x="7665" y="8104"/>
                </a:lnTo>
                <a:lnTo>
                  <a:pt x="7714" y="8177"/>
                </a:lnTo>
                <a:lnTo>
                  <a:pt x="7860" y="8250"/>
                </a:lnTo>
                <a:lnTo>
                  <a:pt x="8030" y="8298"/>
                </a:lnTo>
                <a:lnTo>
                  <a:pt x="8103" y="8298"/>
                </a:lnTo>
                <a:lnTo>
                  <a:pt x="8176" y="8274"/>
                </a:lnTo>
                <a:lnTo>
                  <a:pt x="8298" y="8225"/>
                </a:lnTo>
                <a:lnTo>
                  <a:pt x="8444" y="8104"/>
                </a:lnTo>
                <a:lnTo>
                  <a:pt x="8566" y="7958"/>
                </a:lnTo>
                <a:lnTo>
                  <a:pt x="8590" y="7885"/>
                </a:lnTo>
                <a:lnTo>
                  <a:pt x="8590" y="7812"/>
                </a:lnTo>
                <a:lnTo>
                  <a:pt x="8590" y="7739"/>
                </a:lnTo>
                <a:lnTo>
                  <a:pt x="8566" y="7666"/>
                </a:lnTo>
                <a:lnTo>
                  <a:pt x="8468" y="7520"/>
                </a:lnTo>
                <a:lnTo>
                  <a:pt x="8347" y="7422"/>
                </a:lnTo>
                <a:lnTo>
                  <a:pt x="8225" y="7398"/>
                </a:lnTo>
                <a:lnTo>
                  <a:pt x="8152" y="7325"/>
                </a:lnTo>
                <a:lnTo>
                  <a:pt x="8079" y="7301"/>
                </a:lnTo>
                <a:lnTo>
                  <a:pt x="7982" y="7276"/>
                </a:lnTo>
                <a:close/>
                <a:moveTo>
                  <a:pt x="5889" y="488"/>
                </a:moveTo>
                <a:lnTo>
                  <a:pt x="6205" y="512"/>
                </a:lnTo>
                <a:lnTo>
                  <a:pt x="6716" y="561"/>
                </a:lnTo>
                <a:lnTo>
                  <a:pt x="7373" y="609"/>
                </a:lnTo>
                <a:lnTo>
                  <a:pt x="8055" y="634"/>
                </a:lnTo>
                <a:lnTo>
                  <a:pt x="8736" y="634"/>
                </a:lnTo>
                <a:lnTo>
                  <a:pt x="9393" y="682"/>
                </a:lnTo>
                <a:lnTo>
                  <a:pt x="9587" y="707"/>
                </a:lnTo>
                <a:lnTo>
                  <a:pt x="9782" y="731"/>
                </a:lnTo>
                <a:lnTo>
                  <a:pt x="10001" y="804"/>
                </a:lnTo>
                <a:lnTo>
                  <a:pt x="10196" y="877"/>
                </a:lnTo>
                <a:lnTo>
                  <a:pt x="10366" y="974"/>
                </a:lnTo>
                <a:lnTo>
                  <a:pt x="10439" y="1047"/>
                </a:lnTo>
                <a:lnTo>
                  <a:pt x="10512" y="1120"/>
                </a:lnTo>
                <a:lnTo>
                  <a:pt x="10536" y="1193"/>
                </a:lnTo>
                <a:lnTo>
                  <a:pt x="10585" y="1291"/>
                </a:lnTo>
                <a:lnTo>
                  <a:pt x="10585" y="1388"/>
                </a:lnTo>
                <a:lnTo>
                  <a:pt x="10585" y="1485"/>
                </a:lnTo>
                <a:lnTo>
                  <a:pt x="10536" y="1631"/>
                </a:lnTo>
                <a:lnTo>
                  <a:pt x="10439" y="1777"/>
                </a:lnTo>
                <a:lnTo>
                  <a:pt x="10317" y="1923"/>
                </a:lnTo>
                <a:lnTo>
                  <a:pt x="10196" y="2045"/>
                </a:lnTo>
                <a:lnTo>
                  <a:pt x="9904" y="2288"/>
                </a:lnTo>
                <a:lnTo>
                  <a:pt x="9660" y="2507"/>
                </a:lnTo>
                <a:lnTo>
                  <a:pt x="9587" y="2604"/>
                </a:lnTo>
                <a:lnTo>
                  <a:pt x="9587" y="2677"/>
                </a:lnTo>
                <a:lnTo>
                  <a:pt x="9587" y="2775"/>
                </a:lnTo>
                <a:lnTo>
                  <a:pt x="9636" y="2848"/>
                </a:lnTo>
                <a:lnTo>
                  <a:pt x="9587" y="3091"/>
                </a:lnTo>
                <a:lnTo>
                  <a:pt x="9563" y="3334"/>
                </a:lnTo>
                <a:lnTo>
                  <a:pt x="9563" y="3845"/>
                </a:lnTo>
                <a:lnTo>
                  <a:pt x="9587" y="4381"/>
                </a:lnTo>
                <a:lnTo>
                  <a:pt x="9612" y="4867"/>
                </a:lnTo>
                <a:lnTo>
                  <a:pt x="9612" y="5816"/>
                </a:lnTo>
                <a:lnTo>
                  <a:pt x="9612" y="6060"/>
                </a:lnTo>
                <a:lnTo>
                  <a:pt x="9563" y="6303"/>
                </a:lnTo>
                <a:lnTo>
                  <a:pt x="9563" y="6546"/>
                </a:lnTo>
                <a:lnTo>
                  <a:pt x="9587" y="6765"/>
                </a:lnTo>
                <a:lnTo>
                  <a:pt x="9612" y="6838"/>
                </a:lnTo>
                <a:lnTo>
                  <a:pt x="9660" y="6887"/>
                </a:lnTo>
                <a:lnTo>
                  <a:pt x="9660" y="6936"/>
                </a:lnTo>
                <a:lnTo>
                  <a:pt x="9685" y="6984"/>
                </a:lnTo>
                <a:lnTo>
                  <a:pt x="10269" y="7787"/>
                </a:lnTo>
                <a:lnTo>
                  <a:pt x="10828" y="8639"/>
                </a:lnTo>
                <a:lnTo>
                  <a:pt x="10512" y="8615"/>
                </a:lnTo>
                <a:lnTo>
                  <a:pt x="10171" y="8639"/>
                </a:lnTo>
                <a:lnTo>
                  <a:pt x="9514" y="8663"/>
                </a:lnTo>
                <a:lnTo>
                  <a:pt x="8395" y="8688"/>
                </a:lnTo>
                <a:lnTo>
                  <a:pt x="7300" y="8712"/>
                </a:lnTo>
                <a:lnTo>
                  <a:pt x="6765" y="8736"/>
                </a:lnTo>
                <a:lnTo>
                  <a:pt x="6254" y="8736"/>
                </a:lnTo>
                <a:lnTo>
                  <a:pt x="5208" y="8712"/>
                </a:lnTo>
                <a:lnTo>
                  <a:pt x="4599" y="8712"/>
                </a:lnTo>
                <a:lnTo>
                  <a:pt x="4283" y="8736"/>
                </a:lnTo>
                <a:lnTo>
                  <a:pt x="4137" y="8761"/>
                </a:lnTo>
                <a:lnTo>
                  <a:pt x="3991" y="8809"/>
                </a:lnTo>
                <a:lnTo>
                  <a:pt x="4599" y="8006"/>
                </a:lnTo>
                <a:lnTo>
                  <a:pt x="4940" y="7520"/>
                </a:lnTo>
                <a:lnTo>
                  <a:pt x="5135" y="7276"/>
                </a:lnTo>
                <a:lnTo>
                  <a:pt x="5305" y="7082"/>
                </a:lnTo>
                <a:lnTo>
                  <a:pt x="5354" y="7009"/>
                </a:lnTo>
                <a:lnTo>
                  <a:pt x="5378" y="6911"/>
                </a:lnTo>
                <a:lnTo>
                  <a:pt x="5354" y="6838"/>
                </a:lnTo>
                <a:lnTo>
                  <a:pt x="5329" y="6741"/>
                </a:lnTo>
                <a:lnTo>
                  <a:pt x="5329" y="6717"/>
                </a:lnTo>
                <a:lnTo>
                  <a:pt x="5354" y="6084"/>
                </a:lnTo>
                <a:lnTo>
                  <a:pt x="5354" y="5451"/>
                </a:lnTo>
                <a:lnTo>
                  <a:pt x="5354" y="4794"/>
                </a:lnTo>
                <a:lnTo>
                  <a:pt x="5378" y="4162"/>
                </a:lnTo>
                <a:lnTo>
                  <a:pt x="5402" y="3821"/>
                </a:lnTo>
                <a:lnTo>
                  <a:pt x="5427" y="3432"/>
                </a:lnTo>
                <a:lnTo>
                  <a:pt x="5402" y="3237"/>
                </a:lnTo>
                <a:lnTo>
                  <a:pt x="5378" y="3042"/>
                </a:lnTo>
                <a:lnTo>
                  <a:pt x="5329" y="2872"/>
                </a:lnTo>
                <a:lnTo>
                  <a:pt x="5256" y="2726"/>
                </a:lnTo>
                <a:lnTo>
                  <a:pt x="5256" y="2653"/>
                </a:lnTo>
                <a:lnTo>
                  <a:pt x="5256" y="2604"/>
                </a:lnTo>
                <a:lnTo>
                  <a:pt x="5232" y="2556"/>
                </a:lnTo>
                <a:lnTo>
                  <a:pt x="5183" y="2507"/>
                </a:lnTo>
                <a:lnTo>
                  <a:pt x="4989" y="2385"/>
                </a:lnTo>
                <a:lnTo>
                  <a:pt x="4794" y="2215"/>
                </a:lnTo>
                <a:lnTo>
                  <a:pt x="4648" y="1996"/>
                </a:lnTo>
                <a:lnTo>
                  <a:pt x="4502" y="1777"/>
                </a:lnTo>
                <a:lnTo>
                  <a:pt x="4405" y="1534"/>
                </a:lnTo>
                <a:lnTo>
                  <a:pt x="4380" y="1412"/>
                </a:lnTo>
                <a:lnTo>
                  <a:pt x="4380" y="1291"/>
                </a:lnTo>
                <a:lnTo>
                  <a:pt x="4380" y="1169"/>
                </a:lnTo>
                <a:lnTo>
                  <a:pt x="4429" y="1047"/>
                </a:lnTo>
                <a:lnTo>
                  <a:pt x="4478" y="926"/>
                </a:lnTo>
                <a:lnTo>
                  <a:pt x="4551" y="828"/>
                </a:lnTo>
                <a:lnTo>
                  <a:pt x="4624" y="755"/>
                </a:lnTo>
                <a:lnTo>
                  <a:pt x="4721" y="682"/>
                </a:lnTo>
                <a:lnTo>
                  <a:pt x="4843" y="609"/>
                </a:lnTo>
                <a:lnTo>
                  <a:pt x="4989" y="561"/>
                </a:lnTo>
                <a:lnTo>
                  <a:pt x="5256" y="512"/>
                </a:lnTo>
                <a:lnTo>
                  <a:pt x="5573" y="488"/>
                </a:lnTo>
                <a:close/>
                <a:moveTo>
                  <a:pt x="7446" y="9199"/>
                </a:moveTo>
                <a:lnTo>
                  <a:pt x="7106" y="9612"/>
                </a:lnTo>
                <a:lnTo>
                  <a:pt x="7033" y="9588"/>
                </a:lnTo>
                <a:lnTo>
                  <a:pt x="6960" y="9563"/>
                </a:lnTo>
                <a:lnTo>
                  <a:pt x="6789" y="9563"/>
                </a:lnTo>
                <a:lnTo>
                  <a:pt x="6595" y="9588"/>
                </a:lnTo>
                <a:lnTo>
                  <a:pt x="6424" y="9636"/>
                </a:lnTo>
                <a:lnTo>
                  <a:pt x="6595" y="9466"/>
                </a:lnTo>
                <a:lnTo>
                  <a:pt x="6643" y="9369"/>
                </a:lnTo>
                <a:lnTo>
                  <a:pt x="6692" y="9272"/>
                </a:lnTo>
                <a:lnTo>
                  <a:pt x="6692" y="9223"/>
                </a:lnTo>
                <a:lnTo>
                  <a:pt x="7300" y="9199"/>
                </a:lnTo>
                <a:close/>
                <a:moveTo>
                  <a:pt x="8566" y="9174"/>
                </a:moveTo>
                <a:lnTo>
                  <a:pt x="8347" y="9418"/>
                </a:lnTo>
                <a:lnTo>
                  <a:pt x="8176" y="9661"/>
                </a:lnTo>
                <a:lnTo>
                  <a:pt x="7860" y="10196"/>
                </a:lnTo>
                <a:lnTo>
                  <a:pt x="7836" y="10147"/>
                </a:lnTo>
                <a:lnTo>
                  <a:pt x="7787" y="10050"/>
                </a:lnTo>
                <a:lnTo>
                  <a:pt x="7714" y="9953"/>
                </a:lnTo>
                <a:lnTo>
                  <a:pt x="7617" y="9855"/>
                </a:lnTo>
                <a:lnTo>
                  <a:pt x="7519" y="9782"/>
                </a:lnTo>
                <a:lnTo>
                  <a:pt x="7982" y="9223"/>
                </a:lnTo>
                <a:lnTo>
                  <a:pt x="8030" y="9174"/>
                </a:lnTo>
                <a:close/>
                <a:moveTo>
                  <a:pt x="6765" y="10099"/>
                </a:moveTo>
                <a:lnTo>
                  <a:pt x="6935" y="10172"/>
                </a:lnTo>
                <a:lnTo>
                  <a:pt x="7081" y="10220"/>
                </a:lnTo>
                <a:lnTo>
                  <a:pt x="7227" y="10293"/>
                </a:lnTo>
                <a:lnTo>
                  <a:pt x="7276" y="10366"/>
                </a:lnTo>
                <a:lnTo>
                  <a:pt x="7325" y="10439"/>
                </a:lnTo>
                <a:lnTo>
                  <a:pt x="7373" y="10610"/>
                </a:lnTo>
                <a:lnTo>
                  <a:pt x="7398" y="10780"/>
                </a:lnTo>
                <a:lnTo>
                  <a:pt x="7373" y="10950"/>
                </a:lnTo>
                <a:lnTo>
                  <a:pt x="7325" y="11121"/>
                </a:lnTo>
                <a:lnTo>
                  <a:pt x="7300" y="11242"/>
                </a:lnTo>
                <a:lnTo>
                  <a:pt x="7227" y="11340"/>
                </a:lnTo>
                <a:lnTo>
                  <a:pt x="7154" y="11413"/>
                </a:lnTo>
                <a:lnTo>
                  <a:pt x="7081" y="11510"/>
                </a:lnTo>
                <a:lnTo>
                  <a:pt x="6984" y="11559"/>
                </a:lnTo>
                <a:lnTo>
                  <a:pt x="6887" y="11607"/>
                </a:lnTo>
                <a:lnTo>
                  <a:pt x="6692" y="11680"/>
                </a:lnTo>
                <a:lnTo>
                  <a:pt x="6351" y="11680"/>
                </a:lnTo>
                <a:lnTo>
                  <a:pt x="6254" y="11632"/>
                </a:lnTo>
                <a:lnTo>
                  <a:pt x="6157" y="11607"/>
                </a:lnTo>
                <a:lnTo>
                  <a:pt x="6059" y="11534"/>
                </a:lnTo>
                <a:lnTo>
                  <a:pt x="5986" y="11461"/>
                </a:lnTo>
                <a:lnTo>
                  <a:pt x="5913" y="11364"/>
                </a:lnTo>
                <a:lnTo>
                  <a:pt x="5840" y="11218"/>
                </a:lnTo>
                <a:lnTo>
                  <a:pt x="5816" y="11096"/>
                </a:lnTo>
                <a:lnTo>
                  <a:pt x="5816" y="10950"/>
                </a:lnTo>
                <a:lnTo>
                  <a:pt x="5840" y="10829"/>
                </a:lnTo>
                <a:lnTo>
                  <a:pt x="5889" y="10683"/>
                </a:lnTo>
                <a:lnTo>
                  <a:pt x="5986" y="10585"/>
                </a:lnTo>
                <a:lnTo>
                  <a:pt x="6084" y="10464"/>
                </a:lnTo>
                <a:lnTo>
                  <a:pt x="6181" y="10366"/>
                </a:lnTo>
                <a:lnTo>
                  <a:pt x="6424" y="10220"/>
                </a:lnTo>
                <a:lnTo>
                  <a:pt x="6668" y="10123"/>
                </a:lnTo>
                <a:lnTo>
                  <a:pt x="6741" y="10099"/>
                </a:lnTo>
                <a:close/>
                <a:moveTo>
                  <a:pt x="10926" y="9174"/>
                </a:moveTo>
                <a:lnTo>
                  <a:pt x="10707" y="9539"/>
                </a:lnTo>
                <a:lnTo>
                  <a:pt x="10536" y="9855"/>
                </a:lnTo>
                <a:lnTo>
                  <a:pt x="10244" y="10366"/>
                </a:lnTo>
                <a:lnTo>
                  <a:pt x="9977" y="10877"/>
                </a:lnTo>
                <a:lnTo>
                  <a:pt x="9685" y="11388"/>
                </a:lnTo>
                <a:lnTo>
                  <a:pt x="9393" y="11899"/>
                </a:lnTo>
                <a:lnTo>
                  <a:pt x="9271" y="12118"/>
                </a:lnTo>
                <a:lnTo>
                  <a:pt x="9174" y="12021"/>
                </a:lnTo>
                <a:lnTo>
                  <a:pt x="9101" y="11948"/>
                </a:lnTo>
                <a:lnTo>
                  <a:pt x="8979" y="11899"/>
                </a:lnTo>
                <a:lnTo>
                  <a:pt x="8882" y="11875"/>
                </a:lnTo>
                <a:lnTo>
                  <a:pt x="8760" y="11851"/>
                </a:lnTo>
                <a:lnTo>
                  <a:pt x="8639" y="11851"/>
                </a:lnTo>
                <a:lnTo>
                  <a:pt x="8517" y="11875"/>
                </a:lnTo>
                <a:lnTo>
                  <a:pt x="8420" y="11924"/>
                </a:lnTo>
                <a:lnTo>
                  <a:pt x="8420" y="11924"/>
                </a:lnTo>
                <a:lnTo>
                  <a:pt x="8857" y="11218"/>
                </a:lnTo>
                <a:lnTo>
                  <a:pt x="9320" y="10512"/>
                </a:lnTo>
                <a:lnTo>
                  <a:pt x="9806" y="9831"/>
                </a:lnTo>
                <a:lnTo>
                  <a:pt x="10050" y="9515"/>
                </a:lnTo>
                <a:lnTo>
                  <a:pt x="10317" y="9199"/>
                </a:lnTo>
                <a:lnTo>
                  <a:pt x="10634" y="9199"/>
                </a:lnTo>
                <a:lnTo>
                  <a:pt x="10926" y="9174"/>
                </a:lnTo>
                <a:close/>
                <a:moveTo>
                  <a:pt x="8809" y="12386"/>
                </a:moveTo>
                <a:lnTo>
                  <a:pt x="8833" y="12410"/>
                </a:lnTo>
                <a:lnTo>
                  <a:pt x="8857" y="12459"/>
                </a:lnTo>
                <a:lnTo>
                  <a:pt x="8882" y="12508"/>
                </a:lnTo>
                <a:lnTo>
                  <a:pt x="8882" y="12581"/>
                </a:lnTo>
                <a:lnTo>
                  <a:pt x="8906" y="12654"/>
                </a:lnTo>
                <a:lnTo>
                  <a:pt x="8906" y="12751"/>
                </a:lnTo>
                <a:lnTo>
                  <a:pt x="8882" y="12800"/>
                </a:lnTo>
                <a:lnTo>
                  <a:pt x="8857" y="12897"/>
                </a:lnTo>
                <a:lnTo>
                  <a:pt x="8857" y="12970"/>
                </a:lnTo>
                <a:lnTo>
                  <a:pt x="8809" y="13043"/>
                </a:lnTo>
                <a:lnTo>
                  <a:pt x="8784" y="13092"/>
                </a:lnTo>
                <a:lnTo>
                  <a:pt x="8736" y="13116"/>
                </a:lnTo>
                <a:lnTo>
                  <a:pt x="8711" y="13140"/>
                </a:lnTo>
                <a:lnTo>
                  <a:pt x="8687" y="13140"/>
                </a:lnTo>
                <a:lnTo>
                  <a:pt x="8614" y="13116"/>
                </a:lnTo>
                <a:lnTo>
                  <a:pt x="8517" y="13067"/>
                </a:lnTo>
                <a:lnTo>
                  <a:pt x="8444" y="12970"/>
                </a:lnTo>
                <a:lnTo>
                  <a:pt x="8395" y="12873"/>
                </a:lnTo>
                <a:lnTo>
                  <a:pt x="8395" y="12751"/>
                </a:lnTo>
                <a:lnTo>
                  <a:pt x="8420" y="12629"/>
                </a:lnTo>
                <a:lnTo>
                  <a:pt x="8444" y="12508"/>
                </a:lnTo>
                <a:lnTo>
                  <a:pt x="8614" y="12410"/>
                </a:lnTo>
                <a:lnTo>
                  <a:pt x="8760" y="12386"/>
                </a:lnTo>
                <a:close/>
                <a:moveTo>
                  <a:pt x="7884" y="12702"/>
                </a:moveTo>
                <a:lnTo>
                  <a:pt x="7884" y="12897"/>
                </a:lnTo>
                <a:lnTo>
                  <a:pt x="7909" y="13067"/>
                </a:lnTo>
                <a:lnTo>
                  <a:pt x="7957" y="13189"/>
                </a:lnTo>
                <a:lnTo>
                  <a:pt x="8030" y="13311"/>
                </a:lnTo>
                <a:lnTo>
                  <a:pt x="8128" y="13408"/>
                </a:lnTo>
                <a:lnTo>
                  <a:pt x="8225" y="13481"/>
                </a:lnTo>
                <a:lnTo>
                  <a:pt x="7811" y="13968"/>
                </a:lnTo>
                <a:lnTo>
                  <a:pt x="7568" y="14260"/>
                </a:lnTo>
                <a:lnTo>
                  <a:pt x="7568" y="14065"/>
                </a:lnTo>
                <a:lnTo>
                  <a:pt x="7568" y="13895"/>
                </a:lnTo>
                <a:lnTo>
                  <a:pt x="7544" y="13773"/>
                </a:lnTo>
                <a:lnTo>
                  <a:pt x="7495" y="13676"/>
                </a:lnTo>
                <a:lnTo>
                  <a:pt x="7422" y="13578"/>
                </a:lnTo>
                <a:lnTo>
                  <a:pt x="7349" y="13481"/>
                </a:lnTo>
                <a:lnTo>
                  <a:pt x="7763" y="12873"/>
                </a:lnTo>
                <a:lnTo>
                  <a:pt x="7884" y="12702"/>
                </a:lnTo>
                <a:close/>
                <a:moveTo>
                  <a:pt x="3699" y="9174"/>
                </a:moveTo>
                <a:lnTo>
                  <a:pt x="3869" y="9199"/>
                </a:lnTo>
                <a:lnTo>
                  <a:pt x="4015" y="9223"/>
                </a:lnTo>
                <a:lnTo>
                  <a:pt x="4307" y="9199"/>
                </a:lnTo>
                <a:lnTo>
                  <a:pt x="3310" y="10683"/>
                </a:lnTo>
                <a:lnTo>
                  <a:pt x="2774" y="11437"/>
                </a:lnTo>
                <a:lnTo>
                  <a:pt x="2239" y="12143"/>
                </a:lnTo>
                <a:lnTo>
                  <a:pt x="1996" y="12459"/>
                </a:lnTo>
                <a:lnTo>
                  <a:pt x="1752" y="12775"/>
                </a:lnTo>
                <a:lnTo>
                  <a:pt x="1241" y="13384"/>
                </a:lnTo>
                <a:lnTo>
                  <a:pt x="1071" y="13627"/>
                </a:lnTo>
                <a:lnTo>
                  <a:pt x="876" y="13870"/>
                </a:lnTo>
                <a:lnTo>
                  <a:pt x="731" y="14138"/>
                </a:lnTo>
                <a:lnTo>
                  <a:pt x="682" y="14284"/>
                </a:lnTo>
                <a:lnTo>
                  <a:pt x="633" y="14406"/>
                </a:lnTo>
                <a:lnTo>
                  <a:pt x="585" y="14284"/>
                </a:lnTo>
                <a:lnTo>
                  <a:pt x="536" y="14065"/>
                </a:lnTo>
                <a:lnTo>
                  <a:pt x="512" y="13870"/>
                </a:lnTo>
                <a:lnTo>
                  <a:pt x="560" y="13676"/>
                </a:lnTo>
                <a:lnTo>
                  <a:pt x="633" y="13481"/>
                </a:lnTo>
                <a:lnTo>
                  <a:pt x="706" y="13311"/>
                </a:lnTo>
                <a:lnTo>
                  <a:pt x="779" y="13165"/>
                </a:lnTo>
                <a:lnTo>
                  <a:pt x="779" y="13116"/>
                </a:lnTo>
                <a:lnTo>
                  <a:pt x="949" y="12994"/>
                </a:lnTo>
                <a:lnTo>
                  <a:pt x="1120" y="12848"/>
                </a:lnTo>
                <a:lnTo>
                  <a:pt x="1266" y="12678"/>
                </a:lnTo>
                <a:lnTo>
                  <a:pt x="1412" y="12508"/>
                </a:lnTo>
                <a:lnTo>
                  <a:pt x="1679" y="12118"/>
                </a:lnTo>
                <a:lnTo>
                  <a:pt x="1923" y="11778"/>
                </a:lnTo>
                <a:lnTo>
                  <a:pt x="2288" y="11291"/>
                </a:lnTo>
                <a:lnTo>
                  <a:pt x="2604" y="10780"/>
                </a:lnTo>
                <a:lnTo>
                  <a:pt x="3285" y="9758"/>
                </a:lnTo>
                <a:lnTo>
                  <a:pt x="3699" y="9174"/>
                </a:lnTo>
                <a:close/>
                <a:moveTo>
                  <a:pt x="6984" y="13797"/>
                </a:moveTo>
                <a:lnTo>
                  <a:pt x="7057" y="13846"/>
                </a:lnTo>
                <a:lnTo>
                  <a:pt x="7106" y="13968"/>
                </a:lnTo>
                <a:lnTo>
                  <a:pt x="7130" y="14089"/>
                </a:lnTo>
                <a:lnTo>
                  <a:pt x="7106" y="14211"/>
                </a:lnTo>
                <a:lnTo>
                  <a:pt x="7057" y="14308"/>
                </a:lnTo>
                <a:lnTo>
                  <a:pt x="6984" y="14406"/>
                </a:lnTo>
                <a:lnTo>
                  <a:pt x="6935" y="14430"/>
                </a:lnTo>
                <a:lnTo>
                  <a:pt x="6862" y="14430"/>
                </a:lnTo>
                <a:lnTo>
                  <a:pt x="6692" y="14406"/>
                </a:lnTo>
                <a:lnTo>
                  <a:pt x="6619" y="14381"/>
                </a:lnTo>
                <a:lnTo>
                  <a:pt x="6570" y="14333"/>
                </a:lnTo>
                <a:lnTo>
                  <a:pt x="6546" y="14284"/>
                </a:lnTo>
                <a:lnTo>
                  <a:pt x="6522" y="14211"/>
                </a:lnTo>
                <a:lnTo>
                  <a:pt x="6546" y="14138"/>
                </a:lnTo>
                <a:lnTo>
                  <a:pt x="6595" y="14065"/>
                </a:lnTo>
                <a:lnTo>
                  <a:pt x="6692" y="13919"/>
                </a:lnTo>
                <a:lnTo>
                  <a:pt x="6741" y="13895"/>
                </a:lnTo>
                <a:lnTo>
                  <a:pt x="6814" y="13870"/>
                </a:lnTo>
                <a:lnTo>
                  <a:pt x="6935" y="13846"/>
                </a:lnTo>
                <a:lnTo>
                  <a:pt x="6984" y="13797"/>
                </a:lnTo>
                <a:close/>
                <a:moveTo>
                  <a:pt x="4770" y="9174"/>
                </a:moveTo>
                <a:lnTo>
                  <a:pt x="5281" y="9199"/>
                </a:lnTo>
                <a:lnTo>
                  <a:pt x="5110" y="9393"/>
                </a:lnTo>
                <a:lnTo>
                  <a:pt x="4989" y="9636"/>
                </a:lnTo>
                <a:lnTo>
                  <a:pt x="4745" y="10099"/>
                </a:lnTo>
                <a:lnTo>
                  <a:pt x="4478" y="10561"/>
                </a:lnTo>
                <a:lnTo>
                  <a:pt x="4186" y="11023"/>
                </a:lnTo>
                <a:lnTo>
                  <a:pt x="3869" y="11437"/>
                </a:lnTo>
                <a:lnTo>
                  <a:pt x="3529" y="11851"/>
                </a:lnTo>
                <a:lnTo>
                  <a:pt x="2823" y="12678"/>
                </a:lnTo>
                <a:lnTo>
                  <a:pt x="2117" y="13505"/>
                </a:lnTo>
                <a:lnTo>
                  <a:pt x="1777" y="13846"/>
                </a:lnTo>
                <a:lnTo>
                  <a:pt x="1460" y="14235"/>
                </a:lnTo>
                <a:lnTo>
                  <a:pt x="1144" y="14600"/>
                </a:lnTo>
                <a:lnTo>
                  <a:pt x="998" y="14795"/>
                </a:lnTo>
                <a:lnTo>
                  <a:pt x="876" y="15014"/>
                </a:lnTo>
                <a:lnTo>
                  <a:pt x="779" y="14819"/>
                </a:lnTo>
                <a:lnTo>
                  <a:pt x="706" y="14600"/>
                </a:lnTo>
                <a:lnTo>
                  <a:pt x="925" y="14333"/>
                </a:lnTo>
                <a:lnTo>
                  <a:pt x="1144" y="14041"/>
                </a:lnTo>
                <a:lnTo>
                  <a:pt x="1363" y="13749"/>
                </a:lnTo>
                <a:lnTo>
                  <a:pt x="1582" y="13457"/>
                </a:lnTo>
                <a:lnTo>
                  <a:pt x="2069" y="12897"/>
                </a:lnTo>
                <a:lnTo>
                  <a:pt x="2555" y="12337"/>
                </a:lnTo>
                <a:lnTo>
                  <a:pt x="3091" y="11607"/>
                </a:lnTo>
                <a:lnTo>
                  <a:pt x="3626" y="10853"/>
                </a:lnTo>
                <a:lnTo>
                  <a:pt x="4648" y="9345"/>
                </a:lnTo>
                <a:lnTo>
                  <a:pt x="4697" y="9296"/>
                </a:lnTo>
                <a:lnTo>
                  <a:pt x="4697" y="9272"/>
                </a:lnTo>
                <a:lnTo>
                  <a:pt x="4745" y="9199"/>
                </a:lnTo>
                <a:lnTo>
                  <a:pt x="4770" y="9174"/>
                </a:lnTo>
                <a:close/>
                <a:moveTo>
                  <a:pt x="12094" y="10634"/>
                </a:moveTo>
                <a:lnTo>
                  <a:pt x="12386" y="11072"/>
                </a:lnTo>
                <a:lnTo>
                  <a:pt x="11923" y="11632"/>
                </a:lnTo>
                <a:lnTo>
                  <a:pt x="11461" y="12216"/>
                </a:lnTo>
                <a:lnTo>
                  <a:pt x="10585" y="13359"/>
                </a:lnTo>
                <a:lnTo>
                  <a:pt x="9685" y="14503"/>
                </a:lnTo>
                <a:lnTo>
                  <a:pt x="9295" y="14990"/>
                </a:lnTo>
                <a:lnTo>
                  <a:pt x="9125" y="15257"/>
                </a:lnTo>
                <a:lnTo>
                  <a:pt x="8979" y="15525"/>
                </a:lnTo>
                <a:lnTo>
                  <a:pt x="8152" y="15525"/>
                </a:lnTo>
                <a:lnTo>
                  <a:pt x="8322" y="15379"/>
                </a:lnTo>
                <a:lnTo>
                  <a:pt x="8468" y="15184"/>
                </a:lnTo>
                <a:lnTo>
                  <a:pt x="8736" y="14819"/>
                </a:lnTo>
                <a:lnTo>
                  <a:pt x="9295" y="14065"/>
                </a:lnTo>
                <a:lnTo>
                  <a:pt x="9855" y="13311"/>
                </a:lnTo>
                <a:lnTo>
                  <a:pt x="10098" y="12946"/>
                </a:lnTo>
                <a:lnTo>
                  <a:pt x="10366" y="12605"/>
                </a:lnTo>
                <a:lnTo>
                  <a:pt x="10926" y="11924"/>
                </a:lnTo>
                <a:lnTo>
                  <a:pt x="12094" y="10634"/>
                </a:lnTo>
                <a:close/>
                <a:moveTo>
                  <a:pt x="11364" y="9466"/>
                </a:moveTo>
                <a:lnTo>
                  <a:pt x="11850" y="10220"/>
                </a:lnTo>
                <a:lnTo>
                  <a:pt x="10707" y="11486"/>
                </a:lnTo>
                <a:lnTo>
                  <a:pt x="10171" y="12118"/>
                </a:lnTo>
                <a:lnTo>
                  <a:pt x="9660" y="12800"/>
                </a:lnTo>
                <a:lnTo>
                  <a:pt x="9174" y="13505"/>
                </a:lnTo>
                <a:lnTo>
                  <a:pt x="8711" y="14211"/>
                </a:lnTo>
                <a:lnTo>
                  <a:pt x="8468" y="14503"/>
                </a:lnTo>
                <a:lnTo>
                  <a:pt x="8201" y="14844"/>
                </a:lnTo>
                <a:lnTo>
                  <a:pt x="8079" y="15014"/>
                </a:lnTo>
                <a:lnTo>
                  <a:pt x="7957" y="15184"/>
                </a:lnTo>
                <a:lnTo>
                  <a:pt x="7860" y="15355"/>
                </a:lnTo>
                <a:lnTo>
                  <a:pt x="7811" y="15525"/>
                </a:lnTo>
                <a:lnTo>
                  <a:pt x="6838" y="15549"/>
                </a:lnTo>
                <a:lnTo>
                  <a:pt x="7130" y="15306"/>
                </a:lnTo>
                <a:lnTo>
                  <a:pt x="7422" y="15038"/>
                </a:lnTo>
                <a:lnTo>
                  <a:pt x="7884" y="14503"/>
                </a:lnTo>
                <a:lnTo>
                  <a:pt x="8274" y="14089"/>
                </a:lnTo>
                <a:lnTo>
                  <a:pt x="8639" y="13651"/>
                </a:lnTo>
                <a:lnTo>
                  <a:pt x="8784" y="13651"/>
                </a:lnTo>
                <a:lnTo>
                  <a:pt x="8906" y="13603"/>
                </a:lnTo>
                <a:lnTo>
                  <a:pt x="9028" y="13554"/>
                </a:lnTo>
                <a:lnTo>
                  <a:pt x="9149" y="13457"/>
                </a:lnTo>
                <a:lnTo>
                  <a:pt x="9271" y="13286"/>
                </a:lnTo>
                <a:lnTo>
                  <a:pt x="9368" y="13092"/>
                </a:lnTo>
                <a:lnTo>
                  <a:pt x="9417" y="12873"/>
                </a:lnTo>
                <a:lnTo>
                  <a:pt x="9441" y="12654"/>
                </a:lnTo>
                <a:lnTo>
                  <a:pt x="9514" y="12556"/>
                </a:lnTo>
                <a:lnTo>
                  <a:pt x="9709" y="12289"/>
                </a:lnTo>
                <a:lnTo>
                  <a:pt x="9855" y="12045"/>
                </a:lnTo>
                <a:lnTo>
                  <a:pt x="10171" y="11510"/>
                </a:lnTo>
                <a:lnTo>
                  <a:pt x="10439" y="10975"/>
                </a:lnTo>
                <a:lnTo>
                  <a:pt x="10731" y="10439"/>
                </a:lnTo>
                <a:lnTo>
                  <a:pt x="11047" y="9953"/>
                </a:lnTo>
                <a:lnTo>
                  <a:pt x="11364" y="9466"/>
                </a:lnTo>
                <a:close/>
                <a:moveTo>
                  <a:pt x="12605" y="11437"/>
                </a:moveTo>
                <a:lnTo>
                  <a:pt x="12945" y="11972"/>
                </a:lnTo>
                <a:lnTo>
                  <a:pt x="12678" y="12386"/>
                </a:lnTo>
                <a:lnTo>
                  <a:pt x="12361" y="12800"/>
                </a:lnTo>
                <a:lnTo>
                  <a:pt x="11753" y="13603"/>
                </a:lnTo>
                <a:lnTo>
                  <a:pt x="11583" y="13822"/>
                </a:lnTo>
                <a:lnTo>
                  <a:pt x="11388" y="14065"/>
                </a:lnTo>
                <a:lnTo>
                  <a:pt x="10950" y="14527"/>
                </a:lnTo>
                <a:lnTo>
                  <a:pt x="10755" y="14795"/>
                </a:lnTo>
                <a:lnTo>
                  <a:pt x="10585" y="15038"/>
                </a:lnTo>
                <a:lnTo>
                  <a:pt x="10439" y="15306"/>
                </a:lnTo>
                <a:lnTo>
                  <a:pt x="10317" y="15574"/>
                </a:lnTo>
                <a:lnTo>
                  <a:pt x="9368" y="15549"/>
                </a:lnTo>
                <a:lnTo>
                  <a:pt x="9539" y="15379"/>
                </a:lnTo>
                <a:lnTo>
                  <a:pt x="9685" y="15184"/>
                </a:lnTo>
                <a:lnTo>
                  <a:pt x="9977" y="14795"/>
                </a:lnTo>
                <a:lnTo>
                  <a:pt x="10999" y="13505"/>
                </a:lnTo>
                <a:lnTo>
                  <a:pt x="11802" y="12483"/>
                </a:lnTo>
                <a:lnTo>
                  <a:pt x="12605" y="11437"/>
                </a:lnTo>
                <a:close/>
                <a:moveTo>
                  <a:pt x="5865" y="9199"/>
                </a:moveTo>
                <a:lnTo>
                  <a:pt x="6230" y="9223"/>
                </a:lnTo>
                <a:lnTo>
                  <a:pt x="6084" y="9369"/>
                </a:lnTo>
                <a:lnTo>
                  <a:pt x="5962" y="9539"/>
                </a:lnTo>
                <a:lnTo>
                  <a:pt x="5767" y="9855"/>
                </a:lnTo>
                <a:lnTo>
                  <a:pt x="5548" y="10196"/>
                </a:lnTo>
                <a:lnTo>
                  <a:pt x="5451" y="10318"/>
                </a:lnTo>
                <a:lnTo>
                  <a:pt x="5378" y="10464"/>
                </a:lnTo>
                <a:lnTo>
                  <a:pt x="4891" y="11194"/>
                </a:lnTo>
                <a:lnTo>
                  <a:pt x="4380" y="11924"/>
                </a:lnTo>
                <a:lnTo>
                  <a:pt x="3991" y="12435"/>
                </a:lnTo>
                <a:lnTo>
                  <a:pt x="3577" y="12921"/>
                </a:lnTo>
                <a:lnTo>
                  <a:pt x="2750" y="13895"/>
                </a:lnTo>
                <a:lnTo>
                  <a:pt x="2409" y="14235"/>
                </a:lnTo>
                <a:lnTo>
                  <a:pt x="2069" y="14673"/>
                </a:lnTo>
                <a:lnTo>
                  <a:pt x="1898" y="14917"/>
                </a:lnTo>
                <a:lnTo>
                  <a:pt x="1752" y="15136"/>
                </a:lnTo>
                <a:lnTo>
                  <a:pt x="1655" y="15379"/>
                </a:lnTo>
                <a:lnTo>
                  <a:pt x="1631" y="15476"/>
                </a:lnTo>
                <a:lnTo>
                  <a:pt x="1631" y="15598"/>
                </a:lnTo>
                <a:lnTo>
                  <a:pt x="1363" y="15501"/>
                </a:lnTo>
                <a:lnTo>
                  <a:pt x="1266" y="15452"/>
                </a:lnTo>
                <a:lnTo>
                  <a:pt x="1193" y="15403"/>
                </a:lnTo>
                <a:lnTo>
                  <a:pt x="1047" y="15233"/>
                </a:lnTo>
                <a:lnTo>
                  <a:pt x="1217" y="15111"/>
                </a:lnTo>
                <a:lnTo>
                  <a:pt x="1387" y="14965"/>
                </a:lnTo>
                <a:lnTo>
                  <a:pt x="1704" y="14625"/>
                </a:lnTo>
                <a:lnTo>
                  <a:pt x="2263" y="13943"/>
                </a:lnTo>
                <a:lnTo>
                  <a:pt x="2993" y="13092"/>
                </a:lnTo>
                <a:lnTo>
                  <a:pt x="3723" y="12264"/>
                </a:lnTo>
                <a:lnTo>
                  <a:pt x="4040" y="11924"/>
                </a:lnTo>
                <a:lnTo>
                  <a:pt x="4332" y="11559"/>
                </a:lnTo>
                <a:lnTo>
                  <a:pt x="4599" y="11169"/>
                </a:lnTo>
                <a:lnTo>
                  <a:pt x="4867" y="10756"/>
                </a:lnTo>
                <a:lnTo>
                  <a:pt x="5086" y="10366"/>
                </a:lnTo>
                <a:lnTo>
                  <a:pt x="5281" y="9953"/>
                </a:lnTo>
                <a:lnTo>
                  <a:pt x="5402" y="9734"/>
                </a:lnTo>
                <a:lnTo>
                  <a:pt x="5524" y="9563"/>
                </a:lnTo>
                <a:lnTo>
                  <a:pt x="5670" y="9369"/>
                </a:lnTo>
                <a:lnTo>
                  <a:pt x="5840" y="9223"/>
                </a:lnTo>
                <a:lnTo>
                  <a:pt x="5865" y="9199"/>
                </a:lnTo>
                <a:close/>
                <a:moveTo>
                  <a:pt x="6351" y="14746"/>
                </a:moveTo>
                <a:lnTo>
                  <a:pt x="6497" y="14819"/>
                </a:lnTo>
                <a:lnTo>
                  <a:pt x="6643" y="14868"/>
                </a:lnTo>
                <a:lnTo>
                  <a:pt x="6814" y="14892"/>
                </a:lnTo>
                <a:lnTo>
                  <a:pt x="6984" y="14868"/>
                </a:lnTo>
                <a:lnTo>
                  <a:pt x="6911" y="14941"/>
                </a:lnTo>
                <a:lnTo>
                  <a:pt x="6619" y="15233"/>
                </a:lnTo>
                <a:lnTo>
                  <a:pt x="6497" y="15379"/>
                </a:lnTo>
                <a:lnTo>
                  <a:pt x="6376" y="15549"/>
                </a:lnTo>
                <a:lnTo>
                  <a:pt x="5475" y="15598"/>
                </a:lnTo>
                <a:lnTo>
                  <a:pt x="5719" y="15403"/>
                </a:lnTo>
                <a:lnTo>
                  <a:pt x="5938" y="15184"/>
                </a:lnTo>
                <a:lnTo>
                  <a:pt x="6351" y="14746"/>
                </a:lnTo>
                <a:close/>
                <a:moveTo>
                  <a:pt x="13164" y="12264"/>
                </a:moveTo>
                <a:lnTo>
                  <a:pt x="13432" y="12605"/>
                </a:lnTo>
                <a:lnTo>
                  <a:pt x="13189" y="12873"/>
                </a:lnTo>
                <a:lnTo>
                  <a:pt x="12994" y="13189"/>
                </a:lnTo>
                <a:lnTo>
                  <a:pt x="12629" y="13797"/>
                </a:lnTo>
                <a:lnTo>
                  <a:pt x="12361" y="14235"/>
                </a:lnTo>
                <a:lnTo>
                  <a:pt x="12069" y="14673"/>
                </a:lnTo>
                <a:lnTo>
                  <a:pt x="11777" y="15136"/>
                </a:lnTo>
                <a:lnTo>
                  <a:pt x="11656" y="15355"/>
                </a:lnTo>
                <a:lnTo>
                  <a:pt x="11534" y="15598"/>
                </a:lnTo>
                <a:lnTo>
                  <a:pt x="10828" y="15598"/>
                </a:lnTo>
                <a:lnTo>
                  <a:pt x="10609" y="15574"/>
                </a:lnTo>
                <a:lnTo>
                  <a:pt x="10901" y="15209"/>
                </a:lnTo>
                <a:lnTo>
                  <a:pt x="11169" y="14844"/>
                </a:lnTo>
                <a:lnTo>
                  <a:pt x="11558" y="14357"/>
                </a:lnTo>
                <a:lnTo>
                  <a:pt x="11923" y="13895"/>
                </a:lnTo>
                <a:lnTo>
                  <a:pt x="12556" y="13092"/>
                </a:lnTo>
                <a:lnTo>
                  <a:pt x="12872" y="12702"/>
                </a:lnTo>
                <a:lnTo>
                  <a:pt x="13164" y="12264"/>
                </a:lnTo>
                <a:close/>
                <a:moveTo>
                  <a:pt x="9344" y="9150"/>
                </a:moveTo>
                <a:lnTo>
                  <a:pt x="9782" y="9174"/>
                </a:lnTo>
                <a:lnTo>
                  <a:pt x="9490" y="9539"/>
                </a:lnTo>
                <a:lnTo>
                  <a:pt x="9222" y="9928"/>
                </a:lnTo>
                <a:lnTo>
                  <a:pt x="8711" y="10707"/>
                </a:lnTo>
                <a:lnTo>
                  <a:pt x="8201" y="11510"/>
                </a:lnTo>
                <a:lnTo>
                  <a:pt x="7957" y="11899"/>
                </a:lnTo>
                <a:lnTo>
                  <a:pt x="7690" y="12289"/>
                </a:lnTo>
                <a:lnTo>
                  <a:pt x="6935" y="13311"/>
                </a:lnTo>
                <a:lnTo>
                  <a:pt x="6789" y="13335"/>
                </a:lnTo>
                <a:lnTo>
                  <a:pt x="6668" y="13384"/>
                </a:lnTo>
                <a:lnTo>
                  <a:pt x="6595" y="13432"/>
                </a:lnTo>
                <a:lnTo>
                  <a:pt x="6570" y="13505"/>
                </a:lnTo>
                <a:lnTo>
                  <a:pt x="6473" y="13554"/>
                </a:lnTo>
                <a:lnTo>
                  <a:pt x="6351" y="13651"/>
                </a:lnTo>
                <a:lnTo>
                  <a:pt x="6230" y="13773"/>
                </a:lnTo>
                <a:lnTo>
                  <a:pt x="6157" y="13943"/>
                </a:lnTo>
                <a:lnTo>
                  <a:pt x="6108" y="14089"/>
                </a:lnTo>
                <a:lnTo>
                  <a:pt x="6084" y="14260"/>
                </a:lnTo>
                <a:lnTo>
                  <a:pt x="6108" y="14406"/>
                </a:lnTo>
                <a:lnTo>
                  <a:pt x="5548" y="14990"/>
                </a:lnTo>
                <a:lnTo>
                  <a:pt x="5281" y="15306"/>
                </a:lnTo>
                <a:lnTo>
                  <a:pt x="5037" y="15598"/>
                </a:lnTo>
                <a:lnTo>
                  <a:pt x="4697" y="15622"/>
                </a:lnTo>
                <a:lnTo>
                  <a:pt x="4113" y="15647"/>
                </a:lnTo>
                <a:lnTo>
                  <a:pt x="4356" y="15452"/>
                </a:lnTo>
                <a:lnTo>
                  <a:pt x="4575" y="15233"/>
                </a:lnTo>
                <a:lnTo>
                  <a:pt x="4770" y="15014"/>
                </a:lnTo>
                <a:lnTo>
                  <a:pt x="4940" y="14795"/>
                </a:lnTo>
                <a:lnTo>
                  <a:pt x="5256" y="14333"/>
                </a:lnTo>
                <a:lnTo>
                  <a:pt x="5548" y="13870"/>
                </a:lnTo>
                <a:lnTo>
                  <a:pt x="5840" y="13408"/>
                </a:lnTo>
                <a:lnTo>
                  <a:pt x="6132" y="12946"/>
                </a:lnTo>
                <a:lnTo>
                  <a:pt x="6400" y="12605"/>
                </a:lnTo>
                <a:lnTo>
                  <a:pt x="6692" y="12264"/>
                </a:lnTo>
                <a:lnTo>
                  <a:pt x="6887" y="12216"/>
                </a:lnTo>
                <a:lnTo>
                  <a:pt x="7057" y="12167"/>
                </a:lnTo>
                <a:lnTo>
                  <a:pt x="7227" y="12070"/>
                </a:lnTo>
                <a:lnTo>
                  <a:pt x="7398" y="11972"/>
                </a:lnTo>
                <a:lnTo>
                  <a:pt x="7544" y="11851"/>
                </a:lnTo>
                <a:lnTo>
                  <a:pt x="7665" y="11705"/>
                </a:lnTo>
                <a:lnTo>
                  <a:pt x="7787" y="11534"/>
                </a:lnTo>
                <a:lnTo>
                  <a:pt x="7884" y="11340"/>
                </a:lnTo>
                <a:lnTo>
                  <a:pt x="7933" y="11145"/>
                </a:lnTo>
                <a:lnTo>
                  <a:pt x="7982" y="10902"/>
                </a:lnTo>
                <a:lnTo>
                  <a:pt x="8249" y="10488"/>
                </a:lnTo>
                <a:lnTo>
                  <a:pt x="8493" y="10074"/>
                </a:lnTo>
                <a:lnTo>
                  <a:pt x="8760" y="9661"/>
                </a:lnTo>
                <a:lnTo>
                  <a:pt x="9052" y="9247"/>
                </a:lnTo>
                <a:lnTo>
                  <a:pt x="9101" y="9150"/>
                </a:lnTo>
                <a:close/>
                <a:moveTo>
                  <a:pt x="13700" y="12946"/>
                </a:moveTo>
                <a:lnTo>
                  <a:pt x="13797" y="13067"/>
                </a:lnTo>
                <a:lnTo>
                  <a:pt x="14065" y="13384"/>
                </a:lnTo>
                <a:lnTo>
                  <a:pt x="13967" y="13481"/>
                </a:lnTo>
                <a:lnTo>
                  <a:pt x="13870" y="13603"/>
                </a:lnTo>
                <a:lnTo>
                  <a:pt x="13724" y="13895"/>
                </a:lnTo>
                <a:lnTo>
                  <a:pt x="13578" y="14187"/>
                </a:lnTo>
                <a:lnTo>
                  <a:pt x="13432" y="14430"/>
                </a:lnTo>
                <a:lnTo>
                  <a:pt x="13213" y="14771"/>
                </a:lnTo>
                <a:lnTo>
                  <a:pt x="12970" y="15063"/>
                </a:lnTo>
                <a:lnTo>
                  <a:pt x="12483" y="15647"/>
                </a:lnTo>
                <a:lnTo>
                  <a:pt x="12240" y="15622"/>
                </a:lnTo>
                <a:lnTo>
                  <a:pt x="12021" y="15647"/>
                </a:lnTo>
                <a:lnTo>
                  <a:pt x="11923" y="15622"/>
                </a:lnTo>
                <a:lnTo>
                  <a:pt x="12045" y="15476"/>
                </a:lnTo>
                <a:lnTo>
                  <a:pt x="12191" y="15330"/>
                </a:lnTo>
                <a:lnTo>
                  <a:pt x="12410" y="14990"/>
                </a:lnTo>
                <a:lnTo>
                  <a:pt x="12824" y="14284"/>
                </a:lnTo>
                <a:lnTo>
                  <a:pt x="13335" y="13457"/>
                </a:lnTo>
                <a:lnTo>
                  <a:pt x="13700" y="12946"/>
                </a:lnTo>
                <a:close/>
                <a:moveTo>
                  <a:pt x="14284" y="13870"/>
                </a:moveTo>
                <a:lnTo>
                  <a:pt x="14284" y="14016"/>
                </a:lnTo>
                <a:lnTo>
                  <a:pt x="14284" y="14162"/>
                </a:lnTo>
                <a:lnTo>
                  <a:pt x="14259" y="14333"/>
                </a:lnTo>
                <a:lnTo>
                  <a:pt x="14186" y="14527"/>
                </a:lnTo>
                <a:lnTo>
                  <a:pt x="14065" y="14771"/>
                </a:lnTo>
                <a:lnTo>
                  <a:pt x="13919" y="15063"/>
                </a:lnTo>
                <a:lnTo>
                  <a:pt x="13724" y="15306"/>
                </a:lnTo>
                <a:lnTo>
                  <a:pt x="13627" y="15428"/>
                </a:lnTo>
                <a:lnTo>
                  <a:pt x="13529" y="15501"/>
                </a:lnTo>
                <a:lnTo>
                  <a:pt x="13408" y="15574"/>
                </a:lnTo>
                <a:lnTo>
                  <a:pt x="13286" y="15622"/>
                </a:lnTo>
                <a:lnTo>
                  <a:pt x="13164" y="15647"/>
                </a:lnTo>
                <a:lnTo>
                  <a:pt x="13018" y="15647"/>
                </a:lnTo>
                <a:lnTo>
                  <a:pt x="13189" y="15476"/>
                </a:lnTo>
                <a:lnTo>
                  <a:pt x="13359" y="15257"/>
                </a:lnTo>
                <a:lnTo>
                  <a:pt x="13651" y="14868"/>
                </a:lnTo>
                <a:lnTo>
                  <a:pt x="13967" y="14381"/>
                </a:lnTo>
                <a:lnTo>
                  <a:pt x="14138" y="14138"/>
                </a:lnTo>
                <a:lnTo>
                  <a:pt x="14284" y="13870"/>
                </a:lnTo>
                <a:close/>
                <a:moveTo>
                  <a:pt x="5865" y="12094"/>
                </a:moveTo>
                <a:lnTo>
                  <a:pt x="5986" y="12167"/>
                </a:lnTo>
                <a:lnTo>
                  <a:pt x="6108" y="12216"/>
                </a:lnTo>
                <a:lnTo>
                  <a:pt x="5962" y="12386"/>
                </a:lnTo>
                <a:lnTo>
                  <a:pt x="5670" y="12800"/>
                </a:lnTo>
                <a:lnTo>
                  <a:pt x="5402" y="13238"/>
                </a:lnTo>
                <a:lnTo>
                  <a:pt x="4867" y="14114"/>
                </a:lnTo>
                <a:lnTo>
                  <a:pt x="4526" y="14600"/>
                </a:lnTo>
                <a:lnTo>
                  <a:pt x="4356" y="14819"/>
                </a:lnTo>
                <a:lnTo>
                  <a:pt x="4161" y="15038"/>
                </a:lnTo>
                <a:lnTo>
                  <a:pt x="4015" y="15209"/>
                </a:lnTo>
                <a:lnTo>
                  <a:pt x="3845" y="15355"/>
                </a:lnTo>
                <a:lnTo>
                  <a:pt x="3675" y="15525"/>
                </a:lnTo>
                <a:lnTo>
                  <a:pt x="3529" y="15671"/>
                </a:lnTo>
                <a:lnTo>
                  <a:pt x="2847" y="15695"/>
                </a:lnTo>
                <a:lnTo>
                  <a:pt x="2847" y="15695"/>
                </a:lnTo>
                <a:lnTo>
                  <a:pt x="3018" y="15501"/>
                </a:lnTo>
                <a:lnTo>
                  <a:pt x="3796" y="14625"/>
                </a:lnTo>
                <a:lnTo>
                  <a:pt x="4575" y="13797"/>
                </a:lnTo>
                <a:lnTo>
                  <a:pt x="4940" y="13359"/>
                </a:lnTo>
                <a:lnTo>
                  <a:pt x="5281" y="12921"/>
                </a:lnTo>
                <a:lnTo>
                  <a:pt x="5865" y="12094"/>
                </a:lnTo>
                <a:close/>
                <a:moveTo>
                  <a:pt x="5281" y="11364"/>
                </a:moveTo>
                <a:lnTo>
                  <a:pt x="5378" y="11607"/>
                </a:lnTo>
                <a:lnTo>
                  <a:pt x="5451" y="11729"/>
                </a:lnTo>
                <a:lnTo>
                  <a:pt x="5548" y="11851"/>
                </a:lnTo>
                <a:lnTo>
                  <a:pt x="5232" y="12289"/>
                </a:lnTo>
                <a:lnTo>
                  <a:pt x="4867" y="12800"/>
                </a:lnTo>
                <a:lnTo>
                  <a:pt x="4478" y="13286"/>
                </a:lnTo>
                <a:lnTo>
                  <a:pt x="3650" y="14211"/>
                </a:lnTo>
                <a:lnTo>
                  <a:pt x="3334" y="14576"/>
                </a:lnTo>
                <a:lnTo>
                  <a:pt x="2993" y="14941"/>
                </a:lnTo>
                <a:lnTo>
                  <a:pt x="2750" y="15330"/>
                </a:lnTo>
                <a:lnTo>
                  <a:pt x="2507" y="15720"/>
                </a:lnTo>
                <a:lnTo>
                  <a:pt x="2166" y="15695"/>
                </a:lnTo>
                <a:lnTo>
                  <a:pt x="1825" y="15647"/>
                </a:lnTo>
                <a:lnTo>
                  <a:pt x="1947" y="15525"/>
                </a:lnTo>
                <a:lnTo>
                  <a:pt x="2044" y="15403"/>
                </a:lnTo>
                <a:lnTo>
                  <a:pt x="2239" y="15111"/>
                </a:lnTo>
                <a:lnTo>
                  <a:pt x="2604" y="14625"/>
                </a:lnTo>
                <a:lnTo>
                  <a:pt x="3018" y="14162"/>
                </a:lnTo>
                <a:lnTo>
                  <a:pt x="3748" y="13311"/>
                </a:lnTo>
                <a:lnTo>
                  <a:pt x="4113" y="12897"/>
                </a:lnTo>
                <a:lnTo>
                  <a:pt x="4478" y="12459"/>
                </a:lnTo>
                <a:lnTo>
                  <a:pt x="4867" y="11924"/>
                </a:lnTo>
                <a:lnTo>
                  <a:pt x="5281" y="11364"/>
                </a:lnTo>
                <a:close/>
                <a:moveTo>
                  <a:pt x="5500" y="1"/>
                </a:moveTo>
                <a:lnTo>
                  <a:pt x="5086" y="50"/>
                </a:lnTo>
                <a:lnTo>
                  <a:pt x="4916" y="98"/>
                </a:lnTo>
                <a:lnTo>
                  <a:pt x="4721" y="147"/>
                </a:lnTo>
                <a:lnTo>
                  <a:pt x="4551" y="220"/>
                </a:lnTo>
                <a:lnTo>
                  <a:pt x="4405" y="293"/>
                </a:lnTo>
                <a:lnTo>
                  <a:pt x="4259" y="415"/>
                </a:lnTo>
                <a:lnTo>
                  <a:pt x="4137" y="512"/>
                </a:lnTo>
                <a:lnTo>
                  <a:pt x="4040" y="658"/>
                </a:lnTo>
                <a:lnTo>
                  <a:pt x="3991" y="828"/>
                </a:lnTo>
                <a:lnTo>
                  <a:pt x="3942" y="1072"/>
                </a:lnTo>
                <a:lnTo>
                  <a:pt x="3942" y="1388"/>
                </a:lnTo>
                <a:lnTo>
                  <a:pt x="3967" y="1704"/>
                </a:lnTo>
                <a:lnTo>
                  <a:pt x="4064" y="2020"/>
                </a:lnTo>
                <a:lnTo>
                  <a:pt x="4210" y="2288"/>
                </a:lnTo>
                <a:lnTo>
                  <a:pt x="4283" y="2434"/>
                </a:lnTo>
                <a:lnTo>
                  <a:pt x="4380" y="2556"/>
                </a:lnTo>
                <a:lnTo>
                  <a:pt x="4502" y="2653"/>
                </a:lnTo>
                <a:lnTo>
                  <a:pt x="4599" y="2726"/>
                </a:lnTo>
                <a:lnTo>
                  <a:pt x="4745" y="2799"/>
                </a:lnTo>
                <a:lnTo>
                  <a:pt x="4867" y="2823"/>
                </a:lnTo>
                <a:lnTo>
                  <a:pt x="4891" y="3213"/>
                </a:lnTo>
                <a:lnTo>
                  <a:pt x="4891" y="3578"/>
                </a:lnTo>
                <a:lnTo>
                  <a:pt x="4843" y="4332"/>
                </a:lnTo>
                <a:lnTo>
                  <a:pt x="4843" y="4965"/>
                </a:lnTo>
                <a:lnTo>
                  <a:pt x="4843" y="5622"/>
                </a:lnTo>
                <a:lnTo>
                  <a:pt x="4843" y="5914"/>
                </a:lnTo>
                <a:lnTo>
                  <a:pt x="4818" y="6206"/>
                </a:lnTo>
                <a:lnTo>
                  <a:pt x="4794" y="6473"/>
                </a:lnTo>
                <a:lnTo>
                  <a:pt x="4818" y="6619"/>
                </a:lnTo>
                <a:lnTo>
                  <a:pt x="4843" y="6765"/>
                </a:lnTo>
                <a:lnTo>
                  <a:pt x="4697" y="6911"/>
                </a:lnTo>
                <a:lnTo>
                  <a:pt x="4551" y="7082"/>
                </a:lnTo>
                <a:lnTo>
                  <a:pt x="4332" y="7447"/>
                </a:lnTo>
                <a:lnTo>
                  <a:pt x="3723" y="8250"/>
                </a:lnTo>
                <a:lnTo>
                  <a:pt x="3115" y="9077"/>
                </a:lnTo>
                <a:lnTo>
                  <a:pt x="2434" y="10074"/>
                </a:lnTo>
                <a:lnTo>
                  <a:pt x="1728" y="11072"/>
                </a:lnTo>
                <a:lnTo>
                  <a:pt x="1047" y="12045"/>
                </a:lnTo>
                <a:lnTo>
                  <a:pt x="706" y="12483"/>
                </a:lnTo>
                <a:lnTo>
                  <a:pt x="560" y="12702"/>
                </a:lnTo>
                <a:lnTo>
                  <a:pt x="487" y="12824"/>
                </a:lnTo>
                <a:lnTo>
                  <a:pt x="463" y="12946"/>
                </a:lnTo>
                <a:lnTo>
                  <a:pt x="366" y="13043"/>
                </a:lnTo>
                <a:lnTo>
                  <a:pt x="293" y="13116"/>
                </a:lnTo>
                <a:lnTo>
                  <a:pt x="147" y="13335"/>
                </a:lnTo>
                <a:lnTo>
                  <a:pt x="74" y="13578"/>
                </a:lnTo>
                <a:lnTo>
                  <a:pt x="1" y="13773"/>
                </a:lnTo>
                <a:lnTo>
                  <a:pt x="1" y="13968"/>
                </a:lnTo>
                <a:lnTo>
                  <a:pt x="25" y="14138"/>
                </a:lnTo>
                <a:lnTo>
                  <a:pt x="49" y="14333"/>
                </a:lnTo>
                <a:lnTo>
                  <a:pt x="122" y="14503"/>
                </a:lnTo>
                <a:lnTo>
                  <a:pt x="268" y="14868"/>
                </a:lnTo>
                <a:lnTo>
                  <a:pt x="414" y="15184"/>
                </a:lnTo>
                <a:lnTo>
                  <a:pt x="512" y="15355"/>
                </a:lnTo>
                <a:lnTo>
                  <a:pt x="633" y="15501"/>
                </a:lnTo>
                <a:lnTo>
                  <a:pt x="755" y="15647"/>
                </a:lnTo>
                <a:lnTo>
                  <a:pt x="876" y="15744"/>
                </a:lnTo>
                <a:lnTo>
                  <a:pt x="998" y="15841"/>
                </a:lnTo>
                <a:lnTo>
                  <a:pt x="1144" y="15939"/>
                </a:lnTo>
                <a:lnTo>
                  <a:pt x="1290" y="15987"/>
                </a:lnTo>
                <a:lnTo>
                  <a:pt x="1460" y="16060"/>
                </a:lnTo>
                <a:lnTo>
                  <a:pt x="1777" y="16133"/>
                </a:lnTo>
                <a:lnTo>
                  <a:pt x="2117" y="16182"/>
                </a:lnTo>
                <a:lnTo>
                  <a:pt x="2482" y="16182"/>
                </a:lnTo>
                <a:lnTo>
                  <a:pt x="2847" y="16158"/>
                </a:lnTo>
                <a:lnTo>
                  <a:pt x="5208" y="16060"/>
                </a:lnTo>
                <a:lnTo>
                  <a:pt x="6400" y="16012"/>
                </a:lnTo>
                <a:lnTo>
                  <a:pt x="7568" y="15987"/>
                </a:lnTo>
                <a:lnTo>
                  <a:pt x="8711" y="15987"/>
                </a:lnTo>
                <a:lnTo>
                  <a:pt x="9879" y="16036"/>
                </a:lnTo>
                <a:lnTo>
                  <a:pt x="10828" y="16036"/>
                </a:lnTo>
                <a:lnTo>
                  <a:pt x="11339" y="16060"/>
                </a:lnTo>
                <a:lnTo>
                  <a:pt x="11826" y="16109"/>
                </a:lnTo>
                <a:lnTo>
                  <a:pt x="11850" y="16158"/>
                </a:lnTo>
                <a:lnTo>
                  <a:pt x="11899" y="16182"/>
                </a:lnTo>
                <a:lnTo>
                  <a:pt x="11972" y="16206"/>
                </a:lnTo>
                <a:lnTo>
                  <a:pt x="12045" y="16206"/>
                </a:lnTo>
                <a:lnTo>
                  <a:pt x="12459" y="16182"/>
                </a:lnTo>
                <a:lnTo>
                  <a:pt x="13067" y="16182"/>
                </a:lnTo>
                <a:lnTo>
                  <a:pt x="13262" y="16158"/>
                </a:lnTo>
                <a:lnTo>
                  <a:pt x="13456" y="16109"/>
                </a:lnTo>
                <a:lnTo>
                  <a:pt x="13651" y="16060"/>
                </a:lnTo>
                <a:lnTo>
                  <a:pt x="13773" y="15987"/>
                </a:lnTo>
                <a:lnTo>
                  <a:pt x="13870" y="15914"/>
                </a:lnTo>
                <a:lnTo>
                  <a:pt x="14065" y="15744"/>
                </a:lnTo>
                <a:lnTo>
                  <a:pt x="14211" y="15549"/>
                </a:lnTo>
                <a:lnTo>
                  <a:pt x="14357" y="15330"/>
                </a:lnTo>
                <a:lnTo>
                  <a:pt x="14527" y="14990"/>
                </a:lnTo>
                <a:lnTo>
                  <a:pt x="14697" y="14673"/>
                </a:lnTo>
                <a:lnTo>
                  <a:pt x="14770" y="14503"/>
                </a:lnTo>
                <a:lnTo>
                  <a:pt x="14795" y="14308"/>
                </a:lnTo>
                <a:lnTo>
                  <a:pt x="14843" y="14138"/>
                </a:lnTo>
                <a:lnTo>
                  <a:pt x="14843" y="13943"/>
                </a:lnTo>
                <a:lnTo>
                  <a:pt x="14819" y="13749"/>
                </a:lnTo>
                <a:lnTo>
                  <a:pt x="14770" y="13578"/>
                </a:lnTo>
                <a:lnTo>
                  <a:pt x="14697" y="13408"/>
                </a:lnTo>
                <a:lnTo>
                  <a:pt x="14624" y="13262"/>
                </a:lnTo>
                <a:lnTo>
                  <a:pt x="14405" y="12970"/>
                </a:lnTo>
                <a:lnTo>
                  <a:pt x="14162" y="12702"/>
                </a:lnTo>
                <a:lnTo>
                  <a:pt x="13773" y="12240"/>
                </a:lnTo>
                <a:lnTo>
                  <a:pt x="13408" y="11753"/>
                </a:lnTo>
                <a:lnTo>
                  <a:pt x="13408" y="11705"/>
                </a:lnTo>
                <a:lnTo>
                  <a:pt x="13359" y="11680"/>
                </a:lnTo>
                <a:lnTo>
                  <a:pt x="13018" y="11145"/>
                </a:lnTo>
                <a:lnTo>
                  <a:pt x="12702" y="10610"/>
                </a:lnTo>
                <a:lnTo>
                  <a:pt x="12410" y="10074"/>
                </a:lnTo>
                <a:lnTo>
                  <a:pt x="12094" y="9563"/>
                </a:lnTo>
                <a:lnTo>
                  <a:pt x="11534" y="8736"/>
                </a:lnTo>
                <a:lnTo>
                  <a:pt x="10974" y="7909"/>
                </a:lnTo>
                <a:lnTo>
                  <a:pt x="10755" y="7593"/>
                </a:lnTo>
                <a:lnTo>
                  <a:pt x="10536" y="7276"/>
                </a:lnTo>
                <a:lnTo>
                  <a:pt x="10415" y="7130"/>
                </a:lnTo>
                <a:lnTo>
                  <a:pt x="10293" y="6984"/>
                </a:lnTo>
                <a:lnTo>
                  <a:pt x="10147" y="6863"/>
                </a:lnTo>
                <a:lnTo>
                  <a:pt x="10001" y="6765"/>
                </a:lnTo>
                <a:lnTo>
                  <a:pt x="10074" y="6595"/>
                </a:lnTo>
                <a:lnTo>
                  <a:pt x="10123" y="6400"/>
                </a:lnTo>
                <a:lnTo>
                  <a:pt x="10147" y="6206"/>
                </a:lnTo>
                <a:lnTo>
                  <a:pt x="10171" y="5987"/>
                </a:lnTo>
                <a:lnTo>
                  <a:pt x="10171" y="5573"/>
                </a:lnTo>
                <a:lnTo>
                  <a:pt x="10147" y="5184"/>
                </a:lnTo>
                <a:lnTo>
                  <a:pt x="10147" y="4016"/>
                </a:lnTo>
                <a:lnTo>
                  <a:pt x="10147" y="3724"/>
                </a:lnTo>
                <a:lnTo>
                  <a:pt x="10123" y="3432"/>
                </a:lnTo>
                <a:lnTo>
                  <a:pt x="10074" y="3140"/>
                </a:lnTo>
                <a:lnTo>
                  <a:pt x="10025" y="2848"/>
                </a:lnTo>
                <a:lnTo>
                  <a:pt x="10317" y="2580"/>
                </a:lnTo>
                <a:lnTo>
                  <a:pt x="10609" y="2288"/>
                </a:lnTo>
                <a:lnTo>
                  <a:pt x="10755" y="2142"/>
                </a:lnTo>
                <a:lnTo>
                  <a:pt x="10877" y="1996"/>
                </a:lnTo>
                <a:lnTo>
                  <a:pt x="10974" y="1826"/>
                </a:lnTo>
                <a:lnTo>
                  <a:pt x="11072" y="1631"/>
                </a:lnTo>
                <a:lnTo>
                  <a:pt x="11096" y="1436"/>
                </a:lnTo>
                <a:lnTo>
                  <a:pt x="11096" y="1266"/>
                </a:lnTo>
                <a:lnTo>
                  <a:pt x="11047" y="1096"/>
                </a:lnTo>
                <a:lnTo>
                  <a:pt x="10974" y="950"/>
                </a:lnTo>
                <a:lnTo>
                  <a:pt x="10877" y="804"/>
                </a:lnTo>
                <a:lnTo>
                  <a:pt x="10755" y="682"/>
                </a:lnTo>
                <a:lnTo>
                  <a:pt x="10609" y="561"/>
                </a:lnTo>
                <a:lnTo>
                  <a:pt x="10463" y="463"/>
                </a:lnTo>
                <a:lnTo>
                  <a:pt x="10269" y="366"/>
                </a:lnTo>
                <a:lnTo>
                  <a:pt x="10074" y="293"/>
                </a:lnTo>
                <a:lnTo>
                  <a:pt x="9855" y="244"/>
                </a:lnTo>
                <a:lnTo>
                  <a:pt x="9636" y="196"/>
                </a:lnTo>
                <a:lnTo>
                  <a:pt x="9198" y="171"/>
                </a:lnTo>
                <a:lnTo>
                  <a:pt x="8784" y="147"/>
                </a:lnTo>
                <a:lnTo>
                  <a:pt x="7665" y="123"/>
                </a:lnTo>
                <a:lnTo>
                  <a:pt x="7106" y="98"/>
                </a:lnTo>
                <a:lnTo>
                  <a:pt x="6546" y="50"/>
                </a:lnTo>
                <a:lnTo>
                  <a:pt x="6230"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225;p20"/>
          <p:cNvSpPr txBox="1">
            <a:spLocks/>
          </p:cNvSpPr>
          <p:nvPr/>
        </p:nvSpPr>
        <p:spPr>
          <a:xfrm>
            <a:off x="1642090" y="773617"/>
            <a:ext cx="5619345"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lvl="0">
              <a:lnSpc>
                <a:spcPct val="150000"/>
              </a:lnSpc>
            </a:pPr>
            <a:r>
              <a:rPr lang="vi-VN" b="1" dirty="0">
                <a:solidFill>
                  <a:srgbClr val="FF0000"/>
                </a:solidFill>
                <a:latin typeface="Arial" panose="020B0604020202020204" pitchFamily="34" charset="0"/>
                <a:ea typeface="Calibri" panose="020F0502020204030204" pitchFamily="34" charset="0"/>
                <a:cs typeface="Arial"/>
              </a:rPr>
              <a:t>2. Một số bài toán về đại lượng tỉ lệ thuận</a:t>
            </a:r>
            <a:endParaRPr kumimoji="0" lang="vi-VN" sz="22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a:sym typeface="Arial"/>
            </a:endParaRPr>
          </a:p>
        </p:txBody>
      </p:sp>
      <p:sp>
        <p:nvSpPr>
          <p:cNvPr id="15" name="Google Shape;228;p20"/>
          <p:cNvSpPr/>
          <p:nvPr/>
        </p:nvSpPr>
        <p:spPr>
          <a:xfrm rot="231489">
            <a:off x="332099" y="4159753"/>
            <a:ext cx="707693" cy="645419"/>
          </a:xfrm>
          <a:custGeom>
            <a:avLst/>
            <a:gdLst/>
            <a:ahLst/>
            <a:cxnLst/>
            <a:rect l="l" t="t" r="r" b="b"/>
            <a:pathLst>
              <a:path w="444359" h="395938" extrusionOk="0">
                <a:moveTo>
                  <a:pt x="135136" y="205311"/>
                </a:moveTo>
                <a:lnTo>
                  <a:pt x="101482" y="200356"/>
                </a:lnTo>
                <a:cubicBezTo>
                  <a:pt x="92405" y="199041"/>
                  <a:pt x="88788" y="213642"/>
                  <a:pt x="98347" y="215046"/>
                </a:cubicBezTo>
                <a:lnTo>
                  <a:pt x="132067" y="220001"/>
                </a:lnTo>
                <a:cubicBezTo>
                  <a:pt x="141056" y="221316"/>
                  <a:pt x="144673" y="206714"/>
                  <a:pt x="135136" y="205311"/>
                </a:cubicBezTo>
                <a:close/>
                <a:moveTo>
                  <a:pt x="293388" y="291650"/>
                </a:moveTo>
                <a:cubicBezTo>
                  <a:pt x="292554" y="295482"/>
                  <a:pt x="294966" y="299271"/>
                  <a:pt x="298803" y="300115"/>
                </a:cubicBezTo>
                <a:cubicBezTo>
                  <a:pt x="298869" y="300130"/>
                  <a:pt x="298935" y="300144"/>
                  <a:pt x="299001" y="300157"/>
                </a:cubicBezTo>
                <a:cubicBezTo>
                  <a:pt x="299373" y="300157"/>
                  <a:pt x="300711" y="300157"/>
                  <a:pt x="300930" y="300551"/>
                </a:cubicBezTo>
                <a:cubicBezTo>
                  <a:pt x="299921" y="300222"/>
                  <a:pt x="299790" y="300201"/>
                  <a:pt x="300535" y="300551"/>
                </a:cubicBezTo>
                <a:cubicBezTo>
                  <a:pt x="301280" y="300902"/>
                  <a:pt x="301456" y="300924"/>
                  <a:pt x="302267" y="301297"/>
                </a:cubicBezTo>
                <a:lnTo>
                  <a:pt x="302377" y="301297"/>
                </a:lnTo>
                <a:cubicBezTo>
                  <a:pt x="309919" y="308335"/>
                  <a:pt x="320267" y="297416"/>
                  <a:pt x="313142" y="290335"/>
                </a:cubicBezTo>
                <a:cubicBezTo>
                  <a:pt x="307573" y="285621"/>
                  <a:pt x="295756" y="281894"/>
                  <a:pt x="293388" y="291650"/>
                </a:cubicBezTo>
                <a:close/>
                <a:moveTo>
                  <a:pt x="285999" y="274110"/>
                </a:moveTo>
                <a:cubicBezTo>
                  <a:pt x="269973" y="263589"/>
                  <a:pt x="253310" y="254069"/>
                  <a:pt x="236099" y="245608"/>
                </a:cubicBezTo>
                <a:cubicBezTo>
                  <a:pt x="227833" y="241530"/>
                  <a:pt x="220752" y="255014"/>
                  <a:pt x="229346" y="259180"/>
                </a:cubicBezTo>
                <a:cubicBezTo>
                  <a:pt x="245439" y="267053"/>
                  <a:pt x="261027" y="275919"/>
                  <a:pt x="276002" y="285730"/>
                </a:cubicBezTo>
                <a:cubicBezTo>
                  <a:pt x="283697" y="290576"/>
                  <a:pt x="293738" y="279109"/>
                  <a:pt x="285999" y="274023"/>
                </a:cubicBezTo>
                <a:close/>
                <a:moveTo>
                  <a:pt x="433354" y="1544"/>
                </a:moveTo>
                <a:cubicBezTo>
                  <a:pt x="431162" y="3057"/>
                  <a:pt x="428970" y="4482"/>
                  <a:pt x="426908" y="5929"/>
                </a:cubicBezTo>
                <a:cubicBezTo>
                  <a:pt x="425220" y="5833"/>
                  <a:pt x="423554" y="6381"/>
                  <a:pt x="422239" y="7464"/>
                </a:cubicBezTo>
                <a:cubicBezTo>
                  <a:pt x="417854" y="10840"/>
                  <a:pt x="413469" y="14261"/>
                  <a:pt x="408952" y="17659"/>
                </a:cubicBezTo>
                <a:cubicBezTo>
                  <a:pt x="315904" y="75803"/>
                  <a:pt x="209197" y="106563"/>
                  <a:pt x="111195" y="154928"/>
                </a:cubicBezTo>
                <a:cubicBezTo>
                  <a:pt x="93853" y="163501"/>
                  <a:pt x="76773" y="172622"/>
                  <a:pt x="60089" y="182400"/>
                </a:cubicBezTo>
                <a:cubicBezTo>
                  <a:pt x="42549" y="192748"/>
                  <a:pt x="25141" y="203184"/>
                  <a:pt x="5146" y="208249"/>
                </a:cubicBezTo>
                <a:cubicBezTo>
                  <a:pt x="-1804" y="210003"/>
                  <a:pt x="-1147" y="218532"/>
                  <a:pt x="3743" y="221404"/>
                </a:cubicBezTo>
                <a:cubicBezTo>
                  <a:pt x="4707" y="222430"/>
                  <a:pt x="5979" y="223140"/>
                  <a:pt x="7360" y="223443"/>
                </a:cubicBezTo>
                <a:cubicBezTo>
                  <a:pt x="52371" y="234230"/>
                  <a:pt x="97777" y="242999"/>
                  <a:pt x="143621" y="249752"/>
                </a:cubicBezTo>
                <a:lnTo>
                  <a:pt x="143117" y="384961"/>
                </a:lnTo>
                <a:cubicBezTo>
                  <a:pt x="142854" y="387829"/>
                  <a:pt x="144717" y="390464"/>
                  <a:pt x="147502" y="391166"/>
                </a:cubicBezTo>
                <a:cubicBezTo>
                  <a:pt x="148620" y="393251"/>
                  <a:pt x="150615" y="394717"/>
                  <a:pt x="152939" y="395156"/>
                </a:cubicBezTo>
                <a:cubicBezTo>
                  <a:pt x="155855" y="396721"/>
                  <a:pt x="159473" y="395875"/>
                  <a:pt x="161402" y="393183"/>
                </a:cubicBezTo>
                <a:cubicBezTo>
                  <a:pt x="187777" y="361278"/>
                  <a:pt x="215797" y="330777"/>
                  <a:pt x="245351" y="301801"/>
                </a:cubicBezTo>
                <a:cubicBezTo>
                  <a:pt x="266464" y="313914"/>
                  <a:pt x="286394" y="328001"/>
                  <a:pt x="304854" y="343874"/>
                </a:cubicBezTo>
                <a:cubicBezTo>
                  <a:pt x="316496" y="353850"/>
                  <a:pt x="331712" y="356854"/>
                  <a:pt x="343266" y="366413"/>
                </a:cubicBezTo>
                <a:cubicBezTo>
                  <a:pt x="346533" y="371170"/>
                  <a:pt x="355500" y="370798"/>
                  <a:pt x="356553" y="363519"/>
                </a:cubicBezTo>
                <a:cubicBezTo>
                  <a:pt x="373083" y="243175"/>
                  <a:pt x="405510" y="125528"/>
                  <a:pt x="443593" y="10753"/>
                </a:cubicBezTo>
                <a:cubicBezTo>
                  <a:pt x="446618" y="4679"/>
                  <a:pt x="440173" y="-3323"/>
                  <a:pt x="433354" y="1457"/>
                </a:cubicBezTo>
                <a:close/>
                <a:moveTo>
                  <a:pt x="144959" y="232695"/>
                </a:moveTo>
                <a:cubicBezTo>
                  <a:pt x="144345" y="233234"/>
                  <a:pt x="143819" y="233863"/>
                  <a:pt x="143380" y="234558"/>
                </a:cubicBezTo>
                <a:cubicBezTo>
                  <a:pt x="106218" y="229033"/>
                  <a:pt x="69319" y="222164"/>
                  <a:pt x="32639" y="213949"/>
                </a:cubicBezTo>
                <a:cubicBezTo>
                  <a:pt x="52744" y="204895"/>
                  <a:pt x="71358" y="192134"/>
                  <a:pt x="90652" y="181720"/>
                </a:cubicBezTo>
                <a:cubicBezTo>
                  <a:pt x="170610" y="138682"/>
                  <a:pt x="257497" y="110816"/>
                  <a:pt x="339320" y="71856"/>
                </a:cubicBezTo>
                <a:cubicBezTo>
                  <a:pt x="273370" y="123978"/>
                  <a:pt x="208584" y="177592"/>
                  <a:pt x="144959" y="232695"/>
                </a:cubicBezTo>
                <a:close/>
                <a:moveTo>
                  <a:pt x="157938" y="358827"/>
                </a:moveTo>
                <a:lnTo>
                  <a:pt x="158376" y="242429"/>
                </a:lnTo>
                <a:cubicBezTo>
                  <a:pt x="158376" y="241688"/>
                  <a:pt x="158267" y="240949"/>
                  <a:pt x="158070" y="240237"/>
                </a:cubicBezTo>
                <a:cubicBezTo>
                  <a:pt x="232788" y="175691"/>
                  <a:pt x="309152" y="113147"/>
                  <a:pt x="387181" y="52607"/>
                </a:cubicBezTo>
                <a:lnTo>
                  <a:pt x="297159" y="137213"/>
                </a:lnTo>
                <a:cubicBezTo>
                  <a:pt x="259098" y="172972"/>
                  <a:pt x="217024" y="207372"/>
                  <a:pt x="189531" y="252405"/>
                </a:cubicBezTo>
                <a:cubicBezTo>
                  <a:pt x="188216" y="254240"/>
                  <a:pt x="188018" y="256658"/>
                  <a:pt x="189049" y="258675"/>
                </a:cubicBezTo>
                <a:cubicBezTo>
                  <a:pt x="189356" y="259691"/>
                  <a:pt x="189882" y="260620"/>
                  <a:pt x="190605" y="261394"/>
                </a:cubicBezTo>
                <a:cubicBezTo>
                  <a:pt x="181222" y="294369"/>
                  <a:pt x="170325" y="326817"/>
                  <a:pt x="157938" y="358739"/>
                </a:cubicBezTo>
                <a:close/>
                <a:moveTo>
                  <a:pt x="174535" y="355801"/>
                </a:moveTo>
                <a:cubicBezTo>
                  <a:pt x="184927" y="328323"/>
                  <a:pt x="194267" y="300479"/>
                  <a:pt x="202533" y="272269"/>
                </a:cubicBezTo>
                <a:cubicBezTo>
                  <a:pt x="212223" y="280124"/>
                  <a:pt x="222396" y="287379"/>
                  <a:pt x="232964" y="293996"/>
                </a:cubicBezTo>
                <a:cubicBezTo>
                  <a:pt x="212749" y="313844"/>
                  <a:pt x="193281" y="334418"/>
                  <a:pt x="174535" y="355713"/>
                </a:cubicBezTo>
                <a:close/>
                <a:moveTo>
                  <a:pt x="344143" y="348807"/>
                </a:moveTo>
                <a:cubicBezTo>
                  <a:pt x="334847" y="343743"/>
                  <a:pt x="324608" y="340432"/>
                  <a:pt x="316255" y="333460"/>
                </a:cubicBezTo>
                <a:cubicBezTo>
                  <a:pt x="304394" y="323193"/>
                  <a:pt x="291962" y="313631"/>
                  <a:pt x="278983" y="304827"/>
                </a:cubicBezTo>
                <a:cubicBezTo>
                  <a:pt x="253946" y="288581"/>
                  <a:pt x="227351" y="274637"/>
                  <a:pt x="205273" y="254400"/>
                </a:cubicBezTo>
                <a:cubicBezTo>
                  <a:pt x="232701" y="211538"/>
                  <a:pt x="274533" y="178125"/>
                  <a:pt x="311212" y="143637"/>
                </a:cubicBezTo>
                <a:cubicBezTo>
                  <a:pt x="346993" y="110020"/>
                  <a:pt x="382796" y="76401"/>
                  <a:pt x="418643" y="42784"/>
                </a:cubicBezTo>
                <a:cubicBezTo>
                  <a:pt x="385098" y="142442"/>
                  <a:pt x="360170" y="244797"/>
                  <a:pt x="344143" y="348720"/>
                </a:cubicBezTo>
                <a:close/>
                <a:moveTo>
                  <a:pt x="55923" y="163172"/>
                </a:moveTo>
                <a:cubicBezTo>
                  <a:pt x="76620" y="147430"/>
                  <a:pt x="101087" y="137608"/>
                  <a:pt x="124481" y="126668"/>
                </a:cubicBezTo>
                <a:lnTo>
                  <a:pt x="197797" y="92378"/>
                </a:lnTo>
                <a:cubicBezTo>
                  <a:pt x="206238" y="88431"/>
                  <a:pt x="202379" y="74268"/>
                  <a:pt x="193412" y="78434"/>
                </a:cubicBezTo>
                <a:lnTo>
                  <a:pt x="116237" y="114478"/>
                </a:lnTo>
                <a:cubicBezTo>
                  <a:pt x="92954" y="125440"/>
                  <a:pt x="68661" y="135306"/>
                  <a:pt x="48052" y="150960"/>
                </a:cubicBezTo>
                <a:cubicBezTo>
                  <a:pt x="40532" y="156704"/>
                  <a:pt x="48096" y="169114"/>
                  <a:pt x="55923" y="163084"/>
                </a:cubicBezTo>
                <a:close/>
                <a:moveTo>
                  <a:pt x="41760" y="133684"/>
                </a:moveTo>
                <a:cubicBezTo>
                  <a:pt x="60198" y="122794"/>
                  <a:pt x="79119" y="112805"/>
                  <a:pt x="98479" y="103713"/>
                </a:cubicBezTo>
                <a:cubicBezTo>
                  <a:pt x="106919" y="99766"/>
                  <a:pt x="103061" y="85603"/>
                  <a:pt x="94094" y="89791"/>
                </a:cubicBezTo>
                <a:cubicBezTo>
                  <a:pt x="73528" y="99409"/>
                  <a:pt x="53467" y="109990"/>
                  <a:pt x="33889" y="121537"/>
                </a:cubicBezTo>
                <a:cubicBezTo>
                  <a:pt x="25689" y="126339"/>
                  <a:pt x="33341" y="138573"/>
                  <a:pt x="41760" y="1335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6" name="Rectangle 15"/>
          <p:cNvSpPr/>
          <p:nvPr/>
        </p:nvSpPr>
        <p:spPr>
          <a:xfrm>
            <a:off x="830301" y="1251144"/>
            <a:ext cx="7689325" cy="1881990"/>
          </a:xfrm>
          <a:prstGeom prst="rect">
            <a:avLst/>
          </a:prstGeom>
        </p:spPr>
        <p:txBody>
          <a:bodyPr wrap="square">
            <a:spAutoFit/>
          </a:bodyPr>
          <a:lstStyle/>
          <a:p>
            <a:pPr lvl="0" algn="just">
              <a:lnSpc>
                <a:spcPct val="150000"/>
              </a:lnSpc>
            </a:pPr>
            <a:r>
              <a:rPr lang="vi-VN" sz="2000" smtClean="0">
                <a:latin typeface="Arial" panose="020B0604020202020204" pitchFamily="34" charset="0"/>
                <a:ea typeface="Calibri" panose="020F0502020204030204" pitchFamily="34" charset="0"/>
                <a:cs typeface="Arial" panose="020B0604020202020204" pitchFamily="34" charset="0"/>
              </a:rPr>
              <a:t>Để </a:t>
            </a:r>
            <a:r>
              <a:rPr lang="vi-VN" sz="2000" dirty="0">
                <a:latin typeface="Arial" panose="020B0604020202020204" pitchFamily="34" charset="0"/>
                <a:ea typeface="Calibri" panose="020F0502020204030204" pitchFamily="34" charset="0"/>
                <a:cs typeface="Arial" panose="020B0604020202020204" pitchFamily="34" charset="0"/>
              </a:rPr>
              <a:t>giải toán về đại lượng tỉ lệ thuận, ta cần nhận biết hai đại lượng tỉ lệ thuận trong bài toán. Từ đó ta có thể lập các tỉ số bằng nhau và dựa vào tính chất của dãy tỉ số bằng nhau để tìm các </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vi-VN" sz="2000" dirty="0" smtClean="0">
                <a:latin typeface="Arial" panose="020B0604020202020204" pitchFamily="34" charset="0"/>
                <a:ea typeface="Calibri" panose="020F0502020204030204" pitchFamily="34" charset="0"/>
                <a:cs typeface="Arial" panose="020B0604020202020204" pitchFamily="34" charset="0"/>
              </a:rPr>
              <a:t>yếu </a:t>
            </a:r>
            <a:r>
              <a:rPr lang="vi-VN" sz="2000" dirty="0">
                <a:latin typeface="Arial" panose="020B0604020202020204" pitchFamily="34" charset="0"/>
                <a:ea typeface="Calibri" panose="020F0502020204030204" pitchFamily="34" charset="0"/>
                <a:cs typeface="Arial" panose="020B0604020202020204" pitchFamily="34" charset="0"/>
              </a:rPr>
              <a:t>tố chưa biết. </a:t>
            </a:r>
          </a:p>
        </p:txBody>
      </p:sp>
      <p:pic>
        <p:nvPicPr>
          <p:cNvPr id="19" name="Picture 3">
            <a:extLst>
              <a:ext uri="{FF2B5EF4-FFF2-40B4-BE49-F238E27FC236}">
                <a16:creationId xmlns:a16="http://schemas.microsoft.com/office/drawing/2014/main" id="{96E85870-286D-4CCC-AA6B-47C2AF4CDE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3279984">
            <a:off x="352686" y="1358061"/>
            <a:ext cx="398892" cy="586606"/>
          </a:xfrm>
          <a:prstGeom prst="rect">
            <a:avLst/>
          </a:prstGeom>
        </p:spPr>
      </p:pic>
      <p:pic>
        <p:nvPicPr>
          <p:cNvPr id="20" name="Picture 5"/>
          <p:cNvPicPr>
            <a:picLocks noChangeAspect="1"/>
          </p:cNvPicPr>
          <p:nvPr/>
        </p:nvPicPr>
        <p:blipFill>
          <a:blip r:embed="rId10"/>
          <a:srcRect/>
          <a:stretch>
            <a:fillRect/>
          </a:stretch>
        </p:blipFill>
        <p:spPr>
          <a:xfrm>
            <a:off x="6975042" y="3248003"/>
            <a:ext cx="1751991" cy="159650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 name="Rectangle 1"/>
          <p:cNvSpPr/>
          <p:nvPr/>
        </p:nvSpPr>
        <p:spPr>
          <a:xfrm>
            <a:off x="629085" y="1282775"/>
            <a:ext cx="7783395" cy="1889300"/>
          </a:xfrm>
          <a:prstGeom prst="rect">
            <a:avLst/>
          </a:prstGeom>
        </p:spPr>
        <p:txBody>
          <a:bodyPr wrap="square">
            <a:spAutoFit/>
          </a:bodyPr>
          <a:lstStyle/>
          <a:p>
            <a:pPr marL="30480" marR="3048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Một công ty may quần áo bảo hộ lao động có hai xưởng may, xưởng thứ nhất có 25 công nhân, xưởng thứ hai có 30 công nhân. Mỗi ngày xưởng thứ hai may được nhiều hơn xưởng thứ nhất 20 bộ quần áo.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p:cNvSpPr txBox="1"/>
          <p:nvPr/>
        </p:nvSpPr>
        <p:spPr>
          <a:xfrm>
            <a:off x="837559" y="633630"/>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Ví</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a:t>
            </a:r>
            <a:r>
              <a:rPr kumimoji="0" lang="en-US" sz="2000" b="1" i="0" u="sng" strike="noStrike" kern="0" cap="none" spc="0" normalizeH="0" baseline="0" noProof="0" dirty="0" err="1" smtClean="0">
                <a:ln>
                  <a:noFill/>
                </a:ln>
                <a:solidFill>
                  <a:srgbClr val="000000"/>
                </a:solidFill>
                <a:effectLst/>
                <a:uLnTx/>
                <a:uFillTx/>
                <a:latin typeface="Arial"/>
                <a:cs typeface="Arial"/>
                <a:sym typeface="Arial"/>
              </a:rPr>
              <a:t>dụ</a:t>
            </a:r>
            <a:r>
              <a:rPr kumimoji="0" lang="en-US" sz="2000" b="1" i="0" u="sng" strike="noStrike" kern="0" cap="none" spc="0" normalizeH="0" baseline="0" noProof="0" dirty="0" smtClean="0">
                <a:ln>
                  <a:noFill/>
                </a:ln>
                <a:solidFill>
                  <a:srgbClr val="000000"/>
                </a:solidFill>
                <a:effectLst/>
                <a:uLnTx/>
                <a:uFillTx/>
                <a:latin typeface="Arial"/>
                <a:cs typeface="Arial"/>
                <a:sym typeface="Arial"/>
              </a:rPr>
              <a:t> 3:</a:t>
            </a:r>
            <a:r>
              <a:rPr kumimoji="0" lang="en-US" sz="2000" b="0" i="0" u="none" strike="noStrike" kern="0" cap="none" spc="0" normalizeH="0" baseline="0" noProof="0" dirty="0" smtClean="0">
                <a:ln>
                  <a:noFill/>
                </a:ln>
                <a:solidFill>
                  <a:srgbClr val="000000"/>
                </a:solidFill>
                <a:effectLst/>
                <a:uLnTx/>
                <a:uFillTx/>
                <a:latin typeface="Arial"/>
                <a:cs typeface="Arial"/>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5570829" y="2885565"/>
            <a:ext cx="2314956" cy="1570584"/>
          </a:xfrm>
          <a:prstGeom prst="rect">
            <a:avLst/>
          </a:prstGeom>
        </p:spPr>
      </p:pic>
      <p:sp>
        <p:nvSpPr>
          <p:cNvPr id="4" name="Rectangle 3"/>
          <p:cNvSpPr/>
          <p:nvPr/>
        </p:nvSpPr>
        <p:spPr>
          <a:xfrm>
            <a:off x="632766" y="3097483"/>
            <a:ext cx="4758537" cy="1477328"/>
          </a:xfrm>
          <a:prstGeom prst="rect">
            <a:avLst/>
          </a:prstGeom>
        </p:spPr>
        <p:txBody>
          <a:bodyPr wrap="square">
            <a:spAutoFit/>
          </a:bodyPr>
          <a:lstStyle/>
          <a:p>
            <a:pPr marL="30480" marR="30480" lvl="0" algn="just">
              <a:lnSpc>
                <a:spcPct val="150000"/>
              </a:lnSpc>
              <a:spcAft>
                <a:spcPts val="1200"/>
              </a:spcAft>
            </a:pPr>
            <a:r>
              <a:rPr lang="vi-VN" sz="2000" dirty="0">
                <a:latin typeface="Arial" panose="020B0604020202020204" pitchFamily="34" charset="0"/>
                <a:ea typeface="Times New Roman" panose="02020603050405020304" pitchFamily="18" charset="0"/>
                <a:cs typeface="Times New Roman" panose="02020603050405020304" pitchFamily="18" charset="0"/>
              </a:rPr>
              <a:t>Hỏi trong một ngày, mỗi xưởng may được bao nhiêu bộ quần áo (biết năng  suất của mỗi công nhân là như nhau)?</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Google Shape;258;p23"/>
          <p:cNvSpPr/>
          <p:nvPr/>
        </p:nvSpPr>
        <p:spPr>
          <a:xfrm rot="864908">
            <a:off x="8018004" y="3753335"/>
            <a:ext cx="788952" cy="998941"/>
          </a:xfrm>
          <a:custGeom>
            <a:avLst/>
            <a:gdLst/>
            <a:ahLst/>
            <a:cxnLst/>
            <a:rect l="l" t="t" r="r" b="b"/>
            <a:pathLst>
              <a:path w="374107" h="473680" extrusionOk="0">
                <a:moveTo>
                  <a:pt x="176658" y="66970"/>
                </a:moveTo>
                <a:cubicBezTo>
                  <a:pt x="153572" y="67387"/>
                  <a:pt x="129367" y="75192"/>
                  <a:pt x="123381" y="100186"/>
                </a:cubicBezTo>
                <a:cubicBezTo>
                  <a:pt x="121189" y="109526"/>
                  <a:pt x="136185" y="110644"/>
                  <a:pt x="138312" y="101743"/>
                </a:cubicBezTo>
                <a:cubicBezTo>
                  <a:pt x="142170" y="85650"/>
                  <a:pt x="160236" y="81660"/>
                  <a:pt x="174400" y="81397"/>
                </a:cubicBezTo>
                <a:cubicBezTo>
                  <a:pt x="183652" y="81221"/>
                  <a:pt x="186458" y="66795"/>
                  <a:pt x="176658" y="66970"/>
                </a:cubicBezTo>
                <a:close/>
                <a:moveTo>
                  <a:pt x="82580" y="302418"/>
                </a:moveTo>
                <a:cubicBezTo>
                  <a:pt x="67276" y="334412"/>
                  <a:pt x="51513" y="366168"/>
                  <a:pt x="35288" y="397680"/>
                </a:cubicBezTo>
                <a:cubicBezTo>
                  <a:pt x="30903" y="406450"/>
                  <a:pt x="44935" y="411054"/>
                  <a:pt x="49167" y="402832"/>
                </a:cubicBezTo>
                <a:cubicBezTo>
                  <a:pt x="65390" y="371320"/>
                  <a:pt x="81155" y="339573"/>
                  <a:pt x="96458" y="307592"/>
                </a:cubicBezTo>
                <a:cubicBezTo>
                  <a:pt x="100689" y="298778"/>
                  <a:pt x="86592" y="294130"/>
                  <a:pt x="82580" y="302418"/>
                </a:cubicBezTo>
                <a:close/>
                <a:moveTo>
                  <a:pt x="245501" y="19218"/>
                </a:moveTo>
                <a:cubicBezTo>
                  <a:pt x="245369" y="19161"/>
                  <a:pt x="245238" y="19118"/>
                  <a:pt x="245085" y="19087"/>
                </a:cubicBezTo>
                <a:cubicBezTo>
                  <a:pt x="245085" y="16399"/>
                  <a:pt x="243549" y="13943"/>
                  <a:pt x="241138" y="12773"/>
                </a:cubicBezTo>
                <a:cubicBezTo>
                  <a:pt x="166156" y="-26692"/>
                  <a:pt x="69008" y="30444"/>
                  <a:pt x="51381" y="113626"/>
                </a:cubicBezTo>
                <a:cubicBezTo>
                  <a:pt x="42304" y="163022"/>
                  <a:pt x="74380" y="208230"/>
                  <a:pt x="111038" y="236951"/>
                </a:cubicBezTo>
                <a:lnTo>
                  <a:pt x="97883" y="263699"/>
                </a:lnTo>
                <a:cubicBezTo>
                  <a:pt x="94836" y="262449"/>
                  <a:pt x="91021" y="259797"/>
                  <a:pt x="87819" y="261266"/>
                </a:cubicBezTo>
                <a:cubicBezTo>
                  <a:pt x="84136" y="260213"/>
                  <a:pt x="80211" y="261805"/>
                  <a:pt x="78304" y="265124"/>
                </a:cubicBezTo>
                <a:cubicBezTo>
                  <a:pt x="50109" y="316165"/>
                  <a:pt x="22046" y="367424"/>
                  <a:pt x="2117" y="422367"/>
                </a:cubicBezTo>
                <a:cubicBezTo>
                  <a:pt x="78" y="424297"/>
                  <a:pt x="-558" y="427291"/>
                  <a:pt x="516" y="429887"/>
                </a:cubicBezTo>
                <a:cubicBezTo>
                  <a:pt x="9724" y="453233"/>
                  <a:pt x="31188" y="469492"/>
                  <a:pt x="56160" y="472048"/>
                </a:cubicBezTo>
                <a:cubicBezTo>
                  <a:pt x="58068" y="472278"/>
                  <a:pt x="59975" y="471759"/>
                  <a:pt x="61510" y="470601"/>
                </a:cubicBezTo>
                <a:cubicBezTo>
                  <a:pt x="64229" y="474085"/>
                  <a:pt x="69249" y="474705"/>
                  <a:pt x="72735" y="471985"/>
                </a:cubicBezTo>
                <a:cubicBezTo>
                  <a:pt x="73678" y="471255"/>
                  <a:pt x="74446" y="470325"/>
                  <a:pt x="74972" y="469264"/>
                </a:cubicBezTo>
                <a:cubicBezTo>
                  <a:pt x="101413" y="411953"/>
                  <a:pt x="127832" y="354649"/>
                  <a:pt x="154251" y="297353"/>
                </a:cubicBezTo>
                <a:cubicBezTo>
                  <a:pt x="155106" y="295702"/>
                  <a:pt x="155216" y="293753"/>
                  <a:pt x="154514" y="292026"/>
                </a:cubicBezTo>
                <a:cubicBezTo>
                  <a:pt x="155785" y="285711"/>
                  <a:pt x="148748" y="284462"/>
                  <a:pt x="143968" y="282620"/>
                </a:cubicBezTo>
                <a:lnTo>
                  <a:pt x="156224" y="259862"/>
                </a:lnTo>
                <a:cubicBezTo>
                  <a:pt x="223357" y="279594"/>
                  <a:pt x="292157" y="231360"/>
                  <a:pt x="310551" y="162934"/>
                </a:cubicBezTo>
                <a:cubicBezTo>
                  <a:pt x="327367" y="101633"/>
                  <a:pt x="298010" y="40661"/>
                  <a:pt x="245501" y="19218"/>
                </a:cubicBezTo>
                <a:close/>
                <a:moveTo>
                  <a:pt x="63089" y="459902"/>
                </a:moveTo>
                <a:cubicBezTo>
                  <a:pt x="61883" y="458595"/>
                  <a:pt x="60239" y="457808"/>
                  <a:pt x="58463" y="457710"/>
                </a:cubicBezTo>
                <a:cubicBezTo>
                  <a:pt x="39980" y="455815"/>
                  <a:pt x="23887" y="444325"/>
                  <a:pt x="16082" y="427476"/>
                </a:cubicBezTo>
                <a:cubicBezTo>
                  <a:pt x="35266" y="374615"/>
                  <a:pt x="61993" y="325154"/>
                  <a:pt x="89091" y="276043"/>
                </a:cubicBezTo>
                <a:cubicBezTo>
                  <a:pt x="105294" y="283512"/>
                  <a:pt x="121781" y="290309"/>
                  <a:pt x="138509" y="296433"/>
                </a:cubicBezTo>
                <a:cubicBezTo>
                  <a:pt x="113296" y="350834"/>
                  <a:pt x="88148" y="405288"/>
                  <a:pt x="63089" y="459792"/>
                </a:cubicBezTo>
                <a:close/>
                <a:moveTo>
                  <a:pt x="130178" y="277380"/>
                </a:moveTo>
                <a:cubicBezTo>
                  <a:pt x="123886" y="274909"/>
                  <a:pt x="117637" y="272337"/>
                  <a:pt x="111410" y="269663"/>
                </a:cubicBezTo>
                <a:lnTo>
                  <a:pt x="123359" y="245304"/>
                </a:lnTo>
                <a:cubicBezTo>
                  <a:pt x="129411" y="248983"/>
                  <a:pt x="135725" y="252202"/>
                  <a:pt x="142258" y="254929"/>
                </a:cubicBezTo>
                <a:close/>
                <a:moveTo>
                  <a:pt x="299106" y="143640"/>
                </a:moveTo>
                <a:cubicBezTo>
                  <a:pt x="279813" y="255587"/>
                  <a:pt x="162692" y="284221"/>
                  <a:pt x="93016" y="196106"/>
                </a:cubicBezTo>
                <a:cubicBezTo>
                  <a:pt x="78787" y="178917"/>
                  <a:pt x="66816" y="157299"/>
                  <a:pt x="65150" y="133204"/>
                </a:cubicBezTo>
                <a:cubicBezTo>
                  <a:pt x="63417" y="108473"/>
                  <a:pt x="76901" y="82252"/>
                  <a:pt x="92226" y="63046"/>
                </a:cubicBezTo>
                <a:cubicBezTo>
                  <a:pt x="128841" y="17267"/>
                  <a:pt x="187861" y="4222"/>
                  <a:pt x="234605" y="27966"/>
                </a:cubicBezTo>
                <a:cubicBezTo>
                  <a:pt x="234451" y="30773"/>
                  <a:pt x="236139" y="33353"/>
                  <a:pt x="238770" y="34325"/>
                </a:cubicBezTo>
                <a:cubicBezTo>
                  <a:pt x="279308" y="50768"/>
                  <a:pt x="305333" y="95384"/>
                  <a:pt x="299106" y="143487"/>
                </a:cubicBezTo>
                <a:close/>
                <a:moveTo>
                  <a:pt x="224147" y="44191"/>
                </a:moveTo>
                <a:cubicBezTo>
                  <a:pt x="223576" y="44070"/>
                  <a:pt x="223006" y="44011"/>
                  <a:pt x="222414" y="44015"/>
                </a:cubicBezTo>
                <a:cubicBezTo>
                  <a:pt x="167844" y="19043"/>
                  <a:pt x="97751" y="45791"/>
                  <a:pt x="88543" y="108736"/>
                </a:cubicBezTo>
                <a:cubicBezTo>
                  <a:pt x="85780" y="129433"/>
                  <a:pt x="93103" y="149538"/>
                  <a:pt x="100865" y="168393"/>
                </a:cubicBezTo>
                <a:cubicBezTo>
                  <a:pt x="117067" y="207704"/>
                  <a:pt x="153790" y="235307"/>
                  <a:pt x="197771" y="227831"/>
                </a:cubicBezTo>
                <a:cubicBezTo>
                  <a:pt x="282904" y="214194"/>
                  <a:pt x="321360" y="69535"/>
                  <a:pt x="224147" y="44191"/>
                </a:cubicBezTo>
                <a:close/>
                <a:moveTo>
                  <a:pt x="265803" y="134936"/>
                </a:moveTo>
                <a:cubicBezTo>
                  <a:pt x="252013" y="214588"/>
                  <a:pt x="159666" y="248944"/>
                  <a:pt x="117966" y="169555"/>
                </a:cubicBezTo>
                <a:cubicBezTo>
                  <a:pt x="103386" y="138181"/>
                  <a:pt x="95011" y="104395"/>
                  <a:pt x="119106" y="75280"/>
                </a:cubicBezTo>
                <a:cubicBezTo>
                  <a:pt x="143530" y="45857"/>
                  <a:pt x="185318" y="43270"/>
                  <a:pt x="218336" y="58310"/>
                </a:cubicBezTo>
                <a:cubicBezTo>
                  <a:pt x="219762" y="58996"/>
                  <a:pt x="221406" y="59165"/>
                  <a:pt x="222941" y="58792"/>
                </a:cubicBezTo>
                <a:cubicBezTo>
                  <a:pt x="256354" y="66619"/>
                  <a:pt x="271218" y="103562"/>
                  <a:pt x="265803" y="134871"/>
                </a:cubicBezTo>
                <a:close/>
                <a:moveTo>
                  <a:pt x="205927" y="69535"/>
                </a:moveTo>
                <a:cubicBezTo>
                  <a:pt x="197574" y="65435"/>
                  <a:pt x="191238" y="78809"/>
                  <a:pt x="199964" y="83085"/>
                </a:cubicBezTo>
                <a:cubicBezTo>
                  <a:pt x="208251" y="87163"/>
                  <a:pt x="214697" y="73811"/>
                  <a:pt x="205927" y="69535"/>
                </a:cubicBezTo>
                <a:close/>
                <a:moveTo>
                  <a:pt x="315550" y="67628"/>
                </a:moveTo>
                <a:cubicBezTo>
                  <a:pt x="336050" y="108495"/>
                  <a:pt x="341662" y="159996"/>
                  <a:pt x="309586" y="196676"/>
                </a:cubicBezTo>
                <a:cubicBezTo>
                  <a:pt x="303185" y="203999"/>
                  <a:pt x="313971" y="213448"/>
                  <a:pt x="320439" y="206103"/>
                </a:cubicBezTo>
                <a:cubicBezTo>
                  <a:pt x="357141" y="164118"/>
                  <a:pt x="351594" y="105974"/>
                  <a:pt x="328069" y="59055"/>
                </a:cubicBezTo>
                <a:cubicBezTo>
                  <a:pt x="323815" y="50614"/>
                  <a:pt x="311428" y="59538"/>
                  <a:pt x="315550" y="67628"/>
                </a:cubicBezTo>
                <a:close/>
                <a:moveTo>
                  <a:pt x="370953" y="127986"/>
                </a:moveTo>
                <a:cubicBezTo>
                  <a:pt x="368169" y="118756"/>
                  <a:pt x="354181" y="124347"/>
                  <a:pt x="356856" y="133138"/>
                </a:cubicBezTo>
                <a:cubicBezTo>
                  <a:pt x="362030" y="149417"/>
                  <a:pt x="359531" y="167165"/>
                  <a:pt x="350037" y="181372"/>
                </a:cubicBezTo>
                <a:cubicBezTo>
                  <a:pt x="344666" y="189331"/>
                  <a:pt x="355409" y="198912"/>
                  <a:pt x="360999" y="190800"/>
                </a:cubicBezTo>
                <a:cubicBezTo>
                  <a:pt x="373804" y="172506"/>
                  <a:pt x="377465" y="149336"/>
                  <a:pt x="370931" y="1279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pic>
        <p:nvPicPr>
          <p:cNvPr id="12" name="Picture 2" descr="Cây bút chì và cục tẩ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2758" y="-11627"/>
            <a:ext cx="1591242" cy="15912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03"/>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638169" y="3795503"/>
            <a:ext cx="1428750" cy="1476375"/>
          </a:xfrm>
          <a:prstGeom prst="rect">
            <a:avLst/>
          </a:prstGeom>
        </p:spPr>
      </p:pic>
      <p:sp>
        <p:nvSpPr>
          <p:cNvPr id="6" name="Rectangle 5"/>
          <p:cNvSpPr/>
          <p:nvPr/>
        </p:nvSpPr>
        <p:spPr>
          <a:xfrm>
            <a:off x="1035100" y="694780"/>
            <a:ext cx="1854995" cy="400110"/>
          </a:xfrm>
          <a:prstGeom prst="rect">
            <a:avLst/>
          </a:prstGeom>
        </p:spPr>
        <p:txBody>
          <a:bodyPr wrap="none">
            <a:spAutoFit/>
          </a:bodyPr>
          <a:lstStyle/>
          <a:p>
            <a:r>
              <a:rPr lang="en-US" sz="2000" b="1" dirty="0" smtClean="0">
                <a:solidFill>
                  <a:srgbClr val="2B3547">
                    <a:lumMod val="50000"/>
                  </a:srgbClr>
                </a:solidFill>
                <a:latin typeface="Arial" panose="020B0604020202020204" pitchFamily="34" charset="0"/>
                <a:cs typeface="Arial" panose="020B0604020202020204" pitchFamily="34" charset="0"/>
              </a:rPr>
              <a:t>LUYỆN TẬP 2</a:t>
            </a:r>
            <a:endParaRPr lang="en-US" sz="2000" b="1" dirty="0">
              <a:solidFill>
                <a:srgbClr val="2B3547">
                  <a:lumMod val="50000"/>
                </a:srgbClr>
              </a:solidFill>
              <a:latin typeface="Arial" panose="020B0604020202020204" pitchFamily="34" charset="0"/>
              <a:cs typeface="Arial" panose="020B0604020202020204" pitchFamily="34" charset="0"/>
            </a:endParaRPr>
          </a:p>
        </p:txBody>
      </p:sp>
      <p:sp>
        <p:nvSpPr>
          <p:cNvPr id="7" name="Google Shape;760;p51"/>
          <p:cNvSpPr/>
          <p:nvPr/>
        </p:nvSpPr>
        <p:spPr>
          <a:xfrm>
            <a:off x="736668" y="694780"/>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8" name="Rectangle 7"/>
          <p:cNvSpPr/>
          <p:nvPr/>
        </p:nvSpPr>
        <p:spPr>
          <a:xfrm>
            <a:off x="815650" y="1056797"/>
            <a:ext cx="7611466" cy="1420325"/>
          </a:xfrm>
          <a:prstGeom prst="rect">
            <a:avLst/>
          </a:prstGeom>
        </p:spPr>
        <p:txBody>
          <a:bodyPr wrap="square">
            <a:spAutoFit/>
          </a:bodyPr>
          <a:lstStyle/>
          <a:p>
            <a:pPr algn="just">
              <a:lnSpc>
                <a:spcPct val="150000"/>
              </a:lnSpc>
              <a:spcAft>
                <a:spcPts val="600"/>
              </a:spcAft>
            </a:pPr>
            <a:r>
              <a:rPr lang="en-US" sz="2000" dirty="0">
                <a:latin typeface="Arial" panose="020B0604020202020204" pitchFamily="34" charset="0"/>
                <a:ea typeface="Calibri" panose="020F0502020204030204" pitchFamily="34" charset="0"/>
                <a:cs typeface="Arial" panose="020B0604020202020204" pitchFamily="34" charset="0"/>
              </a:rPr>
              <a:t>Hai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10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15 cm</a:t>
            </a:r>
            <a:r>
              <a:rPr lang="en-US" sz="2000" baseline="30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gam,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hơn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 40 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646740" y="2952580"/>
            <a:ext cx="7102091" cy="1685846"/>
          </a:xfrm>
          <a:prstGeom prst="rect">
            <a:avLst/>
          </a:prstGeom>
          <a:solidFill>
            <a:srgbClr val="809DC2"/>
          </a:solidFill>
          <a:ln w="38100" cap="flat" cmpd="sng" algn="ctr">
            <a:solidFill>
              <a:srgbClr val="FFFFFF"/>
            </a:solidFill>
            <a:prstDash val="solid"/>
          </a:ln>
          <a:effectLst>
            <a:outerShdw blurRad="40000" dist="20000" dir="5400000" rotWithShape="0">
              <a:srgbClr val="000000">
                <a:alpha val="38000"/>
              </a:srgbClr>
            </a:outerShdw>
          </a:effectLst>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400" b="1" i="0" u="none" strike="noStrike" kern="0" cap="none" spc="0" normalizeH="0" baseline="0" noProof="0" dirty="0" smtClean="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Lưu ý: </a:t>
            </a:r>
            <a:endParaRPr kumimoji="0" lang="en-US" sz="2400" b="0" i="0" u="none" strike="noStrike" kern="0" cap="none" spc="0" normalizeH="0" baseline="0" noProof="0" dirty="0" smtClean="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eaLnBrk="1" fontAlgn="auto" latinLnBrk="0" hangingPunct="1">
              <a:lnSpc>
                <a:spcPct val="150000"/>
              </a:lnSpc>
              <a:spcBef>
                <a:spcPts val="0"/>
              </a:spcBef>
              <a:spcAft>
                <a:spcPts val="0"/>
              </a:spcAft>
              <a:buClrTx/>
              <a:buSzTx/>
              <a:buFontTx/>
              <a:buNone/>
              <a:tabLst/>
              <a:defRPr/>
            </a:pPr>
            <a:r>
              <a:rPr kumimoji="0" lang="nl-NL" sz="2400" b="0" i="0" u="none" strike="noStrike" kern="0" cap="none" spc="0" normalizeH="0" baseline="0" noProof="0" dirty="0" smtClean="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rPr>
              <a:t>Khối lượng của một vật đồng chất tỉ lệ thuận với thể tích của nó.</a:t>
            </a:r>
            <a:endParaRPr kumimoji="0" lang="en-US" sz="2400" b="0" i="0" u="none" strike="noStrike" kern="0" cap="none" spc="0" normalizeH="0" baseline="0" noProof="0" dirty="0" smtClean="0">
              <a:ln>
                <a:noFill/>
              </a:ln>
              <a:solidFill>
                <a:srgbClr val="FFFFFF"/>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18"/>
        <p:cNvGrpSpPr/>
        <p:nvPr/>
      </p:nvGrpSpPr>
      <p:grpSpPr>
        <a:xfrm>
          <a:off x="0" y="0"/>
          <a:ext cx="0" cy="0"/>
          <a:chOff x="0" y="0"/>
          <a:chExt cx="0" cy="0"/>
        </a:xfrm>
      </p:grpSpPr>
      <p:sp>
        <p:nvSpPr>
          <p:cNvPr id="13" name="TextBox 12"/>
          <p:cNvSpPr txBox="1"/>
          <p:nvPr/>
        </p:nvSpPr>
        <p:spPr>
          <a:xfrm>
            <a:off x="779040" y="598698"/>
            <a:ext cx="351971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sng" strike="noStrike" kern="0" cap="none" spc="0" normalizeH="0" baseline="0" noProof="0" dirty="0" err="1" smtClean="0">
                <a:ln>
                  <a:noFill/>
                </a:ln>
                <a:solidFill>
                  <a:srgbClr val="000000"/>
                </a:solidFill>
                <a:effectLst/>
                <a:uLnTx/>
                <a:uFillTx/>
                <a:sym typeface="Arial"/>
              </a:rPr>
              <a:t>Ví</a:t>
            </a:r>
            <a:r>
              <a:rPr kumimoji="0" lang="en-US" sz="2000" b="1" i="0" u="sng" strike="noStrike" kern="0" cap="none" spc="0" normalizeH="0" baseline="0" noProof="0" dirty="0" smtClean="0">
                <a:ln>
                  <a:noFill/>
                </a:ln>
                <a:solidFill>
                  <a:srgbClr val="000000"/>
                </a:solidFill>
                <a:effectLst/>
                <a:uLnTx/>
                <a:uFillTx/>
                <a:sym typeface="Arial"/>
              </a:rPr>
              <a:t> </a:t>
            </a:r>
            <a:r>
              <a:rPr kumimoji="0" lang="en-US" sz="2000" b="1" i="0" u="sng" strike="noStrike" kern="0" cap="none" spc="0" normalizeH="0" baseline="0" noProof="0" dirty="0" err="1" smtClean="0">
                <a:ln>
                  <a:noFill/>
                </a:ln>
                <a:solidFill>
                  <a:srgbClr val="000000"/>
                </a:solidFill>
                <a:effectLst/>
                <a:uLnTx/>
                <a:uFillTx/>
                <a:sym typeface="Arial"/>
              </a:rPr>
              <a:t>dụ</a:t>
            </a:r>
            <a:r>
              <a:rPr kumimoji="0" lang="en-US" sz="2000" b="1" i="0" u="sng" strike="noStrike" kern="0" cap="none" spc="0" normalizeH="0" baseline="0" noProof="0" dirty="0" smtClean="0">
                <a:ln>
                  <a:noFill/>
                </a:ln>
                <a:solidFill>
                  <a:srgbClr val="000000"/>
                </a:solidFill>
                <a:effectLst/>
                <a:uLnTx/>
                <a:uFillTx/>
                <a:sym typeface="Arial"/>
              </a:rPr>
              <a:t> 4:</a:t>
            </a:r>
            <a:r>
              <a:rPr kumimoji="0" lang="en-US" sz="2000" b="0" i="0" u="none" strike="noStrike" kern="0" cap="none" spc="0" normalizeH="0" baseline="0" noProof="0" dirty="0" smtClean="0">
                <a:ln>
                  <a:noFill/>
                </a:ln>
                <a:solidFill>
                  <a:srgbClr val="000000"/>
                </a:solidFill>
                <a:effectLst/>
                <a:uLnTx/>
                <a:uFillTx/>
                <a:sym typeface="Arial"/>
              </a:rPr>
              <a:t>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a:t>
            </a:r>
            <a:r>
              <a:rPr kumimoji="0" lang="nl-NL" sz="2000" b="1"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SGK – </a:t>
            </a:r>
            <a:r>
              <a:rPr kumimoji="0" lang="nl-NL" sz="2000" b="1" i="0" u="none" strike="noStrike" kern="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rPr>
              <a:t>tr.13)</a:t>
            </a:r>
            <a:endParaRPr kumimoji="0" lang="en-US" sz="20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
        <p:nvSpPr>
          <p:cNvPr id="2" name="Rectangle 1"/>
          <p:cNvSpPr/>
          <p:nvPr/>
        </p:nvSpPr>
        <p:spPr>
          <a:xfrm>
            <a:off x="779040" y="954918"/>
            <a:ext cx="7648072" cy="1938992"/>
          </a:xfrm>
          <a:prstGeom prst="rect">
            <a:avLst/>
          </a:prstGeom>
        </p:spPr>
        <p:txBody>
          <a:bodyPr wrap="square">
            <a:spAutoFit/>
          </a:bodyPr>
          <a:lstStyle/>
          <a:p>
            <a:pPr algn="just">
              <a:lnSpc>
                <a:spcPct val="150000"/>
              </a:lnSpc>
              <a:spcAft>
                <a:spcPts val="600"/>
              </a:spcAft>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tập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635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chia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tặng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quyển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vở</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sĩ</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lớp</a:t>
            </a:r>
            <a:r>
              <a:rPr lang="en-US" sz="2000" dirty="0">
                <a:latin typeface="Arial" panose="020B0604020202020204" pitchFamily="34" charset="0"/>
                <a:ea typeface="Calibri" panose="020F0502020204030204" pitchFamily="34" charset="0"/>
                <a:cs typeface="Arial" panose="020B0604020202020204" pitchFamily="34" charset="0"/>
              </a:rPr>
              <a:t> 7A, 7B, 7C </a:t>
            </a:r>
            <a:r>
              <a:rPr lang="en-US" sz="2000" dirty="0" err="1">
                <a:latin typeface="Arial" panose="020B0604020202020204" pitchFamily="34" charset="0"/>
                <a:ea typeface="Calibri" panose="020F0502020204030204" pitchFamily="34" charset="0"/>
                <a:cs typeface="Arial" panose="020B0604020202020204" pitchFamily="34" charset="0"/>
              </a:rPr>
              <a:t>lần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40; 42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45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sinh</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353994" y="2915266"/>
            <a:ext cx="2607895" cy="1645602"/>
          </a:xfrm>
          <a:prstGeom prst="rect">
            <a:avLst/>
          </a:prstGeom>
        </p:spPr>
      </p:pic>
      <p:pic>
        <p:nvPicPr>
          <p:cNvPr id="8"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38"/>
              </a:ext>
            </a:extLst>
          </a:blip>
          <a:srcRect/>
          <a:stretch>
            <a:fillRect/>
          </a:stretch>
        </p:blipFill>
        <p:spPr>
          <a:xfrm flipH="1">
            <a:off x="7680961" y="3738067"/>
            <a:ext cx="890256" cy="808760"/>
          </a:xfrm>
          <a:prstGeom prst="rect">
            <a:avLst/>
          </a:prstGeom>
        </p:spPr>
      </p:pic>
    </p:spTree>
    <p:extLst>
      <p:ext uri="{BB962C8B-B14F-4D97-AF65-F5344CB8AC3E}">
        <p14:creationId xmlns:p14="http://schemas.microsoft.com/office/powerpoint/2010/main" val="4137434521"/>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235;p21"/>
          <p:cNvSpPr/>
          <p:nvPr/>
        </p:nvSpPr>
        <p:spPr>
          <a:xfrm>
            <a:off x="8334524" y="4383314"/>
            <a:ext cx="726188" cy="698627"/>
          </a:xfrm>
          <a:custGeom>
            <a:avLst/>
            <a:gdLst/>
            <a:ahLst/>
            <a:cxnLst/>
            <a:rect l="l" t="t" r="r" b="b"/>
            <a:pathLst>
              <a:path w="16449" h="16668" extrusionOk="0">
                <a:moveTo>
                  <a:pt x="12288" y="1995"/>
                </a:moveTo>
                <a:lnTo>
                  <a:pt x="12093" y="2117"/>
                </a:lnTo>
                <a:lnTo>
                  <a:pt x="11923" y="2239"/>
                </a:lnTo>
                <a:lnTo>
                  <a:pt x="11655" y="2531"/>
                </a:lnTo>
                <a:lnTo>
                  <a:pt x="11461" y="2433"/>
                </a:lnTo>
                <a:lnTo>
                  <a:pt x="11874" y="2214"/>
                </a:lnTo>
                <a:lnTo>
                  <a:pt x="12288" y="1995"/>
                </a:lnTo>
                <a:close/>
                <a:moveTo>
                  <a:pt x="13261" y="2239"/>
                </a:moveTo>
                <a:lnTo>
                  <a:pt x="13359" y="2263"/>
                </a:lnTo>
                <a:lnTo>
                  <a:pt x="13456" y="2287"/>
                </a:lnTo>
                <a:lnTo>
                  <a:pt x="13529" y="2336"/>
                </a:lnTo>
                <a:lnTo>
                  <a:pt x="13578" y="2433"/>
                </a:lnTo>
                <a:lnTo>
                  <a:pt x="13626" y="2531"/>
                </a:lnTo>
                <a:lnTo>
                  <a:pt x="13675" y="2725"/>
                </a:lnTo>
                <a:lnTo>
                  <a:pt x="13651" y="2896"/>
                </a:lnTo>
                <a:lnTo>
                  <a:pt x="13626" y="3090"/>
                </a:lnTo>
                <a:lnTo>
                  <a:pt x="13578" y="3285"/>
                </a:lnTo>
                <a:lnTo>
                  <a:pt x="13480" y="3480"/>
                </a:lnTo>
                <a:lnTo>
                  <a:pt x="13383" y="3650"/>
                </a:lnTo>
                <a:lnTo>
                  <a:pt x="13188" y="4015"/>
                </a:lnTo>
                <a:lnTo>
                  <a:pt x="12969" y="3674"/>
                </a:lnTo>
                <a:lnTo>
                  <a:pt x="12702" y="3358"/>
                </a:lnTo>
                <a:lnTo>
                  <a:pt x="12410" y="3066"/>
                </a:lnTo>
                <a:lnTo>
                  <a:pt x="12093" y="2823"/>
                </a:lnTo>
                <a:lnTo>
                  <a:pt x="12288" y="2677"/>
                </a:lnTo>
                <a:lnTo>
                  <a:pt x="12483" y="2531"/>
                </a:lnTo>
                <a:lnTo>
                  <a:pt x="12726" y="2385"/>
                </a:lnTo>
                <a:lnTo>
                  <a:pt x="12945" y="2287"/>
                </a:lnTo>
                <a:lnTo>
                  <a:pt x="13164" y="2239"/>
                </a:lnTo>
                <a:close/>
                <a:moveTo>
                  <a:pt x="7981" y="3699"/>
                </a:moveTo>
                <a:lnTo>
                  <a:pt x="7981" y="3723"/>
                </a:lnTo>
                <a:lnTo>
                  <a:pt x="7932" y="3723"/>
                </a:lnTo>
                <a:lnTo>
                  <a:pt x="7908" y="3747"/>
                </a:lnTo>
                <a:lnTo>
                  <a:pt x="7835" y="3796"/>
                </a:lnTo>
                <a:lnTo>
                  <a:pt x="7786" y="3845"/>
                </a:lnTo>
                <a:lnTo>
                  <a:pt x="7738" y="3918"/>
                </a:lnTo>
                <a:lnTo>
                  <a:pt x="7689" y="3991"/>
                </a:lnTo>
                <a:lnTo>
                  <a:pt x="7689" y="4064"/>
                </a:lnTo>
                <a:lnTo>
                  <a:pt x="7689" y="4088"/>
                </a:lnTo>
                <a:lnTo>
                  <a:pt x="7689" y="4112"/>
                </a:lnTo>
                <a:lnTo>
                  <a:pt x="7689" y="4137"/>
                </a:lnTo>
                <a:lnTo>
                  <a:pt x="7689" y="4161"/>
                </a:lnTo>
                <a:lnTo>
                  <a:pt x="7689" y="4307"/>
                </a:lnTo>
                <a:lnTo>
                  <a:pt x="7738" y="4453"/>
                </a:lnTo>
                <a:lnTo>
                  <a:pt x="7786" y="4526"/>
                </a:lnTo>
                <a:lnTo>
                  <a:pt x="7859" y="4574"/>
                </a:lnTo>
                <a:lnTo>
                  <a:pt x="8030" y="4672"/>
                </a:lnTo>
                <a:lnTo>
                  <a:pt x="8176" y="4720"/>
                </a:lnTo>
                <a:lnTo>
                  <a:pt x="8297" y="4720"/>
                </a:lnTo>
                <a:lnTo>
                  <a:pt x="8395" y="4696"/>
                </a:lnTo>
                <a:lnTo>
                  <a:pt x="8492" y="4672"/>
                </a:lnTo>
                <a:lnTo>
                  <a:pt x="8589" y="4599"/>
                </a:lnTo>
                <a:lnTo>
                  <a:pt x="8662" y="4526"/>
                </a:lnTo>
                <a:lnTo>
                  <a:pt x="8711" y="4429"/>
                </a:lnTo>
                <a:lnTo>
                  <a:pt x="8711" y="4307"/>
                </a:lnTo>
                <a:lnTo>
                  <a:pt x="8711" y="4185"/>
                </a:lnTo>
                <a:lnTo>
                  <a:pt x="8662" y="4064"/>
                </a:lnTo>
                <a:lnTo>
                  <a:pt x="8614" y="3942"/>
                </a:lnTo>
                <a:lnTo>
                  <a:pt x="8541" y="3845"/>
                </a:lnTo>
                <a:lnTo>
                  <a:pt x="8468" y="3772"/>
                </a:lnTo>
                <a:lnTo>
                  <a:pt x="8370" y="3723"/>
                </a:lnTo>
                <a:lnTo>
                  <a:pt x="8273" y="3699"/>
                </a:lnTo>
                <a:close/>
                <a:moveTo>
                  <a:pt x="9830" y="3966"/>
                </a:moveTo>
                <a:lnTo>
                  <a:pt x="9709" y="3991"/>
                </a:lnTo>
                <a:lnTo>
                  <a:pt x="9611" y="4064"/>
                </a:lnTo>
                <a:lnTo>
                  <a:pt x="9538" y="4161"/>
                </a:lnTo>
                <a:lnTo>
                  <a:pt x="9514" y="4258"/>
                </a:lnTo>
                <a:lnTo>
                  <a:pt x="9490" y="4356"/>
                </a:lnTo>
                <a:lnTo>
                  <a:pt x="9514" y="4453"/>
                </a:lnTo>
                <a:lnTo>
                  <a:pt x="9563" y="4574"/>
                </a:lnTo>
                <a:lnTo>
                  <a:pt x="9636" y="4647"/>
                </a:lnTo>
                <a:lnTo>
                  <a:pt x="9757" y="4720"/>
                </a:lnTo>
                <a:lnTo>
                  <a:pt x="9879" y="4745"/>
                </a:lnTo>
                <a:lnTo>
                  <a:pt x="10025" y="4696"/>
                </a:lnTo>
                <a:lnTo>
                  <a:pt x="10098" y="4672"/>
                </a:lnTo>
                <a:lnTo>
                  <a:pt x="10147" y="4623"/>
                </a:lnTo>
                <a:lnTo>
                  <a:pt x="10244" y="4502"/>
                </a:lnTo>
                <a:lnTo>
                  <a:pt x="10268" y="4429"/>
                </a:lnTo>
                <a:lnTo>
                  <a:pt x="10268" y="4356"/>
                </a:lnTo>
                <a:lnTo>
                  <a:pt x="10244" y="4234"/>
                </a:lnTo>
                <a:lnTo>
                  <a:pt x="10220" y="4161"/>
                </a:lnTo>
                <a:lnTo>
                  <a:pt x="10147" y="4064"/>
                </a:lnTo>
                <a:lnTo>
                  <a:pt x="10074" y="4015"/>
                </a:lnTo>
                <a:lnTo>
                  <a:pt x="9952" y="3966"/>
                </a:lnTo>
                <a:close/>
                <a:moveTo>
                  <a:pt x="9125" y="5572"/>
                </a:moveTo>
                <a:lnTo>
                  <a:pt x="9003" y="5596"/>
                </a:lnTo>
                <a:lnTo>
                  <a:pt x="8881" y="5669"/>
                </a:lnTo>
                <a:lnTo>
                  <a:pt x="8808" y="5791"/>
                </a:lnTo>
                <a:lnTo>
                  <a:pt x="8784" y="5913"/>
                </a:lnTo>
                <a:lnTo>
                  <a:pt x="8808" y="6034"/>
                </a:lnTo>
                <a:lnTo>
                  <a:pt x="8881" y="6156"/>
                </a:lnTo>
                <a:lnTo>
                  <a:pt x="9003" y="6229"/>
                </a:lnTo>
                <a:lnTo>
                  <a:pt x="9125" y="6253"/>
                </a:lnTo>
                <a:lnTo>
                  <a:pt x="9246" y="6229"/>
                </a:lnTo>
                <a:lnTo>
                  <a:pt x="9368" y="6156"/>
                </a:lnTo>
                <a:lnTo>
                  <a:pt x="9441" y="6034"/>
                </a:lnTo>
                <a:lnTo>
                  <a:pt x="9465" y="5913"/>
                </a:lnTo>
                <a:lnTo>
                  <a:pt x="9441" y="5791"/>
                </a:lnTo>
                <a:lnTo>
                  <a:pt x="9368" y="5669"/>
                </a:lnTo>
                <a:lnTo>
                  <a:pt x="9246" y="5596"/>
                </a:lnTo>
                <a:lnTo>
                  <a:pt x="9125" y="5572"/>
                </a:lnTo>
                <a:close/>
                <a:moveTo>
                  <a:pt x="5013" y="9441"/>
                </a:moveTo>
                <a:lnTo>
                  <a:pt x="4842" y="9538"/>
                </a:lnTo>
                <a:lnTo>
                  <a:pt x="4672" y="9684"/>
                </a:lnTo>
                <a:lnTo>
                  <a:pt x="4502" y="9855"/>
                </a:lnTo>
                <a:lnTo>
                  <a:pt x="4356" y="10025"/>
                </a:lnTo>
                <a:lnTo>
                  <a:pt x="4112" y="10414"/>
                </a:lnTo>
                <a:lnTo>
                  <a:pt x="3918" y="10779"/>
                </a:lnTo>
                <a:lnTo>
                  <a:pt x="3723" y="11144"/>
                </a:lnTo>
                <a:lnTo>
                  <a:pt x="3650" y="11363"/>
                </a:lnTo>
                <a:lnTo>
                  <a:pt x="3553" y="11582"/>
                </a:lnTo>
                <a:lnTo>
                  <a:pt x="3504" y="11826"/>
                </a:lnTo>
                <a:lnTo>
                  <a:pt x="3480" y="12045"/>
                </a:lnTo>
                <a:lnTo>
                  <a:pt x="3480" y="12239"/>
                </a:lnTo>
                <a:lnTo>
                  <a:pt x="3528" y="12337"/>
                </a:lnTo>
                <a:lnTo>
                  <a:pt x="3577" y="12410"/>
                </a:lnTo>
                <a:lnTo>
                  <a:pt x="3601" y="12434"/>
                </a:lnTo>
                <a:lnTo>
                  <a:pt x="3626" y="12458"/>
                </a:lnTo>
                <a:lnTo>
                  <a:pt x="3650" y="12434"/>
                </a:lnTo>
                <a:lnTo>
                  <a:pt x="3674" y="12410"/>
                </a:lnTo>
                <a:lnTo>
                  <a:pt x="3747" y="12288"/>
                </a:lnTo>
                <a:lnTo>
                  <a:pt x="3772" y="12166"/>
                </a:lnTo>
                <a:lnTo>
                  <a:pt x="3820" y="11874"/>
                </a:lnTo>
                <a:lnTo>
                  <a:pt x="3869" y="11631"/>
                </a:lnTo>
                <a:lnTo>
                  <a:pt x="3966" y="11388"/>
                </a:lnTo>
                <a:lnTo>
                  <a:pt x="4137" y="10925"/>
                </a:lnTo>
                <a:lnTo>
                  <a:pt x="4331" y="10536"/>
                </a:lnTo>
                <a:lnTo>
                  <a:pt x="4575" y="10171"/>
                </a:lnTo>
                <a:lnTo>
                  <a:pt x="4818" y="9830"/>
                </a:lnTo>
                <a:lnTo>
                  <a:pt x="5061" y="9490"/>
                </a:lnTo>
                <a:lnTo>
                  <a:pt x="5061" y="9465"/>
                </a:lnTo>
                <a:lnTo>
                  <a:pt x="5061" y="9441"/>
                </a:lnTo>
                <a:close/>
                <a:moveTo>
                  <a:pt x="9003" y="2287"/>
                </a:moveTo>
                <a:lnTo>
                  <a:pt x="9319" y="2312"/>
                </a:lnTo>
                <a:lnTo>
                  <a:pt x="9611" y="2360"/>
                </a:lnTo>
                <a:lnTo>
                  <a:pt x="9928" y="2409"/>
                </a:lnTo>
                <a:lnTo>
                  <a:pt x="10220" y="2482"/>
                </a:lnTo>
                <a:lnTo>
                  <a:pt x="10512" y="2579"/>
                </a:lnTo>
                <a:lnTo>
                  <a:pt x="10804" y="2677"/>
                </a:lnTo>
                <a:lnTo>
                  <a:pt x="11071" y="2798"/>
                </a:lnTo>
                <a:lnTo>
                  <a:pt x="11339" y="2944"/>
                </a:lnTo>
                <a:lnTo>
                  <a:pt x="11582" y="3066"/>
                </a:lnTo>
                <a:lnTo>
                  <a:pt x="11826" y="3236"/>
                </a:lnTo>
                <a:lnTo>
                  <a:pt x="12020" y="3382"/>
                </a:lnTo>
                <a:lnTo>
                  <a:pt x="12215" y="3577"/>
                </a:lnTo>
                <a:lnTo>
                  <a:pt x="12580" y="3966"/>
                </a:lnTo>
                <a:lnTo>
                  <a:pt x="12921" y="4380"/>
                </a:lnTo>
                <a:lnTo>
                  <a:pt x="12410" y="5012"/>
                </a:lnTo>
                <a:lnTo>
                  <a:pt x="11874" y="5596"/>
                </a:lnTo>
                <a:lnTo>
                  <a:pt x="11339" y="6180"/>
                </a:lnTo>
                <a:lnTo>
                  <a:pt x="10804" y="6764"/>
                </a:lnTo>
                <a:lnTo>
                  <a:pt x="9684" y="7908"/>
                </a:lnTo>
                <a:lnTo>
                  <a:pt x="9149" y="8492"/>
                </a:lnTo>
                <a:lnTo>
                  <a:pt x="8614" y="9076"/>
                </a:lnTo>
                <a:lnTo>
                  <a:pt x="6667" y="11217"/>
                </a:lnTo>
                <a:lnTo>
                  <a:pt x="6302" y="11631"/>
                </a:lnTo>
                <a:lnTo>
                  <a:pt x="5889" y="12045"/>
                </a:lnTo>
                <a:lnTo>
                  <a:pt x="5499" y="12410"/>
                </a:lnTo>
                <a:lnTo>
                  <a:pt x="5061" y="12774"/>
                </a:lnTo>
                <a:lnTo>
                  <a:pt x="5061" y="12774"/>
                </a:lnTo>
                <a:lnTo>
                  <a:pt x="5110" y="12677"/>
                </a:lnTo>
                <a:lnTo>
                  <a:pt x="5329" y="12166"/>
                </a:lnTo>
                <a:lnTo>
                  <a:pt x="5572" y="11631"/>
                </a:lnTo>
                <a:lnTo>
                  <a:pt x="5597" y="11582"/>
                </a:lnTo>
                <a:lnTo>
                  <a:pt x="5548" y="11558"/>
                </a:lnTo>
                <a:lnTo>
                  <a:pt x="5499" y="11534"/>
                </a:lnTo>
                <a:lnTo>
                  <a:pt x="5475" y="11582"/>
                </a:lnTo>
                <a:lnTo>
                  <a:pt x="5183" y="11996"/>
                </a:lnTo>
                <a:lnTo>
                  <a:pt x="4915" y="12434"/>
                </a:lnTo>
                <a:lnTo>
                  <a:pt x="4745" y="12750"/>
                </a:lnTo>
                <a:lnTo>
                  <a:pt x="4648" y="12920"/>
                </a:lnTo>
                <a:lnTo>
                  <a:pt x="4599" y="13091"/>
                </a:lnTo>
                <a:lnTo>
                  <a:pt x="4477" y="13188"/>
                </a:lnTo>
                <a:lnTo>
                  <a:pt x="4404" y="13115"/>
                </a:lnTo>
                <a:lnTo>
                  <a:pt x="4258" y="13042"/>
                </a:lnTo>
                <a:lnTo>
                  <a:pt x="4331" y="12750"/>
                </a:lnTo>
                <a:lnTo>
                  <a:pt x="4404" y="12507"/>
                </a:lnTo>
                <a:lnTo>
                  <a:pt x="4526" y="12264"/>
                </a:lnTo>
                <a:lnTo>
                  <a:pt x="4769" y="11801"/>
                </a:lnTo>
                <a:lnTo>
                  <a:pt x="5232" y="11071"/>
                </a:lnTo>
                <a:lnTo>
                  <a:pt x="5694" y="10366"/>
                </a:lnTo>
                <a:lnTo>
                  <a:pt x="5718" y="10341"/>
                </a:lnTo>
                <a:lnTo>
                  <a:pt x="5694" y="10317"/>
                </a:lnTo>
                <a:lnTo>
                  <a:pt x="5670" y="10293"/>
                </a:lnTo>
                <a:lnTo>
                  <a:pt x="5645" y="10317"/>
                </a:lnTo>
                <a:lnTo>
                  <a:pt x="5037" y="11047"/>
                </a:lnTo>
                <a:lnTo>
                  <a:pt x="4745" y="11412"/>
                </a:lnTo>
                <a:lnTo>
                  <a:pt x="4477" y="11801"/>
                </a:lnTo>
                <a:lnTo>
                  <a:pt x="4331" y="12020"/>
                </a:lnTo>
                <a:lnTo>
                  <a:pt x="4185" y="12288"/>
                </a:lnTo>
                <a:lnTo>
                  <a:pt x="4064" y="12556"/>
                </a:lnTo>
                <a:lnTo>
                  <a:pt x="3966" y="12847"/>
                </a:lnTo>
                <a:lnTo>
                  <a:pt x="3674" y="12604"/>
                </a:lnTo>
                <a:lnTo>
                  <a:pt x="3407" y="12312"/>
                </a:lnTo>
                <a:lnTo>
                  <a:pt x="3188" y="11996"/>
                </a:lnTo>
                <a:lnTo>
                  <a:pt x="2969" y="11655"/>
                </a:lnTo>
                <a:lnTo>
                  <a:pt x="3066" y="11436"/>
                </a:lnTo>
                <a:lnTo>
                  <a:pt x="3139" y="11193"/>
                </a:lnTo>
                <a:lnTo>
                  <a:pt x="3236" y="10950"/>
                </a:lnTo>
                <a:lnTo>
                  <a:pt x="3358" y="10706"/>
                </a:lnTo>
                <a:lnTo>
                  <a:pt x="3626" y="10220"/>
                </a:lnTo>
                <a:lnTo>
                  <a:pt x="3869" y="9782"/>
                </a:lnTo>
                <a:lnTo>
                  <a:pt x="4161" y="9368"/>
                </a:lnTo>
                <a:lnTo>
                  <a:pt x="4453" y="8954"/>
                </a:lnTo>
                <a:lnTo>
                  <a:pt x="4769" y="8565"/>
                </a:lnTo>
                <a:lnTo>
                  <a:pt x="4794" y="8541"/>
                </a:lnTo>
                <a:lnTo>
                  <a:pt x="4769" y="8516"/>
                </a:lnTo>
                <a:lnTo>
                  <a:pt x="4745" y="8492"/>
                </a:lnTo>
                <a:lnTo>
                  <a:pt x="4721" y="8492"/>
                </a:lnTo>
                <a:lnTo>
                  <a:pt x="4331" y="8808"/>
                </a:lnTo>
                <a:lnTo>
                  <a:pt x="3991" y="9149"/>
                </a:lnTo>
                <a:lnTo>
                  <a:pt x="3699" y="9514"/>
                </a:lnTo>
                <a:lnTo>
                  <a:pt x="3407" y="9928"/>
                </a:lnTo>
                <a:lnTo>
                  <a:pt x="3236" y="10195"/>
                </a:lnTo>
                <a:lnTo>
                  <a:pt x="3042" y="10512"/>
                </a:lnTo>
                <a:lnTo>
                  <a:pt x="2871" y="10852"/>
                </a:lnTo>
                <a:lnTo>
                  <a:pt x="2798" y="11047"/>
                </a:lnTo>
                <a:lnTo>
                  <a:pt x="2750" y="11217"/>
                </a:lnTo>
                <a:lnTo>
                  <a:pt x="2579" y="10852"/>
                </a:lnTo>
                <a:lnTo>
                  <a:pt x="2458" y="10487"/>
                </a:lnTo>
                <a:lnTo>
                  <a:pt x="2579" y="10341"/>
                </a:lnTo>
                <a:lnTo>
                  <a:pt x="2652" y="10195"/>
                </a:lnTo>
                <a:lnTo>
                  <a:pt x="2798" y="9830"/>
                </a:lnTo>
                <a:lnTo>
                  <a:pt x="3236" y="8954"/>
                </a:lnTo>
                <a:lnTo>
                  <a:pt x="3455" y="8565"/>
                </a:lnTo>
                <a:lnTo>
                  <a:pt x="3699" y="8200"/>
                </a:lnTo>
                <a:lnTo>
                  <a:pt x="3966" y="7835"/>
                </a:lnTo>
                <a:lnTo>
                  <a:pt x="4185" y="7446"/>
                </a:lnTo>
                <a:lnTo>
                  <a:pt x="4210" y="7421"/>
                </a:lnTo>
                <a:lnTo>
                  <a:pt x="4185" y="7397"/>
                </a:lnTo>
                <a:lnTo>
                  <a:pt x="4161" y="7373"/>
                </a:lnTo>
                <a:lnTo>
                  <a:pt x="4137" y="7397"/>
                </a:lnTo>
                <a:lnTo>
                  <a:pt x="3966" y="7494"/>
                </a:lnTo>
                <a:lnTo>
                  <a:pt x="3820" y="7640"/>
                </a:lnTo>
                <a:lnTo>
                  <a:pt x="3674" y="7786"/>
                </a:lnTo>
                <a:lnTo>
                  <a:pt x="3528" y="7957"/>
                </a:lnTo>
                <a:lnTo>
                  <a:pt x="3285" y="8346"/>
                </a:lnTo>
                <a:lnTo>
                  <a:pt x="3066" y="8687"/>
                </a:lnTo>
                <a:lnTo>
                  <a:pt x="2798" y="9198"/>
                </a:lnTo>
                <a:lnTo>
                  <a:pt x="2555" y="9709"/>
                </a:lnTo>
                <a:lnTo>
                  <a:pt x="2458" y="9928"/>
                </a:lnTo>
                <a:lnTo>
                  <a:pt x="2360" y="10171"/>
                </a:lnTo>
                <a:lnTo>
                  <a:pt x="2239" y="9757"/>
                </a:lnTo>
                <a:lnTo>
                  <a:pt x="2166" y="9368"/>
                </a:lnTo>
                <a:lnTo>
                  <a:pt x="2239" y="9173"/>
                </a:lnTo>
                <a:lnTo>
                  <a:pt x="2385" y="8833"/>
                </a:lnTo>
                <a:lnTo>
                  <a:pt x="2555" y="8492"/>
                </a:lnTo>
                <a:lnTo>
                  <a:pt x="2725" y="8176"/>
                </a:lnTo>
                <a:lnTo>
                  <a:pt x="2920" y="7859"/>
                </a:lnTo>
                <a:lnTo>
                  <a:pt x="3309" y="7300"/>
                </a:lnTo>
                <a:lnTo>
                  <a:pt x="3528" y="7056"/>
                </a:lnTo>
                <a:lnTo>
                  <a:pt x="3747" y="6789"/>
                </a:lnTo>
                <a:lnTo>
                  <a:pt x="3893" y="6667"/>
                </a:lnTo>
                <a:lnTo>
                  <a:pt x="4088" y="6545"/>
                </a:lnTo>
                <a:lnTo>
                  <a:pt x="4234" y="6399"/>
                </a:lnTo>
                <a:lnTo>
                  <a:pt x="4380" y="6253"/>
                </a:lnTo>
                <a:lnTo>
                  <a:pt x="4356" y="6229"/>
                </a:lnTo>
                <a:lnTo>
                  <a:pt x="4283" y="6205"/>
                </a:lnTo>
                <a:lnTo>
                  <a:pt x="4185" y="6180"/>
                </a:lnTo>
                <a:lnTo>
                  <a:pt x="4064" y="6229"/>
                </a:lnTo>
                <a:lnTo>
                  <a:pt x="3942" y="6278"/>
                </a:lnTo>
                <a:lnTo>
                  <a:pt x="3820" y="6375"/>
                </a:lnTo>
                <a:lnTo>
                  <a:pt x="3699" y="6472"/>
                </a:lnTo>
                <a:lnTo>
                  <a:pt x="3455" y="6716"/>
                </a:lnTo>
                <a:lnTo>
                  <a:pt x="3236" y="6983"/>
                </a:lnTo>
                <a:lnTo>
                  <a:pt x="3017" y="7251"/>
                </a:lnTo>
                <a:lnTo>
                  <a:pt x="2750" y="7640"/>
                </a:lnTo>
                <a:lnTo>
                  <a:pt x="2579" y="7908"/>
                </a:lnTo>
                <a:lnTo>
                  <a:pt x="2409" y="8176"/>
                </a:lnTo>
                <a:lnTo>
                  <a:pt x="2239" y="8468"/>
                </a:lnTo>
                <a:lnTo>
                  <a:pt x="2093" y="8784"/>
                </a:lnTo>
                <a:lnTo>
                  <a:pt x="2093" y="8565"/>
                </a:lnTo>
                <a:lnTo>
                  <a:pt x="2093" y="8224"/>
                </a:lnTo>
                <a:lnTo>
                  <a:pt x="2239" y="7835"/>
                </a:lnTo>
                <a:lnTo>
                  <a:pt x="2385" y="7567"/>
                </a:lnTo>
                <a:lnTo>
                  <a:pt x="2506" y="7324"/>
                </a:lnTo>
                <a:lnTo>
                  <a:pt x="2823" y="6837"/>
                </a:lnTo>
                <a:lnTo>
                  <a:pt x="3139" y="6375"/>
                </a:lnTo>
                <a:lnTo>
                  <a:pt x="3309" y="6156"/>
                </a:lnTo>
                <a:lnTo>
                  <a:pt x="3504" y="5961"/>
                </a:lnTo>
                <a:lnTo>
                  <a:pt x="3723" y="5742"/>
                </a:lnTo>
                <a:lnTo>
                  <a:pt x="3942" y="5572"/>
                </a:lnTo>
                <a:lnTo>
                  <a:pt x="4161" y="5402"/>
                </a:lnTo>
                <a:lnTo>
                  <a:pt x="4404" y="5256"/>
                </a:lnTo>
                <a:lnTo>
                  <a:pt x="4429" y="5207"/>
                </a:lnTo>
                <a:lnTo>
                  <a:pt x="4429" y="5158"/>
                </a:lnTo>
                <a:lnTo>
                  <a:pt x="4380" y="5110"/>
                </a:lnTo>
                <a:lnTo>
                  <a:pt x="4331" y="5110"/>
                </a:lnTo>
                <a:lnTo>
                  <a:pt x="4088" y="5207"/>
                </a:lnTo>
                <a:lnTo>
                  <a:pt x="3845" y="5353"/>
                </a:lnTo>
                <a:lnTo>
                  <a:pt x="3626" y="5499"/>
                </a:lnTo>
                <a:lnTo>
                  <a:pt x="3431" y="5645"/>
                </a:lnTo>
                <a:lnTo>
                  <a:pt x="3236" y="5840"/>
                </a:lnTo>
                <a:lnTo>
                  <a:pt x="3042" y="6034"/>
                </a:lnTo>
                <a:lnTo>
                  <a:pt x="2701" y="6424"/>
                </a:lnTo>
                <a:lnTo>
                  <a:pt x="2409" y="6837"/>
                </a:lnTo>
                <a:lnTo>
                  <a:pt x="2166" y="7251"/>
                </a:lnTo>
                <a:lnTo>
                  <a:pt x="2239" y="6910"/>
                </a:lnTo>
                <a:lnTo>
                  <a:pt x="2312" y="6570"/>
                </a:lnTo>
                <a:lnTo>
                  <a:pt x="2409" y="6229"/>
                </a:lnTo>
                <a:lnTo>
                  <a:pt x="2531" y="5888"/>
                </a:lnTo>
                <a:lnTo>
                  <a:pt x="2774" y="5621"/>
                </a:lnTo>
                <a:lnTo>
                  <a:pt x="3042" y="5402"/>
                </a:lnTo>
                <a:lnTo>
                  <a:pt x="3626" y="4964"/>
                </a:lnTo>
                <a:lnTo>
                  <a:pt x="3650" y="4915"/>
                </a:lnTo>
                <a:lnTo>
                  <a:pt x="3650" y="4866"/>
                </a:lnTo>
                <a:lnTo>
                  <a:pt x="3626" y="4818"/>
                </a:lnTo>
                <a:lnTo>
                  <a:pt x="3407" y="4818"/>
                </a:lnTo>
                <a:lnTo>
                  <a:pt x="3261" y="4866"/>
                </a:lnTo>
                <a:lnTo>
                  <a:pt x="3090" y="4939"/>
                </a:lnTo>
                <a:lnTo>
                  <a:pt x="2944" y="5012"/>
                </a:lnTo>
                <a:lnTo>
                  <a:pt x="3236" y="4574"/>
                </a:lnTo>
                <a:lnTo>
                  <a:pt x="3577" y="4161"/>
                </a:lnTo>
                <a:lnTo>
                  <a:pt x="3747" y="3966"/>
                </a:lnTo>
                <a:lnTo>
                  <a:pt x="3942" y="3796"/>
                </a:lnTo>
                <a:lnTo>
                  <a:pt x="4137" y="3626"/>
                </a:lnTo>
                <a:lnTo>
                  <a:pt x="4356" y="3480"/>
                </a:lnTo>
                <a:lnTo>
                  <a:pt x="4623" y="3309"/>
                </a:lnTo>
                <a:lnTo>
                  <a:pt x="4867" y="3163"/>
                </a:lnTo>
                <a:lnTo>
                  <a:pt x="5426" y="2896"/>
                </a:lnTo>
                <a:lnTo>
                  <a:pt x="5986" y="2677"/>
                </a:lnTo>
                <a:lnTo>
                  <a:pt x="6594" y="2506"/>
                </a:lnTo>
                <a:lnTo>
                  <a:pt x="7178" y="2385"/>
                </a:lnTo>
                <a:lnTo>
                  <a:pt x="7786" y="2312"/>
                </a:lnTo>
                <a:lnTo>
                  <a:pt x="8419" y="2287"/>
                </a:lnTo>
                <a:close/>
                <a:moveTo>
                  <a:pt x="2506" y="11947"/>
                </a:moveTo>
                <a:lnTo>
                  <a:pt x="2798" y="12410"/>
                </a:lnTo>
                <a:lnTo>
                  <a:pt x="2969" y="12628"/>
                </a:lnTo>
                <a:lnTo>
                  <a:pt x="3139" y="12823"/>
                </a:lnTo>
                <a:lnTo>
                  <a:pt x="3334" y="12993"/>
                </a:lnTo>
                <a:lnTo>
                  <a:pt x="3528" y="13188"/>
                </a:lnTo>
                <a:lnTo>
                  <a:pt x="3723" y="13334"/>
                </a:lnTo>
                <a:lnTo>
                  <a:pt x="3918" y="13480"/>
                </a:lnTo>
                <a:lnTo>
                  <a:pt x="3528" y="13675"/>
                </a:lnTo>
                <a:lnTo>
                  <a:pt x="3309" y="13748"/>
                </a:lnTo>
                <a:lnTo>
                  <a:pt x="3090" y="13821"/>
                </a:lnTo>
                <a:lnTo>
                  <a:pt x="2871" y="13845"/>
                </a:lnTo>
                <a:lnTo>
                  <a:pt x="2677" y="13845"/>
                </a:lnTo>
                <a:lnTo>
                  <a:pt x="2506" y="13796"/>
                </a:lnTo>
                <a:lnTo>
                  <a:pt x="2409" y="13772"/>
                </a:lnTo>
                <a:lnTo>
                  <a:pt x="2336" y="13723"/>
                </a:lnTo>
                <a:lnTo>
                  <a:pt x="2239" y="13626"/>
                </a:lnTo>
                <a:lnTo>
                  <a:pt x="2190" y="13553"/>
                </a:lnTo>
                <a:lnTo>
                  <a:pt x="2141" y="13456"/>
                </a:lnTo>
                <a:lnTo>
                  <a:pt x="2117" y="13358"/>
                </a:lnTo>
                <a:lnTo>
                  <a:pt x="2117" y="13139"/>
                </a:lnTo>
                <a:lnTo>
                  <a:pt x="2166" y="12896"/>
                </a:lnTo>
                <a:lnTo>
                  <a:pt x="2239" y="12653"/>
                </a:lnTo>
                <a:lnTo>
                  <a:pt x="2336" y="12410"/>
                </a:lnTo>
                <a:lnTo>
                  <a:pt x="2506" y="11947"/>
                </a:lnTo>
                <a:close/>
                <a:moveTo>
                  <a:pt x="14064" y="6570"/>
                </a:moveTo>
                <a:lnTo>
                  <a:pt x="14113" y="6740"/>
                </a:lnTo>
                <a:lnTo>
                  <a:pt x="14162" y="6910"/>
                </a:lnTo>
                <a:lnTo>
                  <a:pt x="14210" y="7105"/>
                </a:lnTo>
                <a:lnTo>
                  <a:pt x="14235" y="7324"/>
                </a:lnTo>
                <a:lnTo>
                  <a:pt x="14235" y="7713"/>
                </a:lnTo>
                <a:lnTo>
                  <a:pt x="14235" y="8078"/>
                </a:lnTo>
                <a:lnTo>
                  <a:pt x="14235" y="8541"/>
                </a:lnTo>
                <a:lnTo>
                  <a:pt x="14210" y="9003"/>
                </a:lnTo>
                <a:lnTo>
                  <a:pt x="14162" y="9465"/>
                </a:lnTo>
                <a:lnTo>
                  <a:pt x="14064" y="9928"/>
                </a:lnTo>
                <a:lnTo>
                  <a:pt x="13943" y="10341"/>
                </a:lnTo>
                <a:lnTo>
                  <a:pt x="13797" y="10731"/>
                </a:lnTo>
                <a:lnTo>
                  <a:pt x="13602" y="11120"/>
                </a:lnTo>
                <a:lnTo>
                  <a:pt x="13383" y="11485"/>
                </a:lnTo>
                <a:lnTo>
                  <a:pt x="13140" y="11850"/>
                </a:lnTo>
                <a:lnTo>
                  <a:pt x="12848" y="12166"/>
                </a:lnTo>
                <a:lnTo>
                  <a:pt x="12556" y="12483"/>
                </a:lnTo>
                <a:lnTo>
                  <a:pt x="12239" y="12799"/>
                </a:lnTo>
                <a:lnTo>
                  <a:pt x="12191" y="12726"/>
                </a:lnTo>
                <a:lnTo>
                  <a:pt x="12142" y="12701"/>
                </a:lnTo>
                <a:lnTo>
                  <a:pt x="12020" y="12628"/>
                </a:lnTo>
                <a:lnTo>
                  <a:pt x="11972" y="12628"/>
                </a:lnTo>
                <a:lnTo>
                  <a:pt x="11947" y="12653"/>
                </a:lnTo>
                <a:lnTo>
                  <a:pt x="11947" y="12677"/>
                </a:lnTo>
                <a:lnTo>
                  <a:pt x="11947" y="12726"/>
                </a:lnTo>
                <a:lnTo>
                  <a:pt x="11996" y="12774"/>
                </a:lnTo>
                <a:lnTo>
                  <a:pt x="12020" y="12823"/>
                </a:lnTo>
                <a:lnTo>
                  <a:pt x="12045" y="12969"/>
                </a:lnTo>
                <a:lnTo>
                  <a:pt x="11680" y="13237"/>
                </a:lnTo>
                <a:lnTo>
                  <a:pt x="11582" y="13018"/>
                </a:lnTo>
                <a:lnTo>
                  <a:pt x="11558" y="12896"/>
                </a:lnTo>
                <a:lnTo>
                  <a:pt x="11534" y="12774"/>
                </a:lnTo>
                <a:lnTo>
                  <a:pt x="11509" y="12726"/>
                </a:lnTo>
                <a:lnTo>
                  <a:pt x="11461" y="12701"/>
                </a:lnTo>
                <a:lnTo>
                  <a:pt x="11412" y="12726"/>
                </a:lnTo>
                <a:lnTo>
                  <a:pt x="11388" y="12774"/>
                </a:lnTo>
                <a:lnTo>
                  <a:pt x="11363" y="13115"/>
                </a:lnTo>
                <a:lnTo>
                  <a:pt x="11363" y="13285"/>
                </a:lnTo>
                <a:lnTo>
                  <a:pt x="11388" y="13431"/>
                </a:lnTo>
                <a:lnTo>
                  <a:pt x="11266" y="13529"/>
                </a:lnTo>
                <a:lnTo>
                  <a:pt x="11096" y="13626"/>
                </a:lnTo>
                <a:lnTo>
                  <a:pt x="11023" y="13310"/>
                </a:lnTo>
                <a:lnTo>
                  <a:pt x="10925" y="12993"/>
                </a:lnTo>
                <a:lnTo>
                  <a:pt x="10877" y="12969"/>
                </a:lnTo>
                <a:lnTo>
                  <a:pt x="10828" y="12993"/>
                </a:lnTo>
                <a:lnTo>
                  <a:pt x="10779" y="13188"/>
                </a:lnTo>
                <a:lnTo>
                  <a:pt x="10779" y="13383"/>
                </a:lnTo>
                <a:lnTo>
                  <a:pt x="10804" y="13577"/>
                </a:lnTo>
                <a:lnTo>
                  <a:pt x="10852" y="13772"/>
                </a:lnTo>
                <a:lnTo>
                  <a:pt x="10487" y="13918"/>
                </a:lnTo>
                <a:lnTo>
                  <a:pt x="10487" y="13821"/>
                </a:lnTo>
                <a:lnTo>
                  <a:pt x="10463" y="13480"/>
                </a:lnTo>
                <a:lnTo>
                  <a:pt x="10439" y="13310"/>
                </a:lnTo>
                <a:lnTo>
                  <a:pt x="10414" y="13139"/>
                </a:lnTo>
                <a:lnTo>
                  <a:pt x="10390" y="13091"/>
                </a:lnTo>
                <a:lnTo>
                  <a:pt x="10293" y="13091"/>
                </a:lnTo>
                <a:lnTo>
                  <a:pt x="10268" y="13139"/>
                </a:lnTo>
                <a:lnTo>
                  <a:pt x="10195" y="13480"/>
                </a:lnTo>
                <a:lnTo>
                  <a:pt x="10195" y="13821"/>
                </a:lnTo>
                <a:lnTo>
                  <a:pt x="10171" y="14040"/>
                </a:lnTo>
                <a:lnTo>
                  <a:pt x="9782" y="14186"/>
                </a:lnTo>
                <a:lnTo>
                  <a:pt x="9806" y="13845"/>
                </a:lnTo>
                <a:lnTo>
                  <a:pt x="9879" y="13504"/>
                </a:lnTo>
                <a:lnTo>
                  <a:pt x="9928" y="13164"/>
                </a:lnTo>
                <a:lnTo>
                  <a:pt x="9952" y="12823"/>
                </a:lnTo>
                <a:lnTo>
                  <a:pt x="9952" y="12774"/>
                </a:lnTo>
                <a:lnTo>
                  <a:pt x="9928" y="12750"/>
                </a:lnTo>
                <a:lnTo>
                  <a:pt x="9879" y="12726"/>
                </a:lnTo>
                <a:lnTo>
                  <a:pt x="9806" y="12750"/>
                </a:lnTo>
                <a:lnTo>
                  <a:pt x="9757" y="12799"/>
                </a:lnTo>
                <a:lnTo>
                  <a:pt x="9636" y="13139"/>
                </a:lnTo>
                <a:lnTo>
                  <a:pt x="9490" y="13504"/>
                </a:lnTo>
                <a:lnTo>
                  <a:pt x="9417" y="13894"/>
                </a:lnTo>
                <a:lnTo>
                  <a:pt x="9392" y="14088"/>
                </a:lnTo>
                <a:lnTo>
                  <a:pt x="9368" y="14283"/>
                </a:lnTo>
                <a:lnTo>
                  <a:pt x="9125" y="14332"/>
                </a:lnTo>
                <a:lnTo>
                  <a:pt x="9125" y="14064"/>
                </a:lnTo>
                <a:lnTo>
                  <a:pt x="9149" y="13821"/>
                </a:lnTo>
                <a:lnTo>
                  <a:pt x="9173" y="13431"/>
                </a:lnTo>
                <a:lnTo>
                  <a:pt x="9222" y="13237"/>
                </a:lnTo>
                <a:lnTo>
                  <a:pt x="9246" y="13139"/>
                </a:lnTo>
                <a:lnTo>
                  <a:pt x="9295" y="13091"/>
                </a:lnTo>
                <a:lnTo>
                  <a:pt x="9295" y="13066"/>
                </a:lnTo>
                <a:lnTo>
                  <a:pt x="9295" y="13042"/>
                </a:lnTo>
                <a:lnTo>
                  <a:pt x="9246" y="13042"/>
                </a:lnTo>
                <a:lnTo>
                  <a:pt x="9173" y="13091"/>
                </a:lnTo>
                <a:lnTo>
                  <a:pt x="9125" y="13139"/>
                </a:lnTo>
                <a:lnTo>
                  <a:pt x="9027" y="13310"/>
                </a:lnTo>
                <a:lnTo>
                  <a:pt x="8954" y="13480"/>
                </a:lnTo>
                <a:lnTo>
                  <a:pt x="8906" y="13650"/>
                </a:lnTo>
                <a:lnTo>
                  <a:pt x="8808" y="13991"/>
                </a:lnTo>
                <a:lnTo>
                  <a:pt x="8784" y="14210"/>
                </a:lnTo>
                <a:lnTo>
                  <a:pt x="8784" y="14405"/>
                </a:lnTo>
                <a:lnTo>
                  <a:pt x="8443" y="14453"/>
                </a:lnTo>
                <a:lnTo>
                  <a:pt x="8443" y="14332"/>
                </a:lnTo>
                <a:lnTo>
                  <a:pt x="8492" y="13894"/>
                </a:lnTo>
                <a:lnTo>
                  <a:pt x="8589" y="13456"/>
                </a:lnTo>
                <a:lnTo>
                  <a:pt x="8735" y="13042"/>
                </a:lnTo>
                <a:lnTo>
                  <a:pt x="8833" y="12847"/>
                </a:lnTo>
                <a:lnTo>
                  <a:pt x="8930" y="12653"/>
                </a:lnTo>
                <a:lnTo>
                  <a:pt x="8930" y="12628"/>
                </a:lnTo>
                <a:lnTo>
                  <a:pt x="8906" y="12580"/>
                </a:lnTo>
                <a:lnTo>
                  <a:pt x="8881" y="12580"/>
                </a:lnTo>
                <a:lnTo>
                  <a:pt x="8857" y="12604"/>
                </a:lnTo>
                <a:lnTo>
                  <a:pt x="8687" y="12799"/>
                </a:lnTo>
                <a:lnTo>
                  <a:pt x="8516" y="12993"/>
                </a:lnTo>
                <a:lnTo>
                  <a:pt x="8395" y="13237"/>
                </a:lnTo>
                <a:lnTo>
                  <a:pt x="8297" y="13456"/>
                </a:lnTo>
                <a:lnTo>
                  <a:pt x="8200" y="13723"/>
                </a:lnTo>
                <a:lnTo>
                  <a:pt x="8127" y="13967"/>
                </a:lnTo>
                <a:lnTo>
                  <a:pt x="8103" y="14234"/>
                </a:lnTo>
                <a:lnTo>
                  <a:pt x="8078" y="14478"/>
                </a:lnTo>
                <a:lnTo>
                  <a:pt x="7762" y="14502"/>
                </a:lnTo>
                <a:lnTo>
                  <a:pt x="7811" y="14259"/>
                </a:lnTo>
                <a:lnTo>
                  <a:pt x="7859" y="14113"/>
                </a:lnTo>
                <a:lnTo>
                  <a:pt x="7908" y="13967"/>
                </a:lnTo>
                <a:lnTo>
                  <a:pt x="7957" y="13796"/>
                </a:lnTo>
                <a:lnTo>
                  <a:pt x="7981" y="13650"/>
                </a:lnTo>
                <a:lnTo>
                  <a:pt x="7957" y="13602"/>
                </a:lnTo>
                <a:lnTo>
                  <a:pt x="7932" y="13577"/>
                </a:lnTo>
                <a:lnTo>
                  <a:pt x="7884" y="13577"/>
                </a:lnTo>
                <a:lnTo>
                  <a:pt x="7811" y="13626"/>
                </a:lnTo>
                <a:lnTo>
                  <a:pt x="7738" y="13699"/>
                </a:lnTo>
                <a:lnTo>
                  <a:pt x="7689" y="13772"/>
                </a:lnTo>
                <a:lnTo>
                  <a:pt x="7640" y="13869"/>
                </a:lnTo>
                <a:lnTo>
                  <a:pt x="7567" y="14064"/>
                </a:lnTo>
                <a:lnTo>
                  <a:pt x="7519" y="14259"/>
                </a:lnTo>
                <a:lnTo>
                  <a:pt x="7446" y="14526"/>
                </a:lnTo>
                <a:lnTo>
                  <a:pt x="7105" y="14526"/>
                </a:lnTo>
                <a:lnTo>
                  <a:pt x="7129" y="14380"/>
                </a:lnTo>
                <a:lnTo>
                  <a:pt x="7178" y="14210"/>
                </a:lnTo>
                <a:lnTo>
                  <a:pt x="7300" y="13894"/>
                </a:lnTo>
                <a:lnTo>
                  <a:pt x="7421" y="13577"/>
                </a:lnTo>
                <a:lnTo>
                  <a:pt x="7421" y="13529"/>
                </a:lnTo>
                <a:lnTo>
                  <a:pt x="7397" y="13504"/>
                </a:lnTo>
                <a:lnTo>
                  <a:pt x="7324" y="13504"/>
                </a:lnTo>
                <a:lnTo>
                  <a:pt x="7154" y="13650"/>
                </a:lnTo>
                <a:lnTo>
                  <a:pt x="7008" y="13821"/>
                </a:lnTo>
                <a:lnTo>
                  <a:pt x="6886" y="13991"/>
                </a:lnTo>
                <a:lnTo>
                  <a:pt x="6789" y="14210"/>
                </a:lnTo>
                <a:lnTo>
                  <a:pt x="6740" y="14332"/>
                </a:lnTo>
                <a:lnTo>
                  <a:pt x="6716" y="14502"/>
                </a:lnTo>
                <a:lnTo>
                  <a:pt x="6497" y="14453"/>
                </a:lnTo>
                <a:lnTo>
                  <a:pt x="6302" y="14380"/>
                </a:lnTo>
                <a:lnTo>
                  <a:pt x="5889" y="14210"/>
                </a:lnTo>
                <a:lnTo>
                  <a:pt x="7008" y="13358"/>
                </a:lnTo>
                <a:lnTo>
                  <a:pt x="8078" y="12458"/>
                </a:lnTo>
                <a:lnTo>
                  <a:pt x="8881" y="11777"/>
                </a:lnTo>
                <a:lnTo>
                  <a:pt x="9271" y="11436"/>
                </a:lnTo>
                <a:lnTo>
                  <a:pt x="9684" y="11120"/>
                </a:lnTo>
                <a:lnTo>
                  <a:pt x="10463" y="10512"/>
                </a:lnTo>
                <a:lnTo>
                  <a:pt x="10828" y="10195"/>
                </a:lnTo>
                <a:lnTo>
                  <a:pt x="11193" y="9855"/>
                </a:lnTo>
                <a:lnTo>
                  <a:pt x="11388" y="9636"/>
                </a:lnTo>
                <a:lnTo>
                  <a:pt x="11582" y="9417"/>
                </a:lnTo>
                <a:lnTo>
                  <a:pt x="11923" y="8930"/>
                </a:lnTo>
                <a:lnTo>
                  <a:pt x="12264" y="8443"/>
                </a:lnTo>
                <a:lnTo>
                  <a:pt x="12434" y="8200"/>
                </a:lnTo>
                <a:lnTo>
                  <a:pt x="12629" y="7981"/>
                </a:lnTo>
                <a:lnTo>
                  <a:pt x="12969" y="7616"/>
                </a:lnTo>
                <a:lnTo>
                  <a:pt x="13334" y="7251"/>
                </a:lnTo>
                <a:lnTo>
                  <a:pt x="13699" y="6910"/>
                </a:lnTo>
                <a:lnTo>
                  <a:pt x="14064" y="6570"/>
                </a:lnTo>
                <a:close/>
                <a:moveTo>
                  <a:pt x="14356" y="1460"/>
                </a:moveTo>
                <a:lnTo>
                  <a:pt x="14575" y="1509"/>
                </a:lnTo>
                <a:lnTo>
                  <a:pt x="14721" y="1582"/>
                </a:lnTo>
                <a:lnTo>
                  <a:pt x="14843" y="1679"/>
                </a:lnTo>
                <a:lnTo>
                  <a:pt x="14916" y="1825"/>
                </a:lnTo>
                <a:lnTo>
                  <a:pt x="14964" y="1971"/>
                </a:lnTo>
                <a:lnTo>
                  <a:pt x="14989" y="2141"/>
                </a:lnTo>
                <a:lnTo>
                  <a:pt x="14964" y="2312"/>
                </a:lnTo>
                <a:lnTo>
                  <a:pt x="14940" y="2506"/>
                </a:lnTo>
                <a:lnTo>
                  <a:pt x="14867" y="2701"/>
                </a:lnTo>
                <a:lnTo>
                  <a:pt x="14721" y="3090"/>
                </a:lnTo>
                <a:lnTo>
                  <a:pt x="14551" y="3455"/>
                </a:lnTo>
                <a:lnTo>
                  <a:pt x="14381" y="3747"/>
                </a:lnTo>
                <a:lnTo>
                  <a:pt x="14162" y="4112"/>
                </a:lnTo>
                <a:lnTo>
                  <a:pt x="13918" y="4477"/>
                </a:lnTo>
                <a:lnTo>
                  <a:pt x="13432" y="5183"/>
                </a:lnTo>
                <a:lnTo>
                  <a:pt x="12385" y="6545"/>
                </a:lnTo>
                <a:lnTo>
                  <a:pt x="12045" y="7008"/>
                </a:lnTo>
                <a:lnTo>
                  <a:pt x="11704" y="7421"/>
                </a:lnTo>
                <a:lnTo>
                  <a:pt x="11339" y="7835"/>
                </a:lnTo>
                <a:lnTo>
                  <a:pt x="10950" y="8224"/>
                </a:lnTo>
                <a:lnTo>
                  <a:pt x="10560" y="8614"/>
                </a:lnTo>
                <a:lnTo>
                  <a:pt x="10171" y="9003"/>
                </a:lnTo>
                <a:lnTo>
                  <a:pt x="9319" y="9733"/>
                </a:lnTo>
                <a:lnTo>
                  <a:pt x="8565" y="10341"/>
                </a:lnTo>
                <a:lnTo>
                  <a:pt x="7835" y="10974"/>
                </a:lnTo>
                <a:lnTo>
                  <a:pt x="7129" y="11607"/>
                </a:lnTo>
                <a:lnTo>
                  <a:pt x="6789" y="11947"/>
                </a:lnTo>
                <a:lnTo>
                  <a:pt x="6448" y="12288"/>
                </a:lnTo>
                <a:lnTo>
                  <a:pt x="5791" y="12945"/>
                </a:lnTo>
                <a:lnTo>
                  <a:pt x="5134" y="13602"/>
                </a:lnTo>
                <a:lnTo>
                  <a:pt x="4794" y="13918"/>
                </a:lnTo>
                <a:lnTo>
                  <a:pt x="4429" y="14210"/>
                </a:lnTo>
                <a:lnTo>
                  <a:pt x="4064" y="14478"/>
                </a:lnTo>
                <a:lnTo>
                  <a:pt x="3674" y="14745"/>
                </a:lnTo>
                <a:lnTo>
                  <a:pt x="3431" y="14891"/>
                </a:lnTo>
                <a:lnTo>
                  <a:pt x="3115" y="15037"/>
                </a:lnTo>
                <a:lnTo>
                  <a:pt x="2750" y="15208"/>
                </a:lnTo>
                <a:lnTo>
                  <a:pt x="2360" y="15305"/>
                </a:lnTo>
                <a:lnTo>
                  <a:pt x="2166" y="15354"/>
                </a:lnTo>
                <a:lnTo>
                  <a:pt x="1971" y="15378"/>
                </a:lnTo>
                <a:lnTo>
                  <a:pt x="1776" y="15402"/>
                </a:lnTo>
                <a:lnTo>
                  <a:pt x="1606" y="15378"/>
                </a:lnTo>
                <a:lnTo>
                  <a:pt x="1460" y="15329"/>
                </a:lnTo>
                <a:lnTo>
                  <a:pt x="1314" y="15256"/>
                </a:lnTo>
                <a:lnTo>
                  <a:pt x="1192" y="15159"/>
                </a:lnTo>
                <a:lnTo>
                  <a:pt x="1095" y="15037"/>
                </a:lnTo>
                <a:lnTo>
                  <a:pt x="1022" y="14867"/>
                </a:lnTo>
                <a:lnTo>
                  <a:pt x="973" y="14672"/>
                </a:lnTo>
                <a:lnTo>
                  <a:pt x="973" y="14478"/>
                </a:lnTo>
                <a:lnTo>
                  <a:pt x="973" y="14283"/>
                </a:lnTo>
                <a:lnTo>
                  <a:pt x="998" y="14064"/>
                </a:lnTo>
                <a:lnTo>
                  <a:pt x="1046" y="13869"/>
                </a:lnTo>
                <a:lnTo>
                  <a:pt x="1168" y="13456"/>
                </a:lnTo>
                <a:lnTo>
                  <a:pt x="1752" y="12288"/>
                </a:lnTo>
                <a:lnTo>
                  <a:pt x="2020" y="11753"/>
                </a:lnTo>
                <a:lnTo>
                  <a:pt x="2141" y="11558"/>
                </a:lnTo>
                <a:lnTo>
                  <a:pt x="2190" y="11485"/>
                </a:lnTo>
                <a:lnTo>
                  <a:pt x="2239" y="11436"/>
                </a:lnTo>
                <a:lnTo>
                  <a:pt x="2287" y="11534"/>
                </a:lnTo>
                <a:lnTo>
                  <a:pt x="2263" y="11558"/>
                </a:lnTo>
                <a:lnTo>
                  <a:pt x="1995" y="12118"/>
                </a:lnTo>
                <a:lnTo>
                  <a:pt x="1874" y="12410"/>
                </a:lnTo>
                <a:lnTo>
                  <a:pt x="1776" y="12701"/>
                </a:lnTo>
                <a:lnTo>
                  <a:pt x="1703" y="12993"/>
                </a:lnTo>
                <a:lnTo>
                  <a:pt x="1703" y="13139"/>
                </a:lnTo>
                <a:lnTo>
                  <a:pt x="1703" y="13285"/>
                </a:lnTo>
                <a:lnTo>
                  <a:pt x="1703" y="13431"/>
                </a:lnTo>
                <a:lnTo>
                  <a:pt x="1728" y="13577"/>
                </a:lnTo>
                <a:lnTo>
                  <a:pt x="1776" y="13723"/>
                </a:lnTo>
                <a:lnTo>
                  <a:pt x="1849" y="13869"/>
                </a:lnTo>
                <a:lnTo>
                  <a:pt x="1922" y="13967"/>
                </a:lnTo>
                <a:lnTo>
                  <a:pt x="2020" y="14064"/>
                </a:lnTo>
                <a:lnTo>
                  <a:pt x="2117" y="14137"/>
                </a:lnTo>
                <a:lnTo>
                  <a:pt x="2214" y="14210"/>
                </a:lnTo>
                <a:lnTo>
                  <a:pt x="2336" y="14234"/>
                </a:lnTo>
                <a:lnTo>
                  <a:pt x="2458" y="14283"/>
                </a:lnTo>
                <a:lnTo>
                  <a:pt x="2701" y="14283"/>
                </a:lnTo>
                <a:lnTo>
                  <a:pt x="2969" y="14259"/>
                </a:lnTo>
                <a:lnTo>
                  <a:pt x="3236" y="14210"/>
                </a:lnTo>
                <a:lnTo>
                  <a:pt x="3480" y="14137"/>
                </a:lnTo>
                <a:lnTo>
                  <a:pt x="3674" y="14040"/>
                </a:lnTo>
                <a:lnTo>
                  <a:pt x="4064" y="13869"/>
                </a:lnTo>
                <a:lnTo>
                  <a:pt x="4404" y="13650"/>
                </a:lnTo>
                <a:lnTo>
                  <a:pt x="4745" y="13407"/>
                </a:lnTo>
                <a:lnTo>
                  <a:pt x="5086" y="13139"/>
                </a:lnTo>
                <a:lnTo>
                  <a:pt x="5718" y="12580"/>
                </a:lnTo>
                <a:lnTo>
                  <a:pt x="6351" y="12020"/>
                </a:lnTo>
                <a:lnTo>
                  <a:pt x="7056" y="11315"/>
                </a:lnTo>
                <a:lnTo>
                  <a:pt x="7762" y="10585"/>
                </a:lnTo>
                <a:lnTo>
                  <a:pt x="8443" y="9855"/>
                </a:lnTo>
                <a:lnTo>
                  <a:pt x="9149" y="9125"/>
                </a:lnTo>
                <a:lnTo>
                  <a:pt x="10585" y="7665"/>
                </a:lnTo>
                <a:lnTo>
                  <a:pt x="11315" y="6910"/>
                </a:lnTo>
                <a:lnTo>
                  <a:pt x="12045" y="6180"/>
                </a:lnTo>
                <a:lnTo>
                  <a:pt x="12580" y="5596"/>
                </a:lnTo>
                <a:lnTo>
                  <a:pt x="13091" y="4988"/>
                </a:lnTo>
                <a:lnTo>
                  <a:pt x="13334" y="4672"/>
                </a:lnTo>
                <a:lnTo>
                  <a:pt x="13553" y="4356"/>
                </a:lnTo>
                <a:lnTo>
                  <a:pt x="13772" y="4015"/>
                </a:lnTo>
                <a:lnTo>
                  <a:pt x="13943" y="3674"/>
                </a:lnTo>
                <a:lnTo>
                  <a:pt x="14040" y="3407"/>
                </a:lnTo>
                <a:lnTo>
                  <a:pt x="14113" y="3163"/>
                </a:lnTo>
                <a:lnTo>
                  <a:pt x="14162" y="2896"/>
                </a:lnTo>
                <a:lnTo>
                  <a:pt x="14186" y="2628"/>
                </a:lnTo>
                <a:lnTo>
                  <a:pt x="14137" y="2385"/>
                </a:lnTo>
                <a:lnTo>
                  <a:pt x="14089" y="2263"/>
                </a:lnTo>
                <a:lnTo>
                  <a:pt x="14040" y="2141"/>
                </a:lnTo>
                <a:lnTo>
                  <a:pt x="13967" y="2044"/>
                </a:lnTo>
                <a:lnTo>
                  <a:pt x="13894" y="1947"/>
                </a:lnTo>
                <a:lnTo>
                  <a:pt x="13772" y="1849"/>
                </a:lnTo>
                <a:lnTo>
                  <a:pt x="13651" y="1776"/>
                </a:lnTo>
                <a:lnTo>
                  <a:pt x="13480" y="1703"/>
                </a:lnTo>
                <a:lnTo>
                  <a:pt x="13334" y="1679"/>
                </a:lnTo>
                <a:lnTo>
                  <a:pt x="12994" y="1679"/>
                </a:lnTo>
                <a:lnTo>
                  <a:pt x="13261" y="1606"/>
                </a:lnTo>
                <a:lnTo>
                  <a:pt x="13529" y="1533"/>
                </a:lnTo>
                <a:lnTo>
                  <a:pt x="13821" y="1484"/>
                </a:lnTo>
                <a:lnTo>
                  <a:pt x="14113" y="1460"/>
                </a:lnTo>
                <a:close/>
                <a:moveTo>
                  <a:pt x="15573" y="535"/>
                </a:moveTo>
                <a:lnTo>
                  <a:pt x="15694" y="584"/>
                </a:lnTo>
                <a:lnTo>
                  <a:pt x="15767" y="633"/>
                </a:lnTo>
                <a:lnTo>
                  <a:pt x="15816" y="681"/>
                </a:lnTo>
                <a:lnTo>
                  <a:pt x="15840" y="754"/>
                </a:lnTo>
                <a:lnTo>
                  <a:pt x="15889" y="852"/>
                </a:lnTo>
                <a:lnTo>
                  <a:pt x="15938" y="1119"/>
                </a:lnTo>
                <a:lnTo>
                  <a:pt x="15938" y="1387"/>
                </a:lnTo>
                <a:lnTo>
                  <a:pt x="15913" y="1679"/>
                </a:lnTo>
                <a:lnTo>
                  <a:pt x="15865" y="1971"/>
                </a:lnTo>
                <a:lnTo>
                  <a:pt x="15719" y="2531"/>
                </a:lnTo>
                <a:lnTo>
                  <a:pt x="15548" y="3066"/>
                </a:lnTo>
                <a:lnTo>
                  <a:pt x="15378" y="3577"/>
                </a:lnTo>
                <a:lnTo>
                  <a:pt x="15159" y="4088"/>
                </a:lnTo>
                <a:lnTo>
                  <a:pt x="14916" y="4574"/>
                </a:lnTo>
                <a:lnTo>
                  <a:pt x="14624" y="5061"/>
                </a:lnTo>
                <a:lnTo>
                  <a:pt x="14332" y="5499"/>
                </a:lnTo>
                <a:lnTo>
                  <a:pt x="13991" y="5937"/>
                </a:lnTo>
                <a:lnTo>
                  <a:pt x="13626" y="6351"/>
                </a:lnTo>
                <a:lnTo>
                  <a:pt x="13261" y="6740"/>
                </a:lnTo>
                <a:lnTo>
                  <a:pt x="12604" y="7397"/>
                </a:lnTo>
                <a:lnTo>
                  <a:pt x="12288" y="7738"/>
                </a:lnTo>
                <a:lnTo>
                  <a:pt x="11996" y="8103"/>
                </a:lnTo>
                <a:lnTo>
                  <a:pt x="11363" y="8979"/>
                </a:lnTo>
                <a:lnTo>
                  <a:pt x="11047" y="9392"/>
                </a:lnTo>
                <a:lnTo>
                  <a:pt x="10877" y="9611"/>
                </a:lnTo>
                <a:lnTo>
                  <a:pt x="10682" y="9806"/>
                </a:lnTo>
                <a:lnTo>
                  <a:pt x="10293" y="10122"/>
                </a:lnTo>
                <a:lnTo>
                  <a:pt x="9903" y="10439"/>
                </a:lnTo>
                <a:lnTo>
                  <a:pt x="9100" y="11047"/>
                </a:lnTo>
                <a:lnTo>
                  <a:pt x="8687" y="11388"/>
                </a:lnTo>
                <a:lnTo>
                  <a:pt x="8297" y="11728"/>
                </a:lnTo>
                <a:lnTo>
                  <a:pt x="7519" y="12410"/>
                </a:lnTo>
                <a:lnTo>
                  <a:pt x="6837" y="12969"/>
                </a:lnTo>
                <a:lnTo>
                  <a:pt x="6156" y="13529"/>
                </a:lnTo>
                <a:lnTo>
                  <a:pt x="5475" y="14064"/>
                </a:lnTo>
                <a:lnTo>
                  <a:pt x="4769" y="14575"/>
                </a:lnTo>
                <a:lnTo>
                  <a:pt x="4283" y="14916"/>
                </a:lnTo>
                <a:lnTo>
                  <a:pt x="3796" y="15208"/>
                </a:lnTo>
                <a:lnTo>
                  <a:pt x="3285" y="15500"/>
                </a:lnTo>
                <a:lnTo>
                  <a:pt x="2750" y="15767"/>
                </a:lnTo>
                <a:lnTo>
                  <a:pt x="2287" y="15962"/>
                </a:lnTo>
                <a:lnTo>
                  <a:pt x="2020" y="16059"/>
                </a:lnTo>
                <a:lnTo>
                  <a:pt x="1752" y="16132"/>
                </a:lnTo>
                <a:lnTo>
                  <a:pt x="1484" y="16205"/>
                </a:lnTo>
                <a:lnTo>
                  <a:pt x="1217" y="16230"/>
                </a:lnTo>
                <a:lnTo>
                  <a:pt x="949" y="16205"/>
                </a:lnTo>
                <a:lnTo>
                  <a:pt x="827" y="16181"/>
                </a:lnTo>
                <a:lnTo>
                  <a:pt x="730" y="16132"/>
                </a:lnTo>
                <a:lnTo>
                  <a:pt x="633" y="16084"/>
                </a:lnTo>
                <a:lnTo>
                  <a:pt x="560" y="16011"/>
                </a:lnTo>
                <a:lnTo>
                  <a:pt x="511" y="15938"/>
                </a:lnTo>
                <a:lnTo>
                  <a:pt x="462" y="15840"/>
                </a:lnTo>
                <a:lnTo>
                  <a:pt x="438" y="15646"/>
                </a:lnTo>
                <a:lnTo>
                  <a:pt x="438" y="15402"/>
                </a:lnTo>
                <a:lnTo>
                  <a:pt x="487" y="15159"/>
                </a:lnTo>
                <a:lnTo>
                  <a:pt x="560" y="14891"/>
                </a:lnTo>
                <a:lnTo>
                  <a:pt x="754" y="14405"/>
                </a:lnTo>
                <a:lnTo>
                  <a:pt x="754" y="14599"/>
                </a:lnTo>
                <a:lnTo>
                  <a:pt x="754" y="14794"/>
                </a:lnTo>
                <a:lnTo>
                  <a:pt x="803" y="14964"/>
                </a:lnTo>
                <a:lnTo>
                  <a:pt x="827" y="15110"/>
                </a:lnTo>
                <a:lnTo>
                  <a:pt x="900" y="15232"/>
                </a:lnTo>
                <a:lnTo>
                  <a:pt x="973" y="15354"/>
                </a:lnTo>
                <a:lnTo>
                  <a:pt x="1046" y="15427"/>
                </a:lnTo>
                <a:lnTo>
                  <a:pt x="1144" y="15500"/>
                </a:lnTo>
                <a:lnTo>
                  <a:pt x="1241" y="15573"/>
                </a:lnTo>
                <a:lnTo>
                  <a:pt x="1338" y="15597"/>
                </a:lnTo>
                <a:lnTo>
                  <a:pt x="1460" y="15646"/>
                </a:lnTo>
                <a:lnTo>
                  <a:pt x="1849" y="15646"/>
                </a:lnTo>
                <a:lnTo>
                  <a:pt x="2141" y="15597"/>
                </a:lnTo>
                <a:lnTo>
                  <a:pt x="2433" y="15500"/>
                </a:lnTo>
                <a:lnTo>
                  <a:pt x="2750" y="15402"/>
                </a:lnTo>
                <a:lnTo>
                  <a:pt x="3042" y="15256"/>
                </a:lnTo>
                <a:lnTo>
                  <a:pt x="3626" y="14964"/>
                </a:lnTo>
                <a:lnTo>
                  <a:pt x="4112" y="14648"/>
                </a:lnTo>
                <a:lnTo>
                  <a:pt x="4453" y="14405"/>
                </a:lnTo>
                <a:lnTo>
                  <a:pt x="4794" y="14137"/>
                </a:lnTo>
                <a:lnTo>
                  <a:pt x="5134" y="13845"/>
                </a:lnTo>
                <a:lnTo>
                  <a:pt x="5767" y="13261"/>
                </a:lnTo>
                <a:lnTo>
                  <a:pt x="6375" y="12653"/>
                </a:lnTo>
                <a:lnTo>
                  <a:pt x="6983" y="12045"/>
                </a:lnTo>
                <a:lnTo>
                  <a:pt x="7738" y="11363"/>
                </a:lnTo>
                <a:lnTo>
                  <a:pt x="8492" y="10731"/>
                </a:lnTo>
                <a:lnTo>
                  <a:pt x="9271" y="10098"/>
                </a:lnTo>
                <a:lnTo>
                  <a:pt x="10049" y="9465"/>
                </a:lnTo>
                <a:lnTo>
                  <a:pt x="10439" y="9125"/>
                </a:lnTo>
                <a:lnTo>
                  <a:pt x="10828" y="8760"/>
                </a:lnTo>
                <a:lnTo>
                  <a:pt x="11193" y="8395"/>
                </a:lnTo>
                <a:lnTo>
                  <a:pt x="11558" y="8030"/>
                </a:lnTo>
                <a:lnTo>
                  <a:pt x="11899" y="7665"/>
                </a:lnTo>
                <a:lnTo>
                  <a:pt x="12239" y="7275"/>
                </a:lnTo>
                <a:lnTo>
                  <a:pt x="12896" y="6448"/>
                </a:lnTo>
                <a:lnTo>
                  <a:pt x="13894" y="5110"/>
                </a:lnTo>
                <a:lnTo>
                  <a:pt x="14381" y="4429"/>
                </a:lnTo>
                <a:lnTo>
                  <a:pt x="14599" y="4064"/>
                </a:lnTo>
                <a:lnTo>
                  <a:pt x="14818" y="3723"/>
                </a:lnTo>
                <a:lnTo>
                  <a:pt x="14989" y="3382"/>
                </a:lnTo>
                <a:lnTo>
                  <a:pt x="15159" y="2993"/>
                </a:lnTo>
                <a:lnTo>
                  <a:pt x="15281" y="2604"/>
                </a:lnTo>
                <a:lnTo>
                  <a:pt x="15329" y="2409"/>
                </a:lnTo>
                <a:lnTo>
                  <a:pt x="15378" y="2214"/>
                </a:lnTo>
                <a:lnTo>
                  <a:pt x="15378" y="2020"/>
                </a:lnTo>
                <a:lnTo>
                  <a:pt x="15354" y="1849"/>
                </a:lnTo>
                <a:lnTo>
                  <a:pt x="15305" y="1655"/>
                </a:lnTo>
                <a:lnTo>
                  <a:pt x="15232" y="1509"/>
                </a:lnTo>
                <a:lnTo>
                  <a:pt x="15135" y="1363"/>
                </a:lnTo>
                <a:lnTo>
                  <a:pt x="14989" y="1241"/>
                </a:lnTo>
                <a:lnTo>
                  <a:pt x="14794" y="1144"/>
                </a:lnTo>
                <a:lnTo>
                  <a:pt x="14575" y="1046"/>
                </a:lnTo>
                <a:lnTo>
                  <a:pt x="14332" y="998"/>
                </a:lnTo>
                <a:lnTo>
                  <a:pt x="14089" y="973"/>
                </a:lnTo>
                <a:lnTo>
                  <a:pt x="14818" y="730"/>
                </a:lnTo>
                <a:lnTo>
                  <a:pt x="15110" y="608"/>
                </a:lnTo>
                <a:lnTo>
                  <a:pt x="15281" y="560"/>
                </a:lnTo>
                <a:lnTo>
                  <a:pt x="15427" y="535"/>
                </a:lnTo>
                <a:close/>
                <a:moveTo>
                  <a:pt x="15451" y="0"/>
                </a:moveTo>
                <a:lnTo>
                  <a:pt x="15305" y="24"/>
                </a:lnTo>
                <a:lnTo>
                  <a:pt x="15013" y="97"/>
                </a:lnTo>
                <a:lnTo>
                  <a:pt x="13845" y="462"/>
                </a:lnTo>
                <a:lnTo>
                  <a:pt x="13261" y="657"/>
                </a:lnTo>
                <a:lnTo>
                  <a:pt x="12702" y="876"/>
                </a:lnTo>
                <a:lnTo>
                  <a:pt x="12118" y="1119"/>
                </a:lnTo>
                <a:lnTo>
                  <a:pt x="11582" y="1411"/>
                </a:lnTo>
                <a:lnTo>
                  <a:pt x="11047" y="1703"/>
                </a:lnTo>
                <a:lnTo>
                  <a:pt x="10536" y="2020"/>
                </a:lnTo>
                <a:lnTo>
                  <a:pt x="10512" y="2068"/>
                </a:lnTo>
                <a:lnTo>
                  <a:pt x="10195" y="1971"/>
                </a:lnTo>
                <a:lnTo>
                  <a:pt x="9879" y="1898"/>
                </a:lnTo>
                <a:lnTo>
                  <a:pt x="9246" y="1801"/>
                </a:lnTo>
                <a:lnTo>
                  <a:pt x="8906" y="1776"/>
                </a:lnTo>
                <a:lnTo>
                  <a:pt x="8565" y="1752"/>
                </a:lnTo>
                <a:lnTo>
                  <a:pt x="8224" y="1752"/>
                </a:lnTo>
                <a:lnTo>
                  <a:pt x="7884" y="1776"/>
                </a:lnTo>
                <a:lnTo>
                  <a:pt x="7543" y="1801"/>
                </a:lnTo>
                <a:lnTo>
                  <a:pt x="7178" y="1849"/>
                </a:lnTo>
                <a:lnTo>
                  <a:pt x="6837" y="1898"/>
                </a:lnTo>
                <a:lnTo>
                  <a:pt x="6497" y="1971"/>
                </a:lnTo>
                <a:lnTo>
                  <a:pt x="6181" y="2068"/>
                </a:lnTo>
                <a:lnTo>
                  <a:pt x="5840" y="2166"/>
                </a:lnTo>
                <a:lnTo>
                  <a:pt x="5524" y="2287"/>
                </a:lnTo>
                <a:lnTo>
                  <a:pt x="5207" y="2409"/>
                </a:lnTo>
                <a:lnTo>
                  <a:pt x="4891" y="2555"/>
                </a:lnTo>
                <a:lnTo>
                  <a:pt x="4575" y="2725"/>
                </a:lnTo>
                <a:lnTo>
                  <a:pt x="4283" y="2896"/>
                </a:lnTo>
                <a:lnTo>
                  <a:pt x="3991" y="3090"/>
                </a:lnTo>
                <a:lnTo>
                  <a:pt x="3626" y="3358"/>
                </a:lnTo>
                <a:lnTo>
                  <a:pt x="3285" y="3699"/>
                </a:lnTo>
                <a:lnTo>
                  <a:pt x="2969" y="4039"/>
                </a:lnTo>
                <a:lnTo>
                  <a:pt x="2677" y="4429"/>
                </a:lnTo>
                <a:lnTo>
                  <a:pt x="2433" y="4842"/>
                </a:lnTo>
                <a:lnTo>
                  <a:pt x="2214" y="5256"/>
                </a:lnTo>
                <a:lnTo>
                  <a:pt x="2044" y="5718"/>
                </a:lnTo>
                <a:lnTo>
                  <a:pt x="1874" y="6156"/>
                </a:lnTo>
                <a:lnTo>
                  <a:pt x="1776" y="6351"/>
                </a:lnTo>
                <a:lnTo>
                  <a:pt x="1679" y="6521"/>
                </a:lnTo>
                <a:lnTo>
                  <a:pt x="1630" y="6691"/>
                </a:lnTo>
                <a:lnTo>
                  <a:pt x="1630" y="6862"/>
                </a:lnTo>
                <a:lnTo>
                  <a:pt x="1655" y="6910"/>
                </a:lnTo>
                <a:lnTo>
                  <a:pt x="1703" y="6935"/>
                </a:lnTo>
                <a:lnTo>
                  <a:pt x="1630" y="7348"/>
                </a:lnTo>
                <a:lnTo>
                  <a:pt x="1582" y="7762"/>
                </a:lnTo>
                <a:lnTo>
                  <a:pt x="1557" y="8151"/>
                </a:lnTo>
                <a:lnTo>
                  <a:pt x="1557" y="8565"/>
                </a:lnTo>
                <a:lnTo>
                  <a:pt x="1557" y="8881"/>
                </a:lnTo>
                <a:lnTo>
                  <a:pt x="1606" y="9198"/>
                </a:lnTo>
                <a:lnTo>
                  <a:pt x="1655" y="9514"/>
                </a:lnTo>
                <a:lnTo>
                  <a:pt x="1703" y="9830"/>
                </a:lnTo>
                <a:lnTo>
                  <a:pt x="1776" y="10171"/>
                </a:lnTo>
                <a:lnTo>
                  <a:pt x="1874" y="10487"/>
                </a:lnTo>
                <a:lnTo>
                  <a:pt x="1995" y="10828"/>
                </a:lnTo>
                <a:lnTo>
                  <a:pt x="2117" y="11144"/>
                </a:lnTo>
                <a:lnTo>
                  <a:pt x="2020" y="11193"/>
                </a:lnTo>
                <a:lnTo>
                  <a:pt x="1898" y="11290"/>
                </a:lnTo>
                <a:lnTo>
                  <a:pt x="1776" y="11412"/>
                </a:lnTo>
                <a:lnTo>
                  <a:pt x="1655" y="11607"/>
                </a:lnTo>
                <a:lnTo>
                  <a:pt x="1387" y="12045"/>
                </a:lnTo>
                <a:lnTo>
                  <a:pt x="1119" y="12556"/>
                </a:lnTo>
                <a:lnTo>
                  <a:pt x="876" y="13091"/>
                </a:lnTo>
                <a:lnTo>
                  <a:pt x="657" y="13553"/>
                </a:lnTo>
                <a:lnTo>
                  <a:pt x="414" y="14113"/>
                </a:lnTo>
                <a:lnTo>
                  <a:pt x="243" y="14551"/>
                </a:lnTo>
                <a:lnTo>
                  <a:pt x="97" y="14989"/>
                </a:lnTo>
                <a:lnTo>
                  <a:pt x="49" y="15208"/>
                </a:lnTo>
                <a:lnTo>
                  <a:pt x="0" y="15427"/>
                </a:lnTo>
                <a:lnTo>
                  <a:pt x="0" y="15670"/>
                </a:lnTo>
                <a:lnTo>
                  <a:pt x="49" y="15889"/>
                </a:lnTo>
                <a:lnTo>
                  <a:pt x="97" y="16084"/>
                </a:lnTo>
                <a:lnTo>
                  <a:pt x="195" y="16254"/>
                </a:lnTo>
                <a:lnTo>
                  <a:pt x="316" y="16400"/>
                </a:lnTo>
                <a:lnTo>
                  <a:pt x="487" y="16497"/>
                </a:lnTo>
                <a:lnTo>
                  <a:pt x="657" y="16595"/>
                </a:lnTo>
                <a:lnTo>
                  <a:pt x="827" y="16643"/>
                </a:lnTo>
                <a:lnTo>
                  <a:pt x="1046" y="16668"/>
                </a:lnTo>
                <a:lnTo>
                  <a:pt x="1241" y="16668"/>
                </a:lnTo>
                <a:lnTo>
                  <a:pt x="1509" y="16643"/>
                </a:lnTo>
                <a:lnTo>
                  <a:pt x="1776" y="16570"/>
                </a:lnTo>
                <a:lnTo>
                  <a:pt x="2044" y="16497"/>
                </a:lnTo>
                <a:lnTo>
                  <a:pt x="2312" y="16400"/>
                </a:lnTo>
                <a:lnTo>
                  <a:pt x="2823" y="16157"/>
                </a:lnTo>
                <a:lnTo>
                  <a:pt x="3309" y="15913"/>
                </a:lnTo>
                <a:lnTo>
                  <a:pt x="3796" y="15646"/>
                </a:lnTo>
                <a:lnTo>
                  <a:pt x="4258" y="15378"/>
                </a:lnTo>
                <a:lnTo>
                  <a:pt x="4721" y="15062"/>
                </a:lnTo>
                <a:lnTo>
                  <a:pt x="5183" y="14745"/>
                </a:lnTo>
                <a:lnTo>
                  <a:pt x="5791" y="14307"/>
                </a:lnTo>
                <a:lnTo>
                  <a:pt x="5767" y="14405"/>
                </a:lnTo>
                <a:lnTo>
                  <a:pt x="5767" y="14502"/>
                </a:lnTo>
                <a:lnTo>
                  <a:pt x="5791" y="14599"/>
                </a:lnTo>
                <a:lnTo>
                  <a:pt x="5864" y="14672"/>
                </a:lnTo>
                <a:lnTo>
                  <a:pt x="5937" y="14745"/>
                </a:lnTo>
                <a:lnTo>
                  <a:pt x="6035" y="14794"/>
                </a:lnTo>
                <a:lnTo>
                  <a:pt x="6302" y="14867"/>
                </a:lnTo>
                <a:lnTo>
                  <a:pt x="6594" y="14940"/>
                </a:lnTo>
                <a:lnTo>
                  <a:pt x="6910" y="14964"/>
                </a:lnTo>
                <a:lnTo>
                  <a:pt x="7227" y="14989"/>
                </a:lnTo>
                <a:lnTo>
                  <a:pt x="7543" y="14989"/>
                </a:lnTo>
                <a:lnTo>
                  <a:pt x="7567" y="15037"/>
                </a:lnTo>
                <a:lnTo>
                  <a:pt x="7640" y="15062"/>
                </a:lnTo>
                <a:lnTo>
                  <a:pt x="7689" y="15062"/>
                </a:lnTo>
                <a:lnTo>
                  <a:pt x="7713" y="15037"/>
                </a:lnTo>
                <a:lnTo>
                  <a:pt x="7738" y="14964"/>
                </a:lnTo>
                <a:lnTo>
                  <a:pt x="8127" y="14940"/>
                </a:lnTo>
                <a:lnTo>
                  <a:pt x="8224" y="14940"/>
                </a:lnTo>
                <a:lnTo>
                  <a:pt x="8322" y="14964"/>
                </a:lnTo>
                <a:lnTo>
                  <a:pt x="8395" y="14916"/>
                </a:lnTo>
                <a:lnTo>
                  <a:pt x="8808" y="14867"/>
                </a:lnTo>
                <a:lnTo>
                  <a:pt x="9198" y="14794"/>
                </a:lnTo>
                <a:lnTo>
                  <a:pt x="9611" y="14697"/>
                </a:lnTo>
                <a:lnTo>
                  <a:pt x="10001" y="14599"/>
                </a:lnTo>
                <a:lnTo>
                  <a:pt x="10390" y="14453"/>
                </a:lnTo>
                <a:lnTo>
                  <a:pt x="10779" y="14307"/>
                </a:lnTo>
                <a:lnTo>
                  <a:pt x="11144" y="14137"/>
                </a:lnTo>
                <a:lnTo>
                  <a:pt x="11509" y="13918"/>
                </a:lnTo>
                <a:lnTo>
                  <a:pt x="12020" y="13577"/>
                </a:lnTo>
                <a:lnTo>
                  <a:pt x="12507" y="13164"/>
                </a:lnTo>
                <a:lnTo>
                  <a:pt x="12969" y="12726"/>
                </a:lnTo>
                <a:lnTo>
                  <a:pt x="13359" y="12264"/>
                </a:lnTo>
                <a:lnTo>
                  <a:pt x="13553" y="11996"/>
                </a:lnTo>
                <a:lnTo>
                  <a:pt x="13724" y="11753"/>
                </a:lnTo>
                <a:lnTo>
                  <a:pt x="13894" y="11485"/>
                </a:lnTo>
                <a:lnTo>
                  <a:pt x="14040" y="11193"/>
                </a:lnTo>
                <a:lnTo>
                  <a:pt x="14186" y="10925"/>
                </a:lnTo>
                <a:lnTo>
                  <a:pt x="14308" y="10633"/>
                </a:lnTo>
                <a:lnTo>
                  <a:pt x="14405" y="10341"/>
                </a:lnTo>
                <a:lnTo>
                  <a:pt x="14478" y="10049"/>
                </a:lnTo>
                <a:lnTo>
                  <a:pt x="14599" y="9538"/>
                </a:lnTo>
                <a:lnTo>
                  <a:pt x="14648" y="9003"/>
                </a:lnTo>
                <a:lnTo>
                  <a:pt x="14672" y="8468"/>
                </a:lnTo>
                <a:lnTo>
                  <a:pt x="14697" y="7957"/>
                </a:lnTo>
                <a:lnTo>
                  <a:pt x="14697" y="7519"/>
                </a:lnTo>
                <a:lnTo>
                  <a:pt x="14672" y="7032"/>
                </a:lnTo>
                <a:lnTo>
                  <a:pt x="14624" y="6813"/>
                </a:lnTo>
                <a:lnTo>
                  <a:pt x="14575" y="6594"/>
                </a:lnTo>
                <a:lnTo>
                  <a:pt x="14502" y="6375"/>
                </a:lnTo>
                <a:lnTo>
                  <a:pt x="14381" y="6180"/>
                </a:lnTo>
                <a:lnTo>
                  <a:pt x="14745" y="5718"/>
                </a:lnTo>
                <a:lnTo>
                  <a:pt x="15086" y="5207"/>
                </a:lnTo>
                <a:lnTo>
                  <a:pt x="15378" y="4696"/>
                </a:lnTo>
                <a:lnTo>
                  <a:pt x="15646" y="4185"/>
                </a:lnTo>
                <a:lnTo>
                  <a:pt x="15889" y="3650"/>
                </a:lnTo>
                <a:lnTo>
                  <a:pt x="16084" y="3090"/>
                </a:lnTo>
                <a:lnTo>
                  <a:pt x="16254" y="2506"/>
                </a:lnTo>
                <a:lnTo>
                  <a:pt x="16376" y="1922"/>
                </a:lnTo>
                <a:lnTo>
                  <a:pt x="16449" y="1509"/>
                </a:lnTo>
                <a:lnTo>
                  <a:pt x="16449" y="1290"/>
                </a:lnTo>
                <a:lnTo>
                  <a:pt x="16449" y="1046"/>
                </a:lnTo>
                <a:lnTo>
                  <a:pt x="16424" y="803"/>
                </a:lnTo>
                <a:lnTo>
                  <a:pt x="16376" y="584"/>
                </a:lnTo>
                <a:lnTo>
                  <a:pt x="16303" y="389"/>
                </a:lnTo>
                <a:lnTo>
                  <a:pt x="16230" y="316"/>
                </a:lnTo>
                <a:lnTo>
                  <a:pt x="16157" y="243"/>
                </a:lnTo>
                <a:lnTo>
                  <a:pt x="16035" y="122"/>
                </a:lnTo>
                <a:lnTo>
                  <a:pt x="15889" y="49"/>
                </a:lnTo>
                <a:lnTo>
                  <a:pt x="15767" y="24"/>
                </a:lnTo>
                <a:lnTo>
                  <a:pt x="15621" y="0"/>
                </a:lnTo>
                <a:close/>
              </a:path>
            </a:pathLst>
          </a:custGeom>
          <a:solidFill>
            <a:srgbClr val="92D050"/>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5" name="Google Shape;236;p21"/>
          <p:cNvSpPr/>
          <p:nvPr/>
        </p:nvSpPr>
        <p:spPr>
          <a:xfrm rot="1473029">
            <a:off x="213619" y="151876"/>
            <a:ext cx="492132" cy="47013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rgbClr val="92D050"/>
          </a:solidFill>
          <a:ln>
            <a:solidFill>
              <a:srgbClr val="00B050"/>
            </a:solid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16" name="Google Shape;193;p16"/>
          <p:cNvSpPr/>
          <p:nvPr/>
        </p:nvSpPr>
        <p:spPr>
          <a:xfrm>
            <a:off x="8468111" y="0"/>
            <a:ext cx="675889" cy="639426"/>
          </a:xfrm>
          <a:custGeom>
            <a:avLst/>
            <a:gdLst/>
            <a:ahLst/>
            <a:cxnLst/>
            <a:rect l="l" t="t" r="r" b="b"/>
            <a:pathLst>
              <a:path w="483555" h="464158" extrusionOk="0">
                <a:moveTo>
                  <a:pt x="14370" y="311041"/>
                </a:moveTo>
                <a:cubicBezTo>
                  <a:pt x="13208" y="301350"/>
                  <a:pt x="-977" y="305669"/>
                  <a:pt x="54" y="314812"/>
                </a:cubicBezTo>
                <a:cubicBezTo>
                  <a:pt x="5227" y="358303"/>
                  <a:pt x="26648" y="398237"/>
                  <a:pt x="59995" y="426627"/>
                </a:cubicBezTo>
                <a:cubicBezTo>
                  <a:pt x="67120" y="432700"/>
                  <a:pt x="77995" y="422132"/>
                  <a:pt x="70957" y="416191"/>
                </a:cubicBezTo>
                <a:cubicBezTo>
                  <a:pt x="39408" y="389609"/>
                  <a:pt x="19172" y="352011"/>
                  <a:pt x="14370" y="311041"/>
                </a:cubicBezTo>
                <a:close/>
                <a:moveTo>
                  <a:pt x="336880" y="193437"/>
                </a:moveTo>
                <a:cubicBezTo>
                  <a:pt x="334468" y="176358"/>
                  <a:pt x="330303" y="159652"/>
                  <a:pt x="314956" y="149764"/>
                </a:cubicBezTo>
                <a:cubicBezTo>
                  <a:pt x="298096" y="138801"/>
                  <a:pt x="277136" y="134943"/>
                  <a:pt x="257360" y="135008"/>
                </a:cubicBezTo>
                <a:cubicBezTo>
                  <a:pt x="255101" y="134929"/>
                  <a:pt x="252953" y="136054"/>
                  <a:pt x="251747" y="137968"/>
                </a:cubicBezTo>
                <a:cubicBezTo>
                  <a:pt x="221513" y="140051"/>
                  <a:pt x="199128" y="156275"/>
                  <a:pt x="191038" y="185961"/>
                </a:cubicBezTo>
                <a:cubicBezTo>
                  <a:pt x="183255" y="213827"/>
                  <a:pt x="188122" y="259386"/>
                  <a:pt x="214563" y="276487"/>
                </a:cubicBezTo>
                <a:cubicBezTo>
                  <a:pt x="227893" y="285104"/>
                  <a:pt x="244534" y="286924"/>
                  <a:pt x="260056" y="287450"/>
                </a:cubicBezTo>
                <a:cubicBezTo>
                  <a:pt x="318003" y="291681"/>
                  <a:pt x="344510" y="246232"/>
                  <a:pt x="336880" y="193437"/>
                </a:cubicBezTo>
                <a:close/>
                <a:moveTo>
                  <a:pt x="264069" y="272760"/>
                </a:moveTo>
                <a:cubicBezTo>
                  <a:pt x="249708" y="272541"/>
                  <a:pt x="231906" y="271489"/>
                  <a:pt x="220220" y="261973"/>
                </a:cubicBezTo>
                <a:cubicBezTo>
                  <a:pt x="207306" y="251384"/>
                  <a:pt x="204105" y="231060"/>
                  <a:pt x="203031" y="215384"/>
                </a:cubicBezTo>
                <a:cubicBezTo>
                  <a:pt x="201891" y="198787"/>
                  <a:pt x="204719" y="181006"/>
                  <a:pt x="216185" y="168158"/>
                </a:cubicBezTo>
                <a:cubicBezTo>
                  <a:pt x="228003" y="154806"/>
                  <a:pt x="245827" y="152811"/>
                  <a:pt x="262600" y="152000"/>
                </a:cubicBezTo>
                <a:cubicBezTo>
                  <a:pt x="264244" y="151908"/>
                  <a:pt x="265801" y="151241"/>
                  <a:pt x="266985" y="150114"/>
                </a:cubicBezTo>
                <a:cubicBezTo>
                  <a:pt x="282332" y="151211"/>
                  <a:pt x="299411" y="155376"/>
                  <a:pt x="310373" y="165264"/>
                </a:cubicBezTo>
                <a:cubicBezTo>
                  <a:pt x="321840" y="175613"/>
                  <a:pt x="323133" y="196616"/>
                  <a:pt x="323353" y="210999"/>
                </a:cubicBezTo>
                <a:cubicBezTo>
                  <a:pt x="324142" y="248709"/>
                  <a:pt x="303270" y="274580"/>
                  <a:pt x="264069" y="272760"/>
                </a:cubicBezTo>
                <a:close/>
                <a:moveTo>
                  <a:pt x="271414" y="444539"/>
                </a:moveTo>
                <a:cubicBezTo>
                  <a:pt x="155805" y="470849"/>
                  <a:pt x="43398" y="380958"/>
                  <a:pt x="44122" y="262302"/>
                </a:cubicBezTo>
                <a:cubicBezTo>
                  <a:pt x="44122" y="252502"/>
                  <a:pt x="29498" y="252809"/>
                  <a:pt x="29520" y="262302"/>
                </a:cubicBezTo>
                <a:cubicBezTo>
                  <a:pt x="28555" y="390561"/>
                  <a:pt x="149250" y="487818"/>
                  <a:pt x="274351" y="459097"/>
                </a:cubicBezTo>
                <a:cubicBezTo>
                  <a:pt x="283428" y="457080"/>
                  <a:pt x="280951" y="442456"/>
                  <a:pt x="271414" y="444539"/>
                </a:cubicBezTo>
                <a:close/>
                <a:moveTo>
                  <a:pt x="348150" y="137245"/>
                </a:moveTo>
                <a:cubicBezTo>
                  <a:pt x="328966" y="112294"/>
                  <a:pt x="296408" y="110321"/>
                  <a:pt x="267029" y="109072"/>
                </a:cubicBezTo>
                <a:cubicBezTo>
                  <a:pt x="257952" y="108677"/>
                  <a:pt x="254291" y="123344"/>
                  <a:pt x="263871" y="123739"/>
                </a:cubicBezTo>
                <a:cubicBezTo>
                  <a:pt x="287988" y="124770"/>
                  <a:pt x="319450" y="125011"/>
                  <a:pt x="335521" y="145817"/>
                </a:cubicBezTo>
                <a:cubicBezTo>
                  <a:pt x="353389" y="169123"/>
                  <a:pt x="358585" y="191859"/>
                  <a:pt x="354222" y="220580"/>
                </a:cubicBezTo>
                <a:cubicBezTo>
                  <a:pt x="353104" y="230270"/>
                  <a:pt x="367553" y="232309"/>
                  <a:pt x="368627" y="222926"/>
                </a:cubicBezTo>
                <a:cubicBezTo>
                  <a:pt x="370447" y="207184"/>
                  <a:pt x="371850" y="191530"/>
                  <a:pt x="367575" y="176029"/>
                </a:cubicBezTo>
                <a:cubicBezTo>
                  <a:pt x="363562" y="162000"/>
                  <a:pt x="356985" y="148845"/>
                  <a:pt x="348128" y="137245"/>
                </a:cubicBezTo>
                <a:close/>
                <a:moveTo>
                  <a:pt x="311163" y="288349"/>
                </a:moveTo>
                <a:cubicBezTo>
                  <a:pt x="301867" y="288349"/>
                  <a:pt x="302064" y="303148"/>
                  <a:pt x="311777" y="303148"/>
                </a:cubicBezTo>
                <a:cubicBezTo>
                  <a:pt x="321029" y="303148"/>
                  <a:pt x="320853" y="288349"/>
                  <a:pt x="311163" y="288349"/>
                </a:cubicBezTo>
                <a:close/>
                <a:moveTo>
                  <a:pt x="475115" y="172784"/>
                </a:moveTo>
                <a:cubicBezTo>
                  <a:pt x="469348" y="169934"/>
                  <a:pt x="460294" y="171272"/>
                  <a:pt x="454242" y="171140"/>
                </a:cubicBezTo>
                <a:lnTo>
                  <a:pt x="430717" y="170680"/>
                </a:lnTo>
                <a:cubicBezTo>
                  <a:pt x="430652" y="154344"/>
                  <a:pt x="425916" y="138365"/>
                  <a:pt x="417058" y="124638"/>
                </a:cubicBezTo>
                <a:lnTo>
                  <a:pt x="428547" y="109839"/>
                </a:lnTo>
                <a:cubicBezTo>
                  <a:pt x="432318" y="105016"/>
                  <a:pt x="437448" y="99622"/>
                  <a:pt x="438369" y="93220"/>
                </a:cubicBezTo>
                <a:cubicBezTo>
                  <a:pt x="440101" y="81227"/>
                  <a:pt x="425938" y="71405"/>
                  <a:pt x="417957" y="64828"/>
                </a:cubicBezTo>
                <a:cubicBezTo>
                  <a:pt x="409187" y="57637"/>
                  <a:pt x="394805" y="44855"/>
                  <a:pt x="382878" y="44219"/>
                </a:cubicBezTo>
                <a:cubicBezTo>
                  <a:pt x="370951" y="43583"/>
                  <a:pt x="362379" y="58799"/>
                  <a:pt x="355867" y="68643"/>
                </a:cubicBezTo>
                <a:cubicBezTo>
                  <a:pt x="343874" y="58630"/>
                  <a:pt x="329777" y="51469"/>
                  <a:pt x="314627" y="47705"/>
                </a:cubicBezTo>
                <a:cubicBezTo>
                  <a:pt x="314627" y="35186"/>
                  <a:pt x="315635" y="19882"/>
                  <a:pt x="310045" y="9381"/>
                </a:cubicBezTo>
                <a:cubicBezTo>
                  <a:pt x="303095" y="-3774"/>
                  <a:pt x="285117" y="611"/>
                  <a:pt x="273080" y="1049"/>
                </a:cubicBezTo>
                <a:cubicBezTo>
                  <a:pt x="263915" y="1415"/>
                  <a:pt x="254751" y="1882"/>
                  <a:pt x="245609" y="2452"/>
                </a:cubicBezTo>
                <a:cubicBezTo>
                  <a:pt x="240500" y="2781"/>
                  <a:pt x="233901" y="2189"/>
                  <a:pt x="229822" y="5938"/>
                </a:cubicBezTo>
                <a:cubicBezTo>
                  <a:pt x="221272" y="13853"/>
                  <a:pt x="223092" y="34857"/>
                  <a:pt x="224407" y="46148"/>
                </a:cubicBezTo>
                <a:cubicBezTo>
                  <a:pt x="208359" y="49327"/>
                  <a:pt x="194239" y="57527"/>
                  <a:pt x="180558" y="66604"/>
                </a:cubicBezTo>
                <a:cubicBezTo>
                  <a:pt x="175647" y="61544"/>
                  <a:pt x="171087" y="56168"/>
                  <a:pt x="166899" y="50511"/>
                </a:cubicBezTo>
                <a:cubicBezTo>
                  <a:pt x="163523" y="46126"/>
                  <a:pt x="160322" y="43429"/>
                  <a:pt x="154534" y="43320"/>
                </a:cubicBezTo>
                <a:cubicBezTo>
                  <a:pt x="141182" y="43079"/>
                  <a:pt x="126646" y="51585"/>
                  <a:pt x="117021" y="60136"/>
                </a:cubicBezTo>
                <a:cubicBezTo>
                  <a:pt x="108843" y="67415"/>
                  <a:pt x="96697" y="81205"/>
                  <a:pt x="97903" y="93176"/>
                </a:cubicBezTo>
                <a:cubicBezTo>
                  <a:pt x="98560" y="99754"/>
                  <a:pt x="104348" y="105695"/>
                  <a:pt x="108185" y="110716"/>
                </a:cubicBezTo>
                <a:cubicBezTo>
                  <a:pt x="111759" y="115386"/>
                  <a:pt x="115486" y="119924"/>
                  <a:pt x="119301" y="124375"/>
                </a:cubicBezTo>
                <a:cubicBezTo>
                  <a:pt x="106432" y="135995"/>
                  <a:pt x="101761" y="152548"/>
                  <a:pt x="99569" y="169583"/>
                </a:cubicBezTo>
                <a:cubicBezTo>
                  <a:pt x="94329" y="169583"/>
                  <a:pt x="89111" y="169583"/>
                  <a:pt x="83871" y="170044"/>
                </a:cubicBezTo>
                <a:cubicBezTo>
                  <a:pt x="77294" y="170592"/>
                  <a:pt x="67712" y="170614"/>
                  <a:pt x="62231" y="174999"/>
                </a:cubicBezTo>
                <a:cubicBezTo>
                  <a:pt x="52212" y="183023"/>
                  <a:pt x="52080" y="203259"/>
                  <a:pt x="51861" y="214945"/>
                </a:cubicBezTo>
                <a:cubicBezTo>
                  <a:pt x="51642" y="226631"/>
                  <a:pt x="51050" y="244083"/>
                  <a:pt x="62407" y="250923"/>
                </a:cubicBezTo>
                <a:cubicBezTo>
                  <a:pt x="73040" y="257347"/>
                  <a:pt x="87883" y="257128"/>
                  <a:pt x="100819" y="256405"/>
                </a:cubicBezTo>
                <a:cubicBezTo>
                  <a:pt x="102463" y="271447"/>
                  <a:pt x="108076" y="285781"/>
                  <a:pt x="117108" y="297930"/>
                </a:cubicBezTo>
                <a:cubicBezTo>
                  <a:pt x="108054" y="305757"/>
                  <a:pt x="99569" y="317662"/>
                  <a:pt x="96456" y="328734"/>
                </a:cubicBezTo>
                <a:cubicBezTo>
                  <a:pt x="92334" y="343642"/>
                  <a:pt x="108185" y="356578"/>
                  <a:pt x="118051" y="365326"/>
                </a:cubicBezTo>
                <a:cubicBezTo>
                  <a:pt x="127917" y="374074"/>
                  <a:pt x="141686" y="385167"/>
                  <a:pt x="156244" y="382537"/>
                </a:cubicBezTo>
                <a:cubicBezTo>
                  <a:pt x="169596" y="380147"/>
                  <a:pt x="172578" y="369206"/>
                  <a:pt x="178169" y="359318"/>
                </a:cubicBezTo>
                <a:cubicBezTo>
                  <a:pt x="191433" y="369803"/>
                  <a:pt x="206649" y="377546"/>
                  <a:pt x="222938" y="382098"/>
                </a:cubicBezTo>
                <a:cubicBezTo>
                  <a:pt x="222938" y="390057"/>
                  <a:pt x="223289" y="398037"/>
                  <a:pt x="223991" y="405996"/>
                </a:cubicBezTo>
                <a:cubicBezTo>
                  <a:pt x="224495" y="411499"/>
                  <a:pt x="224670" y="417331"/>
                  <a:pt x="228376" y="421716"/>
                </a:cubicBezTo>
                <a:cubicBezTo>
                  <a:pt x="236773" y="431450"/>
                  <a:pt x="255979" y="430486"/>
                  <a:pt x="267598" y="430486"/>
                </a:cubicBezTo>
                <a:cubicBezTo>
                  <a:pt x="301560" y="431889"/>
                  <a:pt x="310768" y="414481"/>
                  <a:pt x="306164" y="382843"/>
                </a:cubicBezTo>
                <a:cubicBezTo>
                  <a:pt x="325129" y="382488"/>
                  <a:pt x="343151" y="374525"/>
                  <a:pt x="356174" y="360744"/>
                </a:cubicBezTo>
                <a:cubicBezTo>
                  <a:pt x="385026" y="392403"/>
                  <a:pt x="400483" y="391197"/>
                  <a:pt x="427078" y="358968"/>
                </a:cubicBezTo>
                <a:cubicBezTo>
                  <a:pt x="435519" y="349277"/>
                  <a:pt x="445889" y="337503"/>
                  <a:pt x="438764" y="324173"/>
                </a:cubicBezTo>
                <a:cubicBezTo>
                  <a:pt x="433414" y="314154"/>
                  <a:pt x="421465" y="307248"/>
                  <a:pt x="410262" y="302249"/>
                </a:cubicBezTo>
                <a:cubicBezTo>
                  <a:pt x="422079" y="288428"/>
                  <a:pt x="429402" y="271322"/>
                  <a:pt x="431222" y="253225"/>
                </a:cubicBezTo>
                <a:cubicBezTo>
                  <a:pt x="438413" y="253225"/>
                  <a:pt x="445604" y="253225"/>
                  <a:pt x="452817" y="253225"/>
                </a:cubicBezTo>
                <a:cubicBezTo>
                  <a:pt x="460030" y="253225"/>
                  <a:pt x="467857" y="253861"/>
                  <a:pt x="473361" y="248731"/>
                </a:cubicBezTo>
                <a:cubicBezTo>
                  <a:pt x="482635" y="240093"/>
                  <a:pt x="482372" y="220229"/>
                  <a:pt x="482854" y="208434"/>
                </a:cubicBezTo>
                <a:cubicBezTo>
                  <a:pt x="483446" y="198370"/>
                  <a:pt x="486077" y="178222"/>
                  <a:pt x="475093" y="172784"/>
                </a:cubicBezTo>
                <a:close/>
                <a:moveTo>
                  <a:pt x="468384" y="207644"/>
                </a:moveTo>
                <a:cubicBezTo>
                  <a:pt x="468208" y="213777"/>
                  <a:pt x="467573" y="219887"/>
                  <a:pt x="466520" y="225929"/>
                </a:cubicBezTo>
                <a:cubicBezTo>
                  <a:pt x="465446" y="232178"/>
                  <a:pt x="465643" y="236672"/>
                  <a:pt x="458934" y="238054"/>
                </a:cubicBezTo>
                <a:cubicBezTo>
                  <a:pt x="450164" y="239873"/>
                  <a:pt x="439553" y="239062"/>
                  <a:pt x="429862" y="238558"/>
                </a:cubicBezTo>
                <a:cubicBezTo>
                  <a:pt x="427231" y="236640"/>
                  <a:pt x="423680" y="236561"/>
                  <a:pt x="420961" y="238361"/>
                </a:cubicBezTo>
                <a:cubicBezTo>
                  <a:pt x="414932" y="239040"/>
                  <a:pt x="413594" y="246473"/>
                  <a:pt x="416949" y="250507"/>
                </a:cubicBezTo>
                <a:cubicBezTo>
                  <a:pt x="415743" y="268680"/>
                  <a:pt x="407784" y="285746"/>
                  <a:pt x="394630" y="298346"/>
                </a:cubicBezTo>
                <a:cubicBezTo>
                  <a:pt x="390705" y="300319"/>
                  <a:pt x="388447" y="305537"/>
                  <a:pt x="390551" y="309045"/>
                </a:cubicBezTo>
                <a:cubicBezTo>
                  <a:pt x="391735" y="312531"/>
                  <a:pt x="394936" y="314987"/>
                  <a:pt x="398488" y="313430"/>
                </a:cubicBezTo>
                <a:cubicBezTo>
                  <a:pt x="406513" y="316388"/>
                  <a:pt x="414011" y="320606"/>
                  <a:pt x="420698" y="325927"/>
                </a:cubicBezTo>
                <a:cubicBezTo>
                  <a:pt x="431660" y="333864"/>
                  <a:pt x="420479" y="345067"/>
                  <a:pt x="413923" y="352061"/>
                </a:cubicBezTo>
                <a:cubicBezTo>
                  <a:pt x="407981" y="358639"/>
                  <a:pt x="398203" y="371662"/>
                  <a:pt x="388140" y="367518"/>
                </a:cubicBezTo>
                <a:cubicBezTo>
                  <a:pt x="378559" y="363572"/>
                  <a:pt x="369504" y="352018"/>
                  <a:pt x="362247" y="344892"/>
                </a:cubicBezTo>
                <a:cubicBezTo>
                  <a:pt x="358717" y="342018"/>
                  <a:pt x="353587" y="342252"/>
                  <a:pt x="350320" y="345440"/>
                </a:cubicBezTo>
                <a:cubicBezTo>
                  <a:pt x="338832" y="361007"/>
                  <a:pt x="320020" y="369423"/>
                  <a:pt x="300749" y="367628"/>
                </a:cubicBezTo>
                <a:cubicBezTo>
                  <a:pt x="299674" y="367536"/>
                  <a:pt x="298600" y="367661"/>
                  <a:pt x="297592" y="368001"/>
                </a:cubicBezTo>
                <a:cubicBezTo>
                  <a:pt x="293623" y="368141"/>
                  <a:pt x="290510" y="371473"/>
                  <a:pt x="290663" y="375442"/>
                </a:cubicBezTo>
                <a:cubicBezTo>
                  <a:pt x="290663" y="375578"/>
                  <a:pt x="290663" y="375714"/>
                  <a:pt x="290685" y="375849"/>
                </a:cubicBezTo>
                <a:cubicBezTo>
                  <a:pt x="291518" y="385014"/>
                  <a:pt x="294018" y="395691"/>
                  <a:pt x="292132" y="404812"/>
                </a:cubicBezTo>
                <a:cubicBezTo>
                  <a:pt x="289502" y="417375"/>
                  <a:pt x="273935" y="415643"/>
                  <a:pt x="264047" y="415358"/>
                </a:cubicBezTo>
                <a:cubicBezTo>
                  <a:pt x="258960" y="415246"/>
                  <a:pt x="253874" y="414792"/>
                  <a:pt x="248831" y="413998"/>
                </a:cubicBezTo>
                <a:cubicBezTo>
                  <a:pt x="242648" y="412968"/>
                  <a:pt x="240390" y="412968"/>
                  <a:pt x="238987" y="406434"/>
                </a:cubicBezTo>
                <a:cubicBezTo>
                  <a:pt x="236795" y="396590"/>
                  <a:pt x="237803" y="385211"/>
                  <a:pt x="237694" y="375192"/>
                </a:cubicBezTo>
                <a:cubicBezTo>
                  <a:pt x="237694" y="375076"/>
                  <a:pt x="237694" y="374957"/>
                  <a:pt x="237694" y="374841"/>
                </a:cubicBezTo>
                <a:cubicBezTo>
                  <a:pt x="237672" y="372460"/>
                  <a:pt x="236203" y="370331"/>
                  <a:pt x="233988" y="369470"/>
                </a:cubicBezTo>
                <a:cubicBezTo>
                  <a:pt x="215243" y="365120"/>
                  <a:pt x="197835" y="356236"/>
                  <a:pt x="183321" y="343598"/>
                </a:cubicBezTo>
                <a:cubicBezTo>
                  <a:pt x="181764" y="342145"/>
                  <a:pt x="179593" y="341553"/>
                  <a:pt x="177533" y="342020"/>
                </a:cubicBezTo>
                <a:cubicBezTo>
                  <a:pt x="167820" y="339586"/>
                  <a:pt x="165540" y="360064"/>
                  <a:pt x="159335" y="364931"/>
                </a:cubicBezTo>
                <a:cubicBezTo>
                  <a:pt x="150763" y="373482"/>
                  <a:pt x="137630" y="361686"/>
                  <a:pt x="130943" y="356052"/>
                </a:cubicBezTo>
                <a:cubicBezTo>
                  <a:pt x="124256" y="350417"/>
                  <a:pt x="109632" y="339718"/>
                  <a:pt x="111649" y="329742"/>
                </a:cubicBezTo>
                <a:cubicBezTo>
                  <a:pt x="113228" y="321871"/>
                  <a:pt x="122195" y="311874"/>
                  <a:pt x="128356" y="307291"/>
                </a:cubicBezTo>
                <a:cubicBezTo>
                  <a:pt x="130110" y="306035"/>
                  <a:pt x="131250" y="304101"/>
                  <a:pt x="131491" y="301964"/>
                </a:cubicBezTo>
                <a:cubicBezTo>
                  <a:pt x="134276" y="300023"/>
                  <a:pt x="134977" y="296184"/>
                  <a:pt x="133048" y="293389"/>
                </a:cubicBezTo>
                <a:cubicBezTo>
                  <a:pt x="132916" y="293207"/>
                  <a:pt x="132784" y="293032"/>
                  <a:pt x="132631" y="292865"/>
                </a:cubicBezTo>
                <a:cubicBezTo>
                  <a:pt x="122677" y="281184"/>
                  <a:pt x="116626" y="266663"/>
                  <a:pt x="115376" y="251362"/>
                </a:cubicBezTo>
                <a:cubicBezTo>
                  <a:pt x="117174" y="246977"/>
                  <a:pt x="114938" y="240685"/>
                  <a:pt x="108558" y="241014"/>
                </a:cubicBezTo>
                <a:cubicBezTo>
                  <a:pt x="97990" y="241584"/>
                  <a:pt x="87138" y="242307"/>
                  <a:pt x="76724" y="239895"/>
                </a:cubicBezTo>
                <a:cubicBezTo>
                  <a:pt x="65016" y="237199"/>
                  <a:pt x="66506" y="223189"/>
                  <a:pt x="66748" y="213367"/>
                </a:cubicBezTo>
                <a:cubicBezTo>
                  <a:pt x="66880" y="207118"/>
                  <a:pt x="66748" y="190587"/>
                  <a:pt x="72427" y="186180"/>
                </a:cubicBezTo>
                <a:cubicBezTo>
                  <a:pt x="75298" y="183988"/>
                  <a:pt x="85120" y="184624"/>
                  <a:pt x="88716" y="184426"/>
                </a:cubicBezTo>
                <a:cubicBezTo>
                  <a:pt x="94899" y="184075"/>
                  <a:pt x="101103" y="184075"/>
                  <a:pt x="107286" y="184426"/>
                </a:cubicBezTo>
                <a:cubicBezTo>
                  <a:pt x="114850" y="184865"/>
                  <a:pt x="118621" y="174823"/>
                  <a:pt x="114170" y="171118"/>
                </a:cubicBezTo>
                <a:cubicBezTo>
                  <a:pt x="115946" y="156560"/>
                  <a:pt x="119169" y="141542"/>
                  <a:pt x="131864" y="132597"/>
                </a:cubicBezTo>
                <a:cubicBezTo>
                  <a:pt x="132872" y="131902"/>
                  <a:pt x="133706" y="130979"/>
                  <a:pt x="134276" y="129900"/>
                </a:cubicBezTo>
                <a:cubicBezTo>
                  <a:pt x="137235" y="126918"/>
                  <a:pt x="137455" y="122187"/>
                  <a:pt x="134802" y="118938"/>
                </a:cubicBezTo>
                <a:cubicBezTo>
                  <a:pt x="130833" y="114443"/>
                  <a:pt x="126996" y="109861"/>
                  <a:pt x="123291" y="105147"/>
                </a:cubicBezTo>
                <a:cubicBezTo>
                  <a:pt x="120682" y="101815"/>
                  <a:pt x="114894" y="96487"/>
                  <a:pt x="113820" y="92387"/>
                </a:cubicBezTo>
                <a:cubicBezTo>
                  <a:pt x="109983" y="79583"/>
                  <a:pt x="145018" y="51980"/>
                  <a:pt x="155476" y="60399"/>
                </a:cubicBezTo>
                <a:cubicBezTo>
                  <a:pt x="158633" y="62942"/>
                  <a:pt x="161089" y="67831"/>
                  <a:pt x="163830" y="70945"/>
                </a:cubicBezTo>
                <a:cubicBezTo>
                  <a:pt x="167206" y="74740"/>
                  <a:pt x="170780" y="78342"/>
                  <a:pt x="174551" y="81732"/>
                </a:cubicBezTo>
                <a:cubicBezTo>
                  <a:pt x="176875" y="83913"/>
                  <a:pt x="180448" y="84106"/>
                  <a:pt x="182992" y="82192"/>
                </a:cubicBezTo>
                <a:cubicBezTo>
                  <a:pt x="198339" y="71975"/>
                  <a:pt x="213533" y="61430"/>
                  <a:pt x="232344" y="59719"/>
                </a:cubicBezTo>
                <a:cubicBezTo>
                  <a:pt x="236575" y="59255"/>
                  <a:pt x="239645" y="55444"/>
                  <a:pt x="239184" y="51208"/>
                </a:cubicBezTo>
                <a:cubicBezTo>
                  <a:pt x="239118" y="50772"/>
                  <a:pt x="239053" y="50340"/>
                  <a:pt x="238921" y="49919"/>
                </a:cubicBezTo>
                <a:cubicBezTo>
                  <a:pt x="239404" y="48801"/>
                  <a:pt x="239557" y="47571"/>
                  <a:pt x="239382" y="46367"/>
                </a:cubicBezTo>
                <a:cubicBezTo>
                  <a:pt x="238286" y="37444"/>
                  <a:pt x="237189" y="26087"/>
                  <a:pt x="239996" y="17076"/>
                </a:cubicBezTo>
                <a:cubicBezTo>
                  <a:pt x="245740" y="15805"/>
                  <a:pt x="253852" y="16638"/>
                  <a:pt x="258894" y="16375"/>
                </a:cubicBezTo>
                <a:cubicBezTo>
                  <a:pt x="267358" y="15936"/>
                  <a:pt x="275820" y="15579"/>
                  <a:pt x="284261" y="15300"/>
                </a:cubicBezTo>
                <a:cubicBezTo>
                  <a:pt x="296648" y="13963"/>
                  <a:pt x="299104" y="16068"/>
                  <a:pt x="298644" y="28630"/>
                </a:cubicBezTo>
                <a:cubicBezTo>
                  <a:pt x="299148" y="37269"/>
                  <a:pt x="299587" y="45929"/>
                  <a:pt x="300047" y="54567"/>
                </a:cubicBezTo>
                <a:cubicBezTo>
                  <a:pt x="300025" y="58115"/>
                  <a:pt x="302897" y="61004"/>
                  <a:pt x="306449" y="61020"/>
                </a:cubicBezTo>
                <a:cubicBezTo>
                  <a:pt x="306558" y="61022"/>
                  <a:pt x="306668" y="61017"/>
                  <a:pt x="306778" y="61013"/>
                </a:cubicBezTo>
                <a:cubicBezTo>
                  <a:pt x="323155" y="64446"/>
                  <a:pt x="338262" y="72390"/>
                  <a:pt x="350386" y="83946"/>
                </a:cubicBezTo>
                <a:cubicBezTo>
                  <a:pt x="352403" y="85992"/>
                  <a:pt x="355560" y="86397"/>
                  <a:pt x="358037" y="84933"/>
                </a:cubicBezTo>
                <a:cubicBezTo>
                  <a:pt x="360339" y="85104"/>
                  <a:pt x="362576" y="84014"/>
                  <a:pt x="363847" y="82082"/>
                </a:cubicBezTo>
                <a:cubicBezTo>
                  <a:pt x="367662" y="77018"/>
                  <a:pt x="376257" y="60158"/>
                  <a:pt x="383207" y="59807"/>
                </a:cubicBezTo>
                <a:cubicBezTo>
                  <a:pt x="386583" y="59676"/>
                  <a:pt x="394958" y="66582"/>
                  <a:pt x="397545" y="68336"/>
                </a:cubicBezTo>
                <a:cubicBezTo>
                  <a:pt x="404693" y="73269"/>
                  <a:pt x="411424" y="78792"/>
                  <a:pt x="417650" y="84845"/>
                </a:cubicBezTo>
                <a:cubicBezTo>
                  <a:pt x="422693" y="89800"/>
                  <a:pt x="424381" y="90567"/>
                  <a:pt x="420259" y="96947"/>
                </a:cubicBezTo>
                <a:cubicBezTo>
                  <a:pt x="414647" y="105717"/>
                  <a:pt x="407324" y="113588"/>
                  <a:pt x="400988" y="121744"/>
                </a:cubicBezTo>
                <a:cubicBezTo>
                  <a:pt x="398357" y="124978"/>
                  <a:pt x="398861" y="129727"/>
                  <a:pt x="402084" y="132353"/>
                </a:cubicBezTo>
                <a:cubicBezTo>
                  <a:pt x="402917" y="133037"/>
                  <a:pt x="403904" y="133531"/>
                  <a:pt x="404956" y="133802"/>
                </a:cubicBezTo>
                <a:cubicBezTo>
                  <a:pt x="412980" y="146576"/>
                  <a:pt x="416817" y="161539"/>
                  <a:pt x="415918" y="176599"/>
                </a:cubicBezTo>
                <a:cubicBezTo>
                  <a:pt x="415458" y="179594"/>
                  <a:pt x="417497" y="182398"/>
                  <a:pt x="420501" y="182870"/>
                </a:cubicBezTo>
                <a:cubicBezTo>
                  <a:pt x="421882" y="184446"/>
                  <a:pt x="423899" y="185336"/>
                  <a:pt x="426003" y="185303"/>
                </a:cubicBezTo>
                <a:cubicBezTo>
                  <a:pt x="439772" y="185720"/>
                  <a:pt x="453475" y="185632"/>
                  <a:pt x="467243" y="186005"/>
                </a:cubicBezTo>
                <a:cubicBezTo>
                  <a:pt x="466651" y="186005"/>
                  <a:pt x="467660" y="187649"/>
                  <a:pt x="467770" y="189315"/>
                </a:cubicBezTo>
                <a:cubicBezTo>
                  <a:pt x="468121" y="195498"/>
                  <a:pt x="468537" y="201505"/>
                  <a:pt x="468362" y="207644"/>
                </a:cubicBezTo>
                <a:close/>
                <a:moveTo>
                  <a:pt x="342734" y="248753"/>
                </a:moveTo>
                <a:cubicBezTo>
                  <a:pt x="340673" y="256992"/>
                  <a:pt x="336178" y="264409"/>
                  <a:pt x="329799" y="270020"/>
                </a:cubicBezTo>
                <a:cubicBezTo>
                  <a:pt x="327058" y="273034"/>
                  <a:pt x="327234" y="277691"/>
                  <a:pt x="330215" y="280478"/>
                </a:cubicBezTo>
                <a:cubicBezTo>
                  <a:pt x="333526" y="283438"/>
                  <a:pt x="337757" y="282078"/>
                  <a:pt x="340629" y="279447"/>
                </a:cubicBezTo>
                <a:cubicBezTo>
                  <a:pt x="348851" y="271859"/>
                  <a:pt x="354595" y="261987"/>
                  <a:pt x="357138" y="251099"/>
                </a:cubicBezTo>
                <a:cubicBezTo>
                  <a:pt x="359397" y="241540"/>
                  <a:pt x="344948" y="239632"/>
                  <a:pt x="342712" y="248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596;p37"/>
          <p:cNvSpPr txBox="1">
            <a:spLocks/>
          </p:cNvSpPr>
          <p:nvPr/>
        </p:nvSpPr>
        <p:spPr>
          <a:xfrm>
            <a:off x="526099" y="72853"/>
            <a:ext cx="2796540" cy="634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1pPr>
            <a:lvl2pPr marR="0" lvl="1"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2pPr>
            <a:lvl3pPr marR="0" lvl="2"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3pPr>
            <a:lvl4pPr marR="0" lvl="3"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4pPr>
            <a:lvl5pPr marR="0" lvl="4"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5pPr>
            <a:lvl6pPr marR="0" lvl="5"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6pPr>
            <a:lvl7pPr marR="0" lvl="6"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7pPr>
            <a:lvl8pPr marR="0" lvl="7"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8pPr>
            <a:lvl9pPr marR="0" lvl="8" algn="ctr" rtl="0">
              <a:lnSpc>
                <a:spcPct val="100000"/>
              </a:lnSpc>
              <a:spcBef>
                <a:spcPts val="0"/>
              </a:spcBef>
              <a:spcAft>
                <a:spcPts val="0"/>
              </a:spcAft>
              <a:buClr>
                <a:schemeClr val="dk1"/>
              </a:buClr>
              <a:buSzPts val="3000"/>
              <a:buFont typeface="Autour One"/>
              <a:buNone/>
              <a:defRPr sz="3000" b="1" i="0" u="none" strike="noStrike" cap="none">
                <a:solidFill>
                  <a:schemeClr val="dk1"/>
                </a:solidFill>
                <a:latin typeface="Autour One"/>
                <a:ea typeface="Autour One"/>
                <a:cs typeface="Autour One"/>
                <a:sym typeface="Autour One"/>
              </a:defRPr>
            </a:lvl9pPr>
          </a:lstStyle>
          <a:p>
            <a:pPr marL="0" marR="0" lvl="0" indent="0" algn="ctr" defTabSz="914400" rtl="0" eaLnBrk="1" fontAlgn="auto" latinLnBrk="0" hangingPunct="1">
              <a:lnSpc>
                <a:spcPct val="100000"/>
              </a:lnSpc>
              <a:spcBef>
                <a:spcPts val="0"/>
              </a:spcBef>
              <a:spcAft>
                <a:spcPts val="0"/>
              </a:spcAft>
              <a:buClr>
                <a:srgbClr val="305347"/>
              </a:buClr>
              <a:buSzPts val="3000"/>
              <a:buFont typeface="Autour One"/>
              <a:buNone/>
              <a:tabLst/>
              <a:defRPr/>
            </a:pPr>
            <a:r>
              <a:rPr kumimoji="0" lang="en-US" sz="2400" b="1" i="0" u="none" strike="noStrike" kern="0" cap="none" spc="0" normalizeH="0" baseline="0" noProof="0" dirty="0" smtClean="0">
                <a:ln>
                  <a:noFill/>
                </a:ln>
                <a:solidFill>
                  <a:schemeClr val="tx1"/>
                </a:solidFill>
                <a:effectLst/>
                <a:uLnTx/>
                <a:uFillTx/>
                <a:latin typeface="Arial"/>
                <a:cs typeface="Autour One"/>
                <a:sym typeface="Autour One"/>
              </a:rPr>
              <a:t>KHỞI ĐỘNG</a:t>
            </a:r>
            <a:endParaRPr kumimoji="0" lang="en-US" sz="2400" b="1" i="0" u="none" strike="noStrike" kern="0" cap="none" spc="0" normalizeH="0" baseline="0" noProof="0" dirty="0">
              <a:ln>
                <a:noFill/>
              </a:ln>
              <a:solidFill>
                <a:schemeClr val="tx1"/>
              </a:solidFill>
              <a:effectLst/>
              <a:uLnTx/>
              <a:uFillTx/>
              <a:latin typeface="Arial"/>
              <a:cs typeface="Autour One"/>
              <a:sym typeface="Autour One"/>
            </a:endParaRPr>
          </a:p>
        </p:txBody>
      </p:sp>
      <p:sp>
        <p:nvSpPr>
          <p:cNvPr id="19" name="Rectangle 18"/>
          <p:cNvSpPr/>
          <p:nvPr/>
        </p:nvSpPr>
        <p:spPr>
          <a:xfrm>
            <a:off x="508970" y="565441"/>
            <a:ext cx="8101020" cy="2400657"/>
          </a:xfrm>
          <a:prstGeom prst="rect">
            <a:avLst/>
          </a:prstGeom>
        </p:spPr>
        <p:txBody>
          <a:bodyPr wrap="square">
            <a:spAutoFit/>
          </a:bodyPr>
          <a:lstStyle/>
          <a:p>
            <a:pPr algn="just">
              <a:lnSpc>
                <a:spcPct val="150000"/>
              </a:lnSpc>
            </a:pPr>
            <a:r>
              <a:rPr lang="en-US" sz="2000" b="1" smtClean="0">
                <a:latin typeface="+mn-lt"/>
                <a:ea typeface="Arial" panose="020B0604020202020204" pitchFamily="34" charset="0"/>
                <a:cs typeface="Times New Roman" panose="02020603050405020304" pitchFamily="18" charset="0"/>
              </a:rPr>
              <a:t>Bài toán 1</a:t>
            </a:r>
          </a:p>
          <a:p>
            <a:pPr algn="just">
              <a:lnSpc>
                <a:spcPct val="150000"/>
              </a:lnSpc>
            </a:pPr>
            <a:r>
              <a:rPr lang="vi-VN" sz="2000" smtClean="0">
                <a:latin typeface="+mn-lt"/>
                <a:ea typeface="Arial" panose="020B0604020202020204" pitchFamily="34" charset="0"/>
                <a:cs typeface="Times New Roman" panose="02020603050405020304" pitchFamily="18" charset="0"/>
              </a:rPr>
              <a:t>B</a:t>
            </a:r>
            <a:r>
              <a:rPr lang="en-US" sz="2000" smtClean="0">
                <a:latin typeface="+mn-lt"/>
                <a:ea typeface="Arial" panose="020B0604020202020204" pitchFamily="34" charset="0"/>
                <a:cs typeface="Times New Roman" panose="02020603050405020304" pitchFamily="18" charset="0"/>
              </a:rPr>
              <a:t>ộ</a:t>
            </a:r>
            <a:r>
              <a:rPr lang="vi-VN" sz="2000" smtClean="0">
                <a:latin typeface="+mn-lt"/>
                <a:ea typeface="Arial" panose="020B0604020202020204" pitchFamily="34" charset="0"/>
                <a:cs typeface="Times New Roman" panose="02020603050405020304" pitchFamily="18" charset="0"/>
              </a:rPr>
              <a:t>n </a:t>
            </a:r>
            <a:r>
              <a:rPr lang="vi-VN" sz="2000" dirty="0">
                <a:latin typeface="+mn-lt"/>
                <a:ea typeface="Arial" panose="020B0604020202020204" pitchFamily="34" charset="0"/>
                <a:cs typeface="Times New Roman" panose="02020603050405020304" pitchFamily="18" charset="0"/>
              </a:rPr>
              <a:t>sắn dây được làm từ củ sắn dây, là một loại thực phẩm có nhiều tác dụng tốt với sức khỏe. Ông An nhận thấy cứ 4,5kg củ sắn dây tươi thì thu được khoảng 1kg bột. Hỏi với 3 tạ củ sắn dây tươi, ông An sẽ thu được khoảng bao nhiêu kilôgam bột sắn dây?</a:t>
            </a:r>
            <a:endParaRPr lang="en-US" sz="2000" dirty="0">
              <a:effectLst/>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7499" y="2900746"/>
            <a:ext cx="3323851" cy="2149424"/>
          </a:xfrm>
          <a:prstGeom prst="rect">
            <a:avLst/>
          </a:prstGeom>
        </p:spPr>
      </p:pic>
      <p:grpSp>
        <p:nvGrpSpPr>
          <p:cNvPr id="10" name="Google Shape;1358;p43">
            <a:extLst>
              <a:ext uri="{FF2B5EF4-FFF2-40B4-BE49-F238E27FC236}">
                <a16:creationId xmlns:a16="http://schemas.microsoft.com/office/drawing/2014/main" id="{FC3B8DB1-8058-424F-AEFA-D438D934CE77}"/>
              </a:ext>
            </a:extLst>
          </p:cNvPr>
          <p:cNvGrpSpPr/>
          <p:nvPr/>
        </p:nvGrpSpPr>
        <p:grpSpPr>
          <a:xfrm>
            <a:off x="222015" y="3318047"/>
            <a:ext cx="1229471" cy="1225287"/>
            <a:chOff x="4752300" y="853075"/>
            <a:chExt cx="3477736" cy="3727292"/>
          </a:xfrm>
        </p:grpSpPr>
        <p:sp>
          <p:nvSpPr>
            <p:cNvPr id="11" name="Google Shape;1359;p43">
              <a:extLst>
                <a:ext uri="{FF2B5EF4-FFF2-40B4-BE49-F238E27FC236}">
                  <a16:creationId xmlns:a16="http://schemas.microsoft.com/office/drawing/2014/main" id="{D872DF1A-C493-49E6-AB35-6AB72FF441FE}"/>
                </a:ext>
              </a:extLst>
            </p:cNvPr>
            <p:cNvSpPr/>
            <p:nvPr/>
          </p:nvSpPr>
          <p:spPr>
            <a:xfrm>
              <a:off x="6060460" y="2524656"/>
              <a:ext cx="660081" cy="425397"/>
            </a:xfrm>
            <a:custGeom>
              <a:avLst/>
              <a:gdLst/>
              <a:ahLst/>
              <a:cxnLst/>
              <a:rect l="l" t="t" r="r" b="b"/>
              <a:pathLst>
                <a:path w="16423" h="10584" extrusionOk="0">
                  <a:moveTo>
                    <a:pt x="4108" y="1879"/>
                  </a:moveTo>
                  <a:cubicBezTo>
                    <a:pt x="4258" y="2095"/>
                    <a:pt x="4409" y="2306"/>
                    <a:pt x="4552" y="2503"/>
                  </a:cubicBezTo>
                  <a:cubicBezTo>
                    <a:pt x="4354" y="3227"/>
                    <a:pt x="4217" y="3850"/>
                    <a:pt x="4001" y="4451"/>
                  </a:cubicBezTo>
                  <a:cubicBezTo>
                    <a:pt x="3946" y="4611"/>
                    <a:pt x="3658" y="4689"/>
                    <a:pt x="3475" y="4809"/>
                  </a:cubicBezTo>
                  <a:cubicBezTo>
                    <a:pt x="3383" y="4611"/>
                    <a:pt x="3191" y="4395"/>
                    <a:pt x="3218" y="4218"/>
                  </a:cubicBezTo>
                  <a:cubicBezTo>
                    <a:pt x="3309" y="3621"/>
                    <a:pt x="3447" y="3032"/>
                    <a:pt x="3631" y="2457"/>
                  </a:cubicBezTo>
                  <a:cubicBezTo>
                    <a:pt x="3699" y="2237"/>
                    <a:pt x="3943" y="2071"/>
                    <a:pt x="4108" y="1879"/>
                  </a:cubicBezTo>
                  <a:close/>
                  <a:moveTo>
                    <a:pt x="8083" y="2960"/>
                  </a:moveTo>
                  <a:cubicBezTo>
                    <a:pt x="8090" y="2960"/>
                    <a:pt x="8098" y="2961"/>
                    <a:pt x="8104" y="2962"/>
                  </a:cubicBezTo>
                  <a:cubicBezTo>
                    <a:pt x="8250" y="2984"/>
                    <a:pt x="8448" y="3126"/>
                    <a:pt x="8494" y="3263"/>
                  </a:cubicBezTo>
                  <a:cubicBezTo>
                    <a:pt x="8576" y="3516"/>
                    <a:pt x="8567" y="3800"/>
                    <a:pt x="8599" y="4121"/>
                  </a:cubicBezTo>
                  <a:cubicBezTo>
                    <a:pt x="8530" y="4474"/>
                    <a:pt x="8480" y="4872"/>
                    <a:pt x="8360" y="5252"/>
                  </a:cubicBezTo>
                  <a:cubicBezTo>
                    <a:pt x="8321" y="5384"/>
                    <a:pt x="8118" y="5566"/>
                    <a:pt x="8000" y="5566"/>
                  </a:cubicBezTo>
                  <a:cubicBezTo>
                    <a:pt x="7995" y="5566"/>
                    <a:pt x="7990" y="5565"/>
                    <a:pt x="7985" y="5564"/>
                  </a:cubicBezTo>
                  <a:cubicBezTo>
                    <a:pt x="7829" y="5546"/>
                    <a:pt x="7568" y="5348"/>
                    <a:pt x="7568" y="5234"/>
                  </a:cubicBezTo>
                  <a:cubicBezTo>
                    <a:pt x="7581" y="4552"/>
                    <a:pt x="7641" y="3868"/>
                    <a:pt x="7728" y="3194"/>
                  </a:cubicBezTo>
                  <a:cubicBezTo>
                    <a:pt x="7741" y="3100"/>
                    <a:pt x="7958" y="2960"/>
                    <a:pt x="8083" y="2960"/>
                  </a:cubicBezTo>
                  <a:close/>
                  <a:moveTo>
                    <a:pt x="13027" y="4001"/>
                  </a:moveTo>
                  <a:cubicBezTo>
                    <a:pt x="13174" y="4006"/>
                    <a:pt x="13376" y="4199"/>
                    <a:pt x="13439" y="4355"/>
                  </a:cubicBezTo>
                  <a:cubicBezTo>
                    <a:pt x="13536" y="4580"/>
                    <a:pt x="13526" y="4849"/>
                    <a:pt x="13563" y="5088"/>
                  </a:cubicBezTo>
                  <a:cubicBezTo>
                    <a:pt x="13472" y="5466"/>
                    <a:pt x="13613" y="6027"/>
                    <a:pt x="13048" y="6027"/>
                  </a:cubicBezTo>
                  <a:cubicBezTo>
                    <a:pt x="13046" y="6027"/>
                    <a:pt x="13043" y="6027"/>
                    <a:pt x="13041" y="6027"/>
                  </a:cubicBezTo>
                  <a:cubicBezTo>
                    <a:pt x="12505" y="6023"/>
                    <a:pt x="12532" y="5495"/>
                    <a:pt x="12518" y="5106"/>
                  </a:cubicBezTo>
                  <a:cubicBezTo>
                    <a:pt x="12514" y="4854"/>
                    <a:pt x="12532" y="4584"/>
                    <a:pt x="12623" y="4355"/>
                  </a:cubicBezTo>
                  <a:cubicBezTo>
                    <a:pt x="12684" y="4199"/>
                    <a:pt x="12890" y="4001"/>
                    <a:pt x="13027" y="4001"/>
                  </a:cubicBezTo>
                  <a:close/>
                  <a:moveTo>
                    <a:pt x="2345" y="6705"/>
                  </a:moveTo>
                  <a:cubicBezTo>
                    <a:pt x="2390" y="6705"/>
                    <a:pt x="2428" y="6712"/>
                    <a:pt x="2443" y="6729"/>
                  </a:cubicBezTo>
                  <a:cubicBezTo>
                    <a:pt x="2545" y="6835"/>
                    <a:pt x="2581" y="7003"/>
                    <a:pt x="2695" y="7270"/>
                  </a:cubicBezTo>
                  <a:cubicBezTo>
                    <a:pt x="2438" y="7668"/>
                    <a:pt x="2173" y="8113"/>
                    <a:pt x="1870" y="8530"/>
                  </a:cubicBezTo>
                  <a:cubicBezTo>
                    <a:pt x="1831" y="8582"/>
                    <a:pt x="1712" y="8614"/>
                    <a:pt x="1610" y="8614"/>
                  </a:cubicBezTo>
                  <a:cubicBezTo>
                    <a:pt x="1559" y="8614"/>
                    <a:pt x="1512" y="8606"/>
                    <a:pt x="1481" y="8589"/>
                  </a:cubicBezTo>
                  <a:cubicBezTo>
                    <a:pt x="1384" y="8539"/>
                    <a:pt x="1270" y="8315"/>
                    <a:pt x="1306" y="8242"/>
                  </a:cubicBezTo>
                  <a:cubicBezTo>
                    <a:pt x="1550" y="7742"/>
                    <a:pt x="1824" y="7251"/>
                    <a:pt x="2114" y="6780"/>
                  </a:cubicBezTo>
                  <a:cubicBezTo>
                    <a:pt x="2141" y="6734"/>
                    <a:pt x="2256" y="6705"/>
                    <a:pt x="2345" y="6705"/>
                  </a:cubicBezTo>
                  <a:close/>
                  <a:moveTo>
                    <a:pt x="5391" y="6500"/>
                  </a:moveTo>
                  <a:cubicBezTo>
                    <a:pt x="5524" y="6673"/>
                    <a:pt x="5694" y="6835"/>
                    <a:pt x="5776" y="7031"/>
                  </a:cubicBezTo>
                  <a:cubicBezTo>
                    <a:pt x="5844" y="7188"/>
                    <a:pt x="5808" y="7388"/>
                    <a:pt x="5817" y="7664"/>
                  </a:cubicBezTo>
                  <a:cubicBezTo>
                    <a:pt x="5780" y="7884"/>
                    <a:pt x="5780" y="8209"/>
                    <a:pt x="5656" y="8485"/>
                  </a:cubicBezTo>
                  <a:cubicBezTo>
                    <a:pt x="5570" y="8673"/>
                    <a:pt x="5317" y="8787"/>
                    <a:pt x="5134" y="8934"/>
                  </a:cubicBezTo>
                  <a:cubicBezTo>
                    <a:pt x="5019" y="8751"/>
                    <a:pt x="4813" y="8568"/>
                    <a:pt x="4809" y="8379"/>
                  </a:cubicBezTo>
                  <a:cubicBezTo>
                    <a:pt x="4799" y="7905"/>
                    <a:pt x="4846" y="7430"/>
                    <a:pt x="4950" y="6967"/>
                  </a:cubicBezTo>
                  <a:cubicBezTo>
                    <a:pt x="4987" y="6789"/>
                    <a:pt x="5235" y="6656"/>
                    <a:pt x="5391" y="6500"/>
                  </a:cubicBezTo>
                  <a:close/>
                  <a:moveTo>
                    <a:pt x="10611" y="6238"/>
                  </a:moveTo>
                  <a:cubicBezTo>
                    <a:pt x="10753" y="6238"/>
                    <a:pt x="10980" y="6371"/>
                    <a:pt x="11024" y="6490"/>
                  </a:cubicBezTo>
                  <a:cubicBezTo>
                    <a:pt x="11134" y="6812"/>
                    <a:pt x="11161" y="7159"/>
                    <a:pt x="11221" y="7499"/>
                  </a:cubicBezTo>
                  <a:cubicBezTo>
                    <a:pt x="11147" y="7925"/>
                    <a:pt x="11116" y="8351"/>
                    <a:pt x="10987" y="8745"/>
                  </a:cubicBezTo>
                  <a:cubicBezTo>
                    <a:pt x="10936" y="8901"/>
                    <a:pt x="10694" y="9075"/>
                    <a:pt x="10520" y="9090"/>
                  </a:cubicBezTo>
                  <a:cubicBezTo>
                    <a:pt x="10518" y="9090"/>
                    <a:pt x="10516" y="9090"/>
                    <a:pt x="10514" y="9090"/>
                  </a:cubicBezTo>
                  <a:cubicBezTo>
                    <a:pt x="10407" y="9090"/>
                    <a:pt x="10181" y="8831"/>
                    <a:pt x="10175" y="8690"/>
                  </a:cubicBezTo>
                  <a:cubicBezTo>
                    <a:pt x="10158" y="7980"/>
                    <a:pt x="10185" y="7270"/>
                    <a:pt x="10236" y="6564"/>
                  </a:cubicBezTo>
                  <a:cubicBezTo>
                    <a:pt x="10249" y="6440"/>
                    <a:pt x="10465" y="6252"/>
                    <a:pt x="10598" y="6238"/>
                  </a:cubicBezTo>
                  <a:cubicBezTo>
                    <a:pt x="10602" y="6238"/>
                    <a:pt x="10606" y="6238"/>
                    <a:pt x="10611" y="6238"/>
                  </a:cubicBezTo>
                  <a:close/>
                  <a:moveTo>
                    <a:pt x="2109" y="0"/>
                  </a:moveTo>
                  <a:cubicBezTo>
                    <a:pt x="2086" y="101"/>
                    <a:pt x="2068" y="188"/>
                    <a:pt x="2050" y="276"/>
                  </a:cubicBezTo>
                  <a:cubicBezTo>
                    <a:pt x="1600" y="2196"/>
                    <a:pt x="1156" y="4121"/>
                    <a:pt x="698" y="6042"/>
                  </a:cubicBezTo>
                  <a:cubicBezTo>
                    <a:pt x="491" y="6894"/>
                    <a:pt x="230" y="7733"/>
                    <a:pt x="33" y="8585"/>
                  </a:cubicBezTo>
                  <a:cubicBezTo>
                    <a:pt x="0" y="8728"/>
                    <a:pt x="143" y="9035"/>
                    <a:pt x="266" y="9071"/>
                  </a:cubicBezTo>
                  <a:cubicBezTo>
                    <a:pt x="1898" y="9566"/>
                    <a:pt x="3521" y="10152"/>
                    <a:pt x="5194" y="10464"/>
                  </a:cubicBezTo>
                  <a:cubicBezTo>
                    <a:pt x="5673" y="10552"/>
                    <a:pt x="6168" y="10584"/>
                    <a:pt x="6667" y="10584"/>
                  </a:cubicBezTo>
                  <a:cubicBezTo>
                    <a:pt x="7341" y="10584"/>
                    <a:pt x="8024" y="10525"/>
                    <a:pt x="8690" y="10464"/>
                  </a:cubicBezTo>
                  <a:cubicBezTo>
                    <a:pt x="11454" y="10213"/>
                    <a:pt x="13852" y="8787"/>
                    <a:pt x="16423" y="7958"/>
                  </a:cubicBezTo>
                  <a:cubicBezTo>
                    <a:pt x="16299" y="6349"/>
                    <a:pt x="16176" y="4786"/>
                    <a:pt x="16056" y="3236"/>
                  </a:cubicBezTo>
                  <a:cubicBezTo>
                    <a:pt x="11235" y="2962"/>
                    <a:pt x="6468" y="2411"/>
                    <a:pt x="2109" y="0"/>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0;p43">
              <a:extLst>
                <a:ext uri="{FF2B5EF4-FFF2-40B4-BE49-F238E27FC236}">
                  <a16:creationId xmlns:a16="http://schemas.microsoft.com/office/drawing/2014/main" id="{D7BFC9BA-FF1B-42B2-95E6-78194D5C9790}"/>
                </a:ext>
              </a:extLst>
            </p:cNvPr>
            <p:cNvSpPr/>
            <p:nvPr/>
          </p:nvSpPr>
          <p:spPr>
            <a:xfrm>
              <a:off x="6358330" y="2087679"/>
              <a:ext cx="353171" cy="382874"/>
            </a:xfrm>
            <a:custGeom>
              <a:avLst/>
              <a:gdLst/>
              <a:ahLst/>
              <a:cxnLst/>
              <a:rect l="l" t="t" r="r" b="b"/>
              <a:pathLst>
                <a:path w="8787" h="9526" extrusionOk="0">
                  <a:moveTo>
                    <a:pt x="4299" y="1966"/>
                  </a:moveTo>
                  <a:cubicBezTo>
                    <a:pt x="4301" y="1966"/>
                    <a:pt x="4303" y="1966"/>
                    <a:pt x="4305" y="1966"/>
                  </a:cubicBezTo>
                  <a:cubicBezTo>
                    <a:pt x="4465" y="1986"/>
                    <a:pt x="4695" y="2076"/>
                    <a:pt x="4749" y="2205"/>
                  </a:cubicBezTo>
                  <a:cubicBezTo>
                    <a:pt x="4937" y="2618"/>
                    <a:pt x="5062" y="3057"/>
                    <a:pt x="5227" y="3529"/>
                  </a:cubicBezTo>
                  <a:cubicBezTo>
                    <a:pt x="5126" y="3677"/>
                    <a:pt x="5052" y="3901"/>
                    <a:pt x="4928" y="3937"/>
                  </a:cubicBezTo>
                  <a:cubicBezTo>
                    <a:pt x="4893" y="3947"/>
                    <a:pt x="4850" y="3952"/>
                    <a:pt x="4803" y="3952"/>
                  </a:cubicBezTo>
                  <a:cubicBezTo>
                    <a:pt x="4638" y="3952"/>
                    <a:pt x="4431" y="3894"/>
                    <a:pt x="4406" y="3823"/>
                  </a:cubicBezTo>
                  <a:cubicBezTo>
                    <a:pt x="4231" y="3300"/>
                    <a:pt x="4112" y="2755"/>
                    <a:pt x="4011" y="2214"/>
                  </a:cubicBezTo>
                  <a:cubicBezTo>
                    <a:pt x="3998" y="2147"/>
                    <a:pt x="4203" y="1966"/>
                    <a:pt x="4299" y="1966"/>
                  </a:cubicBezTo>
                  <a:close/>
                  <a:moveTo>
                    <a:pt x="1780" y="2235"/>
                  </a:moveTo>
                  <a:cubicBezTo>
                    <a:pt x="2175" y="2235"/>
                    <a:pt x="2197" y="2618"/>
                    <a:pt x="2224" y="2934"/>
                  </a:cubicBezTo>
                  <a:cubicBezTo>
                    <a:pt x="2247" y="3186"/>
                    <a:pt x="2278" y="3451"/>
                    <a:pt x="2219" y="3689"/>
                  </a:cubicBezTo>
                  <a:lnTo>
                    <a:pt x="2219" y="3690"/>
                  </a:lnTo>
                  <a:cubicBezTo>
                    <a:pt x="2173" y="3869"/>
                    <a:pt x="1990" y="4011"/>
                    <a:pt x="1866" y="4166"/>
                  </a:cubicBezTo>
                  <a:cubicBezTo>
                    <a:pt x="1706" y="4024"/>
                    <a:pt x="1499" y="3905"/>
                    <a:pt x="1403" y="3731"/>
                  </a:cubicBezTo>
                  <a:cubicBezTo>
                    <a:pt x="1321" y="3565"/>
                    <a:pt x="1361" y="3336"/>
                    <a:pt x="1348" y="3140"/>
                  </a:cubicBezTo>
                  <a:lnTo>
                    <a:pt x="1361" y="3140"/>
                  </a:lnTo>
                  <a:cubicBezTo>
                    <a:pt x="1361" y="3085"/>
                    <a:pt x="1357" y="3030"/>
                    <a:pt x="1361" y="2975"/>
                  </a:cubicBezTo>
                  <a:cubicBezTo>
                    <a:pt x="1380" y="2677"/>
                    <a:pt x="1302" y="2269"/>
                    <a:pt x="1724" y="2237"/>
                  </a:cubicBezTo>
                  <a:cubicBezTo>
                    <a:pt x="1744" y="2235"/>
                    <a:pt x="1763" y="2235"/>
                    <a:pt x="1780" y="2235"/>
                  </a:cubicBezTo>
                  <a:close/>
                  <a:moveTo>
                    <a:pt x="6838" y="4973"/>
                  </a:moveTo>
                  <a:cubicBezTo>
                    <a:pt x="6956" y="4973"/>
                    <a:pt x="7158" y="5219"/>
                    <a:pt x="7229" y="5390"/>
                  </a:cubicBezTo>
                  <a:cubicBezTo>
                    <a:pt x="7307" y="5583"/>
                    <a:pt x="7271" y="5821"/>
                    <a:pt x="7280" y="5968"/>
                  </a:cubicBezTo>
                  <a:cubicBezTo>
                    <a:pt x="7280" y="6092"/>
                    <a:pt x="7284" y="6147"/>
                    <a:pt x="7280" y="6202"/>
                  </a:cubicBezTo>
                  <a:cubicBezTo>
                    <a:pt x="7275" y="6531"/>
                    <a:pt x="7339" y="6945"/>
                    <a:pt x="6886" y="6976"/>
                  </a:cubicBezTo>
                  <a:cubicBezTo>
                    <a:pt x="6867" y="6978"/>
                    <a:pt x="6849" y="6979"/>
                    <a:pt x="6831" y="6979"/>
                  </a:cubicBezTo>
                  <a:cubicBezTo>
                    <a:pt x="6425" y="6979"/>
                    <a:pt x="6347" y="6590"/>
                    <a:pt x="6317" y="6253"/>
                  </a:cubicBezTo>
                  <a:cubicBezTo>
                    <a:pt x="6294" y="5964"/>
                    <a:pt x="6272" y="5653"/>
                    <a:pt x="6359" y="5386"/>
                  </a:cubicBezTo>
                  <a:cubicBezTo>
                    <a:pt x="6418" y="5207"/>
                    <a:pt x="6648" y="5005"/>
                    <a:pt x="6826" y="4974"/>
                  </a:cubicBezTo>
                  <a:cubicBezTo>
                    <a:pt x="6830" y="4973"/>
                    <a:pt x="6834" y="4973"/>
                    <a:pt x="6838" y="4973"/>
                  </a:cubicBezTo>
                  <a:close/>
                  <a:moveTo>
                    <a:pt x="3475" y="4876"/>
                  </a:moveTo>
                  <a:cubicBezTo>
                    <a:pt x="3480" y="4876"/>
                    <a:pt x="3485" y="4876"/>
                    <a:pt x="3489" y="4877"/>
                  </a:cubicBezTo>
                  <a:cubicBezTo>
                    <a:pt x="3659" y="4895"/>
                    <a:pt x="3874" y="5079"/>
                    <a:pt x="3943" y="5243"/>
                  </a:cubicBezTo>
                  <a:cubicBezTo>
                    <a:pt x="4039" y="5487"/>
                    <a:pt x="4021" y="5780"/>
                    <a:pt x="4053" y="6064"/>
                  </a:cubicBezTo>
                  <a:cubicBezTo>
                    <a:pt x="3994" y="6421"/>
                    <a:pt x="4158" y="6976"/>
                    <a:pt x="3576" y="6985"/>
                  </a:cubicBezTo>
                  <a:cubicBezTo>
                    <a:pt x="3574" y="6985"/>
                    <a:pt x="3571" y="6985"/>
                    <a:pt x="3569" y="6985"/>
                  </a:cubicBezTo>
                  <a:cubicBezTo>
                    <a:pt x="3008" y="6985"/>
                    <a:pt x="3017" y="6457"/>
                    <a:pt x="3013" y="6041"/>
                  </a:cubicBezTo>
                  <a:cubicBezTo>
                    <a:pt x="3004" y="5771"/>
                    <a:pt x="3013" y="5486"/>
                    <a:pt x="3100" y="5239"/>
                  </a:cubicBezTo>
                  <a:cubicBezTo>
                    <a:pt x="3148" y="5085"/>
                    <a:pt x="3353" y="4876"/>
                    <a:pt x="3475" y="4876"/>
                  </a:cubicBezTo>
                  <a:close/>
                  <a:moveTo>
                    <a:pt x="5324" y="7081"/>
                  </a:moveTo>
                  <a:cubicBezTo>
                    <a:pt x="5735" y="7081"/>
                    <a:pt x="5718" y="7556"/>
                    <a:pt x="5749" y="7879"/>
                  </a:cubicBezTo>
                  <a:cubicBezTo>
                    <a:pt x="5786" y="8268"/>
                    <a:pt x="5909" y="8809"/>
                    <a:pt x="5323" y="8819"/>
                  </a:cubicBezTo>
                  <a:cubicBezTo>
                    <a:pt x="5319" y="8819"/>
                    <a:pt x="5314" y="8819"/>
                    <a:pt x="5310" y="8819"/>
                  </a:cubicBezTo>
                  <a:cubicBezTo>
                    <a:pt x="4787" y="8819"/>
                    <a:pt x="4881" y="8298"/>
                    <a:pt x="4736" y="7837"/>
                  </a:cubicBezTo>
                  <a:cubicBezTo>
                    <a:pt x="4919" y="7572"/>
                    <a:pt x="5098" y="7090"/>
                    <a:pt x="5295" y="7082"/>
                  </a:cubicBezTo>
                  <a:cubicBezTo>
                    <a:pt x="5305" y="7081"/>
                    <a:pt x="5314" y="7081"/>
                    <a:pt x="5324" y="7081"/>
                  </a:cubicBezTo>
                  <a:close/>
                  <a:moveTo>
                    <a:pt x="6174" y="1"/>
                  </a:moveTo>
                  <a:cubicBezTo>
                    <a:pt x="5159" y="666"/>
                    <a:pt x="4144" y="956"/>
                    <a:pt x="3112" y="956"/>
                  </a:cubicBezTo>
                  <a:cubicBezTo>
                    <a:pt x="2099" y="956"/>
                    <a:pt x="1070" y="677"/>
                    <a:pt x="10" y="202"/>
                  </a:cubicBezTo>
                  <a:cubicBezTo>
                    <a:pt x="10" y="1861"/>
                    <a:pt x="0" y="3451"/>
                    <a:pt x="10" y="5042"/>
                  </a:cubicBezTo>
                  <a:cubicBezTo>
                    <a:pt x="19" y="6160"/>
                    <a:pt x="624" y="7027"/>
                    <a:pt x="1403" y="7687"/>
                  </a:cubicBezTo>
                  <a:cubicBezTo>
                    <a:pt x="2839" y="8906"/>
                    <a:pt x="4535" y="9526"/>
                    <a:pt x="6415" y="9526"/>
                  </a:cubicBezTo>
                  <a:cubicBezTo>
                    <a:pt x="6521" y="9526"/>
                    <a:pt x="6627" y="9524"/>
                    <a:pt x="6734" y="9520"/>
                  </a:cubicBezTo>
                  <a:cubicBezTo>
                    <a:pt x="6881" y="9514"/>
                    <a:pt x="7064" y="9410"/>
                    <a:pt x="7169" y="9295"/>
                  </a:cubicBezTo>
                  <a:cubicBezTo>
                    <a:pt x="7545" y="8870"/>
                    <a:pt x="7898" y="8424"/>
                    <a:pt x="8246" y="7980"/>
                  </a:cubicBezTo>
                  <a:cubicBezTo>
                    <a:pt x="8357" y="7843"/>
                    <a:pt x="8494" y="7677"/>
                    <a:pt x="8503" y="7517"/>
                  </a:cubicBezTo>
                  <a:cubicBezTo>
                    <a:pt x="8572" y="6293"/>
                    <a:pt x="8787" y="5079"/>
                    <a:pt x="8096" y="3897"/>
                  </a:cubicBezTo>
                  <a:cubicBezTo>
                    <a:pt x="7371" y="2655"/>
                    <a:pt x="6812" y="1316"/>
                    <a:pt x="6174"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1;p43">
              <a:extLst>
                <a:ext uri="{FF2B5EF4-FFF2-40B4-BE49-F238E27FC236}">
                  <a16:creationId xmlns:a16="http://schemas.microsoft.com/office/drawing/2014/main" id="{8646CEC2-7D76-44FC-9522-6415E59EDBE5}"/>
                </a:ext>
              </a:extLst>
            </p:cNvPr>
            <p:cNvSpPr/>
            <p:nvPr/>
          </p:nvSpPr>
          <p:spPr>
            <a:xfrm>
              <a:off x="6623081" y="2036634"/>
              <a:ext cx="216517" cy="180866"/>
            </a:xfrm>
            <a:custGeom>
              <a:avLst/>
              <a:gdLst/>
              <a:ahLst/>
              <a:cxnLst/>
              <a:rect l="l" t="t" r="r" b="b"/>
              <a:pathLst>
                <a:path w="5387" h="4500" extrusionOk="0">
                  <a:moveTo>
                    <a:pt x="1" y="1"/>
                  </a:moveTo>
                  <a:cubicBezTo>
                    <a:pt x="110" y="377"/>
                    <a:pt x="157" y="707"/>
                    <a:pt x="298" y="991"/>
                  </a:cubicBezTo>
                  <a:cubicBezTo>
                    <a:pt x="844" y="2086"/>
                    <a:pt x="1421" y="3163"/>
                    <a:pt x="2004" y="4240"/>
                  </a:cubicBezTo>
                  <a:cubicBezTo>
                    <a:pt x="2063" y="4353"/>
                    <a:pt x="2228" y="4500"/>
                    <a:pt x="2320" y="4500"/>
                  </a:cubicBezTo>
                  <a:cubicBezTo>
                    <a:pt x="2327" y="4500"/>
                    <a:pt x="2333" y="4499"/>
                    <a:pt x="2338" y="4498"/>
                  </a:cubicBezTo>
                  <a:cubicBezTo>
                    <a:pt x="3337" y="4258"/>
                    <a:pt x="4332" y="3983"/>
                    <a:pt x="5386" y="3705"/>
                  </a:cubicBezTo>
                  <a:cubicBezTo>
                    <a:pt x="4019" y="1751"/>
                    <a:pt x="2288" y="495"/>
                    <a:pt x="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2;p43">
              <a:extLst>
                <a:ext uri="{FF2B5EF4-FFF2-40B4-BE49-F238E27FC236}">
                  <a16:creationId xmlns:a16="http://schemas.microsoft.com/office/drawing/2014/main" id="{5B1AD8B0-1EAC-49B9-B685-4A7A85BB8098}"/>
                </a:ext>
              </a:extLst>
            </p:cNvPr>
            <p:cNvSpPr/>
            <p:nvPr/>
          </p:nvSpPr>
          <p:spPr>
            <a:xfrm>
              <a:off x="6109978" y="2033660"/>
              <a:ext cx="218366" cy="276967"/>
            </a:xfrm>
            <a:custGeom>
              <a:avLst/>
              <a:gdLst/>
              <a:ahLst/>
              <a:cxnLst/>
              <a:rect l="l" t="t" r="r" b="b"/>
              <a:pathLst>
                <a:path w="5433" h="6891" extrusionOk="0">
                  <a:moveTo>
                    <a:pt x="3671" y="1"/>
                  </a:moveTo>
                  <a:cubicBezTo>
                    <a:pt x="3356" y="1"/>
                    <a:pt x="2952" y="255"/>
                    <a:pt x="2678" y="478"/>
                  </a:cubicBezTo>
                  <a:cubicBezTo>
                    <a:pt x="1385" y="1537"/>
                    <a:pt x="836" y="3049"/>
                    <a:pt x="382" y="4580"/>
                  </a:cubicBezTo>
                  <a:cubicBezTo>
                    <a:pt x="162" y="5318"/>
                    <a:pt x="120" y="6111"/>
                    <a:pt x="1" y="6890"/>
                  </a:cubicBezTo>
                  <a:cubicBezTo>
                    <a:pt x="1826" y="6688"/>
                    <a:pt x="3545" y="6500"/>
                    <a:pt x="5424" y="6295"/>
                  </a:cubicBezTo>
                  <a:cubicBezTo>
                    <a:pt x="5424" y="4924"/>
                    <a:pt x="5432" y="3572"/>
                    <a:pt x="5419" y="2216"/>
                  </a:cubicBezTo>
                  <a:cubicBezTo>
                    <a:pt x="5415" y="1890"/>
                    <a:pt x="5350" y="1564"/>
                    <a:pt x="5300" y="1238"/>
                  </a:cubicBezTo>
                  <a:cubicBezTo>
                    <a:pt x="5158" y="377"/>
                    <a:pt x="4433" y="144"/>
                    <a:pt x="3768" y="10"/>
                  </a:cubicBezTo>
                  <a:cubicBezTo>
                    <a:pt x="3737" y="4"/>
                    <a:pt x="3705" y="1"/>
                    <a:pt x="367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3;p43">
              <a:extLst>
                <a:ext uri="{FF2B5EF4-FFF2-40B4-BE49-F238E27FC236}">
                  <a16:creationId xmlns:a16="http://schemas.microsoft.com/office/drawing/2014/main" id="{876B5D89-4CAD-4067-9AE4-926F99F5C079}"/>
                </a:ext>
              </a:extLst>
            </p:cNvPr>
            <p:cNvSpPr/>
            <p:nvPr/>
          </p:nvSpPr>
          <p:spPr>
            <a:xfrm>
              <a:off x="4880114" y="2466175"/>
              <a:ext cx="291476" cy="125561"/>
            </a:xfrm>
            <a:custGeom>
              <a:avLst/>
              <a:gdLst/>
              <a:ahLst/>
              <a:cxnLst/>
              <a:rect l="l" t="t" r="r" b="b"/>
              <a:pathLst>
                <a:path w="7252" h="3124" extrusionOk="0">
                  <a:moveTo>
                    <a:pt x="4849" y="1"/>
                  </a:moveTo>
                  <a:cubicBezTo>
                    <a:pt x="4766" y="1"/>
                    <a:pt x="4675" y="16"/>
                    <a:pt x="4575" y="44"/>
                  </a:cubicBezTo>
                  <a:cubicBezTo>
                    <a:pt x="3430" y="351"/>
                    <a:pt x="2274" y="644"/>
                    <a:pt x="1128" y="951"/>
                  </a:cubicBezTo>
                  <a:cubicBezTo>
                    <a:pt x="767" y="1047"/>
                    <a:pt x="413" y="1176"/>
                    <a:pt x="1" y="1304"/>
                  </a:cubicBezTo>
                  <a:cubicBezTo>
                    <a:pt x="2485" y="1927"/>
                    <a:pt x="4869" y="2528"/>
                    <a:pt x="7252" y="3124"/>
                  </a:cubicBezTo>
                  <a:cubicBezTo>
                    <a:pt x="6688" y="2147"/>
                    <a:pt x="6001" y="1272"/>
                    <a:pt x="5386" y="351"/>
                  </a:cubicBezTo>
                  <a:cubicBezTo>
                    <a:pt x="5219" y="98"/>
                    <a:pt x="5057" y="1"/>
                    <a:pt x="4849"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4;p43">
              <a:extLst>
                <a:ext uri="{FF2B5EF4-FFF2-40B4-BE49-F238E27FC236}">
                  <a16:creationId xmlns:a16="http://schemas.microsoft.com/office/drawing/2014/main" id="{82502CC8-AAC9-4524-B898-E6B7DB614F3A}"/>
                </a:ext>
              </a:extLst>
            </p:cNvPr>
            <p:cNvSpPr/>
            <p:nvPr/>
          </p:nvSpPr>
          <p:spPr>
            <a:xfrm>
              <a:off x="4795749" y="2546601"/>
              <a:ext cx="384321" cy="243968"/>
            </a:xfrm>
            <a:custGeom>
              <a:avLst/>
              <a:gdLst/>
              <a:ahLst/>
              <a:cxnLst/>
              <a:rect l="l" t="t" r="r" b="b"/>
              <a:pathLst>
                <a:path w="9562" h="6070" extrusionOk="0">
                  <a:moveTo>
                    <a:pt x="1" y="1"/>
                  </a:moveTo>
                  <a:lnTo>
                    <a:pt x="1" y="1"/>
                  </a:lnTo>
                  <a:cubicBezTo>
                    <a:pt x="394" y="1509"/>
                    <a:pt x="3144" y="4955"/>
                    <a:pt x="4785" y="6069"/>
                  </a:cubicBezTo>
                  <a:cubicBezTo>
                    <a:pt x="5409" y="5611"/>
                    <a:pt x="5963" y="5088"/>
                    <a:pt x="6614" y="4749"/>
                  </a:cubicBezTo>
                  <a:cubicBezTo>
                    <a:pt x="7824" y="4121"/>
                    <a:pt x="8617" y="3080"/>
                    <a:pt x="9562" y="2095"/>
                  </a:cubicBezTo>
                  <a:cubicBezTo>
                    <a:pt x="6399" y="1223"/>
                    <a:pt x="3328" y="201"/>
                    <a:pt x="1"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65;p43">
              <a:extLst>
                <a:ext uri="{FF2B5EF4-FFF2-40B4-BE49-F238E27FC236}">
                  <a16:creationId xmlns:a16="http://schemas.microsoft.com/office/drawing/2014/main" id="{249E776B-697F-4680-93CE-DC6088F1C1E7}"/>
                </a:ext>
              </a:extLst>
            </p:cNvPr>
            <p:cNvSpPr/>
            <p:nvPr/>
          </p:nvSpPr>
          <p:spPr>
            <a:xfrm>
              <a:off x="5019181" y="2641095"/>
              <a:ext cx="412013" cy="267521"/>
            </a:xfrm>
            <a:custGeom>
              <a:avLst/>
              <a:gdLst/>
              <a:ahLst/>
              <a:cxnLst/>
              <a:rect l="l" t="t" r="r" b="b"/>
              <a:pathLst>
                <a:path w="10251" h="6656" extrusionOk="0">
                  <a:moveTo>
                    <a:pt x="5171" y="0"/>
                  </a:moveTo>
                  <a:cubicBezTo>
                    <a:pt x="4987" y="0"/>
                    <a:pt x="4847" y="66"/>
                    <a:pt x="4685" y="248"/>
                  </a:cubicBezTo>
                  <a:cubicBezTo>
                    <a:pt x="3589" y="1453"/>
                    <a:pt x="2545" y="2709"/>
                    <a:pt x="995" y="3401"/>
                  </a:cubicBezTo>
                  <a:cubicBezTo>
                    <a:pt x="615" y="3570"/>
                    <a:pt x="330" y="3955"/>
                    <a:pt x="0" y="4240"/>
                  </a:cubicBezTo>
                  <a:cubicBezTo>
                    <a:pt x="79" y="4341"/>
                    <a:pt x="107" y="4396"/>
                    <a:pt x="147" y="4423"/>
                  </a:cubicBezTo>
                  <a:cubicBezTo>
                    <a:pt x="284" y="4514"/>
                    <a:pt x="427" y="4602"/>
                    <a:pt x="568" y="4685"/>
                  </a:cubicBezTo>
                  <a:cubicBezTo>
                    <a:pt x="2177" y="5615"/>
                    <a:pt x="3874" y="6243"/>
                    <a:pt x="5639" y="6655"/>
                  </a:cubicBezTo>
                  <a:lnTo>
                    <a:pt x="5703" y="6394"/>
                  </a:lnTo>
                  <a:cubicBezTo>
                    <a:pt x="5683" y="6392"/>
                    <a:pt x="5663" y="6383"/>
                    <a:pt x="5648" y="6371"/>
                  </a:cubicBezTo>
                  <a:cubicBezTo>
                    <a:pt x="5547" y="6284"/>
                    <a:pt x="5502" y="6018"/>
                    <a:pt x="5566" y="5894"/>
                  </a:cubicBezTo>
                  <a:cubicBezTo>
                    <a:pt x="5681" y="5656"/>
                    <a:pt x="5881" y="5454"/>
                    <a:pt x="6066" y="5257"/>
                  </a:cubicBezTo>
                  <a:cubicBezTo>
                    <a:pt x="7422" y="3822"/>
                    <a:pt x="8779" y="2398"/>
                    <a:pt x="10250" y="852"/>
                  </a:cubicBezTo>
                  <a:cubicBezTo>
                    <a:pt x="8523" y="559"/>
                    <a:pt x="6950" y="307"/>
                    <a:pt x="5387" y="23"/>
                  </a:cubicBezTo>
                  <a:cubicBezTo>
                    <a:pt x="5307" y="9"/>
                    <a:pt x="5236" y="0"/>
                    <a:pt x="51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66;p43">
              <a:extLst>
                <a:ext uri="{FF2B5EF4-FFF2-40B4-BE49-F238E27FC236}">
                  <a16:creationId xmlns:a16="http://schemas.microsoft.com/office/drawing/2014/main" id="{82514052-BF91-471B-873A-303FC0A501A0}"/>
                </a:ext>
              </a:extLst>
            </p:cNvPr>
            <p:cNvSpPr/>
            <p:nvPr/>
          </p:nvSpPr>
          <p:spPr>
            <a:xfrm>
              <a:off x="5119061" y="2450138"/>
              <a:ext cx="315592" cy="192241"/>
            </a:xfrm>
            <a:custGeom>
              <a:avLst/>
              <a:gdLst/>
              <a:ahLst/>
              <a:cxnLst/>
              <a:rect l="l" t="t" r="r" b="b"/>
              <a:pathLst>
                <a:path w="7852" h="4783" extrusionOk="0">
                  <a:moveTo>
                    <a:pt x="2154" y="0"/>
                  </a:moveTo>
                  <a:cubicBezTo>
                    <a:pt x="1446" y="0"/>
                    <a:pt x="728" y="60"/>
                    <a:pt x="1" y="200"/>
                  </a:cubicBezTo>
                  <a:cubicBezTo>
                    <a:pt x="37" y="297"/>
                    <a:pt x="51" y="352"/>
                    <a:pt x="83" y="392"/>
                  </a:cubicBezTo>
                  <a:cubicBezTo>
                    <a:pt x="853" y="1478"/>
                    <a:pt x="1618" y="2569"/>
                    <a:pt x="2407" y="3642"/>
                  </a:cubicBezTo>
                  <a:cubicBezTo>
                    <a:pt x="2508" y="3784"/>
                    <a:pt x="2719" y="3889"/>
                    <a:pt x="2893" y="3926"/>
                  </a:cubicBezTo>
                  <a:cubicBezTo>
                    <a:pt x="3901" y="4118"/>
                    <a:pt x="4910" y="4288"/>
                    <a:pt x="5918" y="4458"/>
                  </a:cubicBezTo>
                  <a:cubicBezTo>
                    <a:pt x="6551" y="4568"/>
                    <a:pt x="7187" y="4669"/>
                    <a:pt x="7852" y="4783"/>
                  </a:cubicBezTo>
                  <a:cubicBezTo>
                    <a:pt x="7298" y="3353"/>
                    <a:pt x="6770" y="2001"/>
                    <a:pt x="6211" y="552"/>
                  </a:cubicBezTo>
                  <a:cubicBezTo>
                    <a:pt x="4916" y="236"/>
                    <a:pt x="3557" y="0"/>
                    <a:pt x="215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67;p43">
              <a:extLst>
                <a:ext uri="{FF2B5EF4-FFF2-40B4-BE49-F238E27FC236}">
                  <a16:creationId xmlns:a16="http://schemas.microsoft.com/office/drawing/2014/main" id="{75ECEDC3-E227-4F16-8AF0-921D31861CC1}"/>
                </a:ext>
              </a:extLst>
            </p:cNvPr>
            <p:cNvSpPr/>
            <p:nvPr/>
          </p:nvSpPr>
          <p:spPr>
            <a:xfrm>
              <a:off x="5402622" y="2482453"/>
              <a:ext cx="224033" cy="197707"/>
            </a:xfrm>
            <a:custGeom>
              <a:avLst/>
              <a:gdLst/>
              <a:ahLst/>
              <a:cxnLst/>
              <a:rect l="l" t="t" r="r" b="b"/>
              <a:pathLst>
                <a:path w="5574" h="4919" extrusionOk="0">
                  <a:moveTo>
                    <a:pt x="0" y="1"/>
                  </a:moveTo>
                  <a:cubicBezTo>
                    <a:pt x="614" y="1389"/>
                    <a:pt x="1177" y="2677"/>
                    <a:pt x="1755" y="3961"/>
                  </a:cubicBezTo>
                  <a:cubicBezTo>
                    <a:pt x="1806" y="4075"/>
                    <a:pt x="1938" y="4218"/>
                    <a:pt x="2053" y="4231"/>
                  </a:cubicBezTo>
                  <a:cubicBezTo>
                    <a:pt x="3112" y="4387"/>
                    <a:pt x="4102" y="4919"/>
                    <a:pt x="5190" y="4919"/>
                  </a:cubicBezTo>
                  <a:cubicBezTo>
                    <a:pt x="5316" y="4919"/>
                    <a:pt x="5444" y="4911"/>
                    <a:pt x="5573" y="4896"/>
                  </a:cubicBezTo>
                  <a:lnTo>
                    <a:pt x="5532" y="4511"/>
                  </a:lnTo>
                  <a:cubicBezTo>
                    <a:pt x="5372" y="4452"/>
                    <a:pt x="5193" y="4410"/>
                    <a:pt x="5093" y="4295"/>
                  </a:cubicBezTo>
                  <a:cubicBezTo>
                    <a:pt x="4900" y="4073"/>
                    <a:pt x="4749" y="3821"/>
                    <a:pt x="4644" y="3547"/>
                  </a:cubicBezTo>
                  <a:cubicBezTo>
                    <a:pt x="4424" y="2970"/>
                    <a:pt x="4267" y="2365"/>
                    <a:pt x="4035" y="1792"/>
                  </a:cubicBezTo>
                  <a:cubicBezTo>
                    <a:pt x="3947" y="1572"/>
                    <a:pt x="3750" y="1325"/>
                    <a:pt x="3539" y="1238"/>
                  </a:cubicBezTo>
                  <a:cubicBezTo>
                    <a:pt x="2594" y="853"/>
                    <a:pt x="1623" y="513"/>
                    <a:pt x="660" y="165"/>
                  </a:cubicBezTo>
                  <a:cubicBezTo>
                    <a:pt x="472" y="96"/>
                    <a:pt x="266" y="6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68;p43">
              <a:extLst>
                <a:ext uri="{FF2B5EF4-FFF2-40B4-BE49-F238E27FC236}">
                  <a16:creationId xmlns:a16="http://schemas.microsoft.com/office/drawing/2014/main" id="{6B6B8CAA-61EF-4362-90B4-4D6C8695810C}"/>
                </a:ext>
              </a:extLst>
            </p:cNvPr>
            <p:cNvSpPr/>
            <p:nvPr/>
          </p:nvSpPr>
          <p:spPr>
            <a:xfrm>
              <a:off x="5245869" y="2684543"/>
              <a:ext cx="355905" cy="249676"/>
            </a:xfrm>
            <a:custGeom>
              <a:avLst/>
              <a:gdLst/>
              <a:ahLst/>
              <a:cxnLst/>
              <a:rect l="l" t="t" r="r" b="b"/>
              <a:pathLst>
                <a:path w="8855" h="6212" extrusionOk="0">
                  <a:moveTo>
                    <a:pt x="5628" y="0"/>
                  </a:moveTo>
                  <a:cubicBezTo>
                    <a:pt x="5537" y="0"/>
                    <a:pt x="5412" y="57"/>
                    <a:pt x="5354" y="124"/>
                  </a:cubicBezTo>
                  <a:cubicBezTo>
                    <a:pt x="4708" y="848"/>
                    <a:pt x="4020" y="1545"/>
                    <a:pt x="3456" y="2329"/>
                  </a:cubicBezTo>
                  <a:cubicBezTo>
                    <a:pt x="2630" y="3480"/>
                    <a:pt x="1622" y="4420"/>
                    <a:pt x="481" y="5226"/>
                  </a:cubicBezTo>
                  <a:cubicBezTo>
                    <a:pt x="397" y="5280"/>
                    <a:pt x="251" y="5323"/>
                    <a:pt x="142" y="5323"/>
                  </a:cubicBezTo>
                  <a:cubicBezTo>
                    <a:pt x="113" y="5323"/>
                    <a:pt x="86" y="5320"/>
                    <a:pt x="64" y="5313"/>
                  </a:cubicBezTo>
                  <a:lnTo>
                    <a:pt x="0" y="5574"/>
                  </a:lnTo>
                  <a:cubicBezTo>
                    <a:pt x="894" y="5789"/>
                    <a:pt x="1805" y="5946"/>
                    <a:pt x="2731" y="6056"/>
                  </a:cubicBezTo>
                  <a:cubicBezTo>
                    <a:pt x="3558" y="6157"/>
                    <a:pt x="4392" y="6210"/>
                    <a:pt x="5225" y="6212"/>
                  </a:cubicBezTo>
                  <a:lnTo>
                    <a:pt x="5230" y="5882"/>
                  </a:lnTo>
                  <a:cubicBezTo>
                    <a:pt x="5215" y="5712"/>
                    <a:pt x="5165" y="5533"/>
                    <a:pt x="5198" y="5373"/>
                  </a:cubicBezTo>
                  <a:cubicBezTo>
                    <a:pt x="5233" y="5217"/>
                    <a:pt x="5344" y="5074"/>
                    <a:pt x="5445" y="4946"/>
                  </a:cubicBezTo>
                  <a:cubicBezTo>
                    <a:pt x="5802" y="4483"/>
                    <a:pt x="6169" y="4025"/>
                    <a:pt x="6539" y="3572"/>
                  </a:cubicBezTo>
                  <a:cubicBezTo>
                    <a:pt x="7286" y="2659"/>
                    <a:pt x="8039" y="1747"/>
                    <a:pt x="8855" y="753"/>
                  </a:cubicBezTo>
                  <a:cubicBezTo>
                    <a:pt x="7700" y="478"/>
                    <a:pt x="6686" y="230"/>
                    <a:pt x="5670" y="5"/>
                  </a:cubicBezTo>
                  <a:cubicBezTo>
                    <a:pt x="5657" y="2"/>
                    <a:pt x="5643" y="0"/>
                    <a:pt x="562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69;p43">
              <a:extLst>
                <a:ext uri="{FF2B5EF4-FFF2-40B4-BE49-F238E27FC236}">
                  <a16:creationId xmlns:a16="http://schemas.microsoft.com/office/drawing/2014/main" id="{5126618B-65B3-4C8B-8A64-8B56E727D0B5}"/>
                </a:ext>
              </a:extLst>
            </p:cNvPr>
            <p:cNvSpPr/>
            <p:nvPr/>
          </p:nvSpPr>
          <p:spPr>
            <a:xfrm>
              <a:off x="5455837" y="2726102"/>
              <a:ext cx="436450" cy="208117"/>
            </a:xfrm>
            <a:custGeom>
              <a:avLst/>
              <a:gdLst/>
              <a:ahLst/>
              <a:cxnLst/>
              <a:rect l="l" t="t" r="r" b="b"/>
              <a:pathLst>
                <a:path w="10859" h="5178" extrusionOk="0">
                  <a:moveTo>
                    <a:pt x="4606" y="1"/>
                  </a:moveTo>
                  <a:cubicBezTo>
                    <a:pt x="4478" y="1"/>
                    <a:pt x="4306" y="78"/>
                    <a:pt x="4235" y="172"/>
                  </a:cubicBezTo>
                  <a:cubicBezTo>
                    <a:pt x="3112" y="1570"/>
                    <a:pt x="2007" y="2986"/>
                    <a:pt x="894" y="4394"/>
                  </a:cubicBezTo>
                  <a:cubicBezTo>
                    <a:pt x="793" y="4523"/>
                    <a:pt x="692" y="4678"/>
                    <a:pt x="550" y="4742"/>
                  </a:cubicBezTo>
                  <a:cubicBezTo>
                    <a:pt x="390" y="4820"/>
                    <a:pt x="188" y="4816"/>
                    <a:pt x="5" y="4848"/>
                  </a:cubicBezTo>
                  <a:lnTo>
                    <a:pt x="0" y="5178"/>
                  </a:lnTo>
                  <a:cubicBezTo>
                    <a:pt x="3351" y="5178"/>
                    <a:pt x="6536" y="4362"/>
                    <a:pt x="9603" y="2839"/>
                  </a:cubicBezTo>
                  <a:cubicBezTo>
                    <a:pt x="10024" y="2633"/>
                    <a:pt x="10364" y="2254"/>
                    <a:pt x="10859" y="1859"/>
                  </a:cubicBezTo>
                  <a:cubicBezTo>
                    <a:pt x="10455" y="1625"/>
                    <a:pt x="10213" y="1415"/>
                    <a:pt x="9937" y="1341"/>
                  </a:cubicBezTo>
                  <a:cubicBezTo>
                    <a:pt x="8187" y="874"/>
                    <a:pt x="6427" y="434"/>
                    <a:pt x="4666" y="7"/>
                  </a:cubicBezTo>
                  <a:cubicBezTo>
                    <a:pt x="4648" y="3"/>
                    <a:pt x="4628" y="1"/>
                    <a:pt x="460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0;p43">
              <a:extLst>
                <a:ext uri="{FF2B5EF4-FFF2-40B4-BE49-F238E27FC236}">
                  <a16:creationId xmlns:a16="http://schemas.microsoft.com/office/drawing/2014/main" id="{DA052B2B-3E52-4383-9A93-3D7096067FAD}"/>
                </a:ext>
              </a:extLst>
            </p:cNvPr>
            <p:cNvSpPr/>
            <p:nvPr/>
          </p:nvSpPr>
          <p:spPr>
            <a:xfrm>
              <a:off x="5595267" y="2552108"/>
              <a:ext cx="249877" cy="189950"/>
            </a:xfrm>
            <a:custGeom>
              <a:avLst/>
              <a:gdLst/>
              <a:ahLst/>
              <a:cxnLst/>
              <a:rect l="l" t="t" r="r" b="b"/>
              <a:pathLst>
                <a:path w="6217" h="4726" extrusionOk="0">
                  <a:moveTo>
                    <a:pt x="0" y="1"/>
                  </a:moveTo>
                  <a:lnTo>
                    <a:pt x="0" y="1"/>
                  </a:lnTo>
                  <a:cubicBezTo>
                    <a:pt x="147" y="426"/>
                    <a:pt x="240" y="716"/>
                    <a:pt x="348" y="1000"/>
                  </a:cubicBezTo>
                  <a:cubicBezTo>
                    <a:pt x="523" y="1421"/>
                    <a:pt x="733" y="1829"/>
                    <a:pt x="876" y="2260"/>
                  </a:cubicBezTo>
                  <a:cubicBezTo>
                    <a:pt x="926" y="2416"/>
                    <a:pt x="834" y="2622"/>
                    <a:pt x="807" y="2805"/>
                  </a:cubicBezTo>
                  <a:lnTo>
                    <a:pt x="739" y="2778"/>
                  </a:lnTo>
                  <a:lnTo>
                    <a:pt x="739" y="2778"/>
                  </a:lnTo>
                  <a:lnTo>
                    <a:pt x="779" y="3163"/>
                  </a:lnTo>
                  <a:cubicBezTo>
                    <a:pt x="793" y="3163"/>
                    <a:pt x="802" y="3158"/>
                    <a:pt x="817" y="3158"/>
                  </a:cubicBezTo>
                  <a:cubicBezTo>
                    <a:pt x="822" y="3158"/>
                    <a:pt x="828" y="3157"/>
                    <a:pt x="833" y="3157"/>
                  </a:cubicBezTo>
                  <a:cubicBezTo>
                    <a:pt x="893" y="3157"/>
                    <a:pt x="959" y="3197"/>
                    <a:pt x="1013" y="3227"/>
                  </a:cubicBezTo>
                  <a:cubicBezTo>
                    <a:pt x="1279" y="3360"/>
                    <a:pt x="1522" y="3552"/>
                    <a:pt x="1801" y="3626"/>
                  </a:cubicBezTo>
                  <a:cubicBezTo>
                    <a:pt x="3269" y="4011"/>
                    <a:pt x="4745" y="4364"/>
                    <a:pt x="6216" y="4726"/>
                  </a:cubicBezTo>
                  <a:cubicBezTo>
                    <a:pt x="4699" y="2540"/>
                    <a:pt x="2573" y="1114"/>
                    <a:pt x="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1;p43">
              <a:extLst>
                <a:ext uri="{FF2B5EF4-FFF2-40B4-BE49-F238E27FC236}">
                  <a16:creationId xmlns:a16="http://schemas.microsoft.com/office/drawing/2014/main" id="{8ADCB484-3A0C-40A8-BD5E-39807AFF2E1A}"/>
                </a:ext>
              </a:extLst>
            </p:cNvPr>
            <p:cNvSpPr/>
            <p:nvPr/>
          </p:nvSpPr>
          <p:spPr>
            <a:xfrm>
              <a:off x="4752300" y="853075"/>
              <a:ext cx="3477736" cy="3727292"/>
            </a:xfrm>
            <a:custGeom>
              <a:avLst/>
              <a:gdLst/>
              <a:ahLst/>
              <a:cxnLst/>
              <a:rect l="l" t="t" r="r" b="b"/>
              <a:pathLst>
                <a:path w="86527" h="92736" extrusionOk="0">
                  <a:moveTo>
                    <a:pt x="47022" y="852"/>
                  </a:moveTo>
                  <a:cubicBezTo>
                    <a:pt x="47328" y="852"/>
                    <a:pt x="47635" y="1010"/>
                    <a:pt x="48035" y="1314"/>
                  </a:cubicBezTo>
                  <a:cubicBezTo>
                    <a:pt x="48821" y="1910"/>
                    <a:pt x="49639" y="2419"/>
                    <a:pt x="50600" y="2419"/>
                  </a:cubicBezTo>
                  <a:cubicBezTo>
                    <a:pt x="50799" y="2419"/>
                    <a:pt x="51004" y="2397"/>
                    <a:pt x="51216" y="2350"/>
                  </a:cubicBezTo>
                  <a:cubicBezTo>
                    <a:pt x="52284" y="2116"/>
                    <a:pt x="53328" y="1777"/>
                    <a:pt x="54384" y="1474"/>
                  </a:cubicBezTo>
                  <a:cubicBezTo>
                    <a:pt x="54649" y="1396"/>
                    <a:pt x="54901" y="1281"/>
                    <a:pt x="55162" y="1209"/>
                  </a:cubicBezTo>
                  <a:cubicBezTo>
                    <a:pt x="55236" y="1187"/>
                    <a:pt x="55306" y="1178"/>
                    <a:pt x="55372" y="1178"/>
                  </a:cubicBezTo>
                  <a:cubicBezTo>
                    <a:pt x="55674" y="1178"/>
                    <a:pt x="55889" y="1385"/>
                    <a:pt x="56006" y="1649"/>
                  </a:cubicBezTo>
                  <a:cubicBezTo>
                    <a:pt x="56079" y="1818"/>
                    <a:pt x="55997" y="2130"/>
                    <a:pt x="55877" y="2299"/>
                  </a:cubicBezTo>
                  <a:cubicBezTo>
                    <a:pt x="55151" y="3375"/>
                    <a:pt x="54088" y="3674"/>
                    <a:pt x="52950" y="3674"/>
                  </a:cubicBezTo>
                  <a:cubicBezTo>
                    <a:pt x="52760" y="3674"/>
                    <a:pt x="52568" y="3666"/>
                    <a:pt x="52375" y="3652"/>
                  </a:cubicBezTo>
                  <a:cubicBezTo>
                    <a:pt x="51230" y="3569"/>
                    <a:pt x="50103" y="3285"/>
                    <a:pt x="48957" y="3138"/>
                  </a:cubicBezTo>
                  <a:cubicBezTo>
                    <a:pt x="48747" y="3111"/>
                    <a:pt x="48541" y="3096"/>
                    <a:pt x="48341" y="3096"/>
                  </a:cubicBezTo>
                  <a:cubicBezTo>
                    <a:pt x="47412" y="3096"/>
                    <a:pt x="46587" y="3410"/>
                    <a:pt x="45890" y="4202"/>
                  </a:cubicBezTo>
                  <a:cubicBezTo>
                    <a:pt x="45258" y="4926"/>
                    <a:pt x="44607" y="5732"/>
                    <a:pt x="43617" y="5957"/>
                  </a:cubicBezTo>
                  <a:cubicBezTo>
                    <a:pt x="42755" y="6149"/>
                    <a:pt x="41852" y="6159"/>
                    <a:pt x="40963" y="6237"/>
                  </a:cubicBezTo>
                  <a:cubicBezTo>
                    <a:pt x="40909" y="6242"/>
                    <a:pt x="40854" y="6244"/>
                    <a:pt x="40799" y="6244"/>
                  </a:cubicBezTo>
                  <a:cubicBezTo>
                    <a:pt x="40618" y="6244"/>
                    <a:pt x="40435" y="6221"/>
                    <a:pt x="40252" y="6218"/>
                  </a:cubicBezTo>
                  <a:cubicBezTo>
                    <a:pt x="40242" y="6218"/>
                    <a:pt x="40232" y="6218"/>
                    <a:pt x="40222" y="6218"/>
                  </a:cubicBezTo>
                  <a:cubicBezTo>
                    <a:pt x="39349" y="6218"/>
                    <a:pt x="38741" y="6600"/>
                    <a:pt x="38460" y="7461"/>
                  </a:cubicBezTo>
                  <a:cubicBezTo>
                    <a:pt x="38364" y="7754"/>
                    <a:pt x="38212" y="8042"/>
                    <a:pt x="38163" y="8345"/>
                  </a:cubicBezTo>
                  <a:cubicBezTo>
                    <a:pt x="37974" y="9523"/>
                    <a:pt x="37164" y="10118"/>
                    <a:pt x="36159" y="10545"/>
                  </a:cubicBezTo>
                  <a:cubicBezTo>
                    <a:pt x="35655" y="10760"/>
                    <a:pt x="35132" y="10939"/>
                    <a:pt x="34629" y="11155"/>
                  </a:cubicBezTo>
                  <a:cubicBezTo>
                    <a:pt x="33785" y="11517"/>
                    <a:pt x="33144" y="12081"/>
                    <a:pt x="32896" y="13016"/>
                  </a:cubicBezTo>
                  <a:cubicBezTo>
                    <a:pt x="31667" y="11338"/>
                    <a:pt x="32891" y="9280"/>
                    <a:pt x="34669" y="8904"/>
                  </a:cubicBezTo>
                  <a:cubicBezTo>
                    <a:pt x="36045" y="8616"/>
                    <a:pt x="36224" y="8505"/>
                    <a:pt x="36466" y="7112"/>
                  </a:cubicBezTo>
                  <a:cubicBezTo>
                    <a:pt x="36755" y="5436"/>
                    <a:pt x="37453" y="4643"/>
                    <a:pt x="39283" y="4643"/>
                  </a:cubicBezTo>
                  <a:cubicBezTo>
                    <a:pt x="39435" y="4643"/>
                    <a:pt x="39594" y="4649"/>
                    <a:pt x="39762" y="4660"/>
                  </a:cubicBezTo>
                  <a:cubicBezTo>
                    <a:pt x="40446" y="4706"/>
                    <a:pt x="40933" y="4744"/>
                    <a:pt x="41313" y="4744"/>
                  </a:cubicBezTo>
                  <a:cubicBezTo>
                    <a:pt x="42393" y="4744"/>
                    <a:pt x="42621" y="4437"/>
                    <a:pt x="44112" y="3143"/>
                  </a:cubicBezTo>
                  <a:cubicBezTo>
                    <a:pt x="44790" y="2560"/>
                    <a:pt x="45363" y="1855"/>
                    <a:pt x="46060" y="1296"/>
                  </a:cubicBezTo>
                  <a:cubicBezTo>
                    <a:pt x="46435" y="997"/>
                    <a:pt x="46728" y="852"/>
                    <a:pt x="47022" y="852"/>
                  </a:cubicBezTo>
                  <a:close/>
                  <a:moveTo>
                    <a:pt x="56570" y="2886"/>
                  </a:moveTo>
                  <a:cubicBezTo>
                    <a:pt x="56684" y="3536"/>
                    <a:pt x="56817" y="4289"/>
                    <a:pt x="56927" y="4912"/>
                  </a:cubicBezTo>
                  <a:cubicBezTo>
                    <a:pt x="56528" y="5261"/>
                    <a:pt x="56208" y="5499"/>
                    <a:pt x="55941" y="5783"/>
                  </a:cubicBezTo>
                  <a:cubicBezTo>
                    <a:pt x="55025" y="6772"/>
                    <a:pt x="54130" y="7252"/>
                    <a:pt x="53155" y="7252"/>
                  </a:cubicBezTo>
                  <a:cubicBezTo>
                    <a:pt x="52653" y="7252"/>
                    <a:pt x="52129" y="7125"/>
                    <a:pt x="51569" y="6874"/>
                  </a:cubicBezTo>
                  <a:cubicBezTo>
                    <a:pt x="51266" y="6740"/>
                    <a:pt x="50945" y="6662"/>
                    <a:pt x="50625" y="6576"/>
                  </a:cubicBezTo>
                  <a:cubicBezTo>
                    <a:pt x="50363" y="6506"/>
                    <a:pt x="50114" y="6470"/>
                    <a:pt x="49877" y="6470"/>
                  </a:cubicBezTo>
                  <a:cubicBezTo>
                    <a:pt x="49210" y="6470"/>
                    <a:pt x="48641" y="6757"/>
                    <a:pt x="48154" y="7396"/>
                  </a:cubicBezTo>
                  <a:cubicBezTo>
                    <a:pt x="47323" y="8480"/>
                    <a:pt x="46312" y="9131"/>
                    <a:pt x="45048" y="9131"/>
                  </a:cubicBezTo>
                  <a:cubicBezTo>
                    <a:pt x="44708" y="9131"/>
                    <a:pt x="44351" y="9084"/>
                    <a:pt x="43974" y="8986"/>
                  </a:cubicBezTo>
                  <a:cubicBezTo>
                    <a:pt x="43520" y="8872"/>
                    <a:pt x="43029" y="8895"/>
                    <a:pt x="42553" y="8890"/>
                  </a:cubicBezTo>
                  <a:cubicBezTo>
                    <a:pt x="42548" y="8890"/>
                    <a:pt x="42543" y="8890"/>
                    <a:pt x="42539" y="8890"/>
                  </a:cubicBezTo>
                  <a:cubicBezTo>
                    <a:pt x="41711" y="8890"/>
                    <a:pt x="41043" y="9257"/>
                    <a:pt x="40614" y="9949"/>
                  </a:cubicBezTo>
                  <a:cubicBezTo>
                    <a:pt x="40202" y="10617"/>
                    <a:pt x="39840" y="11316"/>
                    <a:pt x="39533" y="12039"/>
                  </a:cubicBezTo>
                  <a:cubicBezTo>
                    <a:pt x="39129" y="12988"/>
                    <a:pt x="38492" y="13570"/>
                    <a:pt x="37447" y="13671"/>
                  </a:cubicBezTo>
                  <a:cubicBezTo>
                    <a:pt x="35940" y="13822"/>
                    <a:pt x="35119" y="14761"/>
                    <a:pt x="34610" y="16201"/>
                  </a:cubicBezTo>
                  <a:cubicBezTo>
                    <a:pt x="34261" y="15665"/>
                    <a:pt x="33913" y="15234"/>
                    <a:pt x="33675" y="14748"/>
                  </a:cubicBezTo>
                  <a:cubicBezTo>
                    <a:pt x="33281" y="13941"/>
                    <a:pt x="33803" y="12502"/>
                    <a:pt x="34615" y="12075"/>
                  </a:cubicBezTo>
                  <a:cubicBezTo>
                    <a:pt x="35000" y="11874"/>
                    <a:pt x="35421" y="11732"/>
                    <a:pt x="35829" y="11567"/>
                  </a:cubicBezTo>
                  <a:cubicBezTo>
                    <a:pt x="36136" y="11443"/>
                    <a:pt x="36453" y="11347"/>
                    <a:pt x="36750" y="11204"/>
                  </a:cubicBezTo>
                  <a:cubicBezTo>
                    <a:pt x="37810" y="10691"/>
                    <a:pt x="38588" y="9977"/>
                    <a:pt x="38900" y="8743"/>
                  </a:cubicBezTo>
                  <a:cubicBezTo>
                    <a:pt x="39275" y="7265"/>
                    <a:pt x="39380" y="7019"/>
                    <a:pt x="40457" y="7019"/>
                  </a:cubicBezTo>
                  <a:cubicBezTo>
                    <a:pt x="40685" y="7019"/>
                    <a:pt x="40956" y="7030"/>
                    <a:pt x="41283" y="7043"/>
                  </a:cubicBezTo>
                  <a:cubicBezTo>
                    <a:pt x="41544" y="7054"/>
                    <a:pt x="41805" y="7064"/>
                    <a:pt x="42065" y="7064"/>
                  </a:cubicBezTo>
                  <a:cubicBezTo>
                    <a:pt x="42858" y="7064"/>
                    <a:pt x="43638" y="6972"/>
                    <a:pt x="44331" y="6544"/>
                  </a:cubicBezTo>
                  <a:cubicBezTo>
                    <a:pt x="45038" y="6104"/>
                    <a:pt x="45757" y="5595"/>
                    <a:pt x="46275" y="4958"/>
                  </a:cubicBezTo>
                  <a:cubicBezTo>
                    <a:pt x="46912" y="4170"/>
                    <a:pt x="47658" y="3919"/>
                    <a:pt x="48485" y="3919"/>
                  </a:cubicBezTo>
                  <a:cubicBezTo>
                    <a:pt x="48777" y="3919"/>
                    <a:pt x="49080" y="3950"/>
                    <a:pt x="49392" y="4000"/>
                  </a:cubicBezTo>
                  <a:cubicBezTo>
                    <a:pt x="50203" y="4133"/>
                    <a:pt x="51010" y="4316"/>
                    <a:pt x="51826" y="4440"/>
                  </a:cubicBezTo>
                  <a:cubicBezTo>
                    <a:pt x="52159" y="4489"/>
                    <a:pt x="52493" y="4517"/>
                    <a:pt x="52824" y="4517"/>
                  </a:cubicBezTo>
                  <a:cubicBezTo>
                    <a:pt x="53518" y="4517"/>
                    <a:pt x="54201" y="4394"/>
                    <a:pt x="54837" y="4087"/>
                  </a:cubicBezTo>
                  <a:cubicBezTo>
                    <a:pt x="55446" y="3793"/>
                    <a:pt x="55960" y="3317"/>
                    <a:pt x="56570" y="2886"/>
                  </a:cubicBezTo>
                  <a:close/>
                  <a:moveTo>
                    <a:pt x="56757" y="6058"/>
                  </a:moveTo>
                  <a:lnTo>
                    <a:pt x="56757" y="6058"/>
                  </a:lnTo>
                  <a:cubicBezTo>
                    <a:pt x="56923" y="7529"/>
                    <a:pt x="56368" y="8501"/>
                    <a:pt x="54924" y="9165"/>
                  </a:cubicBezTo>
                  <a:cubicBezTo>
                    <a:pt x="52720" y="10179"/>
                    <a:pt x="50409" y="10820"/>
                    <a:pt x="48002" y="11233"/>
                  </a:cubicBezTo>
                  <a:cubicBezTo>
                    <a:pt x="45867" y="11599"/>
                    <a:pt x="43759" y="12181"/>
                    <a:pt x="41664" y="12764"/>
                  </a:cubicBezTo>
                  <a:cubicBezTo>
                    <a:pt x="41077" y="12924"/>
                    <a:pt x="40513" y="13341"/>
                    <a:pt x="40064" y="13772"/>
                  </a:cubicBezTo>
                  <a:cubicBezTo>
                    <a:pt x="39733" y="14088"/>
                    <a:pt x="39550" y="14597"/>
                    <a:pt x="39413" y="15051"/>
                  </a:cubicBezTo>
                  <a:cubicBezTo>
                    <a:pt x="38982" y="16454"/>
                    <a:pt x="39119" y="17887"/>
                    <a:pt x="39180" y="19327"/>
                  </a:cubicBezTo>
                  <a:cubicBezTo>
                    <a:pt x="39211" y="20080"/>
                    <a:pt x="39106" y="20840"/>
                    <a:pt x="39056" y="21738"/>
                  </a:cubicBezTo>
                  <a:cubicBezTo>
                    <a:pt x="38685" y="21545"/>
                    <a:pt x="38456" y="21472"/>
                    <a:pt x="38281" y="21334"/>
                  </a:cubicBezTo>
                  <a:cubicBezTo>
                    <a:pt x="37648" y="20840"/>
                    <a:pt x="36971" y="20377"/>
                    <a:pt x="36434" y="19790"/>
                  </a:cubicBezTo>
                  <a:cubicBezTo>
                    <a:pt x="36039" y="19359"/>
                    <a:pt x="35797" y="18777"/>
                    <a:pt x="35559" y="18232"/>
                  </a:cubicBezTo>
                  <a:cubicBezTo>
                    <a:pt x="35054" y="17077"/>
                    <a:pt x="35219" y="16023"/>
                    <a:pt x="36095" y="15078"/>
                  </a:cubicBezTo>
                  <a:cubicBezTo>
                    <a:pt x="36516" y="14620"/>
                    <a:pt x="37044" y="14477"/>
                    <a:pt x="37612" y="14409"/>
                  </a:cubicBezTo>
                  <a:cubicBezTo>
                    <a:pt x="38323" y="14331"/>
                    <a:pt x="38904" y="14098"/>
                    <a:pt x="39373" y="13694"/>
                  </a:cubicBezTo>
                  <a:cubicBezTo>
                    <a:pt x="39729" y="13382"/>
                    <a:pt x="40019" y="12974"/>
                    <a:pt x="40234" y="12452"/>
                  </a:cubicBezTo>
                  <a:cubicBezTo>
                    <a:pt x="40518" y="11782"/>
                    <a:pt x="40857" y="11127"/>
                    <a:pt x="41220" y="10495"/>
                  </a:cubicBezTo>
                  <a:cubicBezTo>
                    <a:pt x="41532" y="9948"/>
                    <a:pt x="42040" y="9673"/>
                    <a:pt x="42661" y="9673"/>
                  </a:cubicBezTo>
                  <a:cubicBezTo>
                    <a:pt x="42686" y="9673"/>
                    <a:pt x="42711" y="9673"/>
                    <a:pt x="42737" y="9674"/>
                  </a:cubicBezTo>
                  <a:cubicBezTo>
                    <a:pt x="43227" y="9693"/>
                    <a:pt x="43731" y="9711"/>
                    <a:pt x="44207" y="9821"/>
                  </a:cubicBezTo>
                  <a:cubicBezTo>
                    <a:pt x="44544" y="9898"/>
                    <a:pt x="44868" y="9935"/>
                    <a:pt x="45180" y="9935"/>
                  </a:cubicBezTo>
                  <a:cubicBezTo>
                    <a:pt x="46298" y="9935"/>
                    <a:pt x="47263" y="9458"/>
                    <a:pt x="48126" y="8633"/>
                  </a:cubicBezTo>
                  <a:cubicBezTo>
                    <a:pt x="48404" y="8368"/>
                    <a:pt x="48660" y="8084"/>
                    <a:pt x="48896" y="7781"/>
                  </a:cubicBezTo>
                  <a:cubicBezTo>
                    <a:pt x="49153" y="7450"/>
                    <a:pt x="49458" y="7276"/>
                    <a:pt x="49824" y="7276"/>
                  </a:cubicBezTo>
                  <a:cubicBezTo>
                    <a:pt x="49929" y="7276"/>
                    <a:pt x="50038" y="7290"/>
                    <a:pt x="50152" y="7318"/>
                  </a:cubicBezTo>
                  <a:cubicBezTo>
                    <a:pt x="50593" y="7428"/>
                    <a:pt x="51050" y="7516"/>
                    <a:pt x="51464" y="7699"/>
                  </a:cubicBezTo>
                  <a:cubicBezTo>
                    <a:pt x="52038" y="7947"/>
                    <a:pt x="52592" y="8057"/>
                    <a:pt x="53117" y="8057"/>
                  </a:cubicBezTo>
                  <a:cubicBezTo>
                    <a:pt x="54460" y="8057"/>
                    <a:pt x="55618" y="7341"/>
                    <a:pt x="56464" y="6406"/>
                  </a:cubicBezTo>
                  <a:cubicBezTo>
                    <a:pt x="56555" y="6305"/>
                    <a:pt x="56639" y="6195"/>
                    <a:pt x="56757" y="6058"/>
                  </a:cubicBezTo>
                  <a:close/>
                  <a:moveTo>
                    <a:pt x="54599" y="10366"/>
                  </a:moveTo>
                  <a:cubicBezTo>
                    <a:pt x="54685" y="10751"/>
                    <a:pt x="54767" y="11104"/>
                    <a:pt x="54845" y="11456"/>
                  </a:cubicBezTo>
                  <a:cubicBezTo>
                    <a:pt x="55497" y="14496"/>
                    <a:pt x="56170" y="17526"/>
                    <a:pt x="56285" y="20657"/>
                  </a:cubicBezTo>
                  <a:cubicBezTo>
                    <a:pt x="56304" y="21288"/>
                    <a:pt x="56185" y="21830"/>
                    <a:pt x="55970" y="22394"/>
                  </a:cubicBezTo>
                  <a:cubicBezTo>
                    <a:pt x="54998" y="24900"/>
                    <a:pt x="53082" y="26330"/>
                    <a:pt x="50547" y="26890"/>
                  </a:cubicBezTo>
                  <a:cubicBezTo>
                    <a:pt x="49076" y="27210"/>
                    <a:pt x="47541" y="27265"/>
                    <a:pt x="46032" y="27370"/>
                  </a:cubicBezTo>
                  <a:cubicBezTo>
                    <a:pt x="46015" y="27372"/>
                    <a:pt x="45997" y="27372"/>
                    <a:pt x="45979" y="27372"/>
                  </a:cubicBezTo>
                  <a:cubicBezTo>
                    <a:pt x="45633" y="27372"/>
                    <a:pt x="45271" y="27129"/>
                    <a:pt x="44823" y="26976"/>
                  </a:cubicBezTo>
                  <a:lnTo>
                    <a:pt x="44823" y="26976"/>
                  </a:lnTo>
                  <a:cubicBezTo>
                    <a:pt x="45074" y="27980"/>
                    <a:pt x="45322" y="28975"/>
                    <a:pt x="45574" y="29993"/>
                  </a:cubicBezTo>
                  <a:cubicBezTo>
                    <a:pt x="44782" y="30595"/>
                    <a:pt x="43935" y="30820"/>
                    <a:pt x="43059" y="30820"/>
                  </a:cubicBezTo>
                  <a:cubicBezTo>
                    <a:pt x="42543" y="30820"/>
                    <a:pt x="42016" y="30741"/>
                    <a:pt x="41485" y="30616"/>
                  </a:cubicBezTo>
                  <a:cubicBezTo>
                    <a:pt x="40656" y="30424"/>
                    <a:pt x="39886" y="30079"/>
                    <a:pt x="39345" y="29370"/>
                  </a:cubicBezTo>
                  <a:cubicBezTo>
                    <a:pt x="39303" y="29309"/>
                    <a:pt x="39244" y="29250"/>
                    <a:pt x="39181" y="29223"/>
                  </a:cubicBezTo>
                  <a:cubicBezTo>
                    <a:pt x="38442" y="28929"/>
                    <a:pt x="38396" y="28384"/>
                    <a:pt x="38525" y="27683"/>
                  </a:cubicBezTo>
                  <a:cubicBezTo>
                    <a:pt x="38649" y="27005"/>
                    <a:pt x="38667" y="26299"/>
                    <a:pt x="38644" y="25607"/>
                  </a:cubicBezTo>
                  <a:cubicBezTo>
                    <a:pt x="38634" y="25386"/>
                    <a:pt x="38401" y="25052"/>
                    <a:pt x="38195" y="24974"/>
                  </a:cubicBezTo>
                  <a:cubicBezTo>
                    <a:pt x="36733" y="24433"/>
                    <a:pt x="35664" y="23530"/>
                    <a:pt x="35247" y="21976"/>
                  </a:cubicBezTo>
                  <a:cubicBezTo>
                    <a:pt x="35210" y="21833"/>
                    <a:pt x="35124" y="21673"/>
                    <a:pt x="35155" y="21549"/>
                  </a:cubicBezTo>
                  <a:cubicBezTo>
                    <a:pt x="35247" y="21210"/>
                    <a:pt x="35311" y="20779"/>
                    <a:pt x="35550" y="20596"/>
                  </a:cubicBezTo>
                  <a:cubicBezTo>
                    <a:pt x="35578" y="20575"/>
                    <a:pt x="35617" y="20566"/>
                    <a:pt x="35665" y="20566"/>
                  </a:cubicBezTo>
                  <a:cubicBezTo>
                    <a:pt x="35871" y="20566"/>
                    <a:pt x="36228" y="20734"/>
                    <a:pt x="36444" y="20872"/>
                  </a:cubicBezTo>
                  <a:cubicBezTo>
                    <a:pt x="37118" y="21303"/>
                    <a:pt x="37717" y="21852"/>
                    <a:pt x="38414" y="22237"/>
                  </a:cubicBezTo>
                  <a:cubicBezTo>
                    <a:pt x="38685" y="22390"/>
                    <a:pt x="38922" y="22466"/>
                    <a:pt x="39126" y="22466"/>
                  </a:cubicBezTo>
                  <a:cubicBezTo>
                    <a:pt x="39540" y="22466"/>
                    <a:pt x="39814" y="22151"/>
                    <a:pt x="39936" y="21526"/>
                  </a:cubicBezTo>
                  <a:cubicBezTo>
                    <a:pt x="40079" y="20779"/>
                    <a:pt x="40073" y="20001"/>
                    <a:pt x="40106" y="19235"/>
                  </a:cubicBezTo>
                  <a:cubicBezTo>
                    <a:pt x="40161" y="17947"/>
                    <a:pt x="40193" y="16654"/>
                    <a:pt x="40239" y="15362"/>
                  </a:cubicBezTo>
                  <a:cubicBezTo>
                    <a:pt x="40271" y="14491"/>
                    <a:pt x="40931" y="14111"/>
                    <a:pt x="41582" y="13772"/>
                  </a:cubicBezTo>
                  <a:cubicBezTo>
                    <a:pt x="41967" y="13574"/>
                    <a:pt x="42402" y="13459"/>
                    <a:pt x="42829" y="13364"/>
                  </a:cubicBezTo>
                  <a:cubicBezTo>
                    <a:pt x="45147" y="12855"/>
                    <a:pt x="47486" y="12405"/>
                    <a:pt x="49796" y="11846"/>
                  </a:cubicBezTo>
                  <a:cubicBezTo>
                    <a:pt x="51230" y="11498"/>
                    <a:pt x="52628" y="10989"/>
                    <a:pt x="54045" y="10554"/>
                  </a:cubicBezTo>
                  <a:cubicBezTo>
                    <a:pt x="54214" y="10503"/>
                    <a:pt x="54384" y="10440"/>
                    <a:pt x="54599" y="10366"/>
                  </a:cubicBezTo>
                  <a:close/>
                  <a:moveTo>
                    <a:pt x="46546" y="29449"/>
                  </a:moveTo>
                  <a:lnTo>
                    <a:pt x="46546" y="29449"/>
                  </a:lnTo>
                  <a:cubicBezTo>
                    <a:pt x="48833" y="29943"/>
                    <a:pt x="50566" y="31199"/>
                    <a:pt x="51931" y="33152"/>
                  </a:cubicBezTo>
                  <a:cubicBezTo>
                    <a:pt x="50877" y="33430"/>
                    <a:pt x="49882" y="33705"/>
                    <a:pt x="48883" y="33945"/>
                  </a:cubicBezTo>
                  <a:cubicBezTo>
                    <a:pt x="48877" y="33946"/>
                    <a:pt x="48871" y="33947"/>
                    <a:pt x="48865" y="33947"/>
                  </a:cubicBezTo>
                  <a:cubicBezTo>
                    <a:pt x="48772" y="33947"/>
                    <a:pt x="48608" y="33799"/>
                    <a:pt x="48549" y="33688"/>
                  </a:cubicBezTo>
                  <a:cubicBezTo>
                    <a:pt x="47966" y="32611"/>
                    <a:pt x="47389" y="31534"/>
                    <a:pt x="46843" y="30438"/>
                  </a:cubicBezTo>
                  <a:cubicBezTo>
                    <a:pt x="46702" y="30154"/>
                    <a:pt x="46655" y="29824"/>
                    <a:pt x="46546" y="29449"/>
                  </a:cubicBezTo>
                  <a:close/>
                  <a:moveTo>
                    <a:pt x="37450" y="29374"/>
                  </a:moveTo>
                  <a:cubicBezTo>
                    <a:pt x="37484" y="29374"/>
                    <a:pt x="37517" y="29377"/>
                    <a:pt x="37549" y="29383"/>
                  </a:cubicBezTo>
                  <a:cubicBezTo>
                    <a:pt x="38212" y="29517"/>
                    <a:pt x="38937" y="29750"/>
                    <a:pt x="39079" y="30611"/>
                  </a:cubicBezTo>
                  <a:cubicBezTo>
                    <a:pt x="39129" y="30937"/>
                    <a:pt x="39194" y="31263"/>
                    <a:pt x="39198" y="31589"/>
                  </a:cubicBezTo>
                  <a:cubicBezTo>
                    <a:pt x="39212" y="32944"/>
                    <a:pt x="39203" y="34297"/>
                    <a:pt x="39203" y="35668"/>
                  </a:cubicBezTo>
                  <a:cubicBezTo>
                    <a:pt x="37324" y="35874"/>
                    <a:pt x="35605" y="36061"/>
                    <a:pt x="33780" y="36263"/>
                  </a:cubicBezTo>
                  <a:cubicBezTo>
                    <a:pt x="33901" y="35484"/>
                    <a:pt x="33941" y="34691"/>
                    <a:pt x="34161" y="33953"/>
                  </a:cubicBezTo>
                  <a:cubicBezTo>
                    <a:pt x="34615" y="32422"/>
                    <a:pt x="35164" y="30910"/>
                    <a:pt x="36457" y="29851"/>
                  </a:cubicBezTo>
                  <a:cubicBezTo>
                    <a:pt x="36731" y="29626"/>
                    <a:pt x="37135" y="29374"/>
                    <a:pt x="37450" y="29374"/>
                  </a:cubicBezTo>
                  <a:close/>
                  <a:moveTo>
                    <a:pt x="52362" y="33881"/>
                  </a:moveTo>
                  <a:cubicBezTo>
                    <a:pt x="52646" y="34792"/>
                    <a:pt x="52916" y="35654"/>
                    <a:pt x="53223" y="36635"/>
                  </a:cubicBezTo>
                  <a:cubicBezTo>
                    <a:pt x="51784" y="35937"/>
                    <a:pt x="50501" y="35136"/>
                    <a:pt x="48993" y="34866"/>
                  </a:cubicBezTo>
                  <a:cubicBezTo>
                    <a:pt x="49016" y="34807"/>
                    <a:pt x="49039" y="34746"/>
                    <a:pt x="49062" y="34687"/>
                  </a:cubicBezTo>
                  <a:cubicBezTo>
                    <a:pt x="50143" y="34422"/>
                    <a:pt x="51220" y="34161"/>
                    <a:pt x="52362" y="33881"/>
                  </a:cubicBezTo>
                  <a:close/>
                  <a:moveTo>
                    <a:pt x="46133" y="30718"/>
                  </a:moveTo>
                  <a:cubicBezTo>
                    <a:pt x="46771" y="32033"/>
                    <a:pt x="47329" y="33371"/>
                    <a:pt x="48054" y="34614"/>
                  </a:cubicBezTo>
                  <a:cubicBezTo>
                    <a:pt x="48746" y="35796"/>
                    <a:pt x="48530" y="37010"/>
                    <a:pt x="48462" y="38234"/>
                  </a:cubicBezTo>
                  <a:cubicBezTo>
                    <a:pt x="48452" y="38394"/>
                    <a:pt x="48315" y="38560"/>
                    <a:pt x="48205" y="38697"/>
                  </a:cubicBezTo>
                  <a:cubicBezTo>
                    <a:pt x="47856" y="39141"/>
                    <a:pt x="47503" y="39585"/>
                    <a:pt x="47128" y="40012"/>
                  </a:cubicBezTo>
                  <a:cubicBezTo>
                    <a:pt x="47022" y="40127"/>
                    <a:pt x="46839" y="40231"/>
                    <a:pt x="46693" y="40237"/>
                  </a:cubicBezTo>
                  <a:cubicBezTo>
                    <a:pt x="46586" y="40241"/>
                    <a:pt x="46480" y="40243"/>
                    <a:pt x="46375" y="40243"/>
                  </a:cubicBezTo>
                  <a:cubicBezTo>
                    <a:pt x="44494" y="40243"/>
                    <a:pt x="42799" y="39622"/>
                    <a:pt x="41361" y="38403"/>
                  </a:cubicBezTo>
                  <a:cubicBezTo>
                    <a:pt x="40582" y="37743"/>
                    <a:pt x="39977" y="36877"/>
                    <a:pt x="39968" y="35759"/>
                  </a:cubicBezTo>
                  <a:cubicBezTo>
                    <a:pt x="39959" y="34168"/>
                    <a:pt x="39968" y="32578"/>
                    <a:pt x="39968" y="30918"/>
                  </a:cubicBezTo>
                  <a:cubicBezTo>
                    <a:pt x="41029" y="31393"/>
                    <a:pt x="42058" y="31672"/>
                    <a:pt x="43072" y="31672"/>
                  </a:cubicBezTo>
                  <a:cubicBezTo>
                    <a:pt x="44103" y="31672"/>
                    <a:pt x="45118" y="31383"/>
                    <a:pt x="46133" y="30718"/>
                  </a:cubicBezTo>
                  <a:close/>
                  <a:moveTo>
                    <a:pt x="60979" y="36192"/>
                  </a:moveTo>
                  <a:cubicBezTo>
                    <a:pt x="61043" y="36192"/>
                    <a:pt x="61116" y="36209"/>
                    <a:pt x="61199" y="36245"/>
                  </a:cubicBezTo>
                  <a:cubicBezTo>
                    <a:pt x="61263" y="36272"/>
                    <a:pt x="61342" y="36276"/>
                    <a:pt x="61410" y="36291"/>
                  </a:cubicBezTo>
                  <a:cubicBezTo>
                    <a:pt x="62785" y="36616"/>
                    <a:pt x="63234" y="37184"/>
                    <a:pt x="63239" y="38784"/>
                  </a:cubicBezTo>
                  <a:cubicBezTo>
                    <a:pt x="63271" y="39623"/>
                    <a:pt x="62968" y="40502"/>
                    <a:pt x="62098" y="41126"/>
                  </a:cubicBezTo>
                  <a:cubicBezTo>
                    <a:pt x="61851" y="41302"/>
                    <a:pt x="61598" y="41389"/>
                    <a:pt x="61358" y="41389"/>
                  </a:cubicBezTo>
                  <a:cubicBezTo>
                    <a:pt x="61008" y="41389"/>
                    <a:pt x="60684" y="41204"/>
                    <a:pt x="60442" y="40837"/>
                  </a:cubicBezTo>
                  <a:cubicBezTo>
                    <a:pt x="60292" y="40618"/>
                    <a:pt x="60145" y="40356"/>
                    <a:pt x="60118" y="40100"/>
                  </a:cubicBezTo>
                  <a:cubicBezTo>
                    <a:pt x="59971" y="38866"/>
                    <a:pt x="60067" y="37661"/>
                    <a:pt x="60599" y="36515"/>
                  </a:cubicBezTo>
                  <a:cubicBezTo>
                    <a:pt x="60695" y="36310"/>
                    <a:pt x="60808" y="36192"/>
                    <a:pt x="60979" y="36192"/>
                  </a:cubicBezTo>
                  <a:close/>
                  <a:moveTo>
                    <a:pt x="8029" y="40135"/>
                  </a:moveTo>
                  <a:cubicBezTo>
                    <a:pt x="8237" y="40135"/>
                    <a:pt x="8399" y="40232"/>
                    <a:pt x="8566" y="40485"/>
                  </a:cubicBezTo>
                  <a:cubicBezTo>
                    <a:pt x="9181" y="41406"/>
                    <a:pt x="9868" y="42281"/>
                    <a:pt x="10432" y="43258"/>
                  </a:cubicBezTo>
                  <a:cubicBezTo>
                    <a:pt x="8049" y="42662"/>
                    <a:pt x="5665" y="42061"/>
                    <a:pt x="3181" y="41438"/>
                  </a:cubicBezTo>
                  <a:cubicBezTo>
                    <a:pt x="3593" y="41310"/>
                    <a:pt x="3945" y="41181"/>
                    <a:pt x="4308" y="41085"/>
                  </a:cubicBezTo>
                  <a:cubicBezTo>
                    <a:pt x="5454" y="40778"/>
                    <a:pt x="6609" y="40485"/>
                    <a:pt x="7755" y="40178"/>
                  </a:cubicBezTo>
                  <a:cubicBezTo>
                    <a:pt x="7855" y="40150"/>
                    <a:pt x="7946" y="40135"/>
                    <a:pt x="8029" y="40135"/>
                  </a:cubicBezTo>
                  <a:close/>
                  <a:moveTo>
                    <a:pt x="38900" y="36603"/>
                  </a:moveTo>
                  <a:cubicBezTo>
                    <a:pt x="39043" y="36603"/>
                    <a:pt x="39265" y="36749"/>
                    <a:pt x="39318" y="36877"/>
                  </a:cubicBezTo>
                  <a:cubicBezTo>
                    <a:pt x="40000" y="38619"/>
                    <a:pt x="41352" y="39664"/>
                    <a:pt x="42998" y="40366"/>
                  </a:cubicBezTo>
                  <a:cubicBezTo>
                    <a:pt x="44049" y="40817"/>
                    <a:pt x="45154" y="41066"/>
                    <a:pt x="46304" y="41066"/>
                  </a:cubicBezTo>
                  <a:cubicBezTo>
                    <a:pt x="46452" y="41066"/>
                    <a:pt x="46602" y="41061"/>
                    <a:pt x="46752" y="41053"/>
                  </a:cubicBezTo>
                  <a:cubicBezTo>
                    <a:pt x="47192" y="41026"/>
                    <a:pt x="47480" y="40847"/>
                    <a:pt x="47741" y="40485"/>
                  </a:cubicBezTo>
                  <a:cubicBezTo>
                    <a:pt x="48319" y="39683"/>
                    <a:pt x="48929" y="38903"/>
                    <a:pt x="49937" y="38509"/>
                  </a:cubicBezTo>
                  <a:lnTo>
                    <a:pt x="49937" y="38509"/>
                  </a:lnTo>
                  <a:cubicBezTo>
                    <a:pt x="49800" y="38844"/>
                    <a:pt x="49630" y="39170"/>
                    <a:pt x="49539" y="39513"/>
                  </a:cubicBezTo>
                  <a:cubicBezTo>
                    <a:pt x="49484" y="39719"/>
                    <a:pt x="49460" y="40054"/>
                    <a:pt x="49580" y="40159"/>
                  </a:cubicBezTo>
                  <a:cubicBezTo>
                    <a:pt x="49682" y="40251"/>
                    <a:pt x="49867" y="40290"/>
                    <a:pt x="50045" y="40290"/>
                  </a:cubicBezTo>
                  <a:cubicBezTo>
                    <a:pt x="50123" y="40290"/>
                    <a:pt x="50200" y="40283"/>
                    <a:pt x="50267" y="40269"/>
                  </a:cubicBezTo>
                  <a:cubicBezTo>
                    <a:pt x="50730" y="40168"/>
                    <a:pt x="51174" y="39898"/>
                    <a:pt x="51633" y="39879"/>
                  </a:cubicBezTo>
                  <a:cubicBezTo>
                    <a:pt x="51691" y="39878"/>
                    <a:pt x="51750" y="39877"/>
                    <a:pt x="51810" y="39877"/>
                  </a:cubicBezTo>
                  <a:cubicBezTo>
                    <a:pt x="52323" y="39877"/>
                    <a:pt x="52864" y="39947"/>
                    <a:pt x="53324" y="40136"/>
                  </a:cubicBezTo>
                  <a:cubicBezTo>
                    <a:pt x="54022" y="40426"/>
                    <a:pt x="54104" y="40920"/>
                    <a:pt x="53715" y="41571"/>
                  </a:cubicBezTo>
                  <a:cubicBezTo>
                    <a:pt x="53014" y="42735"/>
                    <a:pt x="52036" y="43496"/>
                    <a:pt x="50652" y="43661"/>
                  </a:cubicBezTo>
                  <a:cubicBezTo>
                    <a:pt x="50254" y="43706"/>
                    <a:pt x="49850" y="43743"/>
                    <a:pt x="49451" y="43766"/>
                  </a:cubicBezTo>
                  <a:cubicBezTo>
                    <a:pt x="48939" y="43792"/>
                    <a:pt x="48430" y="43805"/>
                    <a:pt x="47922" y="43805"/>
                  </a:cubicBezTo>
                  <a:cubicBezTo>
                    <a:pt x="44337" y="43805"/>
                    <a:pt x="40852" y="43170"/>
                    <a:pt x="37452" y="41942"/>
                  </a:cubicBezTo>
                  <a:cubicBezTo>
                    <a:pt x="36434" y="41575"/>
                    <a:pt x="35485" y="41140"/>
                    <a:pt x="34762" y="40315"/>
                  </a:cubicBezTo>
                  <a:cubicBezTo>
                    <a:pt x="33954" y="39399"/>
                    <a:pt x="33904" y="38267"/>
                    <a:pt x="33813" y="37039"/>
                  </a:cubicBezTo>
                  <a:cubicBezTo>
                    <a:pt x="35545" y="36887"/>
                    <a:pt x="37214" y="36732"/>
                    <a:pt x="38887" y="36603"/>
                  </a:cubicBezTo>
                  <a:cubicBezTo>
                    <a:pt x="38891" y="36603"/>
                    <a:pt x="38896" y="36603"/>
                    <a:pt x="38900" y="36603"/>
                  </a:cubicBezTo>
                  <a:close/>
                  <a:moveTo>
                    <a:pt x="11279" y="39735"/>
                  </a:moveTo>
                  <a:cubicBezTo>
                    <a:pt x="12682" y="39735"/>
                    <a:pt x="14041" y="39970"/>
                    <a:pt x="15336" y="40287"/>
                  </a:cubicBezTo>
                  <a:cubicBezTo>
                    <a:pt x="15895" y="41735"/>
                    <a:pt x="16423" y="43088"/>
                    <a:pt x="16977" y="44518"/>
                  </a:cubicBezTo>
                  <a:cubicBezTo>
                    <a:pt x="16312" y="44404"/>
                    <a:pt x="15676" y="44303"/>
                    <a:pt x="15043" y="44191"/>
                  </a:cubicBezTo>
                  <a:cubicBezTo>
                    <a:pt x="14034" y="44022"/>
                    <a:pt x="13026" y="43852"/>
                    <a:pt x="12018" y="43660"/>
                  </a:cubicBezTo>
                  <a:cubicBezTo>
                    <a:pt x="11844" y="43623"/>
                    <a:pt x="11632" y="43518"/>
                    <a:pt x="11532" y="43376"/>
                  </a:cubicBezTo>
                  <a:cubicBezTo>
                    <a:pt x="10743" y="42303"/>
                    <a:pt x="9978" y="41213"/>
                    <a:pt x="9208" y="40126"/>
                  </a:cubicBezTo>
                  <a:cubicBezTo>
                    <a:pt x="9176" y="40086"/>
                    <a:pt x="9162" y="40031"/>
                    <a:pt x="9126" y="39934"/>
                  </a:cubicBezTo>
                  <a:cubicBezTo>
                    <a:pt x="9853" y="39794"/>
                    <a:pt x="10571" y="39735"/>
                    <a:pt x="11279" y="39735"/>
                  </a:cubicBezTo>
                  <a:close/>
                  <a:moveTo>
                    <a:pt x="60095" y="34348"/>
                  </a:moveTo>
                  <a:lnTo>
                    <a:pt x="60095" y="34348"/>
                  </a:lnTo>
                  <a:cubicBezTo>
                    <a:pt x="60255" y="35095"/>
                    <a:pt x="60200" y="35764"/>
                    <a:pt x="59819" y="36456"/>
                  </a:cubicBezTo>
                  <a:cubicBezTo>
                    <a:pt x="59173" y="37624"/>
                    <a:pt x="59140" y="38945"/>
                    <a:pt x="59251" y="40256"/>
                  </a:cubicBezTo>
                  <a:cubicBezTo>
                    <a:pt x="59274" y="40485"/>
                    <a:pt x="59352" y="40733"/>
                    <a:pt x="59481" y="40925"/>
                  </a:cubicBezTo>
                  <a:cubicBezTo>
                    <a:pt x="60190" y="41997"/>
                    <a:pt x="59723" y="43097"/>
                    <a:pt x="59457" y="44124"/>
                  </a:cubicBezTo>
                  <a:cubicBezTo>
                    <a:pt x="59269" y="44867"/>
                    <a:pt x="58688" y="45514"/>
                    <a:pt x="58147" y="46178"/>
                  </a:cubicBezTo>
                  <a:cubicBezTo>
                    <a:pt x="58137" y="46008"/>
                    <a:pt x="58109" y="45843"/>
                    <a:pt x="58124" y="45678"/>
                  </a:cubicBezTo>
                  <a:cubicBezTo>
                    <a:pt x="58261" y="43836"/>
                    <a:pt x="58467" y="41997"/>
                    <a:pt x="58522" y="40155"/>
                  </a:cubicBezTo>
                  <a:cubicBezTo>
                    <a:pt x="58591" y="38078"/>
                    <a:pt x="59842" y="36360"/>
                    <a:pt x="60095" y="34348"/>
                  </a:cubicBezTo>
                  <a:close/>
                  <a:moveTo>
                    <a:pt x="16179" y="40541"/>
                  </a:moveTo>
                  <a:lnTo>
                    <a:pt x="16179" y="40541"/>
                  </a:lnTo>
                  <a:cubicBezTo>
                    <a:pt x="16445" y="40604"/>
                    <a:pt x="16651" y="40636"/>
                    <a:pt x="16840" y="40705"/>
                  </a:cubicBezTo>
                  <a:cubicBezTo>
                    <a:pt x="17803" y="41053"/>
                    <a:pt x="18774" y="41393"/>
                    <a:pt x="19719" y="41778"/>
                  </a:cubicBezTo>
                  <a:cubicBezTo>
                    <a:pt x="19929" y="41865"/>
                    <a:pt x="20126" y="42112"/>
                    <a:pt x="20213" y="42332"/>
                  </a:cubicBezTo>
                  <a:cubicBezTo>
                    <a:pt x="20447" y="42904"/>
                    <a:pt x="20604" y="43510"/>
                    <a:pt x="20823" y="44087"/>
                  </a:cubicBezTo>
                  <a:cubicBezTo>
                    <a:pt x="20927" y="44361"/>
                    <a:pt x="21079" y="44613"/>
                    <a:pt x="21272" y="44835"/>
                  </a:cubicBezTo>
                  <a:cubicBezTo>
                    <a:pt x="21373" y="44949"/>
                    <a:pt x="21552" y="44991"/>
                    <a:pt x="21712" y="45050"/>
                  </a:cubicBezTo>
                  <a:lnTo>
                    <a:pt x="21781" y="45077"/>
                  </a:lnTo>
                  <a:cubicBezTo>
                    <a:pt x="21808" y="44894"/>
                    <a:pt x="21899" y="44688"/>
                    <a:pt x="21849" y="44532"/>
                  </a:cubicBezTo>
                  <a:cubicBezTo>
                    <a:pt x="21707" y="44101"/>
                    <a:pt x="21496" y="43693"/>
                    <a:pt x="21322" y="43272"/>
                  </a:cubicBezTo>
                  <a:cubicBezTo>
                    <a:pt x="21212" y="42988"/>
                    <a:pt x="21120" y="42698"/>
                    <a:pt x="20973" y="42273"/>
                  </a:cubicBezTo>
                  <a:lnTo>
                    <a:pt x="20973" y="42273"/>
                  </a:lnTo>
                  <a:cubicBezTo>
                    <a:pt x="23546" y="43386"/>
                    <a:pt x="25672" y="44812"/>
                    <a:pt x="27189" y="46998"/>
                  </a:cubicBezTo>
                  <a:cubicBezTo>
                    <a:pt x="25718" y="46636"/>
                    <a:pt x="24242" y="46283"/>
                    <a:pt x="22774" y="45899"/>
                  </a:cubicBezTo>
                  <a:cubicBezTo>
                    <a:pt x="22495" y="45825"/>
                    <a:pt x="22251" y="45633"/>
                    <a:pt x="21986" y="45499"/>
                  </a:cubicBezTo>
                  <a:cubicBezTo>
                    <a:pt x="21931" y="45470"/>
                    <a:pt x="21866" y="45430"/>
                    <a:pt x="21805" y="45430"/>
                  </a:cubicBezTo>
                  <a:cubicBezTo>
                    <a:pt x="21800" y="45430"/>
                    <a:pt x="21794" y="45431"/>
                    <a:pt x="21788" y="45431"/>
                  </a:cubicBezTo>
                  <a:cubicBezTo>
                    <a:pt x="21775" y="45431"/>
                    <a:pt x="21765" y="45436"/>
                    <a:pt x="21752" y="45436"/>
                  </a:cubicBezTo>
                  <a:cubicBezTo>
                    <a:pt x="21623" y="45452"/>
                    <a:pt x="21495" y="45459"/>
                    <a:pt x="21369" y="45459"/>
                  </a:cubicBezTo>
                  <a:cubicBezTo>
                    <a:pt x="20281" y="45459"/>
                    <a:pt x="19292" y="44927"/>
                    <a:pt x="18231" y="44771"/>
                  </a:cubicBezTo>
                  <a:cubicBezTo>
                    <a:pt x="18117" y="44758"/>
                    <a:pt x="17985" y="44615"/>
                    <a:pt x="17934" y="44501"/>
                  </a:cubicBezTo>
                  <a:cubicBezTo>
                    <a:pt x="17357" y="43217"/>
                    <a:pt x="16794" y="41929"/>
                    <a:pt x="16179" y="40541"/>
                  </a:cubicBezTo>
                  <a:close/>
                  <a:moveTo>
                    <a:pt x="49392" y="35701"/>
                  </a:moveTo>
                  <a:cubicBezTo>
                    <a:pt x="52188" y="37066"/>
                    <a:pt x="54800" y="38349"/>
                    <a:pt x="57422" y="39614"/>
                  </a:cubicBezTo>
                  <a:cubicBezTo>
                    <a:pt x="57743" y="39765"/>
                    <a:pt x="57825" y="39940"/>
                    <a:pt x="57794" y="40283"/>
                  </a:cubicBezTo>
                  <a:cubicBezTo>
                    <a:pt x="57601" y="42584"/>
                    <a:pt x="57436" y="44880"/>
                    <a:pt x="57263" y="47182"/>
                  </a:cubicBezTo>
                  <a:cubicBezTo>
                    <a:pt x="57240" y="47485"/>
                    <a:pt x="57225" y="47786"/>
                    <a:pt x="57202" y="48148"/>
                  </a:cubicBezTo>
                  <a:cubicBezTo>
                    <a:pt x="54406" y="47456"/>
                    <a:pt x="52133" y="45821"/>
                    <a:pt x="49566" y="44753"/>
                  </a:cubicBezTo>
                  <a:cubicBezTo>
                    <a:pt x="50166" y="44642"/>
                    <a:pt x="50734" y="44559"/>
                    <a:pt x="51294" y="44437"/>
                  </a:cubicBezTo>
                  <a:cubicBezTo>
                    <a:pt x="52779" y="44097"/>
                    <a:pt x="53760" y="43112"/>
                    <a:pt x="54475" y="41837"/>
                  </a:cubicBezTo>
                  <a:cubicBezTo>
                    <a:pt x="54988" y="40921"/>
                    <a:pt x="54749" y="40091"/>
                    <a:pt x="53869" y="39509"/>
                  </a:cubicBezTo>
                  <a:cubicBezTo>
                    <a:pt x="53338" y="39159"/>
                    <a:pt x="52769" y="39024"/>
                    <a:pt x="52178" y="39024"/>
                  </a:cubicBezTo>
                  <a:cubicBezTo>
                    <a:pt x="51918" y="39024"/>
                    <a:pt x="51653" y="39050"/>
                    <a:pt x="51385" y="39096"/>
                  </a:cubicBezTo>
                  <a:cubicBezTo>
                    <a:pt x="51119" y="39147"/>
                    <a:pt x="50853" y="39233"/>
                    <a:pt x="50523" y="39321"/>
                  </a:cubicBezTo>
                  <a:cubicBezTo>
                    <a:pt x="50619" y="38982"/>
                    <a:pt x="50743" y="38679"/>
                    <a:pt x="50775" y="38368"/>
                  </a:cubicBezTo>
                  <a:cubicBezTo>
                    <a:pt x="50799" y="38116"/>
                    <a:pt x="50789" y="37735"/>
                    <a:pt x="50638" y="37625"/>
                  </a:cubicBezTo>
                  <a:cubicBezTo>
                    <a:pt x="50547" y="37561"/>
                    <a:pt x="50417" y="37542"/>
                    <a:pt x="50277" y="37542"/>
                  </a:cubicBezTo>
                  <a:cubicBezTo>
                    <a:pt x="50129" y="37542"/>
                    <a:pt x="49968" y="37563"/>
                    <a:pt x="49827" y="37575"/>
                  </a:cubicBezTo>
                  <a:cubicBezTo>
                    <a:pt x="49672" y="37588"/>
                    <a:pt x="49525" y="37695"/>
                    <a:pt x="49208" y="37832"/>
                  </a:cubicBezTo>
                  <a:cubicBezTo>
                    <a:pt x="49272" y="37075"/>
                    <a:pt x="49332" y="36410"/>
                    <a:pt x="49392" y="35701"/>
                  </a:cubicBezTo>
                  <a:close/>
                  <a:moveTo>
                    <a:pt x="1082" y="42134"/>
                  </a:moveTo>
                  <a:cubicBezTo>
                    <a:pt x="4409" y="42336"/>
                    <a:pt x="7480" y="43358"/>
                    <a:pt x="10643" y="44229"/>
                  </a:cubicBezTo>
                  <a:cubicBezTo>
                    <a:pt x="9698" y="45214"/>
                    <a:pt x="8905" y="46255"/>
                    <a:pt x="7695" y="46883"/>
                  </a:cubicBezTo>
                  <a:lnTo>
                    <a:pt x="7695" y="46884"/>
                  </a:lnTo>
                  <a:cubicBezTo>
                    <a:pt x="7045" y="47223"/>
                    <a:pt x="6490" y="47745"/>
                    <a:pt x="5866" y="48203"/>
                  </a:cubicBezTo>
                  <a:cubicBezTo>
                    <a:pt x="4226" y="47089"/>
                    <a:pt x="1475" y="43643"/>
                    <a:pt x="1082" y="42134"/>
                  </a:cubicBezTo>
                  <a:close/>
                  <a:moveTo>
                    <a:pt x="11809" y="44486"/>
                  </a:moveTo>
                  <a:cubicBezTo>
                    <a:pt x="11875" y="44486"/>
                    <a:pt x="11946" y="44495"/>
                    <a:pt x="12026" y="44509"/>
                  </a:cubicBezTo>
                  <a:cubicBezTo>
                    <a:pt x="13589" y="44793"/>
                    <a:pt x="15161" y="45044"/>
                    <a:pt x="16889" y="45338"/>
                  </a:cubicBezTo>
                  <a:cubicBezTo>
                    <a:pt x="15418" y="46883"/>
                    <a:pt x="14061" y="48308"/>
                    <a:pt x="12705" y="49743"/>
                  </a:cubicBezTo>
                  <a:cubicBezTo>
                    <a:pt x="12521" y="49940"/>
                    <a:pt x="12320" y="50141"/>
                    <a:pt x="12204" y="50380"/>
                  </a:cubicBezTo>
                  <a:cubicBezTo>
                    <a:pt x="12141" y="50504"/>
                    <a:pt x="12186" y="50770"/>
                    <a:pt x="12287" y="50856"/>
                  </a:cubicBezTo>
                  <a:cubicBezTo>
                    <a:pt x="12302" y="50869"/>
                    <a:pt x="12322" y="50877"/>
                    <a:pt x="12342" y="50879"/>
                  </a:cubicBezTo>
                  <a:cubicBezTo>
                    <a:pt x="12364" y="50886"/>
                    <a:pt x="12391" y="50890"/>
                    <a:pt x="12421" y="50890"/>
                  </a:cubicBezTo>
                  <a:cubicBezTo>
                    <a:pt x="12530" y="50890"/>
                    <a:pt x="12676" y="50846"/>
                    <a:pt x="12759" y="50793"/>
                  </a:cubicBezTo>
                  <a:cubicBezTo>
                    <a:pt x="13900" y="49985"/>
                    <a:pt x="14909" y="49047"/>
                    <a:pt x="15734" y="47896"/>
                  </a:cubicBezTo>
                  <a:cubicBezTo>
                    <a:pt x="16298" y="47112"/>
                    <a:pt x="16985" y="46415"/>
                    <a:pt x="17632" y="45691"/>
                  </a:cubicBezTo>
                  <a:cubicBezTo>
                    <a:pt x="17691" y="45624"/>
                    <a:pt x="17815" y="45567"/>
                    <a:pt x="17906" y="45567"/>
                  </a:cubicBezTo>
                  <a:cubicBezTo>
                    <a:pt x="17921" y="45567"/>
                    <a:pt x="17935" y="45569"/>
                    <a:pt x="17947" y="45572"/>
                  </a:cubicBezTo>
                  <a:cubicBezTo>
                    <a:pt x="18965" y="45797"/>
                    <a:pt x="19979" y="46043"/>
                    <a:pt x="21134" y="46319"/>
                  </a:cubicBezTo>
                  <a:cubicBezTo>
                    <a:pt x="20318" y="47315"/>
                    <a:pt x="19566" y="48226"/>
                    <a:pt x="18818" y="49138"/>
                  </a:cubicBezTo>
                  <a:cubicBezTo>
                    <a:pt x="18448" y="49592"/>
                    <a:pt x="18081" y="50050"/>
                    <a:pt x="17724" y="50513"/>
                  </a:cubicBezTo>
                  <a:cubicBezTo>
                    <a:pt x="17623" y="50641"/>
                    <a:pt x="17513" y="50783"/>
                    <a:pt x="17477" y="50939"/>
                  </a:cubicBezTo>
                  <a:cubicBezTo>
                    <a:pt x="17444" y="51100"/>
                    <a:pt x="17494" y="51279"/>
                    <a:pt x="17509" y="51447"/>
                  </a:cubicBezTo>
                  <a:cubicBezTo>
                    <a:pt x="17692" y="51416"/>
                    <a:pt x="17894" y="51420"/>
                    <a:pt x="18054" y="51342"/>
                  </a:cubicBezTo>
                  <a:cubicBezTo>
                    <a:pt x="18196" y="51279"/>
                    <a:pt x="18297" y="51123"/>
                    <a:pt x="18398" y="50995"/>
                  </a:cubicBezTo>
                  <a:cubicBezTo>
                    <a:pt x="19511" y="49587"/>
                    <a:pt x="20616" y="48171"/>
                    <a:pt x="21739" y="46773"/>
                  </a:cubicBezTo>
                  <a:cubicBezTo>
                    <a:pt x="21810" y="46679"/>
                    <a:pt x="21982" y="46602"/>
                    <a:pt x="22110" y="46602"/>
                  </a:cubicBezTo>
                  <a:cubicBezTo>
                    <a:pt x="22132" y="46602"/>
                    <a:pt x="22152" y="46604"/>
                    <a:pt x="22170" y="46608"/>
                  </a:cubicBezTo>
                  <a:cubicBezTo>
                    <a:pt x="23929" y="47035"/>
                    <a:pt x="25690" y="47475"/>
                    <a:pt x="27441" y="47942"/>
                  </a:cubicBezTo>
                  <a:cubicBezTo>
                    <a:pt x="27716" y="48016"/>
                    <a:pt x="27959" y="48226"/>
                    <a:pt x="28363" y="48460"/>
                  </a:cubicBezTo>
                  <a:cubicBezTo>
                    <a:pt x="27868" y="48855"/>
                    <a:pt x="27528" y="49234"/>
                    <a:pt x="27106" y="49440"/>
                  </a:cubicBezTo>
                  <a:cubicBezTo>
                    <a:pt x="24039" y="50962"/>
                    <a:pt x="20854" y="51778"/>
                    <a:pt x="17503" y="51778"/>
                  </a:cubicBezTo>
                  <a:cubicBezTo>
                    <a:pt x="16670" y="51775"/>
                    <a:pt x="15837" y="51724"/>
                    <a:pt x="15010" y="51622"/>
                  </a:cubicBezTo>
                  <a:cubicBezTo>
                    <a:pt x="14084" y="51512"/>
                    <a:pt x="13172" y="51356"/>
                    <a:pt x="12278" y="51140"/>
                  </a:cubicBezTo>
                  <a:cubicBezTo>
                    <a:pt x="10513" y="50728"/>
                    <a:pt x="8817" y="50101"/>
                    <a:pt x="7208" y="49169"/>
                  </a:cubicBezTo>
                  <a:cubicBezTo>
                    <a:pt x="7067" y="49087"/>
                    <a:pt x="6924" y="49000"/>
                    <a:pt x="6787" y="48908"/>
                  </a:cubicBezTo>
                  <a:cubicBezTo>
                    <a:pt x="6746" y="48881"/>
                    <a:pt x="6718" y="48826"/>
                    <a:pt x="6640" y="48725"/>
                  </a:cubicBezTo>
                  <a:cubicBezTo>
                    <a:pt x="6970" y="48441"/>
                    <a:pt x="7255" y="48056"/>
                    <a:pt x="7635" y="47886"/>
                  </a:cubicBezTo>
                  <a:cubicBezTo>
                    <a:pt x="9184" y="47194"/>
                    <a:pt x="10229" y="45938"/>
                    <a:pt x="11325" y="44733"/>
                  </a:cubicBezTo>
                  <a:cubicBezTo>
                    <a:pt x="11487" y="44551"/>
                    <a:pt x="11627" y="44486"/>
                    <a:pt x="11809" y="44486"/>
                  </a:cubicBezTo>
                  <a:close/>
                  <a:moveTo>
                    <a:pt x="34655" y="41590"/>
                  </a:moveTo>
                  <a:cubicBezTo>
                    <a:pt x="39014" y="44001"/>
                    <a:pt x="43781" y="44551"/>
                    <a:pt x="48603" y="44826"/>
                  </a:cubicBezTo>
                  <a:cubicBezTo>
                    <a:pt x="48722" y="46375"/>
                    <a:pt x="48846" y="47938"/>
                    <a:pt x="48970" y="49547"/>
                  </a:cubicBezTo>
                  <a:cubicBezTo>
                    <a:pt x="46399" y="50376"/>
                    <a:pt x="44001" y="51802"/>
                    <a:pt x="41236" y="52054"/>
                  </a:cubicBezTo>
                  <a:cubicBezTo>
                    <a:pt x="40570" y="52115"/>
                    <a:pt x="39887" y="52174"/>
                    <a:pt x="39213" y="52174"/>
                  </a:cubicBezTo>
                  <a:cubicBezTo>
                    <a:pt x="38714" y="52174"/>
                    <a:pt x="38219" y="52142"/>
                    <a:pt x="37739" y="52054"/>
                  </a:cubicBezTo>
                  <a:cubicBezTo>
                    <a:pt x="36067" y="51743"/>
                    <a:pt x="34443" y="51156"/>
                    <a:pt x="32813" y="50661"/>
                  </a:cubicBezTo>
                  <a:cubicBezTo>
                    <a:pt x="32689" y="50625"/>
                    <a:pt x="32547" y="50318"/>
                    <a:pt x="32579" y="50175"/>
                  </a:cubicBezTo>
                  <a:cubicBezTo>
                    <a:pt x="32776" y="49323"/>
                    <a:pt x="33037" y="48484"/>
                    <a:pt x="33244" y="47632"/>
                  </a:cubicBezTo>
                  <a:cubicBezTo>
                    <a:pt x="33702" y="45711"/>
                    <a:pt x="34146" y="43786"/>
                    <a:pt x="34596" y="41866"/>
                  </a:cubicBezTo>
                  <a:cubicBezTo>
                    <a:pt x="34615" y="41778"/>
                    <a:pt x="34632" y="41691"/>
                    <a:pt x="34655" y="41590"/>
                  </a:cubicBezTo>
                  <a:close/>
                  <a:moveTo>
                    <a:pt x="29405" y="41608"/>
                  </a:moveTo>
                  <a:cubicBezTo>
                    <a:pt x="29662" y="41608"/>
                    <a:pt x="29748" y="41867"/>
                    <a:pt x="29806" y="42098"/>
                  </a:cubicBezTo>
                  <a:cubicBezTo>
                    <a:pt x="30155" y="43520"/>
                    <a:pt x="30498" y="44944"/>
                    <a:pt x="30824" y="46370"/>
                  </a:cubicBezTo>
                  <a:cubicBezTo>
                    <a:pt x="31081" y="47475"/>
                    <a:pt x="31310" y="48588"/>
                    <a:pt x="31535" y="49702"/>
                  </a:cubicBezTo>
                  <a:cubicBezTo>
                    <a:pt x="31594" y="49987"/>
                    <a:pt x="31553" y="50298"/>
                    <a:pt x="31649" y="50563"/>
                  </a:cubicBezTo>
                  <a:cubicBezTo>
                    <a:pt x="31750" y="50853"/>
                    <a:pt x="31902" y="51201"/>
                    <a:pt x="32135" y="51343"/>
                  </a:cubicBezTo>
                  <a:cubicBezTo>
                    <a:pt x="32424" y="51512"/>
                    <a:pt x="32492" y="51673"/>
                    <a:pt x="32497" y="51975"/>
                  </a:cubicBezTo>
                  <a:cubicBezTo>
                    <a:pt x="32530" y="53159"/>
                    <a:pt x="32593" y="54345"/>
                    <a:pt x="32644" y="55582"/>
                  </a:cubicBezTo>
                  <a:cubicBezTo>
                    <a:pt x="32130" y="55285"/>
                    <a:pt x="31567" y="54968"/>
                    <a:pt x="31016" y="54638"/>
                  </a:cubicBezTo>
                  <a:cubicBezTo>
                    <a:pt x="30952" y="54602"/>
                    <a:pt x="30915" y="54492"/>
                    <a:pt x="30906" y="54410"/>
                  </a:cubicBezTo>
                  <a:cubicBezTo>
                    <a:pt x="30631" y="52498"/>
                    <a:pt x="30118" y="50650"/>
                    <a:pt x="29379" y="48868"/>
                  </a:cubicBezTo>
                  <a:cubicBezTo>
                    <a:pt x="29316" y="48716"/>
                    <a:pt x="29389" y="48497"/>
                    <a:pt x="29430" y="48314"/>
                  </a:cubicBezTo>
                  <a:cubicBezTo>
                    <a:pt x="29499" y="47997"/>
                    <a:pt x="29457" y="47786"/>
                    <a:pt x="29091" y="47704"/>
                  </a:cubicBezTo>
                  <a:cubicBezTo>
                    <a:pt x="28940" y="47667"/>
                    <a:pt x="28757" y="47553"/>
                    <a:pt x="28692" y="47420"/>
                  </a:cubicBezTo>
                  <a:cubicBezTo>
                    <a:pt x="27913" y="45830"/>
                    <a:pt x="27152" y="44225"/>
                    <a:pt x="26354" y="42552"/>
                  </a:cubicBezTo>
                  <a:cubicBezTo>
                    <a:pt x="27317" y="42245"/>
                    <a:pt x="28285" y="41925"/>
                    <a:pt x="29261" y="41631"/>
                  </a:cubicBezTo>
                  <a:cubicBezTo>
                    <a:pt x="29314" y="41615"/>
                    <a:pt x="29362" y="41608"/>
                    <a:pt x="29405" y="41608"/>
                  </a:cubicBezTo>
                  <a:close/>
                  <a:moveTo>
                    <a:pt x="55598" y="76300"/>
                  </a:moveTo>
                  <a:cubicBezTo>
                    <a:pt x="57308" y="76378"/>
                    <a:pt x="59068" y="76466"/>
                    <a:pt x="60828" y="76553"/>
                  </a:cubicBezTo>
                  <a:cubicBezTo>
                    <a:pt x="60906" y="76558"/>
                    <a:pt x="61020" y="76580"/>
                    <a:pt x="61062" y="76640"/>
                  </a:cubicBezTo>
                  <a:cubicBezTo>
                    <a:pt x="61845" y="77722"/>
                    <a:pt x="63097" y="78139"/>
                    <a:pt x="64174" y="78799"/>
                  </a:cubicBezTo>
                  <a:cubicBezTo>
                    <a:pt x="64903" y="79243"/>
                    <a:pt x="65678" y="79605"/>
                    <a:pt x="66433" y="80004"/>
                  </a:cubicBezTo>
                  <a:cubicBezTo>
                    <a:pt x="66410" y="80077"/>
                    <a:pt x="66393" y="80150"/>
                    <a:pt x="66370" y="80224"/>
                  </a:cubicBezTo>
                  <a:cubicBezTo>
                    <a:pt x="65081" y="80169"/>
                    <a:pt x="63789" y="80133"/>
                    <a:pt x="62501" y="80046"/>
                  </a:cubicBezTo>
                  <a:cubicBezTo>
                    <a:pt x="60696" y="79931"/>
                    <a:pt x="58889" y="79775"/>
                    <a:pt x="57084" y="79638"/>
                  </a:cubicBezTo>
                  <a:cubicBezTo>
                    <a:pt x="57010" y="79633"/>
                    <a:pt x="56937" y="79638"/>
                    <a:pt x="56863" y="79628"/>
                  </a:cubicBezTo>
                  <a:cubicBezTo>
                    <a:pt x="55173" y="79426"/>
                    <a:pt x="55296" y="79216"/>
                    <a:pt x="55433" y="77854"/>
                  </a:cubicBezTo>
                  <a:cubicBezTo>
                    <a:pt x="55488" y="77299"/>
                    <a:pt x="55553" y="76746"/>
                    <a:pt x="55598" y="76300"/>
                  </a:cubicBezTo>
                  <a:close/>
                  <a:moveTo>
                    <a:pt x="50273" y="50317"/>
                  </a:moveTo>
                  <a:cubicBezTo>
                    <a:pt x="50364" y="50317"/>
                    <a:pt x="50455" y="50320"/>
                    <a:pt x="50547" y="50325"/>
                  </a:cubicBezTo>
                  <a:cubicBezTo>
                    <a:pt x="52701" y="50444"/>
                    <a:pt x="54878" y="50353"/>
                    <a:pt x="57024" y="50545"/>
                  </a:cubicBezTo>
                  <a:cubicBezTo>
                    <a:pt x="59361" y="50757"/>
                    <a:pt x="61524" y="51691"/>
                    <a:pt x="63674" y="52585"/>
                  </a:cubicBezTo>
                  <a:cubicBezTo>
                    <a:pt x="67469" y="54162"/>
                    <a:pt x="71008" y="56165"/>
                    <a:pt x="74084" y="58929"/>
                  </a:cubicBezTo>
                  <a:cubicBezTo>
                    <a:pt x="75598" y="60288"/>
                    <a:pt x="76900" y="61868"/>
                    <a:pt x="77942" y="63618"/>
                  </a:cubicBezTo>
                  <a:cubicBezTo>
                    <a:pt x="76705" y="64617"/>
                    <a:pt x="75472" y="65611"/>
                    <a:pt x="74294" y="66555"/>
                  </a:cubicBezTo>
                  <a:lnTo>
                    <a:pt x="74294" y="66556"/>
                  </a:lnTo>
                  <a:cubicBezTo>
                    <a:pt x="72777" y="65345"/>
                    <a:pt x="71305" y="64016"/>
                    <a:pt x="69682" y="62903"/>
                  </a:cubicBezTo>
                  <a:cubicBezTo>
                    <a:pt x="67862" y="61657"/>
                    <a:pt x="65942" y="60534"/>
                    <a:pt x="63990" y="59498"/>
                  </a:cubicBezTo>
                  <a:cubicBezTo>
                    <a:pt x="63380" y="59172"/>
                    <a:pt x="63081" y="58878"/>
                    <a:pt x="62917" y="58224"/>
                  </a:cubicBezTo>
                  <a:cubicBezTo>
                    <a:pt x="62129" y="55043"/>
                    <a:pt x="59873" y="53374"/>
                    <a:pt x="56854" y="52604"/>
                  </a:cubicBezTo>
                  <a:cubicBezTo>
                    <a:pt x="54717" y="52053"/>
                    <a:pt x="52531" y="51829"/>
                    <a:pt x="50326" y="51820"/>
                  </a:cubicBezTo>
                  <a:cubicBezTo>
                    <a:pt x="50316" y="51820"/>
                    <a:pt x="50306" y="51820"/>
                    <a:pt x="50296" y="51820"/>
                  </a:cubicBezTo>
                  <a:cubicBezTo>
                    <a:pt x="49623" y="51820"/>
                    <a:pt x="48970" y="51966"/>
                    <a:pt x="48374" y="52559"/>
                  </a:cubicBezTo>
                  <a:cubicBezTo>
                    <a:pt x="49226" y="52595"/>
                    <a:pt x="50005" y="52586"/>
                    <a:pt x="50766" y="52673"/>
                  </a:cubicBezTo>
                  <a:cubicBezTo>
                    <a:pt x="52766" y="52911"/>
                    <a:pt x="54782" y="53066"/>
                    <a:pt x="56744" y="53484"/>
                  </a:cubicBezTo>
                  <a:cubicBezTo>
                    <a:pt x="59700" y="54116"/>
                    <a:pt x="61850" y="56221"/>
                    <a:pt x="62340" y="59498"/>
                  </a:cubicBezTo>
                  <a:cubicBezTo>
                    <a:pt x="62785" y="62490"/>
                    <a:pt x="62684" y="65452"/>
                    <a:pt x="62276" y="68422"/>
                  </a:cubicBezTo>
                  <a:cubicBezTo>
                    <a:pt x="61965" y="70690"/>
                    <a:pt x="61639" y="72955"/>
                    <a:pt x="61323" y="75223"/>
                  </a:cubicBezTo>
                  <a:cubicBezTo>
                    <a:pt x="61286" y="75503"/>
                    <a:pt x="61240" y="75692"/>
                    <a:pt x="60878" y="75700"/>
                  </a:cubicBezTo>
                  <a:cubicBezTo>
                    <a:pt x="60677" y="75705"/>
                    <a:pt x="60476" y="75707"/>
                    <a:pt x="60275" y="75707"/>
                  </a:cubicBezTo>
                  <a:cubicBezTo>
                    <a:pt x="58309" y="75707"/>
                    <a:pt x="56372" y="75494"/>
                    <a:pt x="54480" y="74916"/>
                  </a:cubicBezTo>
                  <a:cubicBezTo>
                    <a:pt x="54480" y="73248"/>
                    <a:pt x="54489" y="71588"/>
                    <a:pt x="54475" y="69930"/>
                  </a:cubicBezTo>
                  <a:cubicBezTo>
                    <a:pt x="54461" y="67638"/>
                    <a:pt x="54434" y="65346"/>
                    <a:pt x="54411" y="63054"/>
                  </a:cubicBezTo>
                  <a:cubicBezTo>
                    <a:pt x="54407" y="62908"/>
                    <a:pt x="54429" y="62738"/>
                    <a:pt x="54361" y="62624"/>
                  </a:cubicBezTo>
                  <a:cubicBezTo>
                    <a:pt x="54278" y="62481"/>
                    <a:pt x="54117" y="62298"/>
                    <a:pt x="53989" y="62298"/>
                  </a:cubicBezTo>
                  <a:cubicBezTo>
                    <a:pt x="53951" y="62299"/>
                    <a:pt x="53913" y="62309"/>
                    <a:pt x="53879" y="62326"/>
                  </a:cubicBezTo>
                  <a:cubicBezTo>
                    <a:pt x="53774" y="62385"/>
                    <a:pt x="53660" y="62509"/>
                    <a:pt x="53614" y="62619"/>
                  </a:cubicBezTo>
                  <a:cubicBezTo>
                    <a:pt x="53531" y="62789"/>
                    <a:pt x="53531" y="63008"/>
                    <a:pt x="53531" y="63210"/>
                  </a:cubicBezTo>
                  <a:cubicBezTo>
                    <a:pt x="53572" y="66727"/>
                    <a:pt x="53609" y="70246"/>
                    <a:pt x="53641" y="73766"/>
                  </a:cubicBezTo>
                  <a:cubicBezTo>
                    <a:pt x="53645" y="74211"/>
                    <a:pt x="53568" y="74655"/>
                    <a:pt x="53591" y="75099"/>
                  </a:cubicBezTo>
                  <a:cubicBezTo>
                    <a:pt x="53599" y="75260"/>
                    <a:pt x="53755" y="75475"/>
                    <a:pt x="53902" y="75563"/>
                  </a:cubicBezTo>
                  <a:cubicBezTo>
                    <a:pt x="54214" y="75746"/>
                    <a:pt x="54562" y="75866"/>
                    <a:pt x="54943" y="76030"/>
                  </a:cubicBezTo>
                  <a:cubicBezTo>
                    <a:pt x="54764" y="76576"/>
                    <a:pt x="54838" y="77158"/>
                    <a:pt x="54333" y="77671"/>
                  </a:cubicBezTo>
                  <a:cubicBezTo>
                    <a:pt x="53906" y="78102"/>
                    <a:pt x="53783" y="78817"/>
                    <a:pt x="53458" y="79367"/>
                  </a:cubicBezTo>
                  <a:cubicBezTo>
                    <a:pt x="52545" y="80930"/>
                    <a:pt x="51574" y="82457"/>
                    <a:pt x="50666" y="84024"/>
                  </a:cubicBezTo>
                  <a:cubicBezTo>
                    <a:pt x="49529" y="85981"/>
                    <a:pt x="48393" y="87943"/>
                    <a:pt x="47334" y="89946"/>
                  </a:cubicBezTo>
                  <a:cubicBezTo>
                    <a:pt x="46827" y="90895"/>
                    <a:pt x="46251" y="91560"/>
                    <a:pt x="45109" y="91560"/>
                  </a:cubicBezTo>
                  <a:cubicBezTo>
                    <a:pt x="45083" y="91560"/>
                    <a:pt x="45056" y="91560"/>
                    <a:pt x="45029" y="91559"/>
                  </a:cubicBezTo>
                  <a:cubicBezTo>
                    <a:pt x="43984" y="91532"/>
                    <a:pt x="42989" y="91316"/>
                    <a:pt x="42067" y="90848"/>
                  </a:cubicBezTo>
                  <a:cubicBezTo>
                    <a:pt x="41774" y="90697"/>
                    <a:pt x="41550" y="90390"/>
                    <a:pt x="41321" y="90133"/>
                  </a:cubicBezTo>
                  <a:cubicBezTo>
                    <a:pt x="41127" y="89918"/>
                    <a:pt x="40981" y="89657"/>
                    <a:pt x="40793" y="89432"/>
                  </a:cubicBezTo>
                  <a:cubicBezTo>
                    <a:pt x="40539" y="89134"/>
                    <a:pt x="40276" y="88974"/>
                    <a:pt x="39989" y="88974"/>
                  </a:cubicBezTo>
                  <a:cubicBezTo>
                    <a:pt x="39800" y="88974"/>
                    <a:pt x="39600" y="89043"/>
                    <a:pt x="39386" y="89189"/>
                  </a:cubicBezTo>
                  <a:cubicBezTo>
                    <a:pt x="38942" y="89492"/>
                    <a:pt x="38473" y="89849"/>
                    <a:pt x="38203" y="90299"/>
                  </a:cubicBezTo>
                  <a:cubicBezTo>
                    <a:pt x="37579" y="91340"/>
                    <a:pt x="36744" y="91759"/>
                    <a:pt x="35894" y="91759"/>
                  </a:cubicBezTo>
                  <a:cubicBezTo>
                    <a:pt x="35177" y="91759"/>
                    <a:pt x="34449" y="91461"/>
                    <a:pt x="33830" y="90987"/>
                  </a:cubicBezTo>
                  <a:cubicBezTo>
                    <a:pt x="33441" y="90684"/>
                    <a:pt x="33111" y="90312"/>
                    <a:pt x="32753" y="89969"/>
                  </a:cubicBezTo>
                  <a:cubicBezTo>
                    <a:pt x="32135" y="89373"/>
                    <a:pt x="31520" y="88772"/>
                    <a:pt x="30902" y="88177"/>
                  </a:cubicBezTo>
                  <a:cubicBezTo>
                    <a:pt x="30851" y="88126"/>
                    <a:pt x="30782" y="88094"/>
                    <a:pt x="30727" y="88044"/>
                  </a:cubicBezTo>
                  <a:cubicBezTo>
                    <a:pt x="28138" y="85532"/>
                    <a:pt x="25048" y="83662"/>
                    <a:pt x="22216" y="81457"/>
                  </a:cubicBezTo>
                  <a:cubicBezTo>
                    <a:pt x="19768" y="79550"/>
                    <a:pt x="17472" y="77465"/>
                    <a:pt x="15937" y="74756"/>
                  </a:cubicBezTo>
                  <a:cubicBezTo>
                    <a:pt x="14103" y="71510"/>
                    <a:pt x="13310" y="68041"/>
                    <a:pt x="14654" y="64360"/>
                  </a:cubicBezTo>
                  <a:cubicBezTo>
                    <a:pt x="15020" y="63365"/>
                    <a:pt x="15378" y="62358"/>
                    <a:pt x="15845" y="61409"/>
                  </a:cubicBezTo>
                  <a:cubicBezTo>
                    <a:pt x="17092" y="58884"/>
                    <a:pt x="19131" y="57147"/>
                    <a:pt x="21593" y="55868"/>
                  </a:cubicBezTo>
                  <a:cubicBezTo>
                    <a:pt x="22807" y="55235"/>
                    <a:pt x="24030" y="54588"/>
                    <a:pt x="25443" y="54482"/>
                  </a:cubicBezTo>
                  <a:cubicBezTo>
                    <a:pt x="25809" y="54454"/>
                    <a:pt x="26173" y="54437"/>
                    <a:pt x="26534" y="54437"/>
                  </a:cubicBezTo>
                  <a:cubicBezTo>
                    <a:pt x="27877" y="54437"/>
                    <a:pt x="29179" y="54670"/>
                    <a:pt x="30374" y="55418"/>
                  </a:cubicBezTo>
                  <a:cubicBezTo>
                    <a:pt x="31474" y="56100"/>
                    <a:pt x="32557" y="56821"/>
                    <a:pt x="33643" y="57530"/>
                  </a:cubicBezTo>
                  <a:cubicBezTo>
                    <a:pt x="33721" y="57577"/>
                    <a:pt x="33799" y="57631"/>
                    <a:pt x="33858" y="57700"/>
                  </a:cubicBezTo>
                  <a:cubicBezTo>
                    <a:pt x="36287" y="60368"/>
                    <a:pt x="39441" y="61582"/>
                    <a:pt x="42915" y="61880"/>
                  </a:cubicBezTo>
                  <a:cubicBezTo>
                    <a:pt x="46032" y="62151"/>
                    <a:pt x="49172" y="62141"/>
                    <a:pt x="52302" y="62211"/>
                  </a:cubicBezTo>
                  <a:cubicBezTo>
                    <a:pt x="52335" y="62211"/>
                    <a:pt x="52368" y="62212"/>
                    <a:pt x="52400" y="62212"/>
                  </a:cubicBezTo>
                  <a:cubicBezTo>
                    <a:pt x="52872" y="62212"/>
                    <a:pt x="53344" y="62126"/>
                    <a:pt x="53814" y="62032"/>
                  </a:cubicBezTo>
                  <a:lnTo>
                    <a:pt x="53814" y="62027"/>
                  </a:lnTo>
                  <a:cubicBezTo>
                    <a:pt x="53925" y="62010"/>
                    <a:pt x="54040" y="61987"/>
                    <a:pt x="54150" y="61964"/>
                  </a:cubicBezTo>
                  <a:cubicBezTo>
                    <a:pt x="54323" y="61926"/>
                    <a:pt x="54461" y="61702"/>
                    <a:pt x="54617" y="61565"/>
                  </a:cubicBezTo>
                  <a:cubicBezTo>
                    <a:pt x="54452" y="61450"/>
                    <a:pt x="54296" y="61262"/>
                    <a:pt x="54117" y="61234"/>
                  </a:cubicBezTo>
                  <a:cubicBezTo>
                    <a:pt x="53958" y="61212"/>
                    <a:pt x="53797" y="61205"/>
                    <a:pt x="53635" y="61205"/>
                  </a:cubicBezTo>
                  <a:cubicBezTo>
                    <a:pt x="53433" y="61205"/>
                    <a:pt x="53230" y="61216"/>
                    <a:pt x="53027" y="61221"/>
                  </a:cubicBezTo>
                  <a:cubicBezTo>
                    <a:pt x="51710" y="61261"/>
                    <a:pt x="50393" y="61293"/>
                    <a:pt x="49078" y="61293"/>
                  </a:cubicBezTo>
                  <a:cubicBezTo>
                    <a:pt x="46731" y="61293"/>
                    <a:pt x="44388" y="61190"/>
                    <a:pt x="42053" y="60841"/>
                  </a:cubicBezTo>
                  <a:cubicBezTo>
                    <a:pt x="40257" y="60570"/>
                    <a:pt x="38607" y="59928"/>
                    <a:pt x="37007" y="59057"/>
                  </a:cubicBezTo>
                  <a:cubicBezTo>
                    <a:pt x="35847" y="58425"/>
                    <a:pt x="34807" y="57706"/>
                    <a:pt x="34202" y="56528"/>
                  </a:cubicBezTo>
                  <a:cubicBezTo>
                    <a:pt x="33836" y="55807"/>
                    <a:pt x="33584" y="55006"/>
                    <a:pt x="33414" y="54208"/>
                  </a:cubicBezTo>
                  <a:cubicBezTo>
                    <a:pt x="33253" y="53447"/>
                    <a:pt x="33271" y="52650"/>
                    <a:pt x="33203" y="51829"/>
                  </a:cubicBezTo>
                  <a:lnTo>
                    <a:pt x="33203" y="51829"/>
                  </a:lnTo>
                  <a:cubicBezTo>
                    <a:pt x="34399" y="52141"/>
                    <a:pt x="35517" y="52489"/>
                    <a:pt x="36663" y="52714"/>
                  </a:cubicBezTo>
                  <a:cubicBezTo>
                    <a:pt x="37675" y="52916"/>
                    <a:pt x="38680" y="53020"/>
                    <a:pt x="39676" y="53020"/>
                  </a:cubicBezTo>
                  <a:cubicBezTo>
                    <a:pt x="41487" y="53020"/>
                    <a:pt x="43270" y="52676"/>
                    <a:pt x="45015" y="51949"/>
                  </a:cubicBezTo>
                  <a:cubicBezTo>
                    <a:pt x="45913" y="51577"/>
                    <a:pt x="46824" y="51247"/>
                    <a:pt x="47728" y="50899"/>
                  </a:cubicBezTo>
                  <a:cubicBezTo>
                    <a:pt x="48553" y="50577"/>
                    <a:pt x="49370" y="50317"/>
                    <a:pt x="50273" y="50317"/>
                  </a:cubicBezTo>
                  <a:close/>
                  <a:moveTo>
                    <a:pt x="46986" y="1"/>
                  </a:moveTo>
                  <a:cubicBezTo>
                    <a:pt x="46101" y="1"/>
                    <a:pt x="45423" y="598"/>
                    <a:pt x="44772" y="1205"/>
                  </a:cubicBezTo>
                  <a:cubicBezTo>
                    <a:pt x="44021" y="1901"/>
                    <a:pt x="43292" y="2625"/>
                    <a:pt x="42558" y="3336"/>
                  </a:cubicBezTo>
                  <a:cubicBezTo>
                    <a:pt x="42196" y="3684"/>
                    <a:pt x="41785" y="3858"/>
                    <a:pt x="41297" y="3858"/>
                  </a:cubicBezTo>
                  <a:cubicBezTo>
                    <a:pt x="41234" y="3858"/>
                    <a:pt x="41170" y="3855"/>
                    <a:pt x="41104" y="3849"/>
                  </a:cubicBezTo>
                  <a:cubicBezTo>
                    <a:pt x="40575" y="3802"/>
                    <a:pt x="40039" y="3730"/>
                    <a:pt x="39509" y="3730"/>
                  </a:cubicBezTo>
                  <a:cubicBezTo>
                    <a:pt x="39365" y="3730"/>
                    <a:pt x="39222" y="3735"/>
                    <a:pt x="39079" y="3748"/>
                  </a:cubicBezTo>
                  <a:cubicBezTo>
                    <a:pt x="37021" y="3927"/>
                    <a:pt x="36049" y="4793"/>
                    <a:pt x="35700" y="6594"/>
                  </a:cubicBezTo>
                  <a:cubicBezTo>
                    <a:pt x="35664" y="6773"/>
                    <a:pt x="35609" y="6947"/>
                    <a:pt x="35591" y="7131"/>
                  </a:cubicBezTo>
                  <a:cubicBezTo>
                    <a:pt x="35518" y="7703"/>
                    <a:pt x="35229" y="7947"/>
                    <a:pt x="34633" y="8029"/>
                  </a:cubicBezTo>
                  <a:cubicBezTo>
                    <a:pt x="32296" y="8363"/>
                    <a:pt x="30962" y="10705"/>
                    <a:pt x="31833" y="12897"/>
                  </a:cubicBezTo>
                  <a:cubicBezTo>
                    <a:pt x="31993" y="13305"/>
                    <a:pt x="32185" y="13703"/>
                    <a:pt x="32383" y="14092"/>
                  </a:cubicBezTo>
                  <a:cubicBezTo>
                    <a:pt x="33313" y="15972"/>
                    <a:pt x="34675" y="17649"/>
                    <a:pt x="34922" y="19895"/>
                  </a:cubicBezTo>
                  <a:cubicBezTo>
                    <a:pt x="34170" y="20642"/>
                    <a:pt x="34170" y="21564"/>
                    <a:pt x="34547" y="22641"/>
                  </a:cubicBezTo>
                  <a:cubicBezTo>
                    <a:pt x="35060" y="24117"/>
                    <a:pt x="36082" y="25011"/>
                    <a:pt x="37443" y="25607"/>
                  </a:cubicBezTo>
                  <a:cubicBezTo>
                    <a:pt x="37746" y="25739"/>
                    <a:pt x="37860" y="25891"/>
                    <a:pt x="37824" y="26221"/>
                  </a:cubicBezTo>
                  <a:cubicBezTo>
                    <a:pt x="37750" y="26949"/>
                    <a:pt x="37709" y="27678"/>
                    <a:pt x="37649" y="28430"/>
                  </a:cubicBezTo>
                  <a:cubicBezTo>
                    <a:pt x="36127" y="28567"/>
                    <a:pt x="35279" y="29585"/>
                    <a:pt x="34610" y="30699"/>
                  </a:cubicBezTo>
                  <a:cubicBezTo>
                    <a:pt x="33653" y="32298"/>
                    <a:pt x="33038" y="34044"/>
                    <a:pt x="32979" y="35947"/>
                  </a:cubicBezTo>
                  <a:cubicBezTo>
                    <a:pt x="32929" y="37606"/>
                    <a:pt x="32946" y="39251"/>
                    <a:pt x="33914" y="40718"/>
                  </a:cubicBezTo>
                  <a:cubicBezTo>
                    <a:pt x="33992" y="40841"/>
                    <a:pt x="33978" y="41062"/>
                    <a:pt x="33941" y="41222"/>
                  </a:cubicBezTo>
                  <a:cubicBezTo>
                    <a:pt x="33726" y="42244"/>
                    <a:pt x="33520" y="43266"/>
                    <a:pt x="33258" y="44280"/>
                  </a:cubicBezTo>
                  <a:cubicBezTo>
                    <a:pt x="32923" y="45590"/>
                    <a:pt x="32538" y="46892"/>
                    <a:pt x="32176" y="48194"/>
                  </a:cubicBezTo>
                  <a:cubicBezTo>
                    <a:pt x="32127" y="48189"/>
                    <a:pt x="32077" y="48184"/>
                    <a:pt x="32026" y="48176"/>
                  </a:cubicBezTo>
                  <a:cubicBezTo>
                    <a:pt x="31930" y="47736"/>
                    <a:pt x="31833" y="47291"/>
                    <a:pt x="31728" y="46851"/>
                  </a:cubicBezTo>
                  <a:cubicBezTo>
                    <a:pt x="31330" y="45141"/>
                    <a:pt x="30944" y="43426"/>
                    <a:pt x="30508" y="41726"/>
                  </a:cubicBezTo>
                  <a:cubicBezTo>
                    <a:pt x="30353" y="41124"/>
                    <a:pt x="29950" y="40787"/>
                    <a:pt x="29435" y="40787"/>
                  </a:cubicBezTo>
                  <a:cubicBezTo>
                    <a:pt x="29326" y="40787"/>
                    <a:pt x="29213" y="40802"/>
                    <a:pt x="29097" y="40833"/>
                  </a:cubicBezTo>
                  <a:cubicBezTo>
                    <a:pt x="28087" y="41094"/>
                    <a:pt x="27084" y="41392"/>
                    <a:pt x="26103" y="41749"/>
                  </a:cubicBezTo>
                  <a:cubicBezTo>
                    <a:pt x="25255" y="42061"/>
                    <a:pt x="25173" y="42433"/>
                    <a:pt x="25622" y="43239"/>
                  </a:cubicBezTo>
                  <a:cubicBezTo>
                    <a:pt x="25842" y="43624"/>
                    <a:pt x="26048" y="44023"/>
                    <a:pt x="26301" y="44495"/>
                  </a:cubicBezTo>
                  <a:cubicBezTo>
                    <a:pt x="25269" y="43785"/>
                    <a:pt x="24380" y="43065"/>
                    <a:pt x="23399" y="42515"/>
                  </a:cubicBezTo>
                  <a:cubicBezTo>
                    <a:pt x="20905" y="41121"/>
                    <a:pt x="18238" y="40150"/>
                    <a:pt x="15483" y="39430"/>
                  </a:cubicBezTo>
                  <a:cubicBezTo>
                    <a:pt x="14091" y="39064"/>
                    <a:pt x="12688" y="38851"/>
                    <a:pt x="11282" y="38851"/>
                  </a:cubicBezTo>
                  <a:cubicBezTo>
                    <a:pt x="10219" y="38851"/>
                    <a:pt x="9155" y="38972"/>
                    <a:pt x="8090" y="39242"/>
                  </a:cubicBezTo>
                  <a:cubicBezTo>
                    <a:pt x="6119" y="39741"/>
                    <a:pt x="4162" y="40283"/>
                    <a:pt x="2200" y="40819"/>
                  </a:cubicBezTo>
                  <a:cubicBezTo>
                    <a:pt x="1655" y="40965"/>
                    <a:pt x="1119" y="41154"/>
                    <a:pt x="583" y="41341"/>
                  </a:cubicBezTo>
                  <a:cubicBezTo>
                    <a:pt x="170" y="41493"/>
                    <a:pt x="0" y="41809"/>
                    <a:pt x="156" y="42217"/>
                  </a:cubicBezTo>
                  <a:cubicBezTo>
                    <a:pt x="358" y="42744"/>
                    <a:pt x="523" y="43312"/>
                    <a:pt x="844" y="43761"/>
                  </a:cubicBezTo>
                  <a:cubicBezTo>
                    <a:pt x="1958" y="45320"/>
                    <a:pt x="3021" y="46910"/>
                    <a:pt x="4506" y="48194"/>
                  </a:cubicBezTo>
                  <a:cubicBezTo>
                    <a:pt x="5671" y="49198"/>
                    <a:pt x="6894" y="50073"/>
                    <a:pt x="8288" y="50696"/>
                  </a:cubicBezTo>
                  <a:cubicBezTo>
                    <a:pt x="11208" y="51992"/>
                    <a:pt x="14233" y="52628"/>
                    <a:pt x="17338" y="52628"/>
                  </a:cubicBezTo>
                  <a:cubicBezTo>
                    <a:pt x="18342" y="52628"/>
                    <a:pt x="19355" y="52561"/>
                    <a:pt x="20375" y="52429"/>
                  </a:cubicBezTo>
                  <a:cubicBezTo>
                    <a:pt x="23316" y="52044"/>
                    <a:pt x="26118" y="51159"/>
                    <a:pt x="28730" y="49422"/>
                  </a:cubicBezTo>
                  <a:cubicBezTo>
                    <a:pt x="29174" y="50957"/>
                    <a:pt x="29620" y="52488"/>
                    <a:pt x="30083" y="54083"/>
                  </a:cubicBezTo>
                  <a:cubicBezTo>
                    <a:pt x="28551" y="53652"/>
                    <a:pt x="27328" y="53429"/>
                    <a:pt x="26237" y="53429"/>
                  </a:cubicBezTo>
                  <a:cubicBezTo>
                    <a:pt x="25648" y="53429"/>
                    <a:pt x="25098" y="53494"/>
                    <a:pt x="24559" y="53626"/>
                  </a:cubicBezTo>
                  <a:cubicBezTo>
                    <a:pt x="21204" y="54451"/>
                    <a:pt x="18482" y="56321"/>
                    <a:pt x="16254" y="58896"/>
                  </a:cubicBezTo>
                  <a:cubicBezTo>
                    <a:pt x="14975" y="60372"/>
                    <a:pt x="14361" y="62234"/>
                    <a:pt x="13719" y="64048"/>
                  </a:cubicBezTo>
                  <a:cubicBezTo>
                    <a:pt x="12312" y="68050"/>
                    <a:pt x="13124" y="71813"/>
                    <a:pt x="15158" y="75337"/>
                  </a:cubicBezTo>
                  <a:cubicBezTo>
                    <a:pt x="16749" y="78097"/>
                    <a:pt x="19081" y="80247"/>
                    <a:pt x="21589" y="82199"/>
                  </a:cubicBezTo>
                  <a:cubicBezTo>
                    <a:pt x="24421" y="84399"/>
                    <a:pt x="27506" y="86274"/>
                    <a:pt x="30104" y="88781"/>
                  </a:cubicBezTo>
                  <a:cubicBezTo>
                    <a:pt x="30155" y="88831"/>
                    <a:pt x="30224" y="88868"/>
                    <a:pt x="30274" y="88918"/>
                  </a:cubicBezTo>
                  <a:cubicBezTo>
                    <a:pt x="30866" y="89491"/>
                    <a:pt x="31489" y="90031"/>
                    <a:pt x="32035" y="90641"/>
                  </a:cubicBezTo>
                  <a:cubicBezTo>
                    <a:pt x="32736" y="91421"/>
                    <a:pt x="33514" y="92063"/>
                    <a:pt x="34486" y="92461"/>
                  </a:cubicBezTo>
                  <a:cubicBezTo>
                    <a:pt x="34936" y="92646"/>
                    <a:pt x="35398" y="92735"/>
                    <a:pt x="35850" y="92735"/>
                  </a:cubicBezTo>
                  <a:cubicBezTo>
                    <a:pt x="36912" y="92735"/>
                    <a:pt x="37924" y="92243"/>
                    <a:pt x="38611" y="91333"/>
                  </a:cubicBezTo>
                  <a:cubicBezTo>
                    <a:pt x="38841" y="91030"/>
                    <a:pt x="39042" y="90696"/>
                    <a:pt x="39295" y="90407"/>
                  </a:cubicBezTo>
                  <a:cubicBezTo>
                    <a:pt x="39542" y="90131"/>
                    <a:pt x="39718" y="89990"/>
                    <a:pt x="39880" y="89990"/>
                  </a:cubicBezTo>
                  <a:cubicBezTo>
                    <a:pt x="40050" y="89990"/>
                    <a:pt x="40204" y="90147"/>
                    <a:pt x="40408" y="90467"/>
                  </a:cubicBezTo>
                  <a:cubicBezTo>
                    <a:pt x="40894" y="91224"/>
                    <a:pt x="41531" y="91773"/>
                    <a:pt x="42406" y="92008"/>
                  </a:cubicBezTo>
                  <a:cubicBezTo>
                    <a:pt x="43077" y="92181"/>
                    <a:pt x="43750" y="92387"/>
                    <a:pt x="44438" y="92465"/>
                  </a:cubicBezTo>
                  <a:cubicBezTo>
                    <a:pt x="44684" y="92495"/>
                    <a:pt x="44915" y="92510"/>
                    <a:pt x="45134" y="92510"/>
                  </a:cubicBezTo>
                  <a:cubicBezTo>
                    <a:pt x="46545" y="92510"/>
                    <a:pt x="47416" y="91880"/>
                    <a:pt x="48123" y="90444"/>
                  </a:cubicBezTo>
                  <a:cubicBezTo>
                    <a:pt x="48306" y="90069"/>
                    <a:pt x="48342" y="89619"/>
                    <a:pt x="48553" y="89267"/>
                  </a:cubicBezTo>
                  <a:cubicBezTo>
                    <a:pt x="49562" y="87570"/>
                    <a:pt x="50551" y="85856"/>
                    <a:pt x="51661" y="84220"/>
                  </a:cubicBezTo>
                  <a:cubicBezTo>
                    <a:pt x="52692" y="82703"/>
                    <a:pt x="53723" y="81195"/>
                    <a:pt x="54369" y="79462"/>
                  </a:cubicBezTo>
                  <a:cubicBezTo>
                    <a:pt x="54398" y="79394"/>
                    <a:pt x="54448" y="79335"/>
                    <a:pt x="54516" y="79230"/>
                  </a:cubicBezTo>
                  <a:cubicBezTo>
                    <a:pt x="54924" y="80252"/>
                    <a:pt x="55777" y="80425"/>
                    <a:pt x="56647" y="80499"/>
                  </a:cubicBezTo>
                  <a:cubicBezTo>
                    <a:pt x="58527" y="80664"/>
                    <a:pt x="60411" y="80825"/>
                    <a:pt x="62295" y="80921"/>
                  </a:cubicBezTo>
                  <a:cubicBezTo>
                    <a:pt x="63547" y="80987"/>
                    <a:pt x="64803" y="81012"/>
                    <a:pt x="66058" y="81012"/>
                  </a:cubicBezTo>
                  <a:cubicBezTo>
                    <a:pt x="66359" y="81012"/>
                    <a:pt x="66660" y="81010"/>
                    <a:pt x="66961" y="81008"/>
                  </a:cubicBezTo>
                  <a:cubicBezTo>
                    <a:pt x="67012" y="81008"/>
                    <a:pt x="67065" y="81008"/>
                    <a:pt x="67120" y="81008"/>
                  </a:cubicBezTo>
                  <a:cubicBezTo>
                    <a:pt x="67554" y="81008"/>
                    <a:pt x="68063" y="80975"/>
                    <a:pt x="68153" y="80385"/>
                  </a:cubicBezTo>
                  <a:cubicBezTo>
                    <a:pt x="68253" y="79743"/>
                    <a:pt x="67662" y="79609"/>
                    <a:pt x="67236" y="79386"/>
                  </a:cubicBezTo>
                  <a:cubicBezTo>
                    <a:pt x="65398" y="78418"/>
                    <a:pt x="63560" y="77455"/>
                    <a:pt x="61763" y="76511"/>
                  </a:cubicBezTo>
                  <a:cubicBezTo>
                    <a:pt x="61868" y="76388"/>
                    <a:pt x="62024" y="76286"/>
                    <a:pt x="62043" y="76163"/>
                  </a:cubicBezTo>
                  <a:cubicBezTo>
                    <a:pt x="62849" y="70837"/>
                    <a:pt x="63968" y="65534"/>
                    <a:pt x="63335" y="60088"/>
                  </a:cubicBezTo>
                  <a:cubicBezTo>
                    <a:pt x="63361" y="60088"/>
                    <a:pt x="63385" y="60086"/>
                    <a:pt x="63405" y="60086"/>
                  </a:cubicBezTo>
                  <a:cubicBezTo>
                    <a:pt x="63427" y="60086"/>
                    <a:pt x="63445" y="60088"/>
                    <a:pt x="63459" y="60098"/>
                  </a:cubicBezTo>
                  <a:cubicBezTo>
                    <a:pt x="65617" y="61472"/>
                    <a:pt x="67937" y="62605"/>
                    <a:pt x="69925" y="64241"/>
                  </a:cubicBezTo>
                  <a:cubicBezTo>
                    <a:pt x="70590" y="64791"/>
                    <a:pt x="71301" y="65282"/>
                    <a:pt x="71957" y="65841"/>
                  </a:cubicBezTo>
                  <a:cubicBezTo>
                    <a:pt x="72580" y="66377"/>
                    <a:pt x="73152" y="66963"/>
                    <a:pt x="73749" y="67527"/>
                  </a:cubicBezTo>
                  <a:cubicBezTo>
                    <a:pt x="73866" y="67636"/>
                    <a:pt x="73992" y="67834"/>
                    <a:pt x="74106" y="67834"/>
                  </a:cubicBezTo>
                  <a:cubicBezTo>
                    <a:pt x="74108" y="67834"/>
                    <a:pt x="74109" y="67834"/>
                    <a:pt x="74111" y="67834"/>
                  </a:cubicBezTo>
                  <a:cubicBezTo>
                    <a:pt x="74122" y="67833"/>
                    <a:pt x="74133" y="67833"/>
                    <a:pt x="74144" y="67833"/>
                  </a:cubicBezTo>
                  <a:cubicBezTo>
                    <a:pt x="74575" y="67833"/>
                    <a:pt x="74683" y="68167"/>
                    <a:pt x="74835" y="68458"/>
                  </a:cubicBezTo>
                  <a:cubicBezTo>
                    <a:pt x="75037" y="68847"/>
                    <a:pt x="75215" y="69251"/>
                    <a:pt x="75426" y="69636"/>
                  </a:cubicBezTo>
                  <a:cubicBezTo>
                    <a:pt x="75654" y="70060"/>
                    <a:pt x="75908" y="70264"/>
                    <a:pt x="76226" y="70264"/>
                  </a:cubicBezTo>
                  <a:cubicBezTo>
                    <a:pt x="76427" y="70264"/>
                    <a:pt x="76653" y="70183"/>
                    <a:pt x="76915" y="70025"/>
                  </a:cubicBezTo>
                  <a:cubicBezTo>
                    <a:pt x="78909" y="68824"/>
                    <a:pt x="80922" y="67656"/>
                    <a:pt x="82888" y="66414"/>
                  </a:cubicBezTo>
                  <a:cubicBezTo>
                    <a:pt x="84029" y="65694"/>
                    <a:pt x="85107" y="64874"/>
                    <a:pt x="86184" y="64058"/>
                  </a:cubicBezTo>
                  <a:cubicBezTo>
                    <a:pt x="86358" y="63925"/>
                    <a:pt x="86527" y="63521"/>
                    <a:pt x="86449" y="63374"/>
                  </a:cubicBezTo>
                  <a:cubicBezTo>
                    <a:pt x="86348" y="63174"/>
                    <a:pt x="86009" y="63077"/>
                    <a:pt x="85758" y="62975"/>
                  </a:cubicBezTo>
                  <a:cubicBezTo>
                    <a:pt x="85722" y="62959"/>
                    <a:pt x="85682" y="62954"/>
                    <a:pt x="85639" y="62954"/>
                  </a:cubicBezTo>
                  <a:cubicBezTo>
                    <a:pt x="85555" y="62954"/>
                    <a:pt x="85462" y="62975"/>
                    <a:pt x="85377" y="62984"/>
                  </a:cubicBezTo>
                  <a:cubicBezTo>
                    <a:pt x="83219" y="63250"/>
                    <a:pt x="81160" y="63905"/>
                    <a:pt x="79134" y="64653"/>
                  </a:cubicBezTo>
                  <a:cubicBezTo>
                    <a:pt x="78832" y="64763"/>
                    <a:pt x="78575" y="64996"/>
                    <a:pt x="78295" y="65171"/>
                  </a:cubicBezTo>
                  <a:cubicBezTo>
                    <a:pt x="78328" y="65236"/>
                    <a:pt x="78356" y="65295"/>
                    <a:pt x="78383" y="65358"/>
                  </a:cubicBezTo>
                  <a:cubicBezTo>
                    <a:pt x="80697" y="65198"/>
                    <a:pt x="82815" y="64098"/>
                    <a:pt x="85144" y="63888"/>
                  </a:cubicBezTo>
                  <a:lnTo>
                    <a:pt x="85144" y="63888"/>
                  </a:lnTo>
                  <a:cubicBezTo>
                    <a:pt x="82289" y="65918"/>
                    <a:pt x="79245" y="67641"/>
                    <a:pt x="76215" y="69433"/>
                  </a:cubicBezTo>
                  <a:cubicBezTo>
                    <a:pt x="75770" y="68714"/>
                    <a:pt x="75348" y="68036"/>
                    <a:pt x="74862" y="67256"/>
                  </a:cubicBezTo>
                  <a:cubicBezTo>
                    <a:pt x="74954" y="67188"/>
                    <a:pt x="75106" y="67087"/>
                    <a:pt x="75247" y="66972"/>
                  </a:cubicBezTo>
                  <a:cubicBezTo>
                    <a:pt x="76151" y="66234"/>
                    <a:pt x="77049" y="65496"/>
                    <a:pt x="77948" y="64749"/>
                  </a:cubicBezTo>
                  <a:cubicBezTo>
                    <a:pt x="78035" y="64675"/>
                    <a:pt x="78126" y="64603"/>
                    <a:pt x="78213" y="64529"/>
                  </a:cubicBezTo>
                  <a:cubicBezTo>
                    <a:pt x="78951" y="63915"/>
                    <a:pt x="78983" y="63690"/>
                    <a:pt x="78493" y="62861"/>
                  </a:cubicBezTo>
                  <a:cubicBezTo>
                    <a:pt x="78465" y="62815"/>
                    <a:pt x="78433" y="62769"/>
                    <a:pt x="78406" y="62724"/>
                  </a:cubicBezTo>
                  <a:cubicBezTo>
                    <a:pt x="76719" y="59941"/>
                    <a:pt x="74391" y="57755"/>
                    <a:pt x="71746" y="55949"/>
                  </a:cubicBezTo>
                  <a:cubicBezTo>
                    <a:pt x="68450" y="53704"/>
                    <a:pt x="64880" y="51976"/>
                    <a:pt x="61103" y="50646"/>
                  </a:cubicBezTo>
                  <a:cubicBezTo>
                    <a:pt x="59842" y="50202"/>
                    <a:pt x="58568" y="49917"/>
                    <a:pt x="57285" y="49743"/>
                  </a:cubicBezTo>
                  <a:cubicBezTo>
                    <a:pt x="55936" y="49555"/>
                    <a:pt x="54578" y="49489"/>
                    <a:pt x="53213" y="49489"/>
                  </a:cubicBezTo>
                  <a:cubicBezTo>
                    <a:pt x="52282" y="49489"/>
                    <a:pt x="51347" y="49520"/>
                    <a:pt x="50410" y="49564"/>
                  </a:cubicBezTo>
                  <a:cubicBezTo>
                    <a:pt x="50379" y="49565"/>
                    <a:pt x="50350" y="49566"/>
                    <a:pt x="50323" y="49566"/>
                  </a:cubicBezTo>
                  <a:cubicBezTo>
                    <a:pt x="50007" y="49566"/>
                    <a:pt x="49860" y="49484"/>
                    <a:pt x="49823" y="49143"/>
                  </a:cubicBezTo>
                  <a:cubicBezTo>
                    <a:pt x="49790" y="48800"/>
                    <a:pt x="49722" y="48455"/>
                    <a:pt x="49695" y="48107"/>
                  </a:cubicBezTo>
                  <a:cubicBezTo>
                    <a:pt x="49631" y="47282"/>
                    <a:pt x="49585" y="46457"/>
                    <a:pt x="49530" y="45554"/>
                  </a:cubicBezTo>
                  <a:lnTo>
                    <a:pt x="49530" y="45554"/>
                  </a:lnTo>
                  <a:cubicBezTo>
                    <a:pt x="49764" y="45674"/>
                    <a:pt x="49892" y="45737"/>
                    <a:pt x="50020" y="45807"/>
                  </a:cubicBezTo>
                  <a:cubicBezTo>
                    <a:pt x="51281" y="46476"/>
                    <a:pt x="52519" y="47200"/>
                    <a:pt x="53807" y="47805"/>
                  </a:cubicBezTo>
                  <a:cubicBezTo>
                    <a:pt x="54833" y="48285"/>
                    <a:pt x="55910" y="48662"/>
                    <a:pt x="56987" y="49010"/>
                  </a:cubicBezTo>
                  <a:cubicBezTo>
                    <a:pt x="57139" y="49055"/>
                    <a:pt x="57263" y="49093"/>
                    <a:pt x="57372" y="49106"/>
                  </a:cubicBezTo>
                  <a:cubicBezTo>
                    <a:pt x="57407" y="49110"/>
                    <a:pt x="57440" y="49112"/>
                    <a:pt x="57471" y="49112"/>
                  </a:cubicBezTo>
                  <a:cubicBezTo>
                    <a:pt x="57785" y="49112"/>
                    <a:pt x="57902" y="48897"/>
                    <a:pt x="58027" y="48401"/>
                  </a:cubicBezTo>
                  <a:cubicBezTo>
                    <a:pt x="58069" y="48243"/>
                    <a:pt x="58128" y="48090"/>
                    <a:pt x="58206" y="47946"/>
                  </a:cubicBezTo>
                  <a:cubicBezTo>
                    <a:pt x="58637" y="47181"/>
                    <a:pt x="59096" y="46434"/>
                    <a:pt x="59508" y="45660"/>
                  </a:cubicBezTo>
                  <a:cubicBezTo>
                    <a:pt x="60030" y="44697"/>
                    <a:pt x="60562" y="43729"/>
                    <a:pt x="60566" y="42589"/>
                  </a:cubicBezTo>
                  <a:cubicBezTo>
                    <a:pt x="60566" y="42465"/>
                    <a:pt x="60621" y="42345"/>
                    <a:pt x="60649" y="42227"/>
                  </a:cubicBezTo>
                  <a:cubicBezTo>
                    <a:pt x="60699" y="42228"/>
                    <a:pt x="60749" y="42228"/>
                    <a:pt x="60799" y="42228"/>
                  </a:cubicBezTo>
                  <a:cubicBezTo>
                    <a:pt x="62580" y="42228"/>
                    <a:pt x="63675" y="41442"/>
                    <a:pt x="64050" y="39815"/>
                  </a:cubicBezTo>
                  <a:cubicBezTo>
                    <a:pt x="64183" y="39233"/>
                    <a:pt x="64169" y="38615"/>
                    <a:pt x="64169" y="38014"/>
                  </a:cubicBezTo>
                  <a:cubicBezTo>
                    <a:pt x="64178" y="36955"/>
                    <a:pt x="63656" y="36194"/>
                    <a:pt x="62720" y="35736"/>
                  </a:cubicBezTo>
                  <a:cubicBezTo>
                    <a:pt x="62331" y="35543"/>
                    <a:pt x="61900" y="35401"/>
                    <a:pt x="61473" y="35351"/>
                  </a:cubicBezTo>
                  <a:cubicBezTo>
                    <a:pt x="61061" y="35305"/>
                    <a:pt x="60956" y="35140"/>
                    <a:pt x="60933" y="34768"/>
                  </a:cubicBezTo>
                  <a:cubicBezTo>
                    <a:pt x="60910" y="34315"/>
                    <a:pt x="60896" y="33838"/>
                    <a:pt x="60745" y="33417"/>
                  </a:cubicBezTo>
                  <a:cubicBezTo>
                    <a:pt x="60653" y="33155"/>
                    <a:pt x="60346" y="32930"/>
                    <a:pt x="60080" y="32793"/>
                  </a:cubicBezTo>
                  <a:cubicBezTo>
                    <a:pt x="60078" y="32791"/>
                    <a:pt x="60074" y="32791"/>
                    <a:pt x="60070" y="32791"/>
                  </a:cubicBezTo>
                  <a:cubicBezTo>
                    <a:pt x="59985" y="32791"/>
                    <a:pt x="59651" y="33101"/>
                    <a:pt x="59581" y="33312"/>
                  </a:cubicBezTo>
                  <a:cubicBezTo>
                    <a:pt x="59279" y="34154"/>
                    <a:pt x="59045" y="35020"/>
                    <a:pt x="58779" y="35878"/>
                  </a:cubicBezTo>
                  <a:cubicBezTo>
                    <a:pt x="58476" y="36868"/>
                    <a:pt x="58164" y="37858"/>
                    <a:pt x="57834" y="38912"/>
                  </a:cubicBezTo>
                  <a:cubicBezTo>
                    <a:pt x="56845" y="38426"/>
                    <a:pt x="55960" y="37940"/>
                    <a:pt x="55038" y="37560"/>
                  </a:cubicBezTo>
                  <a:cubicBezTo>
                    <a:pt x="54222" y="37226"/>
                    <a:pt x="53792" y="36795"/>
                    <a:pt x="53719" y="35819"/>
                  </a:cubicBezTo>
                  <a:cubicBezTo>
                    <a:pt x="53581" y="33945"/>
                    <a:pt x="52661" y="32373"/>
                    <a:pt x="51289" y="31088"/>
                  </a:cubicBezTo>
                  <a:cubicBezTo>
                    <a:pt x="49878" y="29773"/>
                    <a:pt x="48278" y="28829"/>
                    <a:pt x="46266" y="28719"/>
                  </a:cubicBezTo>
                  <a:cubicBezTo>
                    <a:pt x="46224" y="28545"/>
                    <a:pt x="46178" y="28375"/>
                    <a:pt x="46119" y="28132"/>
                  </a:cubicBezTo>
                  <a:cubicBezTo>
                    <a:pt x="46620" y="28132"/>
                    <a:pt x="47100" y="28155"/>
                    <a:pt x="47568" y="28155"/>
                  </a:cubicBezTo>
                  <a:cubicBezTo>
                    <a:pt x="47858" y="28155"/>
                    <a:pt x="48145" y="28146"/>
                    <a:pt x="48429" y="28118"/>
                  </a:cubicBezTo>
                  <a:cubicBezTo>
                    <a:pt x="51412" y="27825"/>
                    <a:pt x="54177" y="27051"/>
                    <a:pt x="55924" y="24323"/>
                  </a:cubicBezTo>
                  <a:cubicBezTo>
                    <a:pt x="56973" y="22687"/>
                    <a:pt x="57748" y="20964"/>
                    <a:pt x="57060" y="18942"/>
                  </a:cubicBezTo>
                  <a:cubicBezTo>
                    <a:pt x="57037" y="18874"/>
                    <a:pt x="57041" y="18801"/>
                    <a:pt x="57028" y="18727"/>
                  </a:cubicBezTo>
                  <a:cubicBezTo>
                    <a:pt x="56625" y="15812"/>
                    <a:pt x="56213" y="12897"/>
                    <a:pt x="55273" y="10055"/>
                  </a:cubicBezTo>
                  <a:cubicBezTo>
                    <a:pt x="56455" y="9396"/>
                    <a:pt x="57409" y="8570"/>
                    <a:pt x="57648" y="7071"/>
                  </a:cubicBezTo>
                  <a:cubicBezTo>
                    <a:pt x="57955" y="5151"/>
                    <a:pt x="57848" y="3294"/>
                    <a:pt x="57024" y="1539"/>
                  </a:cubicBezTo>
                  <a:cubicBezTo>
                    <a:pt x="56628" y="690"/>
                    <a:pt x="56122" y="261"/>
                    <a:pt x="55408" y="261"/>
                  </a:cubicBezTo>
                  <a:cubicBezTo>
                    <a:pt x="55105" y="261"/>
                    <a:pt x="54764" y="338"/>
                    <a:pt x="54379" y="494"/>
                  </a:cubicBezTo>
                  <a:cubicBezTo>
                    <a:pt x="53531" y="833"/>
                    <a:pt x="52651" y="1099"/>
                    <a:pt x="51771" y="1342"/>
                  </a:cubicBezTo>
                  <a:cubicBezTo>
                    <a:pt x="51427" y="1436"/>
                    <a:pt x="51091" y="1486"/>
                    <a:pt x="50764" y="1486"/>
                  </a:cubicBezTo>
                  <a:cubicBezTo>
                    <a:pt x="50057" y="1486"/>
                    <a:pt x="49392" y="1254"/>
                    <a:pt x="48778" y="737"/>
                  </a:cubicBezTo>
                  <a:cubicBezTo>
                    <a:pt x="48448" y="462"/>
                    <a:pt x="48045" y="227"/>
                    <a:pt x="47637" y="104"/>
                  </a:cubicBezTo>
                  <a:cubicBezTo>
                    <a:pt x="47407" y="33"/>
                    <a:pt x="47191" y="1"/>
                    <a:pt x="4698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2;p43">
              <a:extLst>
                <a:ext uri="{FF2B5EF4-FFF2-40B4-BE49-F238E27FC236}">
                  <a16:creationId xmlns:a16="http://schemas.microsoft.com/office/drawing/2014/main" id="{FC95C9E6-CB95-483D-AD71-559C2973CE6C}"/>
                </a:ext>
              </a:extLst>
            </p:cNvPr>
            <p:cNvSpPr/>
            <p:nvPr/>
          </p:nvSpPr>
          <p:spPr>
            <a:xfrm>
              <a:off x="6086867" y="2875459"/>
              <a:ext cx="1798172" cy="1020447"/>
            </a:xfrm>
            <a:custGeom>
              <a:avLst/>
              <a:gdLst/>
              <a:ahLst/>
              <a:cxnLst/>
              <a:rect l="l" t="t" r="r" b="b"/>
              <a:pathLst>
                <a:path w="44739" h="25389" extrusionOk="0">
                  <a:moveTo>
                    <a:pt x="17070" y="0"/>
                  </a:moveTo>
                  <a:cubicBezTo>
                    <a:pt x="16167" y="0"/>
                    <a:pt x="15350" y="260"/>
                    <a:pt x="14525" y="581"/>
                  </a:cubicBezTo>
                  <a:cubicBezTo>
                    <a:pt x="13621" y="930"/>
                    <a:pt x="12710" y="1260"/>
                    <a:pt x="11812" y="1631"/>
                  </a:cubicBezTo>
                  <a:cubicBezTo>
                    <a:pt x="10067" y="2358"/>
                    <a:pt x="8284" y="2702"/>
                    <a:pt x="6473" y="2702"/>
                  </a:cubicBezTo>
                  <a:cubicBezTo>
                    <a:pt x="5477" y="2702"/>
                    <a:pt x="4472" y="2598"/>
                    <a:pt x="3461" y="2396"/>
                  </a:cubicBezTo>
                  <a:cubicBezTo>
                    <a:pt x="2314" y="2171"/>
                    <a:pt x="1196" y="1824"/>
                    <a:pt x="0" y="1512"/>
                  </a:cubicBezTo>
                  <a:lnTo>
                    <a:pt x="0" y="1512"/>
                  </a:lnTo>
                  <a:cubicBezTo>
                    <a:pt x="68" y="2333"/>
                    <a:pt x="51" y="3130"/>
                    <a:pt x="211" y="3890"/>
                  </a:cubicBezTo>
                  <a:cubicBezTo>
                    <a:pt x="380" y="4687"/>
                    <a:pt x="632" y="5490"/>
                    <a:pt x="999" y="6210"/>
                  </a:cubicBezTo>
                  <a:cubicBezTo>
                    <a:pt x="1604" y="7388"/>
                    <a:pt x="2645" y="8107"/>
                    <a:pt x="3804" y="8740"/>
                  </a:cubicBezTo>
                  <a:cubicBezTo>
                    <a:pt x="5404" y="9611"/>
                    <a:pt x="7055" y="10253"/>
                    <a:pt x="8850" y="10523"/>
                  </a:cubicBezTo>
                  <a:cubicBezTo>
                    <a:pt x="11185" y="10872"/>
                    <a:pt x="13528" y="10975"/>
                    <a:pt x="15875" y="10975"/>
                  </a:cubicBezTo>
                  <a:cubicBezTo>
                    <a:pt x="17190" y="10975"/>
                    <a:pt x="18506" y="10943"/>
                    <a:pt x="19823" y="10903"/>
                  </a:cubicBezTo>
                  <a:cubicBezTo>
                    <a:pt x="20025" y="10898"/>
                    <a:pt x="20228" y="10888"/>
                    <a:pt x="20428" y="10888"/>
                  </a:cubicBezTo>
                  <a:cubicBezTo>
                    <a:pt x="20592" y="10888"/>
                    <a:pt x="20754" y="10895"/>
                    <a:pt x="20914" y="10917"/>
                  </a:cubicBezTo>
                  <a:cubicBezTo>
                    <a:pt x="21093" y="10945"/>
                    <a:pt x="21250" y="11132"/>
                    <a:pt x="21414" y="11248"/>
                  </a:cubicBezTo>
                  <a:cubicBezTo>
                    <a:pt x="21257" y="11385"/>
                    <a:pt x="21120" y="11609"/>
                    <a:pt x="20946" y="11646"/>
                  </a:cubicBezTo>
                  <a:cubicBezTo>
                    <a:pt x="20836" y="11669"/>
                    <a:pt x="20721" y="11692"/>
                    <a:pt x="20611" y="11710"/>
                  </a:cubicBezTo>
                  <a:lnTo>
                    <a:pt x="20611" y="11715"/>
                  </a:lnTo>
                  <a:lnTo>
                    <a:pt x="20676" y="12008"/>
                  </a:lnTo>
                  <a:cubicBezTo>
                    <a:pt x="20710" y="11991"/>
                    <a:pt x="20747" y="11982"/>
                    <a:pt x="20786" y="11980"/>
                  </a:cubicBezTo>
                  <a:cubicBezTo>
                    <a:pt x="20914" y="11980"/>
                    <a:pt x="21074" y="12163"/>
                    <a:pt x="21157" y="12306"/>
                  </a:cubicBezTo>
                  <a:cubicBezTo>
                    <a:pt x="21226" y="12421"/>
                    <a:pt x="21203" y="12590"/>
                    <a:pt x="21207" y="12737"/>
                  </a:cubicBezTo>
                  <a:cubicBezTo>
                    <a:pt x="21230" y="15028"/>
                    <a:pt x="21257" y="17321"/>
                    <a:pt x="21272" y="19612"/>
                  </a:cubicBezTo>
                  <a:cubicBezTo>
                    <a:pt x="21285" y="21271"/>
                    <a:pt x="21276" y="22931"/>
                    <a:pt x="21276" y="24599"/>
                  </a:cubicBezTo>
                  <a:cubicBezTo>
                    <a:pt x="23167" y="25177"/>
                    <a:pt x="25104" y="25389"/>
                    <a:pt x="27070" y="25389"/>
                  </a:cubicBezTo>
                  <a:cubicBezTo>
                    <a:pt x="27271" y="25389"/>
                    <a:pt x="27473" y="25386"/>
                    <a:pt x="27675" y="25382"/>
                  </a:cubicBezTo>
                  <a:cubicBezTo>
                    <a:pt x="28037" y="25373"/>
                    <a:pt x="28083" y="25186"/>
                    <a:pt x="28119" y="24906"/>
                  </a:cubicBezTo>
                  <a:cubicBezTo>
                    <a:pt x="28435" y="22637"/>
                    <a:pt x="28761" y="20373"/>
                    <a:pt x="29072" y="18104"/>
                  </a:cubicBezTo>
                  <a:cubicBezTo>
                    <a:pt x="29480" y="15134"/>
                    <a:pt x="29581" y="12173"/>
                    <a:pt x="29137" y="9180"/>
                  </a:cubicBezTo>
                  <a:cubicBezTo>
                    <a:pt x="28647" y="5903"/>
                    <a:pt x="26497" y="3799"/>
                    <a:pt x="23540" y="3166"/>
                  </a:cubicBezTo>
                  <a:cubicBezTo>
                    <a:pt x="21578" y="2749"/>
                    <a:pt x="19561" y="2594"/>
                    <a:pt x="17562" y="2355"/>
                  </a:cubicBezTo>
                  <a:cubicBezTo>
                    <a:pt x="16802" y="2268"/>
                    <a:pt x="16022" y="2277"/>
                    <a:pt x="15170" y="2240"/>
                  </a:cubicBezTo>
                  <a:cubicBezTo>
                    <a:pt x="15767" y="1648"/>
                    <a:pt x="16421" y="1502"/>
                    <a:pt x="17092" y="1502"/>
                  </a:cubicBezTo>
                  <a:cubicBezTo>
                    <a:pt x="17102" y="1502"/>
                    <a:pt x="17112" y="1502"/>
                    <a:pt x="17122" y="1502"/>
                  </a:cubicBezTo>
                  <a:cubicBezTo>
                    <a:pt x="19327" y="1512"/>
                    <a:pt x="21514" y="1736"/>
                    <a:pt x="23650" y="2287"/>
                  </a:cubicBezTo>
                  <a:cubicBezTo>
                    <a:pt x="26670" y="3057"/>
                    <a:pt x="28925" y="4725"/>
                    <a:pt x="29714" y="7906"/>
                  </a:cubicBezTo>
                  <a:cubicBezTo>
                    <a:pt x="29878" y="8561"/>
                    <a:pt x="30177" y="8854"/>
                    <a:pt x="30787" y="9180"/>
                  </a:cubicBezTo>
                  <a:cubicBezTo>
                    <a:pt x="32739" y="10215"/>
                    <a:pt x="34659" y="11339"/>
                    <a:pt x="36479" y="12586"/>
                  </a:cubicBezTo>
                  <a:cubicBezTo>
                    <a:pt x="38101" y="13699"/>
                    <a:pt x="39573" y="15028"/>
                    <a:pt x="41090" y="16239"/>
                  </a:cubicBezTo>
                  <a:cubicBezTo>
                    <a:pt x="42268" y="15295"/>
                    <a:pt x="43501" y="14300"/>
                    <a:pt x="44738" y="13301"/>
                  </a:cubicBezTo>
                  <a:cubicBezTo>
                    <a:pt x="43696" y="11551"/>
                    <a:pt x="42395" y="9971"/>
                    <a:pt x="40880" y="8611"/>
                  </a:cubicBezTo>
                  <a:cubicBezTo>
                    <a:pt x="37804" y="5847"/>
                    <a:pt x="34266" y="3844"/>
                    <a:pt x="30471" y="2267"/>
                  </a:cubicBezTo>
                  <a:cubicBezTo>
                    <a:pt x="28321" y="1374"/>
                    <a:pt x="26158" y="438"/>
                    <a:pt x="23820" y="228"/>
                  </a:cubicBezTo>
                  <a:cubicBezTo>
                    <a:pt x="21675" y="36"/>
                    <a:pt x="19498" y="127"/>
                    <a:pt x="17344" y="8"/>
                  </a:cubicBezTo>
                  <a:cubicBezTo>
                    <a:pt x="17252" y="3"/>
                    <a:pt x="17161" y="0"/>
                    <a:pt x="1707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73;p43">
              <a:extLst>
                <a:ext uri="{FF2B5EF4-FFF2-40B4-BE49-F238E27FC236}">
                  <a16:creationId xmlns:a16="http://schemas.microsoft.com/office/drawing/2014/main" id="{C71AD8D4-C529-4EE1-8083-BCB4B9002367}"/>
                </a:ext>
              </a:extLst>
            </p:cNvPr>
            <p:cNvSpPr/>
            <p:nvPr/>
          </p:nvSpPr>
          <p:spPr>
            <a:xfrm>
              <a:off x="6334777" y="1096523"/>
              <a:ext cx="705378" cy="310085"/>
            </a:xfrm>
            <a:custGeom>
              <a:avLst/>
              <a:gdLst/>
              <a:ahLst/>
              <a:cxnLst/>
              <a:rect l="l" t="t" r="r" b="b"/>
              <a:pathLst>
                <a:path w="17550" h="7715" extrusionOk="0">
                  <a:moveTo>
                    <a:pt x="17385" y="1"/>
                  </a:moveTo>
                  <a:lnTo>
                    <a:pt x="17385" y="1"/>
                  </a:lnTo>
                  <a:cubicBezTo>
                    <a:pt x="17267" y="138"/>
                    <a:pt x="17183" y="249"/>
                    <a:pt x="17092" y="349"/>
                  </a:cubicBezTo>
                  <a:cubicBezTo>
                    <a:pt x="16246" y="1284"/>
                    <a:pt x="15088" y="2000"/>
                    <a:pt x="13745" y="2000"/>
                  </a:cubicBezTo>
                  <a:cubicBezTo>
                    <a:pt x="13220" y="2000"/>
                    <a:pt x="12666" y="1890"/>
                    <a:pt x="12092" y="1642"/>
                  </a:cubicBezTo>
                  <a:cubicBezTo>
                    <a:pt x="11679" y="1459"/>
                    <a:pt x="11221" y="1371"/>
                    <a:pt x="10780" y="1261"/>
                  </a:cubicBezTo>
                  <a:cubicBezTo>
                    <a:pt x="10666" y="1233"/>
                    <a:pt x="10557" y="1219"/>
                    <a:pt x="10452" y="1219"/>
                  </a:cubicBezTo>
                  <a:cubicBezTo>
                    <a:pt x="10086" y="1219"/>
                    <a:pt x="9781" y="1393"/>
                    <a:pt x="9524" y="1724"/>
                  </a:cubicBezTo>
                  <a:cubicBezTo>
                    <a:pt x="9288" y="2027"/>
                    <a:pt x="9032" y="2311"/>
                    <a:pt x="8754" y="2576"/>
                  </a:cubicBezTo>
                  <a:cubicBezTo>
                    <a:pt x="7891" y="3401"/>
                    <a:pt x="6926" y="3878"/>
                    <a:pt x="5808" y="3878"/>
                  </a:cubicBezTo>
                  <a:cubicBezTo>
                    <a:pt x="5496" y="3878"/>
                    <a:pt x="5172" y="3841"/>
                    <a:pt x="4835" y="3764"/>
                  </a:cubicBezTo>
                  <a:cubicBezTo>
                    <a:pt x="4359" y="3653"/>
                    <a:pt x="3855" y="3636"/>
                    <a:pt x="3365" y="3617"/>
                  </a:cubicBezTo>
                  <a:cubicBezTo>
                    <a:pt x="3339" y="3616"/>
                    <a:pt x="3314" y="3616"/>
                    <a:pt x="3289" y="3616"/>
                  </a:cubicBezTo>
                  <a:cubicBezTo>
                    <a:pt x="2668" y="3616"/>
                    <a:pt x="2160" y="3891"/>
                    <a:pt x="1848" y="4438"/>
                  </a:cubicBezTo>
                  <a:cubicBezTo>
                    <a:pt x="1486" y="5070"/>
                    <a:pt x="1146" y="5725"/>
                    <a:pt x="862" y="6395"/>
                  </a:cubicBezTo>
                  <a:cubicBezTo>
                    <a:pt x="647" y="6917"/>
                    <a:pt x="358" y="7325"/>
                    <a:pt x="1" y="7637"/>
                  </a:cubicBezTo>
                  <a:lnTo>
                    <a:pt x="693" y="7715"/>
                  </a:lnTo>
                  <a:cubicBezTo>
                    <a:pt x="1141" y="7284"/>
                    <a:pt x="1705" y="6867"/>
                    <a:pt x="2292" y="6707"/>
                  </a:cubicBezTo>
                  <a:cubicBezTo>
                    <a:pt x="4387" y="6124"/>
                    <a:pt x="6495" y="5542"/>
                    <a:pt x="8631" y="5176"/>
                  </a:cubicBezTo>
                  <a:cubicBezTo>
                    <a:pt x="11037" y="4763"/>
                    <a:pt x="13348" y="4122"/>
                    <a:pt x="15552" y="3108"/>
                  </a:cubicBezTo>
                  <a:cubicBezTo>
                    <a:pt x="16996" y="2444"/>
                    <a:pt x="17550" y="1472"/>
                    <a:pt x="1738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74;p43">
              <a:extLst>
                <a:ext uri="{FF2B5EF4-FFF2-40B4-BE49-F238E27FC236}">
                  <a16:creationId xmlns:a16="http://schemas.microsoft.com/office/drawing/2014/main" id="{0C510D26-1DD4-48FB-A0B8-94EA9B344BE6}"/>
                </a:ext>
              </a:extLst>
            </p:cNvPr>
            <p:cNvSpPr/>
            <p:nvPr/>
          </p:nvSpPr>
          <p:spPr>
            <a:xfrm>
              <a:off x="6089921" y="969031"/>
              <a:ext cx="950472" cy="535244"/>
            </a:xfrm>
            <a:custGeom>
              <a:avLst/>
              <a:gdLst/>
              <a:ahLst/>
              <a:cxnLst/>
              <a:rect l="l" t="t" r="r" b="b"/>
              <a:pathLst>
                <a:path w="23648" h="13317" extrusionOk="0">
                  <a:moveTo>
                    <a:pt x="23290" y="1"/>
                  </a:moveTo>
                  <a:cubicBezTo>
                    <a:pt x="22680" y="432"/>
                    <a:pt x="22166" y="908"/>
                    <a:pt x="21557" y="1202"/>
                  </a:cubicBezTo>
                  <a:cubicBezTo>
                    <a:pt x="20921" y="1509"/>
                    <a:pt x="20238" y="1631"/>
                    <a:pt x="19544" y="1631"/>
                  </a:cubicBezTo>
                  <a:cubicBezTo>
                    <a:pt x="19213" y="1631"/>
                    <a:pt x="18879" y="1604"/>
                    <a:pt x="18546" y="1555"/>
                  </a:cubicBezTo>
                  <a:cubicBezTo>
                    <a:pt x="17730" y="1431"/>
                    <a:pt x="16923" y="1248"/>
                    <a:pt x="16112" y="1115"/>
                  </a:cubicBezTo>
                  <a:cubicBezTo>
                    <a:pt x="15800" y="1065"/>
                    <a:pt x="15496" y="1033"/>
                    <a:pt x="15203" y="1033"/>
                  </a:cubicBezTo>
                  <a:cubicBezTo>
                    <a:pt x="14377" y="1033"/>
                    <a:pt x="13631" y="1284"/>
                    <a:pt x="12995" y="2073"/>
                  </a:cubicBezTo>
                  <a:cubicBezTo>
                    <a:pt x="12477" y="2710"/>
                    <a:pt x="11758" y="3219"/>
                    <a:pt x="11051" y="3659"/>
                  </a:cubicBezTo>
                  <a:cubicBezTo>
                    <a:pt x="10358" y="4087"/>
                    <a:pt x="9578" y="4179"/>
                    <a:pt x="8785" y="4179"/>
                  </a:cubicBezTo>
                  <a:cubicBezTo>
                    <a:pt x="8525" y="4179"/>
                    <a:pt x="8264" y="4169"/>
                    <a:pt x="8003" y="4158"/>
                  </a:cubicBezTo>
                  <a:cubicBezTo>
                    <a:pt x="7675" y="4145"/>
                    <a:pt x="7403" y="4134"/>
                    <a:pt x="7175" y="4134"/>
                  </a:cubicBezTo>
                  <a:cubicBezTo>
                    <a:pt x="6100" y="4134"/>
                    <a:pt x="5994" y="4381"/>
                    <a:pt x="5620" y="5858"/>
                  </a:cubicBezTo>
                  <a:cubicBezTo>
                    <a:pt x="5308" y="7092"/>
                    <a:pt x="4530" y="7807"/>
                    <a:pt x="3470" y="8320"/>
                  </a:cubicBezTo>
                  <a:cubicBezTo>
                    <a:pt x="3173" y="8463"/>
                    <a:pt x="2856" y="8558"/>
                    <a:pt x="2549" y="8682"/>
                  </a:cubicBezTo>
                  <a:cubicBezTo>
                    <a:pt x="2141" y="8847"/>
                    <a:pt x="1720" y="8989"/>
                    <a:pt x="1335" y="9191"/>
                  </a:cubicBezTo>
                  <a:cubicBezTo>
                    <a:pt x="523" y="9617"/>
                    <a:pt x="1" y="11056"/>
                    <a:pt x="395" y="11863"/>
                  </a:cubicBezTo>
                  <a:cubicBezTo>
                    <a:pt x="634" y="12349"/>
                    <a:pt x="981" y="12780"/>
                    <a:pt x="1330" y="13316"/>
                  </a:cubicBezTo>
                  <a:cubicBezTo>
                    <a:pt x="1839" y="11877"/>
                    <a:pt x="2658" y="10937"/>
                    <a:pt x="4167" y="10786"/>
                  </a:cubicBezTo>
                  <a:cubicBezTo>
                    <a:pt x="5212" y="10685"/>
                    <a:pt x="5849" y="10104"/>
                    <a:pt x="6253" y="9155"/>
                  </a:cubicBezTo>
                  <a:cubicBezTo>
                    <a:pt x="6560" y="8431"/>
                    <a:pt x="6922" y="7732"/>
                    <a:pt x="7334" y="7064"/>
                  </a:cubicBezTo>
                  <a:cubicBezTo>
                    <a:pt x="7762" y="6373"/>
                    <a:pt x="8429" y="6006"/>
                    <a:pt x="9255" y="6006"/>
                  </a:cubicBezTo>
                  <a:cubicBezTo>
                    <a:pt x="9261" y="6006"/>
                    <a:pt x="9267" y="6006"/>
                    <a:pt x="9273" y="6006"/>
                  </a:cubicBezTo>
                  <a:cubicBezTo>
                    <a:pt x="9337" y="6007"/>
                    <a:pt x="9401" y="6007"/>
                    <a:pt x="9464" y="6007"/>
                  </a:cubicBezTo>
                  <a:cubicBezTo>
                    <a:pt x="9496" y="6007"/>
                    <a:pt x="9528" y="6007"/>
                    <a:pt x="9560" y="6007"/>
                  </a:cubicBezTo>
                  <a:cubicBezTo>
                    <a:pt x="9944" y="6007"/>
                    <a:pt x="10331" y="6010"/>
                    <a:pt x="10694" y="6101"/>
                  </a:cubicBezTo>
                  <a:cubicBezTo>
                    <a:pt x="11071" y="6199"/>
                    <a:pt x="11429" y="6246"/>
                    <a:pt x="11768" y="6246"/>
                  </a:cubicBezTo>
                  <a:cubicBezTo>
                    <a:pt x="13032" y="6246"/>
                    <a:pt x="14043" y="5595"/>
                    <a:pt x="14874" y="4511"/>
                  </a:cubicBezTo>
                  <a:cubicBezTo>
                    <a:pt x="15361" y="3872"/>
                    <a:pt x="15930" y="3585"/>
                    <a:pt x="16597" y="3585"/>
                  </a:cubicBezTo>
                  <a:cubicBezTo>
                    <a:pt x="16834" y="3585"/>
                    <a:pt x="17083" y="3621"/>
                    <a:pt x="17345" y="3691"/>
                  </a:cubicBezTo>
                  <a:cubicBezTo>
                    <a:pt x="17665" y="3778"/>
                    <a:pt x="17986" y="3856"/>
                    <a:pt x="18289" y="3989"/>
                  </a:cubicBezTo>
                  <a:cubicBezTo>
                    <a:pt x="18849" y="4240"/>
                    <a:pt x="19372" y="4367"/>
                    <a:pt x="19875" y="4367"/>
                  </a:cubicBezTo>
                  <a:cubicBezTo>
                    <a:pt x="20850" y="4367"/>
                    <a:pt x="21745" y="3887"/>
                    <a:pt x="22661" y="2898"/>
                  </a:cubicBezTo>
                  <a:cubicBezTo>
                    <a:pt x="22928" y="2614"/>
                    <a:pt x="23248" y="2376"/>
                    <a:pt x="23647" y="2027"/>
                  </a:cubicBezTo>
                  <a:cubicBezTo>
                    <a:pt x="23537" y="1404"/>
                    <a:pt x="23404" y="651"/>
                    <a:pt x="2329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75;p43">
              <a:extLst>
                <a:ext uri="{FF2B5EF4-FFF2-40B4-BE49-F238E27FC236}">
                  <a16:creationId xmlns:a16="http://schemas.microsoft.com/office/drawing/2014/main" id="{7E673278-B3B5-4C29-BB85-72C39553CA7A}"/>
                </a:ext>
              </a:extLst>
            </p:cNvPr>
            <p:cNvSpPr/>
            <p:nvPr/>
          </p:nvSpPr>
          <p:spPr>
            <a:xfrm>
              <a:off x="6025090" y="887279"/>
              <a:ext cx="981220" cy="488942"/>
            </a:xfrm>
            <a:custGeom>
              <a:avLst/>
              <a:gdLst/>
              <a:ahLst/>
              <a:cxnLst/>
              <a:rect l="l" t="t" r="r" b="b"/>
              <a:pathLst>
                <a:path w="24413" h="12165" extrusionOk="0">
                  <a:moveTo>
                    <a:pt x="15355" y="1"/>
                  </a:moveTo>
                  <a:cubicBezTo>
                    <a:pt x="15061" y="1"/>
                    <a:pt x="14768" y="145"/>
                    <a:pt x="14393" y="443"/>
                  </a:cubicBezTo>
                  <a:cubicBezTo>
                    <a:pt x="13695" y="1003"/>
                    <a:pt x="13123" y="1709"/>
                    <a:pt x="12445" y="2291"/>
                  </a:cubicBezTo>
                  <a:cubicBezTo>
                    <a:pt x="10953" y="3586"/>
                    <a:pt x="10725" y="3893"/>
                    <a:pt x="9645" y="3893"/>
                  </a:cubicBezTo>
                  <a:cubicBezTo>
                    <a:pt x="9264" y="3893"/>
                    <a:pt x="8779" y="3855"/>
                    <a:pt x="8095" y="3809"/>
                  </a:cubicBezTo>
                  <a:cubicBezTo>
                    <a:pt x="7926" y="3798"/>
                    <a:pt x="7766" y="3792"/>
                    <a:pt x="7614" y="3792"/>
                  </a:cubicBezTo>
                  <a:cubicBezTo>
                    <a:pt x="5784" y="3792"/>
                    <a:pt x="5087" y="4585"/>
                    <a:pt x="4799" y="6261"/>
                  </a:cubicBezTo>
                  <a:cubicBezTo>
                    <a:pt x="4557" y="7654"/>
                    <a:pt x="4378" y="7764"/>
                    <a:pt x="3002" y="8052"/>
                  </a:cubicBezTo>
                  <a:cubicBezTo>
                    <a:pt x="1224" y="8428"/>
                    <a:pt x="0" y="10486"/>
                    <a:pt x="1229" y="12164"/>
                  </a:cubicBezTo>
                  <a:cubicBezTo>
                    <a:pt x="1476" y="11228"/>
                    <a:pt x="2118" y="10665"/>
                    <a:pt x="2961" y="10303"/>
                  </a:cubicBezTo>
                  <a:cubicBezTo>
                    <a:pt x="3465" y="10088"/>
                    <a:pt x="3988" y="9909"/>
                    <a:pt x="4492" y="9693"/>
                  </a:cubicBezTo>
                  <a:cubicBezTo>
                    <a:pt x="5495" y="9267"/>
                    <a:pt x="6307" y="8672"/>
                    <a:pt x="6495" y="7494"/>
                  </a:cubicBezTo>
                  <a:cubicBezTo>
                    <a:pt x="6545" y="7191"/>
                    <a:pt x="6698" y="6902"/>
                    <a:pt x="6793" y="6609"/>
                  </a:cubicBezTo>
                  <a:cubicBezTo>
                    <a:pt x="7074" y="5749"/>
                    <a:pt x="7680" y="5367"/>
                    <a:pt x="8552" y="5367"/>
                  </a:cubicBezTo>
                  <a:cubicBezTo>
                    <a:pt x="8563" y="5367"/>
                    <a:pt x="8574" y="5367"/>
                    <a:pt x="8585" y="5367"/>
                  </a:cubicBezTo>
                  <a:cubicBezTo>
                    <a:pt x="8767" y="5370"/>
                    <a:pt x="8949" y="5392"/>
                    <a:pt x="9128" y="5392"/>
                  </a:cubicBezTo>
                  <a:cubicBezTo>
                    <a:pt x="9184" y="5392"/>
                    <a:pt x="9240" y="5390"/>
                    <a:pt x="9296" y="5385"/>
                  </a:cubicBezTo>
                  <a:cubicBezTo>
                    <a:pt x="10184" y="5307"/>
                    <a:pt x="11088" y="5297"/>
                    <a:pt x="11949" y="5105"/>
                  </a:cubicBezTo>
                  <a:cubicBezTo>
                    <a:pt x="12940" y="4881"/>
                    <a:pt x="13590" y="4075"/>
                    <a:pt x="14223" y="3350"/>
                  </a:cubicBezTo>
                  <a:cubicBezTo>
                    <a:pt x="14920" y="2559"/>
                    <a:pt x="15745" y="2245"/>
                    <a:pt x="16674" y="2245"/>
                  </a:cubicBezTo>
                  <a:cubicBezTo>
                    <a:pt x="16874" y="2245"/>
                    <a:pt x="17080" y="2260"/>
                    <a:pt x="17290" y="2287"/>
                  </a:cubicBezTo>
                  <a:cubicBezTo>
                    <a:pt x="18435" y="2434"/>
                    <a:pt x="19563" y="2718"/>
                    <a:pt x="20708" y="2801"/>
                  </a:cubicBezTo>
                  <a:cubicBezTo>
                    <a:pt x="20901" y="2815"/>
                    <a:pt x="21093" y="2823"/>
                    <a:pt x="21283" y="2823"/>
                  </a:cubicBezTo>
                  <a:cubicBezTo>
                    <a:pt x="22421" y="2823"/>
                    <a:pt x="23484" y="2524"/>
                    <a:pt x="24210" y="1448"/>
                  </a:cubicBezTo>
                  <a:cubicBezTo>
                    <a:pt x="24330" y="1279"/>
                    <a:pt x="24412" y="967"/>
                    <a:pt x="24339" y="798"/>
                  </a:cubicBezTo>
                  <a:cubicBezTo>
                    <a:pt x="24222" y="534"/>
                    <a:pt x="24006" y="326"/>
                    <a:pt x="23704" y="326"/>
                  </a:cubicBezTo>
                  <a:cubicBezTo>
                    <a:pt x="23638" y="326"/>
                    <a:pt x="23569" y="336"/>
                    <a:pt x="23495" y="357"/>
                  </a:cubicBezTo>
                  <a:cubicBezTo>
                    <a:pt x="23234" y="430"/>
                    <a:pt x="22982" y="544"/>
                    <a:pt x="22716" y="622"/>
                  </a:cubicBezTo>
                  <a:cubicBezTo>
                    <a:pt x="21661" y="925"/>
                    <a:pt x="20617" y="1265"/>
                    <a:pt x="19549" y="1498"/>
                  </a:cubicBezTo>
                  <a:cubicBezTo>
                    <a:pt x="19337" y="1545"/>
                    <a:pt x="19132" y="1566"/>
                    <a:pt x="18933" y="1566"/>
                  </a:cubicBezTo>
                  <a:cubicBezTo>
                    <a:pt x="17972" y="1566"/>
                    <a:pt x="17154" y="1058"/>
                    <a:pt x="16368" y="462"/>
                  </a:cubicBezTo>
                  <a:cubicBezTo>
                    <a:pt x="15968" y="158"/>
                    <a:pt x="15661" y="1"/>
                    <a:pt x="1535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76;p43">
              <a:extLst>
                <a:ext uri="{FF2B5EF4-FFF2-40B4-BE49-F238E27FC236}">
                  <a16:creationId xmlns:a16="http://schemas.microsoft.com/office/drawing/2014/main" id="{D44691A2-9819-4C08-9AA3-36CDC1008720}"/>
                </a:ext>
              </a:extLst>
            </p:cNvPr>
            <p:cNvSpPr/>
            <p:nvPr/>
          </p:nvSpPr>
          <p:spPr>
            <a:xfrm>
              <a:off x="6866610" y="1580767"/>
              <a:ext cx="121462" cy="137941"/>
            </a:xfrm>
            <a:custGeom>
              <a:avLst/>
              <a:gdLst/>
              <a:ahLst/>
              <a:cxnLst/>
              <a:rect l="l" t="t" r="r" b="b"/>
              <a:pathLst>
                <a:path w="3022" h="3432" extrusionOk="0">
                  <a:moveTo>
                    <a:pt x="1470" y="0"/>
                  </a:moveTo>
                  <a:cubicBezTo>
                    <a:pt x="1271" y="0"/>
                    <a:pt x="1075" y="62"/>
                    <a:pt x="894" y="236"/>
                  </a:cubicBezTo>
                  <a:cubicBezTo>
                    <a:pt x="345" y="778"/>
                    <a:pt x="1" y="1437"/>
                    <a:pt x="28" y="2235"/>
                  </a:cubicBezTo>
                  <a:cubicBezTo>
                    <a:pt x="52" y="2950"/>
                    <a:pt x="571" y="3432"/>
                    <a:pt x="1235" y="3432"/>
                  </a:cubicBezTo>
                  <a:cubicBezTo>
                    <a:pt x="1332" y="3432"/>
                    <a:pt x="1433" y="3421"/>
                    <a:pt x="1536" y="3399"/>
                  </a:cubicBezTo>
                  <a:cubicBezTo>
                    <a:pt x="2380" y="3225"/>
                    <a:pt x="3012" y="2419"/>
                    <a:pt x="3012" y="1529"/>
                  </a:cubicBezTo>
                  <a:cubicBezTo>
                    <a:pt x="3021" y="934"/>
                    <a:pt x="2811" y="438"/>
                    <a:pt x="2237" y="204"/>
                  </a:cubicBezTo>
                  <a:cubicBezTo>
                    <a:pt x="1992" y="104"/>
                    <a:pt x="1728" y="0"/>
                    <a:pt x="1470"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77;p43">
              <a:extLst>
                <a:ext uri="{FF2B5EF4-FFF2-40B4-BE49-F238E27FC236}">
                  <a16:creationId xmlns:a16="http://schemas.microsoft.com/office/drawing/2014/main" id="{393C2BB2-D8E2-41AB-A9E9-1765B40FC5E8}"/>
                </a:ext>
              </a:extLst>
            </p:cNvPr>
            <p:cNvSpPr/>
            <p:nvPr/>
          </p:nvSpPr>
          <p:spPr>
            <a:xfrm>
              <a:off x="5287268" y="3041054"/>
              <a:ext cx="1673294" cy="1500064"/>
            </a:xfrm>
            <a:custGeom>
              <a:avLst/>
              <a:gdLst/>
              <a:ahLst/>
              <a:cxnLst/>
              <a:rect l="l" t="t" r="r" b="b"/>
              <a:pathLst>
                <a:path w="41632" h="37322" extrusionOk="0">
                  <a:moveTo>
                    <a:pt x="6770" y="5302"/>
                  </a:moveTo>
                  <a:cubicBezTo>
                    <a:pt x="6864" y="5302"/>
                    <a:pt x="7000" y="5364"/>
                    <a:pt x="7045" y="5431"/>
                  </a:cubicBezTo>
                  <a:cubicBezTo>
                    <a:pt x="7095" y="5513"/>
                    <a:pt x="7085" y="5697"/>
                    <a:pt x="7026" y="5784"/>
                  </a:cubicBezTo>
                  <a:lnTo>
                    <a:pt x="7027" y="5784"/>
                  </a:lnTo>
                  <a:cubicBezTo>
                    <a:pt x="6158" y="6984"/>
                    <a:pt x="5285" y="8177"/>
                    <a:pt x="4408" y="9364"/>
                  </a:cubicBezTo>
                  <a:cubicBezTo>
                    <a:pt x="4363" y="9428"/>
                    <a:pt x="4275" y="9465"/>
                    <a:pt x="4207" y="9515"/>
                  </a:cubicBezTo>
                  <a:lnTo>
                    <a:pt x="4056" y="9460"/>
                  </a:lnTo>
                  <a:cubicBezTo>
                    <a:pt x="4144" y="9066"/>
                    <a:pt x="4148" y="8630"/>
                    <a:pt x="4336" y="8296"/>
                  </a:cubicBezTo>
                  <a:cubicBezTo>
                    <a:pt x="4817" y="7420"/>
                    <a:pt x="5347" y="6574"/>
                    <a:pt x="5922" y="5757"/>
                  </a:cubicBezTo>
                  <a:cubicBezTo>
                    <a:pt x="6078" y="5527"/>
                    <a:pt x="6435" y="5426"/>
                    <a:pt x="6715" y="5312"/>
                  </a:cubicBezTo>
                  <a:cubicBezTo>
                    <a:pt x="6730" y="5305"/>
                    <a:pt x="6749" y="5302"/>
                    <a:pt x="6770" y="5302"/>
                  </a:cubicBezTo>
                  <a:close/>
                  <a:moveTo>
                    <a:pt x="6657" y="8539"/>
                  </a:moveTo>
                  <a:cubicBezTo>
                    <a:pt x="6676" y="8539"/>
                    <a:pt x="6694" y="8542"/>
                    <a:pt x="6710" y="8548"/>
                  </a:cubicBezTo>
                  <a:cubicBezTo>
                    <a:pt x="6797" y="8580"/>
                    <a:pt x="6885" y="8787"/>
                    <a:pt x="6866" y="8897"/>
                  </a:cubicBezTo>
                  <a:cubicBezTo>
                    <a:pt x="6779" y="9343"/>
                    <a:pt x="6669" y="9785"/>
                    <a:pt x="6536" y="10221"/>
                  </a:cubicBezTo>
                  <a:cubicBezTo>
                    <a:pt x="6138" y="11504"/>
                    <a:pt x="5821" y="12787"/>
                    <a:pt x="6073" y="14148"/>
                  </a:cubicBezTo>
                  <a:cubicBezTo>
                    <a:pt x="6092" y="14236"/>
                    <a:pt x="6023" y="14341"/>
                    <a:pt x="5995" y="14437"/>
                  </a:cubicBezTo>
                  <a:cubicBezTo>
                    <a:pt x="5922" y="14451"/>
                    <a:pt x="5849" y="14470"/>
                    <a:pt x="5776" y="14483"/>
                  </a:cubicBezTo>
                  <a:cubicBezTo>
                    <a:pt x="5593" y="13969"/>
                    <a:pt x="5312" y="13466"/>
                    <a:pt x="5244" y="12938"/>
                  </a:cubicBezTo>
                  <a:cubicBezTo>
                    <a:pt x="5056" y="11508"/>
                    <a:pt x="5514" y="10198"/>
                    <a:pt x="6138" y="8937"/>
                  </a:cubicBezTo>
                  <a:cubicBezTo>
                    <a:pt x="6187" y="8841"/>
                    <a:pt x="6242" y="8726"/>
                    <a:pt x="6330" y="8671"/>
                  </a:cubicBezTo>
                  <a:cubicBezTo>
                    <a:pt x="6425" y="8610"/>
                    <a:pt x="6557" y="8539"/>
                    <a:pt x="6657" y="8539"/>
                  </a:cubicBezTo>
                  <a:close/>
                  <a:moveTo>
                    <a:pt x="3915" y="11449"/>
                  </a:moveTo>
                  <a:cubicBezTo>
                    <a:pt x="3974" y="11683"/>
                    <a:pt x="4098" y="11921"/>
                    <a:pt x="4079" y="12145"/>
                  </a:cubicBezTo>
                  <a:lnTo>
                    <a:pt x="4080" y="12147"/>
                  </a:lnTo>
                  <a:cubicBezTo>
                    <a:pt x="3997" y="13489"/>
                    <a:pt x="3883" y="14832"/>
                    <a:pt x="3776" y="16174"/>
                  </a:cubicBezTo>
                  <a:cubicBezTo>
                    <a:pt x="3754" y="16445"/>
                    <a:pt x="3713" y="16710"/>
                    <a:pt x="3681" y="16981"/>
                  </a:cubicBezTo>
                  <a:cubicBezTo>
                    <a:pt x="3616" y="17009"/>
                    <a:pt x="3557" y="17036"/>
                    <a:pt x="3493" y="17064"/>
                  </a:cubicBezTo>
                  <a:cubicBezTo>
                    <a:pt x="3342" y="16839"/>
                    <a:pt x="3107" y="16637"/>
                    <a:pt x="3052" y="16390"/>
                  </a:cubicBezTo>
                  <a:cubicBezTo>
                    <a:pt x="2714" y="14813"/>
                    <a:pt x="2888" y="13269"/>
                    <a:pt x="3479" y="11775"/>
                  </a:cubicBezTo>
                  <a:cubicBezTo>
                    <a:pt x="3534" y="11632"/>
                    <a:pt x="3764" y="11554"/>
                    <a:pt x="3915" y="11449"/>
                  </a:cubicBezTo>
                  <a:close/>
                  <a:moveTo>
                    <a:pt x="34652" y="22871"/>
                  </a:moveTo>
                  <a:lnTo>
                    <a:pt x="34858" y="22953"/>
                  </a:lnTo>
                  <a:lnTo>
                    <a:pt x="34858" y="22955"/>
                  </a:lnTo>
                  <a:cubicBezTo>
                    <a:pt x="34546" y="23866"/>
                    <a:pt x="34248" y="24787"/>
                    <a:pt x="33904" y="25690"/>
                  </a:cubicBezTo>
                  <a:cubicBezTo>
                    <a:pt x="33853" y="25818"/>
                    <a:pt x="33592" y="25911"/>
                    <a:pt x="33418" y="25934"/>
                  </a:cubicBezTo>
                  <a:cubicBezTo>
                    <a:pt x="33417" y="25934"/>
                    <a:pt x="33415" y="25934"/>
                    <a:pt x="33414" y="25934"/>
                  </a:cubicBezTo>
                  <a:cubicBezTo>
                    <a:pt x="33339" y="25934"/>
                    <a:pt x="33153" y="25693"/>
                    <a:pt x="33171" y="25599"/>
                  </a:cubicBezTo>
                  <a:cubicBezTo>
                    <a:pt x="33377" y="24531"/>
                    <a:pt x="33776" y="23563"/>
                    <a:pt x="34652" y="22871"/>
                  </a:cubicBezTo>
                  <a:close/>
                  <a:moveTo>
                    <a:pt x="37801" y="22793"/>
                  </a:moveTo>
                  <a:lnTo>
                    <a:pt x="37801" y="22793"/>
                  </a:lnTo>
                  <a:cubicBezTo>
                    <a:pt x="37641" y="23976"/>
                    <a:pt x="37374" y="25094"/>
                    <a:pt x="36540" y="25975"/>
                  </a:cubicBezTo>
                  <a:cubicBezTo>
                    <a:pt x="36430" y="26089"/>
                    <a:pt x="36192" y="26089"/>
                    <a:pt x="36013" y="26140"/>
                  </a:cubicBezTo>
                  <a:cubicBezTo>
                    <a:pt x="35985" y="25988"/>
                    <a:pt x="35880" y="25791"/>
                    <a:pt x="35939" y="25690"/>
                  </a:cubicBezTo>
                  <a:cubicBezTo>
                    <a:pt x="36457" y="24777"/>
                    <a:pt x="37003" y="23879"/>
                    <a:pt x="37548" y="22981"/>
                  </a:cubicBezTo>
                  <a:cubicBezTo>
                    <a:pt x="37599" y="22899"/>
                    <a:pt x="37713" y="22858"/>
                    <a:pt x="37801" y="22793"/>
                  </a:cubicBezTo>
                  <a:close/>
                  <a:moveTo>
                    <a:pt x="34776" y="28921"/>
                  </a:moveTo>
                  <a:cubicBezTo>
                    <a:pt x="34804" y="28921"/>
                    <a:pt x="34847" y="28933"/>
                    <a:pt x="34923" y="28940"/>
                  </a:cubicBezTo>
                  <a:cubicBezTo>
                    <a:pt x="34894" y="29096"/>
                    <a:pt x="34908" y="29270"/>
                    <a:pt x="34835" y="29394"/>
                  </a:cubicBezTo>
                  <a:cubicBezTo>
                    <a:pt x="34418" y="30141"/>
                    <a:pt x="34001" y="30883"/>
                    <a:pt x="33543" y="31603"/>
                  </a:cubicBezTo>
                  <a:cubicBezTo>
                    <a:pt x="33432" y="31777"/>
                    <a:pt x="33171" y="31906"/>
                    <a:pt x="32956" y="31956"/>
                  </a:cubicBezTo>
                  <a:cubicBezTo>
                    <a:pt x="32928" y="31963"/>
                    <a:pt x="32900" y="31966"/>
                    <a:pt x="32873" y="31966"/>
                  </a:cubicBezTo>
                  <a:cubicBezTo>
                    <a:pt x="32651" y="31966"/>
                    <a:pt x="32473" y="31763"/>
                    <a:pt x="32617" y="31571"/>
                  </a:cubicBezTo>
                  <a:cubicBezTo>
                    <a:pt x="33299" y="30667"/>
                    <a:pt x="33676" y="29508"/>
                    <a:pt x="34753" y="28926"/>
                  </a:cubicBezTo>
                  <a:cubicBezTo>
                    <a:pt x="34759" y="28922"/>
                    <a:pt x="34767" y="28921"/>
                    <a:pt x="34776" y="28921"/>
                  </a:cubicBezTo>
                  <a:close/>
                  <a:moveTo>
                    <a:pt x="13226" y="0"/>
                  </a:moveTo>
                  <a:cubicBezTo>
                    <a:pt x="12865" y="0"/>
                    <a:pt x="12500" y="17"/>
                    <a:pt x="12133" y="45"/>
                  </a:cubicBezTo>
                  <a:cubicBezTo>
                    <a:pt x="10721" y="151"/>
                    <a:pt x="9497" y="798"/>
                    <a:pt x="8282" y="1430"/>
                  </a:cubicBezTo>
                  <a:cubicBezTo>
                    <a:pt x="5821" y="2708"/>
                    <a:pt x="3782" y="4446"/>
                    <a:pt x="2535" y="6972"/>
                  </a:cubicBezTo>
                  <a:cubicBezTo>
                    <a:pt x="2068" y="7921"/>
                    <a:pt x="1710" y="8928"/>
                    <a:pt x="1343" y="9923"/>
                  </a:cubicBezTo>
                  <a:cubicBezTo>
                    <a:pt x="0" y="13604"/>
                    <a:pt x="793" y="17073"/>
                    <a:pt x="2627" y="20319"/>
                  </a:cubicBezTo>
                  <a:cubicBezTo>
                    <a:pt x="4162" y="23027"/>
                    <a:pt x="6458" y="25113"/>
                    <a:pt x="8906" y="27019"/>
                  </a:cubicBezTo>
                  <a:cubicBezTo>
                    <a:pt x="11738" y="29224"/>
                    <a:pt x="14828" y="31094"/>
                    <a:pt x="17417" y="33606"/>
                  </a:cubicBezTo>
                  <a:cubicBezTo>
                    <a:pt x="17472" y="33657"/>
                    <a:pt x="17541" y="33689"/>
                    <a:pt x="17592" y="33740"/>
                  </a:cubicBezTo>
                  <a:cubicBezTo>
                    <a:pt x="18210" y="34335"/>
                    <a:pt x="18825" y="34935"/>
                    <a:pt x="19443" y="35532"/>
                  </a:cubicBezTo>
                  <a:cubicBezTo>
                    <a:pt x="19801" y="35875"/>
                    <a:pt x="20131" y="36246"/>
                    <a:pt x="20520" y="36549"/>
                  </a:cubicBezTo>
                  <a:cubicBezTo>
                    <a:pt x="21139" y="37023"/>
                    <a:pt x="21867" y="37321"/>
                    <a:pt x="22584" y="37321"/>
                  </a:cubicBezTo>
                  <a:cubicBezTo>
                    <a:pt x="23434" y="37321"/>
                    <a:pt x="24269" y="36902"/>
                    <a:pt x="24893" y="35861"/>
                  </a:cubicBezTo>
                  <a:cubicBezTo>
                    <a:pt x="25163" y="35412"/>
                    <a:pt x="25630" y="35055"/>
                    <a:pt x="26076" y="34752"/>
                  </a:cubicBezTo>
                  <a:cubicBezTo>
                    <a:pt x="26291" y="34606"/>
                    <a:pt x="26490" y="34537"/>
                    <a:pt x="26680" y="34537"/>
                  </a:cubicBezTo>
                  <a:cubicBezTo>
                    <a:pt x="26966" y="34537"/>
                    <a:pt x="27229" y="34697"/>
                    <a:pt x="27483" y="34995"/>
                  </a:cubicBezTo>
                  <a:cubicBezTo>
                    <a:pt x="27671" y="35219"/>
                    <a:pt x="27817" y="35481"/>
                    <a:pt x="28009" y="35696"/>
                  </a:cubicBezTo>
                  <a:cubicBezTo>
                    <a:pt x="28239" y="35953"/>
                    <a:pt x="28464" y="36260"/>
                    <a:pt x="28756" y="36411"/>
                  </a:cubicBezTo>
                  <a:cubicBezTo>
                    <a:pt x="29679" y="36879"/>
                    <a:pt x="30674" y="37095"/>
                    <a:pt x="31718" y="37122"/>
                  </a:cubicBezTo>
                  <a:cubicBezTo>
                    <a:pt x="31745" y="37123"/>
                    <a:pt x="31772" y="37123"/>
                    <a:pt x="31798" y="37123"/>
                  </a:cubicBezTo>
                  <a:cubicBezTo>
                    <a:pt x="32941" y="37123"/>
                    <a:pt x="33517" y="36458"/>
                    <a:pt x="34023" y="35509"/>
                  </a:cubicBezTo>
                  <a:cubicBezTo>
                    <a:pt x="35083" y="33505"/>
                    <a:pt x="36219" y="31544"/>
                    <a:pt x="37356" y="29586"/>
                  </a:cubicBezTo>
                  <a:cubicBezTo>
                    <a:pt x="38264" y="28019"/>
                    <a:pt x="39235" y="26493"/>
                    <a:pt x="40147" y="24930"/>
                  </a:cubicBezTo>
                  <a:cubicBezTo>
                    <a:pt x="40473" y="24379"/>
                    <a:pt x="40596" y="23664"/>
                    <a:pt x="41023" y="23233"/>
                  </a:cubicBezTo>
                  <a:cubicBezTo>
                    <a:pt x="41527" y="22720"/>
                    <a:pt x="41454" y="22139"/>
                    <a:pt x="41632" y="21592"/>
                  </a:cubicBezTo>
                  <a:cubicBezTo>
                    <a:pt x="41252" y="21428"/>
                    <a:pt x="40904" y="21308"/>
                    <a:pt x="40591" y="21125"/>
                  </a:cubicBezTo>
                  <a:cubicBezTo>
                    <a:pt x="40444" y="21038"/>
                    <a:pt x="40289" y="20822"/>
                    <a:pt x="40280" y="20662"/>
                  </a:cubicBezTo>
                  <a:cubicBezTo>
                    <a:pt x="40256" y="20218"/>
                    <a:pt x="40334" y="19773"/>
                    <a:pt x="40330" y="19329"/>
                  </a:cubicBezTo>
                  <a:cubicBezTo>
                    <a:pt x="40294" y="15807"/>
                    <a:pt x="40258" y="12288"/>
                    <a:pt x="40220" y="8773"/>
                  </a:cubicBezTo>
                  <a:cubicBezTo>
                    <a:pt x="40220" y="8571"/>
                    <a:pt x="40220" y="8350"/>
                    <a:pt x="40303" y="8182"/>
                  </a:cubicBezTo>
                  <a:cubicBezTo>
                    <a:pt x="40350" y="8072"/>
                    <a:pt x="40464" y="7948"/>
                    <a:pt x="40569" y="7888"/>
                  </a:cubicBezTo>
                  <a:lnTo>
                    <a:pt x="40504" y="7595"/>
                  </a:lnTo>
                  <a:cubicBezTo>
                    <a:pt x="40036" y="7688"/>
                    <a:pt x="39566" y="7774"/>
                    <a:pt x="39097" y="7774"/>
                  </a:cubicBezTo>
                  <a:cubicBezTo>
                    <a:pt x="39062" y="7774"/>
                    <a:pt x="39027" y="7773"/>
                    <a:pt x="38992" y="7772"/>
                  </a:cubicBezTo>
                  <a:cubicBezTo>
                    <a:pt x="35862" y="7704"/>
                    <a:pt x="32721" y="7713"/>
                    <a:pt x="29605" y="7443"/>
                  </a:cubicBezTo>
                  <a:cubicBezTo>
                    <a:pt x="26131" y="7145"/>
                    <a:pt x="22977" y="5931"/>
                    <a:pt x="20548" y="3262"/>
                  </a:cubicBezTo>
                  <a:cubicBezTo>
                    <a:pt x="20489" y="3194"/>
                    <a:pt x="20411" y="3140"/>
                    <a:pt x="20333" y="3093"/>
                  </a:cubicBezTo>
                  <a:cubicBezTo>
                    <a:pt x="19246" y="2383"/>
                    <a:pt x="18164" y="1663"/>
                    <a:pt x="17064" y="980"/>
                  </a:cubicBezTo>
                  <a:cubicBezTo>
                    <a:pt x="15869" y="233"/>
                    <a:pt x="14569" y="0"/>
                    <a:pt x="1322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78;p43">
              <a:extLst>
                <a:ext uri="{FF2B5EF4-FFF2-40B4-BE49-F238E27FC236}">
                  <a16:creationId xmlns:a16="http://schemas.microsoft.com/office/drawing/2014/main" id="{A3AC30FF-65FE-46D7-AB14-4A8CFD987E16}"/>
                </a:ext>
              </a:extLst>
            </p:cNvPr>
            <p:cNvSpPr/>
            <p:nvPr/>
          </p:nvSpPr>
          <p:spPr>
            <a:xfrm>
              <a:off x="6794785" y="1424939"/>
              <a:ext cx="81832" cy="122105"/>
            </a:xfrm>
            <a:custGeom>
              <a:avLst/>
              <a:gdLst/>
              <a:ahLst/>
              <a:cxnLst/>
              <a:rect l="l" t="t" r="r" b="b"/>
              <a:pathLst>
                <a:path w="2036" h="3038" extrusionOk="0">
                  <a:moveTo>
                    <a:pt x="720" y="0"/>
                  </a:moveTo>
                  <a:cubicBezTo>
                    <a:pt x="420" y="0"/>
                    <a:pt x="152" y="197"/>
                    <a:pt x="92" y="557"/>
                  </a:cubicBezTo>
                  <a:cubicBezTo>
                    <a:pt x="1" y="1079"/>
                    <a:pt x="18" y="1648"/>
                    <a:pt x="111" y="2171"/>
                  </a:cubicBezTo>
                  <a:cubicBezTo>
                    <a:pt x="213" y="2763"/>
                    <a:pt x="534" y="3038"/>
                    <a:pt x="1003" y="3038"/>
                  </a:cubicBezTo>
                  <a:cubicBezTo>
                    <a:pt x="1075" y="3038"/>
                    <a:pt x="1150" y="3031"/>
                    <a:pt x="1228" y="3019"/>
                  </a:cubicBezTo>
                  <a:cubicBezTo>
                    <a:pt x="1765" y="2931"/>
                    <a:pt x="2035" y="2550"/>
                    <a:pt x="2027" y="1735"/>
                  </a:cubicBezTo>
                  <a:cubicBezTo>
                    <a:pt x="2008" y="1217"/>
                    <a:pt x="1760" y="640"/>
                    <a:pt x="1242" y="204"/>
                  </a:cubicBezTo>
                  <a:cubicBezTo>
                    <a:pt x="1080" y="66"/>
                    <a:pt x="894" y="0"/>
                    <a:pt x="72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79;p43">
              <a:extLst>
                <a:ext uri="{FF2B5EF4-FFF2-40B4-BE49-F238E27FC236}">
                  <a16:creationId xmlns:a16="http://schemas.microsoft.com/office/drawing/2014/main" id="{CDACE1EB-ED2F-4968-AEE0-72E34AD106E7}"/>
                </a:ext>
              </a:extLst>
            </p:cNvPr>
            <p:cNvSpPr/>
            <p:nvPr/>
          </p:nvSpPr>
          <p:spPr>
            <a:xfrm>
              <a:off x="6647558" y="1750461"/>
              <a:ext cx="175239" cy="120055"/>
            </a:xfrm>
            <a:custGeom>
              <a:avLst/>
              <a:gdLst/>
              <a:ahLst/>
              <a:cxnLst/>
              <a:rect l="l" t="t" r="r" b="b"/>
              <a:pathLst>
                <a:path w="4360" h="2987" extrusionOk="0">
                  <a:moveTo>
                    <a:pt x="3768" y="1"/>
                  </a:moveTo>
                  <a:cubicBezTo>
                    <a:pt x="3629" y="1"/>
                    <a:pt x="3428" y="148"/>
                    <a:pt x="3333" y="278"/>
                  </a:cubicBezTo>
                  <a:cubicBezTo>
                    <a:pt x="3223" y="429"/>
                    <a:pt x="3242" y="677"/>
                    <a:pt x="3141" y="841"/>
                  </a:cubicBezTo>
                  <a:cubicBezTo>
                    <a:pt x="2716" y="1542"/>
                    <a:pt x="2329" y="2027"/>
                    <a:pt x="1856" y="2027"/>
                  </a:cubicBezTo>
                  <a:cubicBezTo>
                    <a:pt x="1552" y="2027"/>
                    <a:pt x="1214" y="1828"/>
                    <a:pt x="808" y="1359"/>
                  </a:cubicBezTo>
                  <a:cubicBezTo>
                    <a:pt x="770" y="1317"/>
                    <a:pt x="739" y="1254"/>
                    <a:pt x="693" y="1239"/>
                  </a:cubicBezTo>
                  <a:cubicBezTo>
                    <a:pt x="501" y="1189"/>
                    <a:pt x="308" y="1153"/>
                    <a:pt x="110" y="1111"/>
                  </a:cubicBezTo>
                  <a:cubicBezTo>
                    <a:pt x="88" y="1294"/>
                    <a:pt x="0" y="1500"/>
                    <a:pt x="55" y="1657"/>
                  </a:cubicBezTo>
                  <a:cubicBezTo>
                    <a:pt x="294" y="2340"/>
                    <a:pt x="1262" y="2987"/>
                    <a:pt x="1990" y="2987"/>
                  </a:cubicBezTo>
                  <a:cubicBezTo>
                    <a:pt x="2958" y="2987"/>
                    <a:pt x="4359" y="1327"/>
                    <a:pt x="4159" y="396"/>
                  </a:cubicBezTo>
                  <a:cubicBezTo>
                    <a:pt x="4121" y="241"/>
                    <a:pt x="3934" y="25"/>
                    <a:pt x="3791" y="2"/>
                  </a:cubicBezTo>
                  <a:cubicBezTo>
                    <a:pt x="3784" y="1"/>
                    <a:pt x="3776" y="1"/>
                    <a:pt x="37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80;p43">
              <a:extLst>
                <a:ext uri="{FF2B5EF4-FFF2-40B4-BE49-F238E27FC236}">
                  <a16:creationId xmlns:a16="http://schemas.microsoft.com/office/drawing/2014/main" id="{D03BE9E0-CD45-48F3-96F5-FCE17C167E2B}"/>
                </a:ext>
              </a:extLst>
            </p:cNvPr>
            <p:cNvSpPr/>
            <p:nvPr/>
          </p:nvSpPr>
          <p:spPr>
            <a:xfrm>
              <a:off x="6729391" y="3957170"/>
              <a:ext cx="77210" cy="134484"/>
            </a:xfrm>
            <a:custGeom>
              <a:avLst/>
              <a:gdLst/>
              <a:ahLst/>
              <a:cxnLst/>
              <a:rect l="l" t="t" r="r" b="b"/>
              <a:pathLst>
                <a:path w="1921" h="3346" extrusionOk="0">
                  <a:moveTo>
                    <a:pt x="1921" y="0"/>
                  </a:moveTo>
                  <a:lnTo>
                    <a:pt x="1921" y="0"/>
                  </a:lnTo>
                  <a:cubicBezTo>
                    <a:pt x="1833" y="65"/>
                    <a:pt x="1719" y="107"/>
                    <a:pt x="1668" y="189"/>
                  </a:cubicBezTo>
                  <a:cubicBezTo>
                    <a:pt x="1123" y="1087"/>
                    <a:pt x="577" y="1986"/>
                    <a:pt x="59" y="2897"/>
                  </a:cubicBezTo>
                  <a:cubicBezTo>
                    <a:pt x="0" y="2998"/>
                    <a:pt x="105" y="3195"/>
                    <a:pt x="133" y="3346"/>
                  </a:cubicBezTo>
                  <a:cubicBezTo>
                    <a:pt x="312" y="3296"/>
                    <a:pt x="551" y="3296"/>
                    <a:pt x="660" y="3181"/>
                  </a:cubicBezTo>
                  <a:cubicBezTo>
                    <a:pt x="1494" y="2301"/>
                    <a:pt x="1761" y="1183"/>
                    <a:pt x="19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81;p43">
              <a:extLst>
                <a:ext uri="{FF2B5EF4-FFF2-40B4-BE49-F238E27FC236}">
                  <a16:creationId xmlns:a16="http://schemas.microsoft.com/office/drawing/2014/main" id="{AECC8204-6516-4D86-9326-9B33A1D44555}"/>
                </a:ext>
              </a:extLst>
            </p:cNvPr>
            <p:cNvSpPr/>
            <p:nvPr/>
          </p:nvSpPr>
          <p:spPr>
            <a:xfrm>
              <a:off x="6685500" y="1586755"/>
              <a:ext cx="93448" cy="122105"/>
            </a:xfrm>
            <a:custGeom>
              <a:avLst/>
              <a:gdLst/>
              <a:ahLst/>
              <a:cxnLst/>
              <a:rect l="l" t="t" r="r" b="b"/>
              <a:pathLst>
                <a:path w="2325" h="3038" extrusionOk="0">
                  <a:moveTo>
                    <a:pt x="391" y="0"/>
                  </a:moveTo>
                  <a:cubicBezTo>
                    <a:pt x="369" y="0"/>
                    <a:pt x="349" y="2"/>
                    <a:pt x="331" y="5"/>
                  </a:cubicBezTo>
                  <a:cubicBezTo>
                    <a:pt x="211" y="28"/>
                    <a:pt x="47" y="146"/>
                    <a:pt x="24" y="247"/>
                  </a:cubicBezTo>
                  <a:cubicBezTo>
                    <a:pt x="1" y="353"/>
                    <a:pt x="89" y="541"/>
                    <a:pt x="184" y="605"/>
                  </a:cubicBezTo>
                  <a:cubicBezTo>
                    <a:pt x="455" y="794"/>
                    <a:pt x="748" y="945"/>
                    <a:pt x="1042" y="1095"/>
                  </a:cubicBezTo>
                  <a:cubicBezTo>
                    <a:pt x="1339" y="1247"/>
                    <a:pt x="1362" y="1440"/>
                    <a:pt x="1197" y="1715"/>
                  </a:cubicBezTo>
                  <a:cubicBezTo>
                    <a:pt x="1046" y="1962"/>
                    <a:pt x="886" y="2223"/>
                    <a:pt x="821" y="2498"/>
                  </a:cubicBezTo>
                  <a:cubicBezTo>
                    <a:pt x="780" y="2654"/>
                    <a:pt x="872" y="2933"/>
                    <a:pt x="996" y="3007"/>
                  </a:cubicBezTo>
                  <a:cubicBezTo>
                    <a:pt x="1032" y="3028"/>
                    <a:pt x="1089" y="3038"/>
                    <a:pt x="1151" y="3038"/>
                  </a:cubicBezTo>
                  <a:cubicBezTo>
                    <a:pt x="1293" y="3038"/>
                    <a:pt x="1466" y="2989"/>
                    <a:pt x="1513" y="2915"/>
                  </a:cubicBezTo>
                  <a:cubicBezTo>
                    <a:pt x="1816" y="2448"/>
                    <a:pt x="2058" y="1943"/>
                    <a:pt x="2325" y="1453"/>
                  </a:cubicBezTo>
                  <a:cubicBezTo>
                    <a:pt x="2292" y="1435"/>
                    <a:pt x="2259" y="1415"/>
                    <a:pt x="2228" y="1394"/>
                  </a:cubicBezTo>
                  <a:cubicBezTo>
                    <a:pt x="2205" y="1288"/>
                    <a:pt x="2197" y="1179"/>
                    <a:pt x="2159" y="1078"/>
                  </a:cubicBezTo>
                  <a:cubicBezTo>
                    <a:pt x="2010" y="700"/>
                    <a:pt x="859" y="0"/>
                    <a:pt x="39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82;p43">
              <a:extLst>
                <a:ext uri="{FF2B5EF4-FFF2-40B4-BE49-F238E27FC236}">
                  <a16:creationId xmlns:a16="http://schemas.microsoft.com/office/drawing/2014/main" id="{73C1A2A0-8DD6-4E4E-95A4-71E3815B5A05}"/>
                </a:ext>
              </a:extLst>
            </p:cNvPr>
            <p:cNvSpPr/>
            <p:nvPr/>
          </p:nvSpPr>
          <p:spPr>
            <a:xfrm>
              <a:off x="6592454" y="4203471"/>
              <a:ext cx="98472" cy="122386"/>
            </a:xfrm>
            <a:custGeom>
              <a:avLst/>
              <a:gdLst/>
              <a:ahLst/>
              <a:cxnLst/>
              <a:rect l="l" t="t" r="r" b="b"/>
              <a:pathLst>
                <a:path w="2450" h="3045" extrusionOk="0">
                  <a:moveTo>
                    <a:pt x="2305" y="1"/>
                  </a:moveTo>
                  <a:cubicBezTo>
                    <a:pt x="2295" y="1"/>
                    <a:pt x="2287" y="2"/>
                    <a:pt x="2280" y="6"/>
                  </a:cubicBezTo>
                  <a:cubicBezTo>
                    <a:pt x="1203" y="587"/>
                    <a:pt x="826" y="1747"/>
                    <a:pt x="144" y="2650"/>
                  </a:cubicBezTo>
                  <a:cubicBezTo>
                    <a:pt x="0" y="2842"/>
                    <a:pt x="178" y="3045"/>
                    <a:pt x="400" y="3045"/>
                  </a:cubicBezTo>
                  <a:cubicBezTo>
                    <a:pt x="427" y="3045"/>
                    <a:pt x="455" y="3042"/>
                    <a:pt x="483" y="3035"/>
                  </a:cubicBezTo>
                  <a:cubicBezTo>
                    <a:pt x="698" y="2985"/>
                    <a:pt x="960" y="2856"/>
                    <a:pt x="1070" y="2682"/>
                  </a:cubicBezTo>
                  <a:cubicBezTo>
                    <a:pt x="1528" y="1962"/>
                    <a:pt x="1945" y="1220"/>
                    <a:pt x="2362" y="473"/>
                  </a:cubicBezTo>
                  <a:cubicBezTo>
                    <a:pt x="2435" y="349"/>
                    <a:pt x="2422" y="175"/>
                    <a:pt x="2450" y="19"/>
                  </a:cubicBezTo>
                  <a:cubicBezTo>
                    <a:pt x="2375" y="12"/>
                    <a:pt x="2333" y="1"/>
                    <a:pt x="230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83;p43">
              <a:extLst>
                <a:ext uri="{FF2B5EF4-FFF2-40B4-BE49-F238E27FC236}">
                  <a16:creationId xmlns:a16="http://schemas.microsoft.com/office/drawing/2014/main" id="{1E3B882D-C856-4549-B7BF-D636F826383C}"/>
                </a:ext>
              </a:extLst>
            </p:cNvPr>
            <p:cNvSpPr/>
            <p:nvPr/>
          </p:nvSpPr>
          <p:spPr>
            <a:xfrm>
              <a:off x="6619745" y="3960305"/>
              <a:ext cx="68568" cy="123110"/>
            </a:xfrm>
            <a:custGeom>
              <a:avLst/>
              <a:gdLst/>
              <a:ahLst/>
              <a:cxnLst/>
              <a:rect l="l" t="t" r="r" b="b"/>
              <a:pathLst>
                <a:path w="1706" h="3063" extrusionOk="0">
                  <a:moveTo>
                    <a:pt x="1500" y="0"/>
                  </a:moveTo>
                  <a:cubicBezTo>
                    <a:pt x="624" y="692"/>
                    <a:pt x="225" y="1660"/>
                    <a:pt x="20" y="2728"/>
                  </a:cubicBezTo>
                  <a:cubicBezTo>
                    <a:pt x="1" y="2822"/>
                    <a:pt x="187" y="3063"/>
                    <a:pt x="263" y="3063"/>
                  </a:cubicBezTo>
                  <a:cubicBezTo>
                    <a:pt x="264" y="3063"/>
                    <a:pt x="266" y="3063"/>
                    <a:pt x="267" y="3063"/>
                  </a:cubicBezTo>
                  <a:cubicBezTo>
                    <a:pt x="441" y="3040"/>
                    <a:pt x="702" y="2947"/>
                    <a:pt x="753" y="2819"/>
                  </a:cubicBezTo>
                  <a:cubicBezTo>
                    <a:pt x="1096" y="1916"/>
                    <a:pt x="1394" y="995"/>
                    <a:pt x="1706" y="82"/>
                  </a:cubicBezTo>
                  <a:lnTo>
                    <a:pt x="150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84;p43">
              <a:extLst>
                <a:ext uri="{FF2B5EF4-FFF2-40B4-BE49-F238E27FC236}">
                  <a16:creationId xmlns:a16="http://schemas.microsoft.com/office/drawing/2014/main" id="{613650D2-0919-4BA3-9333-0993183F9E49}"/>
                </a:ext>
              </a:extLst>
            </p:cNvPr>
            <p:cNvSpPr/>
            <p:nvPr/>
          </p:nvSpPr>
          <p:spPr>
            <a:xfrm>
              <a:off x="6610339" y="2287518"/>
              <a:ext cx="43006" cy="80666"/>
            </a:xfrm>
            <a:custGeom>
              <a:avLst/>
              <a:gdLst/>
              <a:ahLst/>
              <a:cxnLst/>
              <a:rect l="l" t="t" r="r" b="b"/>
              <a:pathLst>
                <a:path w="1070" h="2007" extrusionOk="0">
                  <a:moveTo>
                    <a:pt x="568" y="1"/>
                  </a:moveTo>
                  <a:cubicBezTo>
                    <a:pt x="564" y="1"/>
                    <a:pt x="560" y="1"/>
                    <a:pt x="556" y="2"/>
                  </a:cubicBezTo>
                  <a:cubicBezTo>
                    <a:pt x="377" y="33"/>
                    <a:pt x="148" y="235"/>
                    <a:pt x="89" y="414"/>
                  </a:cubicBezTo>
                  <a:cubicBezTo>
                    <a:pt x="1" y="679"/>
                    <a:pt x="24" y="991"/>
                    <a:pt x="47" y="1281"/>
                  </a:cubicBezTo>
                  <a:cubicBezTo>
                    <a:pt x="77" y="1618"/>
                    <a:pt x="155" y="2007"/>
                    <a:pt x="560" y="2007"/>
                  </a:cubicBezTo>
                  <a:cubicBezTo>
                    <a:pt x="578" y="2007"/>
                    <a:pt x="596" y="2006"/>
                    <a:pt x="615" y="2004"/>
                  </a:cubicBezTo>
                  <a:cubicBezTo>
                    <a:pt x="1069" y="1973"/>
                    <a:pt x="1005" y="1559"/>
                    <a:pt x="1010" y="1230"/>
                  </a:cubicBezTo>
                  <a:cubicBezTo>
                    <a:pt x="1014" y="1174"/>
                    <a:pt x="1010" y="1119"/>
                    <a:pt x="1010" y="995"/>
                  </a:cubicBezTo>
                  <a:cubicBezTo>
                    <a:pt x="1000" y="849"/>
                    <a:pt x="1037" y="610"/>
                    <a:pt x="959" y="418"/>
                  </a:cubicBezTo>
                  <a:cubicBezTo>
                    <a:pt x="888" y="246"/>
                    <a:pt x="685" y="1"/>
                    <a:pt x="56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85;p43">
              <a:extLst>
                <a:ext uri="{FF2B5EF4-FFF2-40B4-BE49-F238E27FC236}">
                  <a16:creationId xmlns:a16="http://schemas.microsoft.com/office/drawing/2014/main" id="{43DE4D76-4BBB-425C-8CD7-0B91B1634F9D}"/>
                </a:ext>
              </a:extLst>
            </p:cNvPr>
            <p:cNvSpPr/>
            <p:nvPr/>
          </p:nvSpPr>
          <p:spPr>
            <a:xfrm>
              <a:off x="6562992" y="2685467"/>
              <a:ext cx="44573" cy="81470"/>
            </a:xfrm>
            <a:custGeom>
              <a:avLst/>
              <a:gdLst/>
              <a:ahLst/>
              <a:cxnLst/>
              <a:rect l="l" t="t" r="r" b="b"/>
              <a:pathLst>
                <a:path w="1109" h="2027" extrusionOk="0">
                  <a:moveTo>
                    <a:pt x="523" y="0"/>
                  </a:moveTo>
                  <a:cubicBezTo>
                    <a:pt x="386" y="0"/>
                    <a:pt x="180" y="198"/>
                    <a:pt x="120" y="354"/>
                  </a:cubicBezTo>
                  <a:cubicBezTo>
                    <a:pt x="28" y="583"/>
                    <a:pt x="10" y="854"/>
                    <a:pt x="15" y="1105"/>
                  </a:cubicBezTo>
                  <a:cubicBezTo>
                    <a:pt x="28" y="1495"/>
                    <a:pt x="1" y="2022"/>
                    <a:pt x="537" y="2026"/>
                  </a:cubicBezTo>
                  <a:cubicBezTo>
                    <a:pt x="540" y="2026"/>
                    <a:pt x="543" y="2026"/>
                    <a:pt x="545" y="2026"/>
                  </a:cubicBezTo>
                  <a:cubicBezTo>
                    <a:pt x="1108" y="2026"/>
                    <a:pt x="969" y="1466"/>
                    <a:pt x="1059" y="1087"/>
                  </a:cubicBezTo>
                  <a:cubicBezTo>
                    <a:pt x="1023" y="848"/>
                    <a:pt x="1032" y="579"/>
                    <a:pt x="936" y="354"/>
                  </a:cubicBezTo>
                  <a:cubicBezTo>
                    <a:pt x="872" y="198"/>
                    <a:pt x="670" y="5"/>
                    <a:pt x="52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86;p43">
              <a:extLst>
                <a:ext uri="{FF2B5EF4-FFF2-40B4-BE49-F238E27FC236}">
                  <a16:creationId xmlns:a16="http://schemas.microsoft.com/office/drawing/2014/main" id="{A63E31EF-0FAB-418B-A0DE-3A3C0B0E52FC}"/>
                </a:ext>
              </a:extLst>
            </p:cNvPr>
            <p:cNvSpPr/>
            <p:nvPr/>
          </p:nvSpPr>
          <p:spPr>
            <a:xfrm>
              <a:off x="6548643" y="2372245"/>
              <a:ext cx="47186" cy="69935"/>
            </a:xfrm>
            <a:custGeom>
              <a:avLst/>
              <a:gdLst/>
              <a:ahLst/>
              <a:cxnLst/>
              <a:rect l="l" t="t" r="r" b="b"/>
              <a:pathLst>
                <a:path w="1174" h="1740" extrusionOk="0">
                  <a:moveTo>
                    <a:pt x="589" y="1"/>
                  </a:moveTo>
                  <a:cubicBezTo>
                    <a:pt x="579" y="1"/>
                    <a:pt x="570" y="1"/>
                    <a:pt x="560" y="2"/>
                  </a:cubicBezTo>
                  <a:cubicBezTo>
                    <a:pt x="362" y="10"/>
                    <a:pt x="184" y="492"/>
                    <a:pt x="0" y="757"/>
                  </a:cubicBezTo>
                  <a:cubicBezTo>
                    <a:pt x="146" y="1218"/>
                    <a:pt x="52" y="1739"/>
                    <a:pt x="574" y="1739"/>
                  </a:cubicBezTo>
                  <a:cubicBezTo>
                    <a:pt x="578" y="1739"/>
                    <a:pt x="583" y="1739"/>
                    <a:pt x="587" y="1739"/>
                  </a:cubicBezTo>
                  <a:cubicBezTo>
                    <a:pt x="1174" y="1729"/>
                    <a:pt x="1050" y="1188"/>
                    <a:pt x="1014" y="799"/>
                  </a:cubicBezTo>
                  <a:cubicBezTo>
                    <a:pt x="983" y="476"/>
                    <a:pt x="999" y="1"/>
                    <a:pt x="58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87;p43">
              <a:extLst>
                <a:ext uri="{FF2B5EF4-FFF2-40B4-BE49-F238E27FC236}">
                  <a16:creationId xmlns:a16="http://schemas.microsoft.com/office/drawing/2014/main" id="{55145351-F296-4CEA-8C70-164037412C40}"/>
                </a:ext>
              </a:extLst>
            </p:cNvPr>
            <p:cNvSpPr/>
            <p:nvPr/>
          </p:nvSpPr>
          <p:spPr>
            <a:xfrm>
              <a:off x="6519021" y="2166658"/>
              <a:ext cx="49397" cy="79862"/>
            </a:xfrm>
            <a:custGeom>
              <a:avLst/>
              <a:gdLst/>
              <a:ahLst/>
              <a:cxnLst/>
              <a:rect l="l" t="t" r="r" b="b"/>
              <a:pathLst>
                <a:path w="1229" h="1987" extrusionOk="0">
                  <a:moveTo>
                    <a:pt x="301" y="1"/>
                  </a:moveTo>
                  <a:cubicBezTo>
                    <a:pt x="205" y="1"/>
                    <a:pt x="0" y="182"/>
                    <a:pt x="14" y="249"/>
                  </a:cubicBezTo>
                  <a:cubicBezTo>
                    <a:pt x="115" y="790"/>
                    <a:pt x="234" y="1335"/>
                    <a:pt x="408" y="1858"/>
                  </a:cubicBezTo>
                  <a:cubicBezTo>
                    <a:pt x="433" y="1929"/>
                    <a:pt x="640" y="1987"/>
                    <a:pt x="805" y="1987"/>
                  </a:cubicBezTo>
                  <a:cubicBezTo>
                    <a:pt x="852" y="1987"/>
                    <a:pt x="895" y="1982"/>
                    <a:pt x="930" y="1972"/>
                  </a:cubicBezTo>
                  <a:cubicBezTo>
                    <a:pt x="1054" y="1936"/>
                    <a:pt x="1128" y="1711"/>
                    <a:pt x="1229" y="1564"/>
                  </a:cubicBezTo>
                  <a:cubicBezTo>
                    <a:pt x="1063" y="1092"/>
                    <a:pt x="939" y="653"/>
                    <a:pt x="751" y="240"/>
                  </a:cubicBezTo>
                  <a:cubicBezTo>
                    <a:pt x="697" y="111"/>
                    <a:pt x="467" y="20"/>
                    <a:pt x="307" y="1"/>
                  </a:cubicBezTo>
                  <a:cubicBezTo>
                    <a:pt x="305" y="1"/>
                    <a:pt x="303" y="1"/>
                    <a:pt x="3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88;p43">
              <a:extLst>
                <a:ext uri="{FF2B5EF4-FFF2-40B4-BE49-F238E27FC236}">
                  <a16:creationId xmlns:a16="http://schemas.microsoft.com/office/drawing/2014/main" id="{0779BF88-B82D-4553-8A8B-0B8A96712F0F}"/>
                </a:ext>
              </a:extLst>
            </p:cNvPr>
            <p:cNvSpPr/>
            <p:nvPr/>
          </p:nvSpPr>
          <p:spPr>
            <a:xfrm>
              <a:off x="6449166" y="1511112"/>
              <a:ext cx="111494" cy="137338"/>
            </a:xfrm>
            <a:custGeom>
              <a:avLst/>
              <a:gdLst/>
              <a:ahLst/>
              <a:cxnLst/>
              <a:rect l="l" t="t" r="r" b="b"/>
              <a:pathLst>
                <a:path w="2774" h="3417" extrusionOk="0">
                  <a:moveTo>
                    <a:pt x="998" y="1"/>
                  </a:moveTo>
                  <a:cubicBezTo>
                    <a:pt x="630" y="1"/>
                    <a:pt x="327" y="249"/>
                    <a:pt x="184" y="722"/>
                  </a:cubicBezTo>
                  <a:cubicBezTo>
                    <a:pt x="102" y="979"/>
                    <a:pt x="74" y="1254"/>
                    <a:pt x="24" y="1525"/>
                  </a:cubicBezTo>
                  <a:cubicBezTo>
                    <a:pt x="1" y="2190"/>
                    <a:pt x="317" y="2674"/>
                    <a:pt x="761" y="3124"/>
                  </a:cubicBezTo>
                  <a:cubicBezTo>
                    <a:pt x="955" y="3325"/>
                    <a:pt x="1144" y="3417"/>
                    <a:pt x="1340" y="3417"/>
                  </a:cubicBezTo>
                  <a:cubicBezTo>
                    <a:pt x="1512" y="3417"/>
                    <a:pt x="1689" y="3346"/>
                    <a:pt x="1880" y="3216"/>
                  </a:cubicBezTo>
                  <a:cubicBezTo>
                    <a:pt x="2774" y="2598"/>
                    <a:pt x="2604" y="819"/>
                    <a:pt x="1591" y="191"/>
                  </a:cubicBezTo>
                  <a:cubicBezTo>
                    <a:pt x="1385" y="63"/>
                    <a:pt x="1183" y="1"/>
                    <a:pt x="99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89;p43">
              <a:extLst>
                <a:ext uri="{FF2B5EF4-FFF2-40B4-BE49-F238E27FC236}">
                  <a16:creationId xmlns:a16="http://schemas.microsoft.com/office/drawing/2014/main" id="{270C3AD7-5626-4BCB-A67D-DB9D702A4F48}"/>
                </a:ext>
              </a:extLst>
            </p:cNvPr>
            <p:cNvSpPr/>
            <p:nvPr/>
          </p:nvSpPr>
          <p:spPr>
            <a:xfrm>
              <a:off x="6407526" y="1701667"/>
              <a:ext cx="132675" cy="129983"/>
            </a:xfrm>
            <a:custGeom>
              <a:avLst/>
              <a:gdLst/>
              <a:ahLst/>
              <a:cxnLst/>
              <a:rect l="l" t="t" r="r" b="b"/>
              <a:pathLst>
                <a:path w="3301" h="3234" extrusionOk="0">
                  <a:moveTo>
                    <a:pt x="1563" y="1"/>
                  </a:moveTo>
                  <a:cubicBezTo>
                    <a:pt x="652" y="1"/>
                    <a:pt x="0" y="644"/>
                    <a:pt x="15" y="1536"/>
                  </a:cubicBezTo>
                  <a:cubicBezTo>
                    <a:pt x="28" y="2573"/>
                    <a:pt x="629" y="3233"/>
                    <a:pt x="1555" y="3233"/>
                  </a:cubicBezTo>
                  <a:cubicBezTo>
                    <a:pt x="2567" y="3229"/>
                    <a:pt x="3301" y="2476"/>
                    <a:pt x="3301" y="1437"/>
                  </a:cubicBezTo>
                  <a:cubicBezTo>
                    <a:pt x="3301" y="661"/>
                    <a:pt x="2518" y="11"/>
                    <a:pt x="1582" y="1"/>
                  </a:cubicBezTo>
                  <a:cubicBezTo>
                    <a:pt x="1576" y="1"/>
                    <a:pt x="1570" y="1"/>
                    <a:pt x="1563"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90;p43">
              <a:extLst>
                <a:ext uri="{FF2B5EF4-FFF2-40B4-BE49-F238E27FC236}">
                  <a16:creationId xmlns:a16="http://schemas.microsoft.com/office/drawing/2014/main" id="{078059D4-C3BE-4B5A-BA32-38CFD5D59B4C}"/>
                </a:ext>
              </a:extLst>
            </p:cNvPr>
            <p:cNvSpPr/>
            <p:nvPr/>
          </p:nvSpPr>
          <p:spPr>
            <a:xfrm>
              <a:off x="6479029" y="2283659"/>
              <a:ext cx="46463" cy="84806"/>
            </a:xfrm>
            <a:custGeom>
              <a:avLst/>
              <a:gdLst/>
              <a:ahLst/>
              <a:cxnLst/>
              <a:rect l="l" t="t" r="r" b="b"/>
              <a:pathLst>
                <a:path w="1156" h="2110" extrusionOk="0">
                  <a:moveTo>
                    <a:pt x="471" y="0"/>
                  </a:moveTo>
                  <a:cubicBezTo>
                    <a:pt x="349" y="0"/>
                    <a:pt x="144" y="209"/>
                    <a:pt x="97" y="363"/>
                  </a:cubicBezTo>
                  <a:cubicBezTo>
                    <a:pt x="9" y="611"/>
                    <a:pt x="0" y="895"/>
                    <a:pt x="9" y="1165"/>
                  </a:cubicBezTo>
                  <a:cubicBezTo>
                    <a:pt x="14" y="1581"/>
                    <a:pt x="5" y="2109"/>
                    <a:pt x="566" y="2109"/>
                  </a:cubicBezTo>
                  <a:cubicBezTo>
                    <a:pt x="568" y="2109"/>
                    <a:pt x="571" y="2109"/>
                    <a:pt x="573" y="2109"/>
                  </a:cubicBezTo>
                  <a:cubicBezTo>
                    <a:pt x="1155" y="2100"/>
                    <a:pt x="990" y="1545"/>
                    <a:pt x="1050" y="1188"/>
                  </a:cubicBezTo>
                  <a:cubicBezTo>
                    <a:pt x="1017" y="905"/>
                    <a:pt x="1036" y="611"/>
                    <a:pt x="939" y="367"/>
                  </a:cubicBezTo>
                  <a:cubicBezTo>
                    <a:pt x="871" y="203"/>
                    <a:pt x="655" y="20"/>
                    <a:pt x="486" y="1"/>
                  </a:cubicBezTo>
                  <a:cubicBezTo>
                    <a:pt x="481" y="0"/>
                    <a:pt x="477" y="0"/>
                    <a:pt x="47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91;p43">
              <a:extLst>
                <a:ext uri="{FF2B5EF4-FFF2-40B4-BE49-F238E27FC236}">
                  <a16:creationId xmlns:a16="http://schemas.microsoft.com/office/drawing/2014/main" id="{E1DF93CD-3DE2-4419-AE37-A3EB4C213636}"/>
                </a:ext>
              </a:extLst>
            </p:cNvPr>
            <p:cNvSpPr/>
            <p:nvPr/>
          </p:nvSpPr>
          <p:spPr>
            <a:xfrm>
              <a:off x="6468700" y="2775339"/>
              <a:ext cx="42765" cy="114669"/>
            </a:xfrm>
            <a:custGeom>
              <a:avLst/>
              <a:gdLst/>
              <a:ahLst/>
              <a:cxnLst/>
              <a:rect l="l" t="t" r="r" b="b"/>
              <a:pathLst>
                <a:path w="1064" h="2853" extrusionOk="0">
                  <a:moveTo>
                    <a:pt x="454" y="1"/>
                  </a:moveTo>
                  <a:cubicBezTo>
                    <a:pt x="449" y="1"/>
                    <a:pt x="445" y="1"/>
                    <a:pt x="441" y="1"/>
                  </a:cubicBezTo>
                  <a:cubicBezTo>
                    <a:pt x="308" y="15"/>
                    <a:pt x="92" y="204"/>
                    <a:pt x="79" y="327"/>
                  </a:cubicBezTo>
                  <a:cubicBezTo>
                    <a:pt x="28" y="1033"/>
                    <a:pt x="1" y="1743"/>
                    <a:pt x="18" y="2453"/>
                  </a:cubicBezTo>
                  <a:cubicBezTo>
                    <a:pt x="24" y="2594"/>
                    <a:pt x="250" y="2853"/>
                    <a:pt x="357" y="2853"/>
                  </a:cubicBezTo>
                  <a:cubicBezTo>
                    <a:pt x="359" y="2853"/>
                    <a:pt x="361" y="2853"/>
                    <a:pt x="363" y="2853"/>
                  </a:cubicBezTo>
                  <a:cubicBezTo>
                    <a:pt x="537" y="2838"/>
                    <a:pt x="779" y="2664"/>
                    <a:pt x="830" y="2508"/>
                  </a:cubicBezTo>
                  <a:cubicBezTo>
                    <a:pt x="958" y="2114"/>
                    <a:pt x="990" y="1688"/>
                    <a:pt x="1064" y="1262"/>
                  </a:cubicBezTo>
                  <a:cubicBezTo>
                    <a:pt x="1004" y="922"/>
                    <a:pt x="977" y="575"/>
                    <a:pt x="867" y="253"/>
                  </a:cubicBezTo>
                  <a:cubicBezTo>
                    <a:pt x="823" y="133"/>
                    <a:pt x="596" y="1"/>
                    <a:pt x="45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92;p43">
              <a:extLst>
                <a:ext uri="{FF2B5EF4-FFF2-40B4-BE49-F238E27FC236}">
                  <a16:creationId xmlns:a16="http://schemas.microsoft.com/office/drawing/2014/main" id="{5A2E2320-D9A9-480D-8B6E-B9C3A97AB34E}"/>
                </a:ext>
              </a:extLst>
            </p:cNvPr>
            <p:cNvSpPr/>
            <p:nvPr/>
          </p:nvSpPr>
          <p:spPr>
            <a:xfrm>
              <a:off x="6410701" y="2177470"/>
              <a:ext cx="39268" cy="77692"/>
            </a:xfrm>
            <a:custGeom>
              <a:avLst/>
              <a:gdLst/>
              <a:ahLst/>
              <a:cxnLst/>
              <a:rect l="l" t="t" r="r" b="b"/>
              <a:pathLst>
                <a:path w="977" h="1933" extrusionOk="0">
                  <a:moveTo>
                    <a:pt x="478" y="1"/>
                  </a:moveTo>
                  <a:cubicBezTo>
                    <a:pt x="460" y="1"/>
                    <a:pt x="441" y="1"/>
                    <a:pt x="421" y="3"/>
                  </a:cubicBezTo>
                  <a:cubicBezTo>
                    <a:pt x="0" y="35"/>
                    <a:pt x="78" y="443"/>
                    <a:pt x="60" y="741"/>
                  </a:cubicBezTo>
                  <a:cubicBezTo>
                    <a:pt x="55" y="796"/>
                    <a:pt x="60" y="851"/>
                    <a:pt x="60" y="906"/>
                  </a:cubicBezTo>
                  <a:lnTo>
                    <a:pt x="46" y="906"/>
                  </a:lnTo>
                  <a:cubicBezTo>
                    <a:pt x="60" y="1103"/>
                    <a:pt x="19" y="1332"/>
                    <a:pt x="101" y="1497"/>
                  </a:cubicBezTo>
                  <a:cubicBezTo>
                    <a:pt x="197" y="1671"/>
                    <a:pt x="403" y="1791"/>
                    <a:pt x="564" y="1932"/>
                  </a:cubicBezTo>
                  <a:cubicBezTo>
                    <a:pt x="687" y="1777"/>
                    <a:pt x="871" y="1634"/>
                    <a:pt x="916" y="1456"/>
                  </a:cubicBezTo>
                  <a:cubicBezTo>
                    <a:pt x="976" y="1217"/>
                    <a:pt x="944" y="952"/>
                    <a:pt x="922" y="700"/>
                  </a:cubicBezTo>
                  <a:cubicBezTo>
                    <a:pt x="895" y="384"/>
                    <a:pt x="872" y="1"/>
                    <a:pt x="47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93;p43">
              <a:extLst>
                <a:ext uri="{FF2B5EF4-FFF2-40B4-BE49-F238E27FC236}">
                  <a16:creationId xmlns:a16="http://schemas.microsoft.com/office/drawing/2014/main" id="{C248220A-613E-488B-9EC4-1A9CB7E03E95}"/>
                </a:ext>
              </a:extLst>
            </p:cNvPr>
            <p:cNvSpPr/>
            <p:nvPr/>
          </p:nvSpPr>
          <p:spPr>
            <a:xfrm>
              <a:off x="6364640" y="2643627"/>
              <a:ext cx="41479" cy="104742"/>
            </a:xfrm>
            <a:custGeom>
              <a:avLst/>
              <a:gdLst/>
              <a:ahLst/>
              <a:cxnLst/>
              <a:rect l="l" t="t" r="r" b="b"/>
              <a:pathLst>
                <a:path w="1032" h="2606" extrusionOk="0">
                  <a:moveTo>
                    <a:pt x="515" y="0"/>
                  </a:moveTo>
                  <a:cubicBezTo>
                    <a:pt x="390" y="0"/>
                    <a:pt x="173" y="140"/>
                    <a:pt x="160" y="235"/>
                  </a:cubicBezTo>
                  <a:cubicBezTo>
                    <a:pt x="73" y="909"/>
                    <a:pt x="13" y="1592"/>
                    <a:pt x="0" y="2274"/>
                  </a:cubicBezTo>
                  <a:cubicBezTo>
                    <a:pt x="0" y="2389"/>
                    <a:pt x="261" y="2586"/>
                    <a:pt x="417" y="2604"/>
                  </a:cubicBezTo>
                  <a:cubicBezTo>
                    <a:pt x="422" y="2605"/>
                    <a:pt x="427" y="2606"/>
                    <a:pt x="433" y="2606"/>
                  </a:cubicBezTo>
                  <a:cubicBezTo>
                    <a:pt x="551" y="2606"/>
                    <a:pt x="753" y="2424"/>
                    <a:pt x="792" y="2293"/>
                  </a:cubicBezTo>
                  <a:cubicBezTo>
                    <a:pt x="912" y="1912"/>
                    <a:pt x="962" y="1514"/>
                    <a:pt x="1031" y="1161"/>
                  </a:cubicBezTo>
                  <a:cubicBezTo>
                    <a:pt x="999" y="840"/>
                    <a:pt x="1008" y="556"/>
                    <a:pt x="926" y="303"/>
                  </a:cubicBezTo>
                  <a:cubicBezTo>
                    <a:pt x="880" y="166"/>
                    <a:pt x="682" y="24"/>
                    <a:pt x="536" y="2"/>
                  </a:cubicBezTo>
                  <a:cubicBezTo>
                    <a:pt x="530" y="1"/>
                    <a:pt x="522" y="0"/>
                    <a:pt x="51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94;p43">
              <a:extLst>
                <a:ext uri="{FF2B5EF4-FFF2-40B4-BE49-F238E27FC236}">
                  <a16:creationId xmlns:a16="http://schemas.microsoft.com/office/drawing/2014/main" id="{3F5AA38C-CAB1-4FEC-9525-C4F7D7F19454}"/>
                </a:ext>
              </a:extLst>
            </p:cNvPr>
            <p:cNvSpPr/>
            <p:nvPr/>
          </p:nvSpPr>
          <p:spPr>
            <a:xfrm>
              <a:off x="6161224" y="1403436"/>
              <a:ext cx="201405" cy="323389"/>
            </a:xfrm>
            <a:custGeom>
              <a:avLst/>
              <a:gdLst/>
              <a:ahLst/>
              <a:cxnLst/>
              <a:rect l="l" t="t" r="r" b="b"/>
              <a:pathLst>
                <a:path w="5011" h="8046" extrusionOk="0">
                  <a:moveTo>
                    <a:pt x="4319" y="1"/>
                  </a:moveTo>
                  <a:cubicBezTo>
                    <a:pt x="3851" y="405"/>
                    <a:pt x="3269" y="638"/>
                    <a:pt x="2558" y="716"/>
                  </a:cubicBezTo>
                  <a:cubicBezTo>
                    <a:pt x="1990" y="785"/>
                    <a:pt x="1462" y="927"/>
                    <a:pt x="1041" y="1385"/>
                  </a:cubicBezTo>
                  <a:cubicBezTo>
                    <a:pt x="166" y="2330"/>
                    <a:pt x="0" y="3384"/>
                    <a:pt x="505" y="4539"/>
                  </a:cubicBezTo>
                  <a:cubicBezTo>
                    <a:pt x="743" y="5084"/>
                    <a:pt x="986" y="5666"/>
                    <a:pt x="1380" y="6097"/>
                  </a:cubicBezTo>
                  <a:cubicBezTo>
                    <a:pt x="1917" y="6684"/>
                    <a:pt x="2595" y="7147"/>
                    <a:pt x="3227" y="7641"/>
                  </a:cubicBezTo>
                  <a:cubicBezTo>
                    <a:pt x="3402" y="7780"/>
                    <a:pt x="3631" y="7853"/>
                    <a:pt x="4003" y="8045"/>
                  </a:cubicBezTo>
                  <a:cubicBezTo>
                    <a:pt x="4052" y="7147"/>
                    <a:pt x="4157" y="6386"/>
                    <a:pt x="4126" y="5634"/>
                  </a:cubicBezTo>
                  <a:cubicBezTo>
                    <a:pt x="4066" y="4195"/>
                    <a:pt x="3928" y="2761"/>
                    <a:pt x="4359" y="1358"/>
                  </a:cubicBezTo>
                  <a:cubicBezTo>
                    <a:pt x="4497" y="904"/>
                    <a:pt x="4681" y="395"/>
                    <a:pt x="5011" y="79"/>
                  </a:cubicBezTo>
                  <a:lnTo>
                    <a:pt x="4319" y="1"/>
                  </a:ln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95;p43">
              <a:extLst>
                <a:ext uri="{FF2B5EF4-FFF2-40B4-BE49-F238E27FC236}">
                  <a16:creationId xmlns:a16="http://schemas.microsoft.com/office/drawing/2014/main" id="{EC58784C-D896-42A4-9461-99996B21D05A}"/>
                </a:ext>
              </a:extLst>
            </p:cNvPr>
            <p:cNvSpPr/>
            <p:nvPr/>
          </p:nvSpPr>
          <p:spPr>
            <a:xfrm>
              <a:off x="6253265" y="2785829"/>
              <a:ext cx="42082" cy="97909"/>
            </a:xfrm>
            <a:custGeom>
              <a:avLst/>
              <a:gdLst/>
              <a:ahLst/>
              <a:cxnLst/>
              <a:rect l="l" t="t" r="r" b="b"/>
              <a:pathLst>
                <a:path w="1047" h="2436" extrusionOk="0">
                  <a:moveTo>
                    <a:pt x="593" y="1"/>
                  </a:moveTo>
                  <a:cubicBezTo>
                    <a:pt x="437" y="157"/>
                    <a:pt x="190" y="291"/>
                    <a:pt x="153" y="468"/>
                  </a:cubicBezTo>
                  <a:cubicBezTo>
                    <a:pt x="49" y="932"/>
                    <a:pt x="1" y="1406"/>
                    <a:pt x="12" y="1881"/>
                  </a:cubicBezTo>
                  <a:cubicBezTo>
                    <a:pt x="16" y="2068"/>
                    <a:pt x="222" y="2252"/>
                    <a:pt x="337" y="2436"/>
                  </a:cubicBezTo>
                  <a:cubicBezTo>
                    <a:pt x="520" y="2289"/>
                    <a:pt x="773" y="2174"/>
                    <a:pt x="859" y="1986"/>
                  </a:cubicBezTo>
                  <a:cubicBezTo>
                    <a:pt x="983" y="1711"/>
                    <a:pt x="983" y="1385"/>
                    <a:pt x="1020" y="1166"/>
                  </a:cubicBezTo>
                  <a:cubicBezTo>
                    <a:pt x="1011" y="890"/>
                    <a:pt x="1047" y="690"/>
                    <a:pt x="979" y="533"/>
                  </a:cubicBezTo>
                  <a:cubicBezTo>
                    <a:pt x="896" y="337"/>
                    <a:pt x="727" y="175"/>
                    <a:pt x="59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96;p43">
              <a:extLst>
                <a:ext uri="{FF2B5EF4-FFF2-40B4-BE49-F238E27FC236}">
                  <a16:creationId xmlns:a16="http://schemas.microsoft.com/office/drawing/2014/main" id="{E4D99987-C239-429E-8754-410F3BC20269}"/>
                </a:ext>
              </a:extLst>
            </p:cNvPr>
            <p:cNvSpPr/>
            <p:nvPr/>
          </p:nvSpPr>
          <p:spPr>
            <a:xfrm>
              <a:off x="6188675" y="2600178"/>
              <a:ext cx="54742" cy="117764"/>
            </a:xfrm>
            <a:custGeom>
              <a:avLst/>
              <a:gdLst/>
              <a:ahLst/>
              <a:cxnLst/>
              <a:rect l="l" t="t" r="r" b="b"/>
              <a:pathLst>
                <a:path w="1362" h="2930" extrusionOk="0">
                  <a:moveTo>
                    <a:pt x="918" y="0"/>
                  </a:moveTo>
                  <a:cubicBezTo>
                    <a:pt x="752" y="193"/>
                    <a:pt x="509" y="358"/>
                    <a:pt x="441" y="578"/>
                  </a:cubicBezTo>
                  <a:cubicBezTo>
                    <a:pt x="257" y="1153"/>
                    <a:pt x="119" y="1742"/>
                    <a:pt x="28" y="2339"/>
                  </a:cubicBezTo>
                  <a:cubicBezTo>
                    <a:pt x="1" y="2516"/>
                    <a:pt x="193" y="2732"/>
                    <a:pt x="285" y="2930"/>
                  </a:cubicBezTo>
                  <a:cubicBezTo>
                    <a:pt x="468" y="2810"/>
                    <a:pt x="756" y="2732"/>
                    <a:pt x="811" y="2572"/>
                  </a:cubicBezTo>
                  <a:cubicBezTo>
                    <a:pt x="1027" y="1971"/>
                    <a:pt x="1164" y="1348"/>
                    <a:pt x="1362" y="623"/>
                  </a:cubicBezTo>
                  <a:cubicBezTo>
                    <a:pt x="1219" y="427"/>
                    <a:pt x="1068" y="216"/>
                    <a:pt x="9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97;p43">
              <a:extLst>
                <a:ext uri="{FF2B5EF4-FFF2-40B4-BE49-F238E27FC236}">
                  <a16:creationId xmlns:a16="http://schemas.microsoft.com/office/drawing/2014/main" id="{266192C1-9592-4748-8922-4169C0216B64}"/>
                </a:ext>
              </a:extLst>
            </p:cNvPr>
            <p:cNvSpPr/>
            <p:nvPr/>
          </p:nvSpPr>
          <p:spPr>
            <a:xfrm>
              <a:off x="6111505" y="2794109"/>
              <a:ext cx="57274" cy="76768"/>
            </a:xfrm>
            <a:custGeom>
              <a:avLst/>
              <a:gdLst/>
              <a:ahLst/>
              <a:cxnLst/>
              <a:rect l="l" t="t" r="r" b="b"/>
              <a:pathLst>
                <a:path w="1425" h="1910" extrusionOk="0">
                  <a:moveTo>
                    <a:pt x="1075" y="1"/>
                  </a:moveTo>
                  <a:cubicBezTo>
                    <a:pt x="986" y="1"/>
                    <a:pt x="871" y="30"/>
                    <a:pt x="844" y="76"/>
                  </a:cubicBezTo>
                  <a:cubicBezTo>
                    <a:pt x="554" y="547"/>
                    <a:pt x="280" y="1038"/>
                    <a:pt x="36" y="1538"/>
                  </a:cubicBezTo>
                  <a:cubicBezTo>
                    <a:pt x="0" y="1611"/>
                    <a:pt x="114" y="1836"/>
                    <a:pt x="211" y="1885"/>
                  </a:cubicBezTo>
                  <a:cubicBezTo>
                    <a:pt x="243" y="1902"/>
                    <a:pt x="290" y="1910"/>
                    <a:pt x="340" y="1910"/>
                  </a:cubicBezTo>
                  <a:cubicBezTo>
                    <a:pt x="443" y="1910"/>
                    <a:pt x="561" y="1878"/>
                    <a:pt x="600" y="1826"/>
                  </a:cubicBezTo>
                  <a:cubicBezTo>
                    <a:pt x="903" y="1409"/>
                    <a:pt x="1168" y="964"/>
                    <a:pt x="1425" y="566"/>
                  </a:cubicBezTo>
                  <a:cubicBezTo>
                    <a:pt x="1311" y="299"/>
                    <a:pt x="1275" y="131"/>
                    <a:pt x="1174" y="25"/>
                  </a:cubicBezTo>
                  <a:cubicBezTo>
                    <a:pt x="1158" y="8"/>
                    <a:pt x="1120" y="1"/>
                    <a:pt x="1075"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98;p43">
              <a:extLst>
                <a:ext uri="{FF2B5EF4-FFF2-40B4-BE49-F238E27FC236}">
                  <a16:creationId xmlns:a16="http://schemas.microsoft.com/office/drawing/2014/main" id="{C642FB2D-65CB-4923-9B68-5CA6513DB273}"/>
                </a:ext>
              </a:extLst>
            </p:cNvPr>
            <p:cNvSpPr/>
            <p:nvPr/>
          </p:nvSpPr>
          <p:spPr>
            <a:xfrm>
              <a:off x="5450331" y="3254156"/>
              <a:ext cx="122145" cy="169371"/>
            </a:xfrm>
            <a:custGeom>
              <a:avLst/>
              <a:gdLst/>
              <a:ahLst/>
              <a:cxnLst/>
              <a:rect l="l" t="t" r="r" b="b"/>
              <a:pathLst>
                <a:path w="3039" h="4214" extrusionOk="0">
                  <a:moveTo>
                    <a:pt x="2714" y="0"/>
                  </a:moveTo>
                  <a:cubicBezTo>
                    <a:pt x="2693" y="0"/>
                    <a:pt x="2674" y="3"/>
                    <a:pt x="2659" y="10"/>
                  </a:cubicBezTo>
                  <a:cubicBezTo>
                    <a:pt x="2379" y="124"/>
                    <a:pt x="2022" y="225"/>
                    <a:pt x="1866" y="455"/>
                  </a:cubicBezTo>
                  <a:cubicBezTo>
                    <a:pt x="1291" y="1272"/>
                    <a:pt x="762" y="2118"/>
                    <a:pt x="280" y="2994"/>
                  </a:cubicBezTo>
                  <a:cubicBezTo>
                    <a:pt x="92" y="3328"/>
                    <a:pt x="88" y="3764"/>
                    <a:pt x="0" y="4158"/>
                  </a:cubicBezTo>
                  <a:lnTo>
                    <a:pt x="152" y="4213"/>
                  </a:lnTo>
                  <a:cubicBezTo>
                    <a:pt x="221" y="4163"/>
                    <a:pt x="307" y="4127"/>
                    <a:pt x="353" y="4062"/>
                  </a:cubicBezTo>
                  <a:cubicBezTo>
                    <a:pt x="1232" y="2876"/>
                    <a:pt x="2104" y="1683"/>
                    <a:pt x="2970" y="482"/>
                  </a:cubicBezTo>
                  <a:cubicBezTo>
                    <a:pt x="3030" y="395"/>
                    <a:pt x="3038" y="212"/>
                    <a:pt x="2989" y="130"/>
                  </a:cubicBezTo>
                  <a:cubicBezTo>
                    <a:pt x="2944" y="62"/>
                    <a:pt x="2807" y="0"/>
                    <a:pt x="271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99;p43">
              <a:extLst>
                <a:ext uri="{FF2B5EF4-FFF2-40B4-BE49-F238E27FC236}">
                  <a16:creationId xmlns:a16="http://schemas.microsoft.com/office/drawing/2014/main" id="{1120DD94-15E7-4B56-82EE-118D791637E1}"/>
                </a:ext>
              </a:extLst>
            </p:cNvPr>
            <p:cNvSpPr/>
            <p:nvPr/>
          </p:nvSpPr>
          <p:spPr>
            <a:xfrm>
              <a:off x="5490484" y="3384301"/>
              <a:ext cx="73512" cy="238904"/>
            </a:xfrm>
            <a:custGeom>
              <a:avLst/>
              <a:gdLst/>
              <a:ahLst/>
              <a:cxnLst/>
              <a:rect l="l" t="t" r="r" b="b"/>
              <a:pathLst>
                <a:path w="1829" h="5944" extrusionOk="0">
                  <a:moveTo>
                    <a:pt x="1600" y="0"/>
                  </a:moveTo>
                  <a:cubicBezTo>
                    <a:pt x="1500" y="0"/>
                    <a:pt x="1370" y="71"/>
                    <a:pt x="1274" y="132"/>
                  </a:cubicBezTo>
                  <a:cubicBezTo>
                    <a:pt x="1187" y="188"/>
                    <a:pt x="1132" y="302"/>
                    <a:pt x="1082" y="398"/>
                  </a:cubicBezTo>
                  <a:cubicBezTo>
                    <a:pt x="458" y="1659"/>
                    <a:pt x="0" y="2969"/>
                    <a:pt x="188" y="4400"/>
                  </a:cubicBezTo>
                  <a:cubicBezTo>
                    <a:pt x="257" y="4927"/>
                    <a:pt x="537" y="5431"/>
                    <a:pt x="720" y="5944"/>
                  </a:cubicBezTo>
                  <a:cubicBezTo>
                    <a:pt x="792" y="5931"/>
                    <a:pt x="866" y="5912"/>
                    <a:pt x="939" y="5898"/>
                  </a:cubicBezTo>
                  <a:cubicBezTo>
                    <a:pt x="967" y="5801"/>
                    <a:pt x="1036" y="5697"/>
                    <a:pt x="1017" y="5609"/>
                  </a:cubicBezTo>
                  <a:cubicBezTo>
                    <a:pt x="765" y="4248"/>
                    <a:pt x="1082" y="2965"/>
                    <a:pt x="1480" y="1682"/>
                  </a:cubicBezTo>
                  <a:cubicBezTo>
                    <a:pt x="1613" y="1246"/>
                    <a:pt x="1723" y="804"/>
                    <a:pt x="1810" y="357"/>
                  </a:cubicBezTo>
                  <a:cubicBezTo>
                    <a:pt x="1829" y="247"/>
                    <a:pt x="1742" y="41"/>
                    <a:pt x="1654" y="9"/>
                  </a:cubicBezTo>
                  <a:cubicBezTo>
                    <a:pt x="1638" y="3"/>
                    <a:pt x="1619" y="0"/>
                    <a:pt x="160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400;p43">
              <a:extLst>
                <a:ext uri="{FF2B5EF4-FFF2-40B4-BE49-F238E27FC236}">
                  <a16:creationId xmlns:a16="http://schemas.microsoft.com/office/drawing/2014/main" id="{7D650CAA-42F4-4468-A0B4-A4103C0BAD37}"/>
                </a:ext>
              </a:extLst>
            </p:cNvPr>
            <p:cNvSpPr/>
            <p:nvPr/>
          </p:nvSpPr>
          <p:spPr>
            <a:xfrm>
              <a:off x="5396312" y="3501182"/>
              <a:ext cx="55667" cy="225721"/>
            </a:xfrm>
            <a:custGeom>
              <a:avLst/>
              <a:gdLst/>
              <a:ahLst/>
              <a:cxnLst/>
              <a:rect l="l" t="t" r="r" b="b"/>
              <a:pathLst>
                <a:path w="1385" h="5616" extrusionOk="0">
                  <a:moveTo>
                    <a:pt x="1202" y="1"/>
                  </a:moveTo>
                  <a:cubicBezTo>
                    <a:pt x="1050" y="107"/>
                    <a:pt x="821" y="185"/>
                    <a:pt x="766" y="327"/>
                  </a:cubicBezTo>
                  <a:cubicBezTo>
                    <a:pt x="175" y="1821"/>
                    <a:pt x="1" y="3366"/>
                    <a:pt x="339" y="4942"/>
                  </a:cubicBezTo>
                  <a:cubicBezTo>
                    <a:pt x="394" y="5190"/>
                    <a:pt x="629" y="5392"/>
                    <a:pt x="779" y="5616"/>
                  </a:cubicBezTo>
                  <a:cubicBezTo>
                    <a:pt x="844" y="5588"/>
                    <a:pt x="903" y="5561"/>
                    <a:pt x="968" y="5533"/>
                  </a:cubicBezTo>
                  <a:cubicBezTo>
                    <a:pt x="1000" y="5264"/>
                    <a:pt x="1040" y="4997"/>
                    <a:pt x="1063" y="4727"/>
                  </a:cubicBezTo>
                  <a:cubicBezTo>
                    <a:pt x="1169" y="3384"/>
                    <a:pt x="1284" y="2042"/>
                    <a:pt x="1366" y="699"/>
                  </a:cubicBezTo>
                  <a:cubicBezTo>
                    <a:pt x="1385" y="474"/>
                    <a:pt x="1261" y="235"/>
                    <a:pt x="12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63209275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randombar(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7"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3709706" y="729400"/>
            <a:ext cx="1854995" cy="400110"/>
          </a:xfrm>
          <a:prstGeom prst="rect">
            <a:avLst/>
          </a:prstGeom>
        </p:spPr>
        <p:txBody>
          <a:bodyPr wrap="none">
            <a:spAutoFit/>
          </a:bodyPr>
          <a:lstStyle/>
          <a:p>
            <a:r>
              <a:rPr lang="en-US" sz="2000" b="1" dirty="0" smtClean="0">
                <a:solidFill>
                  <a:srgbClr val="2B3547">
                    <a:lumMod val="50000"/>
                  </a:srgbClr>
                </a:solidFill>
                <a:latin typeface="Arial" panose="020B0604020202020204" pitchFamily="34" charset="0"/>
                <a:cs typeface="Arial" panose="020B0604020202020204" pitchFamily="34" charset="0"/>
              </a:rPr>
              <a:t>LUYỆN TẬP 3</a:t>
            </a:r>
            <a:endParaRPr lang="en-US" sz="2000" b="1" dirty="0">
              <a:solidFill>
                <a:srgbClr val="2B3547">
                  <a:lumMod val="50000"/>
                </a:srgbClr>
              </a:solidFill>
              <a:latin typeface="Arial" panose="020B0604020202020204" pitchFamily="34" charset="0"/>
              <a:cs typeface="Arial" panose="020B0604020202020204" pitchFamily="34" charset="0"/>
            </a:endParaRPr>
          </a:p>
        </p:txBody>
      </p:sp>
      <p:sp>
        <p:nvSpPr>
          <p:cNvPr id="7" name="Google Shape;760;p51"/>
          <p:cNvSpPr/>
          <p:nvPr/>
        </p:nvSpPr>
        <p:spPr>
          <a:xfrm>
            <a:off x="293104" y="153338"/>
            <a:ext cx="298432" cy="301394"/>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endParaRPr>
          </a:p>
        </p:txBody>
      </p:sp>
      <p:sp>
        <p:nvSpPr>
          <p:cNvPr id="8" name="Rectangle 7"/>
          <p:cNvSpPr/>
          <p:nvPr/>
        </p:nvSpPr>
        <p:spPr>
          <a:xfrm>
            <a:off x="372557" y="1404178"/>
            <a:ext cx="8215580" cy="496996"/>
          </a:xfrm>
          <a:prstGeom prst="rect">
            <a:avLst/>
          </a:prstGeom>
        </p:spPr>
        <p:txBody>
          <a:bodyPr wrap="square">
            <a:spAutoFit/>
          </a:bodyPr>
          <a:lstStyle/>
          <a:p>
            <a:pPr algn="just">
              <a:lnSpc>
                <a:spcPct val="150000"/>
              </a:lnSpc>
              <a:spcBef>
                <a:spcPts val="600"/>
              </a:spcBef>
              <a:spcAft>
                <a:spcPts val="800"/>
              </a:spcAft>
            </a:pPr>
            <a:r>
              <a:rPr lang="vi-VN" sz="2000">
                <a:latin typeface="Arial" panose="020B0604020202020204" pitchFamily="34" charset="0"/>
                <a:ea typeface="Calibri" panose="020F0502020204030204" pitchFamily="34" charset="0"/>
                <a:cs typeface="Arial" panose="020B0604020202020204" pitchFamily="34" charset="0"/>
              </a:rPr>
              <a:t>Hãy chia 1 tấn gạo thành ba phần có khối lượng tỉ lệ thuận với 2; 3; 5.</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6" name="Picture 5"/>
          <p:cNvPicPr>
            <a:picLocks noChangeAspect="1"/>
          </p:cNvPicPr>
          <p:nvPr/>
        </p:nvPicPr>
        <p:blipFill rotWithShape="1">
          <a:blip r:embed="rId3"/>
          <a:srcRect l="71258" t="36429"/>
          <a:stretch/>
        </p:blipFill>
        <p:spPr>
          <a:xfrm>
            <a:off x="7604741" y="3027388"/>
            <a:ext cx="990615" cy="1307928"/>
          </a:xfrm>
          <a:prstGeom prst="rect">
            <a:avLst/>
          </a:prstGeom>
        </p:spPr>
      </p:pic>
    </p:spTree>
    <p:extLst>
      <p:ext uri="{BB962C8B-B14F-4D97-AF65-F5344CB8AC3E}">
        <p14:creationId xmlns:p14="http://schemas.microsoft.com/office/powerpoint/2010/main" val="55642365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a:off x="7467600" y="3992118"/>
            <a:ext cx="1280161" cy="1056132"/>
          </a:xfrm>
          <a:prstGeom prst="rect">
            <a:avLst/>
          </a:prstGeom>
        </p:spPr>
      </p:pic>
      <p:sp>
        <p:nvSpPr>
          <p:cNvPr id="5" name="TextBox 5"/>
          <p:cNvSpPr txBox="1"/>
          <p:nvPr/>
        </p:nvSpPr>
        <p:spPr>
          <a:xfrm>
            <a:off x="3505200" y="395957"/>
            <a:ext cx="1777269" cy="423193"/>
          </a:xfrm>
          <a:prstGeom prst="rect">
            <a:avLst/>
          </a:prstGeom>
        </p:spPr>
        <p:txBody>
          <a:bodyPr wrap="square" lIns="0" tIns="0" rIns="0" bIns="0" rtlCol="0" anchor="t">
            <a:spAutoFit/>
          </a:bodyPr>
          <a:lstStyle/>
          <a:p>
            <a:pPr>
              <a:spcBef>
                <a:spcPct val="0"/>
              </a:spcBef>
            </a:pPr>
            <a:r>
              <a:rPr lang="en-US" sz="2750" b="1" smtClean="0">
                <a:solidFill>
                  <a:srgbClr val="497FB4"/>
                </a:solidFill>
                <a:latin typeface="Arial" panose="020B0604020202020204" pitchFamily="34" charset="0"/>
                <a:cs typeface="Arial" panose="020B0604020202020204" pitchFamily="34" charset="0"/>
              </a:rPr>
              <a:t>Bài toán 2</a:t>
            </a:r>
            <a:endParaRPr lang="en-US" sz="2750" b="1">
              <a:solidFill>
                <a:srgbClr val="497FB4"/>
              </a:solidFill>
              <a:latin typeface="Arial" panose="020B0604020202020204" pitchFamily="34" charset="0"/>
              <a:cs typeface="Arial" panose="020B0604020202020204" pitchFamily="34" charset="0"/>
            </a:endParaRPr>
          </a:p>
        </p:txBody>
      </p:sp>
      <p:grpSp>
        <p:nvGrpSpPr>
          <p:cNvPr id="7" name="Group 7"/>
          <p:cNvGrpSpPr/>
          <p:nvPr/>
        </p:nvGrpSpPr>
        <p:grpSpPr>
          <a:xfrm>
            <a:off x="342900" y="4448199"/>
            <a:ext cx="1290405" cy="371451"/>
            <a:chOff x="0" y="0"/>
            <a:chExt cx="6171786" cy="1776588"/>
          </a:xfrm>
        </p:grpSpPr>
        <p:sp>
          <p:nvSpPr>
            <p:cNvPr id="8" name="Freeform 8"/>
            <p:cNvSpPr/>
            <p:nvPr/>
          </p:nvSpPr>
          <p:spPr>
            <a:xfrm>
              <a:off x="0" y="0"/>
              <a:ext cx="6171786" cy="1776588"/>
            </a:xfrm>
            <a:custGeom>
              <a:avLst/>
              <a:gdLst/>
              <a:ahLst/>
              <a:cxnLst/>
              <a:rect l="l" t="t" r="r" b="b"/>
              <a:pathLst>
                <a:path w="6171786" h="1776588">
                  <a:moveTo>
                    <a:pt x="6047325" y="1776588"/>
                  </a:moveTo>
                  <a:lnTo>
                    <a:pt x="124460" y="1776588"/>
                  </a:lnTo>
                  <a:cubicBezTo>
                    <a:pt x="55880" y="1776588"/>
                    <a:pt x="0" y="1720708"/>
                    <a:pt x="0" y="1652128"/>
                  </a:cubicBezTo>
                  <a:lnTo>
                    <a:pt x="0" y="124460"/>
                  </a:lnTo>
                  <a:cubicBezTo>
                    <a:pt x="0" y="55880"/>
                    <a:pt x="55880" y="0"/>
                    <a:pt x="124460" y="0"/>
                  </a:cubicBezTo>
                  <a:lnTo>
                    <a:pt x="6047326" y="0"/>
                  </a:lnTo>
                  <a:cubicBezTo>
                    <a:pt x="6115906" y="0"/>
                    <a:pt x="6171786" y="55880"/>
                    <a:pt x="6171786" y="124460"/>
                  </a:cubicBezTo>
                  <a:lnTo>
                    <a:pt x="6171786" y="1652128"/>
                  </a:lnTo>
                  <a:cubicBezTo>
                    <a:pt x="6171786" y="1720708"/>
                    <a:pt x="6115906" y="1776588"/>
                    <a:pt x="6047326" y="1776588"/>
                  </a:cubicBezTo>
                  <a:close/>
                </a:path>
              </a:pathLst>
            </a:custGeom>
            <a:solidFill>
              <a:srgbClr val="497FB4"/>
            </a:solidFill>
          </p:spPr>
        </p:sp>
      </p:grpSp>
      <p:sp>
        <p:nvSpPr>
          <p:cNvPr id="14" name="Action Button: Help 13">
            <a:hlinkClick r:id="" action="ppaction://noaction" highlightClick="1"/>
          </p:cNvPr>
          <p:cNvSpPr/>
          <p:nvPr/>
        </p:nvSpPr>
        <p:spPr>
          <a:xfrm>
            <a:off x="8211221" y="314504"/>
            <a:ext cx="428329" cy="390347"/>
          </a:xfrm>
          <a:prstGeom prst="actionButtonHelp">
            <a:avLst/>
          </a:prstGeom>
          <a:solidFill>
            <a:schemeClr val="accent1"/>
          </a:solidFill>
          <a:ln w="9525" cap="flat" cmpd="sng" algn="ctr">
            <a:solidFill>
              <a:schemeClr val="bg1"/>
            </a:solidFill>
            <a:prstDash val="solid"/>
          </a:ln>
          <a:effectLst>
            <a:outerShdw blurRad="40000" dist="23000" dir="5400000" rotWithShape="0">
              <a:srgbClr val="000000">
                <a:alpha val="35000"/>
              </a:srgbClr>
            </a:outerShdw>
          </a:effectLst>
        </p:spPr>
        <p:txBody>
          <a:bodyPr rtlCol="0" anchor="ctr"/>
          <a:lstStyle/>
          <a:p>
            <a:pPr algn="ctr" defTabSz="457200">
              <a:defRPr/>
            </a:pPr>
            <a:endParaRPr lang="en-US" sz="700">
              <a:solidFill>
                <a:srgbClr val="FFFFFF"/>
              </a:solidFill>
              <a:ea typeface="+mn-ea"/>
              <a:cs typeface="+mn-cs"/>
            </a:endParaRPr>
          </a:p>
        </p:txBody>
      </p:sp>
      <p:sp>
        <p:nvSpPr>
          <p:cNvPr id="15" name="Rectangle 14"/>
          <p:cNvSpPr/>
          <p:nvPr/>
        </p:nvSpPr>
        <p:spPr>
          <a:xfrm>
            <a:off x="3387885" y="993806"/>
            <a:ext cx="5085117" cy="2400657"/>
          </a:xfrm>
          <a:prstGeom prst="rect">
            <a:avLst/>
          </a:prstGeom>
        </p:spPr>
        <p:txBody>
          <a:bodyPr wrap="square">
            <a:spAutoFit/>
          </a:bodyPr>
          <a:lstStyle/>
          <a:p>
            <a:pPr algn="just">
              <a:lnSpc>
                <a:spcPct val="150000"/>
              </a:lnSpc>
              <a:spcBef>
                <a:spcPts val="300"/>
              </a:spcBef>
              <a:spcAft>
                <a:spcPts val="400"/>
              </a:spcAft>
            </a:pPr>
            <a:r>
              <a:rPr lang="vi-VN" sz="2000" dirty="0">
                <a:solidFill>
                  <a:prstClr val="black"/>
                </a:solidFill>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nl-NL" sz="2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18" name="Picture 10"/>
          <p:cNvPicPr>
            <a:picLocks noChangeAspect="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359872" y="318314"/>
            <a:ext cx="719743" cy="333699"/>
          </a:xfrm>
          <a:prstGeom prst="rect">
            <a:avLst/>
          </a:prstGeom>
        </p:spPr>
      </p:pic>
      <p:pic>
        <p:nvPicPr>
          <p:cNvPr id="9" name="Picture 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762000" y="1260464"/>
            <a:ext cx="2514285" cy="2133999"/>
          </a:xfrm>
          <a:prstGeom prst="rect">
            <a:avLst/>
          </a:prstGeom>
        </p:spPr>
      </p:pic>
    </p:spTree>
    <p:extLst>
      <p:ext uri="{BB962C8B-B14F-4D97-AF65-F5344CB8AC3E}">
        <p14:creationId xmlns:p14="http://schemas.microsoft.com/office/powerpoint/2010/main" val="163016744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241297" y="819150"/>
            <a:ext cx="6721645" cy="2667000"/>
            <a:chOff x="2438399" y="1562100"/>
            <a:chExt cx="13443289" cy="5334000"/>
          </a:xfrm>
        </p:grpSpPr>
        <p:grpSp>
          <p:nvGrpSpPr>
            <p:cNvPr id="6" name="Group 6"/>
            <p:cNvGrpSpPr/>
            <p:nvPr/>
          </p:nvGrpSpPr>
          <p:grpSpPr>
            <a:xfrm>
              <a:off x="2438399" y="1562100"/>
              <a:ext cx="13443289" cy="5334000"/>
              <a:chOff x="-102849" y="18695"/>
              <a:chExt cx="2115061" cy="1221224"/>
            </a:xfrm>
          </p:grpSpPr>
          <p:sp>
            <p:nvSpPr>
              <p:cNvPr id="7" name="Freeform 7"/>
              <p:cNvSpPr/>
              <p:nvPr/>
            </p:nvSpPr>
            <p:spPr>
              <a:xfrm>
                <a:off x="-102849" y="18695"/>
                <a:ext cx="2115061" cy="1221224"/>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497FB4"/>
              </a:solidFill>
            </p:spPr>
          </p:sp>
        </p:grpSp>
        <p:sp>
          <p:nvSpPr>
            <p:cNvPr id="12" name="Google Shape;728;p44"/>
            <p:cNvSpPr txBox="1">
              <a:spLocks/>
            </p:cNvSpPr>
            <p:nvPr/>
          </p:nvSpPr>
          <p:spPr>
            <a:xfrm>
              <a:off x="8417858" y="2476500"/>
              <a:ext cx="1540500" cy="1052400"/>
            </a:xfrm>
            <a:prstGeom prst="rect">
              <a:avLst/>
            </a:prstGeom>
          </p:spPr>
          <p:txBody>
            <a:bodyPr spcFirstLastPara="1" wrap="square" lIns="45713" tIns="45713" rIns="45713" bIns="45713"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Bef>
                  <a:spcPts val="0"/>
                </a:spcBef>
              </a:pPr>
              <a:r>
                <a:rPr lang="en" sz="3250" b="1" smtClean="0">
                  <a:solidFill>
                    <a:schemeClr val="bg1"/>
                  </a:solidFill>
                  <a:latin typeface="Arial" panose="020B0604020202020204" pitchFamily="34" charset="0"/>
                  <a:cs typeface="Arial" panose="020B0604020202020204" pitchFamily="34" charset="0"/>
                </a:rPr>
                <a:t>03</a:t>
              </a:r>
              <a:endParaRPr lang="en" sz="3250" b="1" dirty="0">
                <a:solidFill>
                  <a:schemeClr val="bg1"/>
                </a:solidFill>
                <a:latin typeface="Arial" panose="020B0604020202020204" pitchFamily="34" charset="0"/>
                <a:cs typeface="Arial" panose="020B0604020202020204" pitchFamily="34" charset="0"/>
              </a:endParaRPr>
            </a:p>
          </p:txBody>
        </p:sp>
        <p:cxnSp>
          <p:nvCxnSpPr>
            <p:cNvPr id="13" name="Google Shape;765;p44"/>
            <p:cNvCxnSpPr/>
            <p:nvPr/>
          </p:nvCxnSpPr>
          <p:spPr>
            <a:xfrm>
              <a:off x="8089121" y="3909900"/>
              <a:ext cx="1893079" cy="0"/>
            </a:xfrm>
            <a:prstGeom prst="straightConnector1">
              <a:avLst/>
            </a:prstGeom>
            <a:noFill/>
            <a:ln w="57150" cap="rnd" cmpd="sng">
              <a:solidFill>
                <a:schemeClr val="accent6"/>
              </a:solidFill>
              <a:prstDash val="solid"/>
              <a:round/>
              <a:headEnd type="none" w="med" len="med"/>
              <a:tailEnd type="none" w="med" len="med"/>
            </a:ln>
          </p:spPr>
        </p:cxnSp>
        <p:sp>
          <p:nvSpPr>
            <p:cNvPr id="15" name="Rectangle 14"/>
            <p:cNvSpPr/>
            <p:nvPr/>
          </p:nvSpPr>
          <p:spPr>
            <a:xfrm>
              <a:off x="3707049" y="4341294"/>
              <a:ext cx="10987623" cy="1184940"/>
            </a:xfrm>
            <a:prstGeom prst="rect">
              <a:avLst/>
            </a:prstGeom>
          </p:spPr>
          <p:txBody>
            <a:bodyPr wrap="none">
              <a:spAutoFit/>
            </a:bodyPr>
            <a:lstStyle/>
            <a:p>
              <a:r>
                <a:rPr lang="vi-VN" sz="3250" b="1" dirty="0">
                  <a:solidFill>
                    <a:schemeClr val="bg1"/>
                  </a:solidFill>
                  <a:ea typeface="Calibri" panose="020F0502020204030204" pitchFamily="34" charset="0"/>
                  <a:cs typeface="Arial" panose="020B0604020202020204" pitchFamily="34" charset="0"/>
                </a:rPr>
                <a:t>ĐẠI LƯỢNG TỈ LỆ NGHỊCH</a:t>
              </a:r>
            </a:p>
          </p:txBody>
        </p:sp>
      </p:grpSp>
      <p:pic>
        <p:nvPicPr>
          <p:cNvPr id="18"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910741" flipV="1">
            <a:off x="402836" y="3270123"/>
            <a:ext cx="1977028" cy="813053"/>
          </a:xfrm>
          <a:prstGeom prst="rect">
            <a:avLst/>
          </a:prstGeom>
        </p:spPr>
      </p:pic>
      <p:pic>
        <p:nvPicPr>
          <p:cNvPr id="20"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1081399">
            <a:off x="7141871" y="3375371"/>
            <a:ext cx="1694235" cy="1221967"/>
          </a:xfrm>
          <a:prstGeom prst="rect">
            <a:avLst/>
          </a:prstGeom>
        </p:spPr>
      </p:pic>
    </p:spTree>
    <p:extLst>
      <p:ext uri="{BB962C8B-B14F-4D97-AF65-F5344CB8AC3E}">
        <p14:creationId xmlns:p14="http://schemas.microsoft.com/office/powerpoint/2010/main" val="607370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835479" y="3063661"/>
            <a:ext cx="1790700" cy="400110"/>
          </a:xfrm>
          <a:prstGeom prst="rect">
            <a:avLst/>
          </a:prstGeom>
          <a:noFill/>
        </p:spPr>
        <p:txBody>
          <a:bodyPr wrap="square" rtlCol="0">
            <a:spAutoFit/>
          </a:bodyPr>
          <a:lstStyle/>
          <a:p>
            <a:r>
              <a:rPr lang="nl-NL" sz="2000" b="1" dirty="0">
                <a:solidFill>
                  <a:schemeClr val="tx2"/>
                </a:solidFill>
                <a:latin typeface="Arial" panose="020B0604020202020204" pitchFamily="34" charset="0"/>
                <a:cs typeface="Arial" panose="020B0604020202020204" pitchFamily="34" charset="0"/>
              </a:rPr>
              <a:t>HĐ 1:</a:t>
            </a:r>
            <a:endParaRPr lang="en-US" sz="2000" dirty="0">
              <a:solidFill>
                <a:schemeClr val="tx2"/>
              </a:solidFill>
              <a:latin typeface="Arial" panose="020B0604020202020204" pitchFamily="34" charset="0"/>
              <a:cs typeface="Arial" panose="020B0604020202020204" pitchFamily="34" charset="0"/>
            </a:endParaRPr>
          </a:p>
        </p:txBody>
      </p:sp>
      <p:sp>
        <p:nvSpPr>
          <p:cNvPr id="20" name="Rectangle 19"/>
          <p:cNvSpPr/>
          <p:nvPr/>
        </p:nvSpPr>
        <p:spPr>
          <a:xfrm>
            <a:off x="513117" y="583690"/>
            <a:ext cx="7742797" cy="1754326"/>
          </a:xfrm>
          <a:prstGeom prst="rect">
            <a:avLst/>
          </a:prstGeom>
        </p:spPr>
        <p:txBody>
          <a:bodyPr wrap="square">
            <a:spAutoFit/>
          </a:bodyPr>
          <a:lstStyle/>
          <a:p>
            <a:pPr algn="just">
              <a:lnSpc>
                <a:spcPct val="150000"/>
              </a:lnSpc>
            </a:pPr>
            <a:r>
              <a:rPr lang="vi-VN" sz="2400" dirty="0">
                <a:latin typeface="Times New Roman" panose="02020603050405020304" pitchFamily="18" charset="0"/>
                <a:cs typeface="Times New Roman" panose="02020603050405020304" pitchFamily="18" charset="0"/>
              </a:rPr>
              <a:t>Một ô tô đi từ thành ph</a:t>
            </a:r>
            <a:r>
              <a:rPr lang="en-US" sz="2400" dirty="0">
                <a:latin typeface="Times New Roman" panose="02020603050405020304" pitchFamily="18" charset="0"/>
                <a:cs typeface="Times New Roman" panose="02020603050405020304" pitchFamily="18" charset="0"/>
              </a:rPr>
              <a:t>ố</a:t>
            </a:r>
            <a:r>
              <a:rPr lang="vi-VN" sz="2400" dirty="0">
                <a:latin typeface="Times New Roman" panose="02020603050405020304" pitchFamily="18" charset="0"/>
                <a:cs typeface="Times New Roman" panose="02020603050405020304" pitchFamily="18" charset="0"/>
              </a:rPr>
              <a:t> A đến thành phố B trên quãng đường 180 km. Gọi t (h) là thời gian để ô tô đi từ A đến B với vận tốc v (km/h).</a:t>
            </a:r>
          </a:p>
        </p:txBody>
      </p:sp>
      <p:grpSp>
        <p:nvGrpSpPr>
          <p:cNvPr id="4" name="Group 3"/>
          <p:cNvGrpSpPr/>
          <p:nvPr/>
        </p:nvGrpSpPr>
        <p:grpSpPr>
          <a:xfrm>
            <a:off x="3196563" y="1848534"/>
            <a:ext cx="2677963" cy="1083662"/>
            <a:chOff x="3581398" y="5089906"/>
            <a:chExt cx="5257800" cy="2546431"/>
          </a:xfrm>
        </p:grpSpPr>
        <p:sp>
          <p:nvSpPr>
            <p:cNvPr id="18" name="Rectangle 17"/>
            <p:cNvSpPr/>
            <p:nvPr/>
          </p:nvSpPr>
          <p:spPr>
            <a:xfrm>
              <a:off x="3581398" y="6631896"/>
              <a:ext cx="5257800" cy="1004441"/>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a:latin typeface="Arial" panose="020B0604020202020204" pitchFamily="34" charset="0"/>
                  <a:cs typeface="Arial" panose="020B0604020202020204" pitchFamily="34" charset="0"/>
                </a:rPr>
                <a:t>THẢO LUẬN NHÓM</a:t>
              </a:r>
            </a:p>
          </p:txBody>
        </p:sp>
        <p:pic>
          <p:nvPicPr>
            <p:cNvPr id="3" name="Picture 2"/>
            <p:cNvPicPr>
              <a:picLocks noChangeAspect="1"/>
            </p:cNvPicPr>
            <p:nvPr/>
          </p:nvPicPr>
          <p:blipFill>
            <a:blip r:embed="rId2"/>
            <a:stretch>
              <a:fillRect/>
            </a:stretch>
          </p:blipFill>
          <p:spPr>
            <a:xfrm>
              <a:off x="3936295" y="5089906"/>
              <a:ext cx="4548010" cy="1487553"/>
            </a:xfrm>
            <a:prstGeom prst="rect">
              <a:avLst/>
            </a:prstGeom>
          </p:spPr>
        </p:pic>
      </p:grpSp>
      <p:sp>
        <p:nvSpPr>
          <p:cNvPr id="5" name="Rectangle 4"/>
          <p:cNvSpPr/>
          <p:nvPr/>
        </p:nvSpPr>
        <p:spPr>
          <a:xfrm>
            <a:off x="1647630" y="2986717"/>
            <a:ext cx="6115777" cy="553998"/>
          </a:xfrm>
          <a:prstGeom prst="rect">
            <a:avLst/>
          </a:prstGeom>
        </p:spPr>
        <p:txBody>
          <a:bodyPr wrap="none">
            <a:spAutoFit/>
          </a:bodyPr>
          <a:lstStyle/>
          <a:p>
            <a:pPr algn="just">
              <a:lnSpc>
                <a:spcPct val="150000"/>
              </a:lnSpc>
              <a:spcAft>
                <a:spcPts val="4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15736854"/>
              </p:ext>
            </p:extLst>
          </p:nvPr>
        </p:nvGraphicFramePr>
        <p:xfrm>
          <a:off x="1647630" y="3523208"/>
          <a:ext cx="5226815" cy="801498"/>
        </p:xfrm>
        <a:graphic>
          <a:graphicData uri="http://schemas.openxmlformats.org/drawingml/2006/table">
            <a:tbl>
              <a:tblPr firstRow="1" firstCol="1" bandRow="1"/>
              <a:tblGrid>
                <a:gridCol w="1076135">
                  <a:extLst>
                    <a:ext uri="{9D8B030D-6E8A-4147-A177-3AD203B41FA5}">
                      <a16:colId xmlns:a16="http://schemas.microsoft.com/office/drawing/2014/main" val="4242687497"/>
                    </a:ext>
                  </a:extLst>
                </a:gridCol>
                <a:gridCol w="1037670">
                  <a:extLst>
                    <a:ext uri="{9D8B030D-6E8A-4147-A177-3AD203B41FA5}">
                      <a16:colId xmlns:a16="http://schemas.microsoft.com/office/drawing/2014/main" val="3610442504"/>
                    </a:ext>
                  </a:extLst>
                </a:gridCol>
                <a:gridCol w="1037670">
                  <a:extLst>
                    <a:ext uri="{9D8B030D-6E8A-4147-A177-3AD203B41FA5}">
                      <a16:colId xmlns:a16="http://schemas.microsoft.com/office/drawing/2014/main" val="2951095869"/>
                    </a:ext>
                  </a:extLst>
                </a:gridCol>
                <a:gridCol w="1037670">
                  <a:extLst>
                    <a:ext uri="{9D8B030D-6E8A-4147-A177-3AD203B41FA5}">
                      <a16:colId xmlns:a16="http://schemas.microsoft.com/office/drawing/2014/main" val="2621588755"/>
                    </a:ext>
                  </a:extLst>
                </a:gridCol>
                <a:gridCol w="1037670">
                  <a:extLst>
                    <a:ext uri="{9D8B030D-6E8A-4147-A177-3AD203B41FA5}">
                      <a16:colId xmlns:a16="http://schemas.microsoft.com/office/drawing/2014/main" val="1862669422"/>
                    </a:ext>
                  </a:extLst>
                </a:gridCol>
              </a:tblGrid>
              <a:tr h="386811">
                <a:tc>
                  <a:txBody>
                    <a:bodyPr/>
                    <a:lstStyle/>
                    <a:p>
                      <a:pPr algn="ctr">
                        <a:lnSpc>
                          <a:spcPct val="150000"/>
                        </a:lnSpc>
                        <a:spcAft>
                          <a:spcPts val="600"/>
                        </a:spcAft>
                      </a:pPr>
                      <a:r>
                        <a:rPr lang="en-US" sz="2000" b="1">
                          <a:effectLst/>
                          <a:latin typeface="Arial" panose="020B0604020202020204" pitchFamily="34" charset="0"/>
                          <a:ea typeface="Calibri" panose="020F0502020204030204" pitchFamily="34" charset="0"/>
                          <a:cs typeface="Arial" panose="020B0604020202020204" pitchFamily="34" charset="0"/>
                        </a:rPr>
                        <a:t>v(km/h)</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40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50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60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80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4479056"/>
                  </a:ext>
                </a:extLst>
              </a:tr>
              <a:tr h="386811">
                <a:tc>
                  <a:txBody>
                    <a:bodyPr/>
                    <a:lstStyle/>
                    <a:p>
                      <a:pPr algn="ctr">
                        <a:lnSpc>
                          <a:spcPct val="150000"/>
                        </a:lnSpc>
                        <a:spcAft>
                          <a:spcPts val="600"/>
                        </a:spcAft>
                      </a:pPr>
                      <a:r>
                        <a:rPr lang="en-US" sz="2000" b="1">
                          <a:effectLst/>
                          <a:latin typeface="Arial" panose="020B0604020202020204" pitchFamily="34" charset="0"/>
                          <a:ea typeface="Calibri" panose="020F0502020204030204" pitchFamily="34" charset="0"/>
                          <a:cs typeface="Arial" panose="020B0604020202020204" pitchFamily="34" charset="0"/>
                        </a:rPr>
                        <a:t>t(h)</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0980687"/>
                  </a:ext>
                </a:extLst>
              </a:tr>
            </a:tbl>
          </a:graphicData>
        </a:graphic>
      </p:graphicFrame>
      <p:sp>
        <p:nvSpPr>
          <p:cNvPr id="29" name="TextBox 28"/>
          <p:cNvSpPr txBox="1"/>
          <p:nvPr/>
        </p:nvSpPr>
        <p:spPr>
          <a:xfrm>
            <a:off x="513117" y="215859"/>
            <a:ext cx="7132760" cy="461665"/>
          </a:xfrm>
          <a:prstGeom prst="rect">
            <a:avLst/>
          </a:prstGeom>
          <a:noFill/>
        </p:spPr>
        <p:txBody>
          <a:bodyPr wrap="square" rtlCol="0">
            <a:spAutoFit/>
          </a:bodyPr>
          <a:lstStyle/>
          <a:p>
            <a:r>
              <a:rPr lang="en-US" sz="2400" b="1" dirty="0">
                <a:solidFill>
                  <a:schemeClr val="accent1"/>
                </a:solidFill>
                <a:latin typeface="Times New Roman" panose="02020603050405020304" pitchFamily="18" charset="0"/>
                <a:cs typeface="Times New Roman" panose="02020603050405020304" pitchFamily="18" charset="0"/>
              </a:rPr>
              <a:t>NHẬN BIẾT ĐẠI LƯỢNG TỈ LỆ NGHỊCH</a:t>
            </a:r>
          </a:p>
        </p:txBody>
      </p:sp>
      <p:sp>
        <p:nvSpPr>
          <p:cNvPr id="21" name="Rectangle 20"/>
          <p:cNvSpPr/>
          <p:nvPr/>
        </p:nvSpPr>
        <p:spPr>
          <a:xfrm>
            <a:off x="1647630" y="4391453"/>
            <a:ext cx="6569427" cy="553998"/>
          </a:xfrm>
          <a:prstGeom prst="rect">
            <a:avLst/>
          </a:prstGeom>
        </p:spPr>
        <p:txBody>
          <a:bodyPr wrap="none">
            <a:spAutoFit/>
          </a:bodyPr>
          <a:lstStyle/>
          <a:p>
            <a:pPr algn="just">
              <a:lnSpc>
                <a:spcPct val="150000"/>
              </a:lnSpc>
              <a:spcAft>
                <a:spcPts val="4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thời gian t theo vận tốc tương ứng v.</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22" name="TextBox 21"/>
          <p:cNvSpPr txBox="1"/>
          <p:nvPr/>
        </p:nvSpPr>
        <p:spPr>
          <a:xfrm>
            <a:off x="835479" y="4468397"/>
            <a:ext cx="1790700" cy="400110"/>
          </a:xfrm>
          <a:prstGeom prst="rect">
            <a:avLst/>
          </a:prstGeom>
          <a:noFill/>
        </p:spPr>
        <p:txBody>
          <a:bodyPr wrap="square" rtlCol="0">
            <a:spAutoFit/>
          </a:bodyPr>
          <a:lstStyle/>
          <a:p>
            <a:r>
              <a:rPr lang="nl-NL" sz="2000" b="1" dirty="0">
                <a:solidFill>
                  <a:schemeClr val="tx2"/>
                </a:solidFill>
                <a:latin typeface="Arial" panose="020B0604020202020204" pitchFamily="34" charset="0"/>
                <a:cs typeface="Arial" panose="020B0604020202020204" pitchFamily="34" charset="0"/>
              </a:rPr>
              <a:t>HĐ 2:</a:t>
            </a:r>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7523488"/>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5" grpId="0"/>
      <p:bldP spid="29"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9144000" cy="51435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7101078" y="-304982"/>
            <a:ext cx="2239560" cy="921019"/>
          </a:xfrm>
          <a:prstGeom prst="rect">
            <a:avLst/>
          </a:prstGeom>
        </p:spPr>
      </p:pic>
      <p:sp>
        <p:nvSpPr>
          <p:cNvPr id="12" name="TextBox 11"/>
          <p:cNvSpPr txBox="1"/>
          <p:nvPr/>
        </p:nvSpPr>
        <p:spPr>
          <a:xfrm>
            <a:off x="3562350" y="426735"/>
            <a:ext cx="2019300" cy="438582"/>
          </a:xfrm>
          <a:prstGeom prst="rect">
            <a:avLst/>
          </a:prstGeom>
          <a:noFill/>
        </p:spPr>
        <p:txBody>
          <a:bodyPr wrap="square" rtlCol="0">
            <a:spAutoFit/>
          </a:bodyPr>
          <a:lstStyle/>
          <a:p>
            <a:pPr algn="ctr"/>
            <a:r>
              <a:rPr lang="en-US" sz="2250" b="1" dirty="0">
                <a:solidFill>
                  <a:schemeClr val="bg1"/>
                </a:solidFill>
                <a:latin typeface="Arial" panose="020B0604020202020204" pitchFamily="34" charset="0"/>
                <a:cs typeface="Arial" panose="020B0604020202020204" pitchFamily="34" charset="0"/>
              </a:rPr>
              <a:t>KẾT LUẬN</a:t>
            </a:r>
          </a:p>
        </p:txBody>
      </p:sp>
      <p:grpSp>
        <p:nvGrpSpPr>
          <p:cNvPr id="13" name="Group 12"/>
          <p:cNvGrpSpPr/>
          <p:nvPr/>
        </p:nvGrpSpPr>
        <p:grpSpPr>
          <a:xfrm>
            <a:off x="670173" y="1047750"/>
            <a:ext cx="7788028" cy="2019300"/>
            <a:chOff x="883145" y="2324100"/>
            <a:chExt cx="15576055" cy="4038600"/>
          </a:xfrm>
        </p:grpSpPr>
        <p:grpSp>
          <p:nvGrpSpPr>
            <p:cNvPr id="5" name="Group 5"/>
            <p:cNvGrpSpPr/>
            <p:nvPr/>
          </p:nvGrpSpPr>
          <p:grpSpPr>
            <a:xfrm>
              <a:off x="883145" y="2324100"/>
              <a:ext cx="15576055" cy="4038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grpSp>
          <p:nvGrpSpPr>
            <p:cNvPr id="9" name="Group 8"/>
            <p:cNvGrpSpPr/>
            <p:nvPr/>
          </p:nvGrpSpPr>
          <p:grpSpPr>
            <a:xfrm>
              <a:off x="1600200" y="2856050"/>
              <a:ext cx="14293938" cy="1238930"/>
              <a:chOff x="1426054" y="2856050"/>
              <a:chExt cx="14293938" cy="1238930"/>
            </a:xfrm>
          </p:grpSpPr>
          <p:sp>
            <p:nvSpPr>
              <p:cNvPr id="7" name="Rectangle 6"/>
              <p:cNvSpPr/>
              <p:nvPr/>
            </p:nvSpPr>
            <p:spPr>
              <a:xfrm>
                <a:off x="1426054" y="2894120"/>
                <a:ext cx="14097000" cy="1107994"/>
              </a:xfrm>
              <a:prstGeom prst="rect">
                <a:avLst/>
              </a:prstGeom>
            </p:spPr>
            <p:txBody>
              <a:bodyPr wrap="square">
                <a:spAutoFit/>
              </a:bodyPr>
              <a:lstStyle/>
              <a:p>
                <a:pPr algn="just">
                  <a:lnSpc>
                    <a:spcPct val="150000"/>
                  </a:lnSpc>
                  <a:spcAft>
                    <a:spcPts val="400"/>
                  </a:spcAft>
                </a:pPr>
                <a:r>
                  <a:rPr lang="fr-FR" sz="2000" dirty="0" err="1">
                    <a:latin typeface="Arial" panose="020B0604020202020204" pitchFamily="34" charset="0"/>
                    <a:ea typeface="Calibri" panose="020F0502020204030204" pitchFamily="34" charset="0"/>
                    <a:cs typeface="Arial" panose="020B0604020202020204" pitchFamily="34" charset="0"/>
                  </a:rPr>
                  <a:t>Nếu</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đại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lượng</a:t>
                </a:r>
                <a:r>
                  <a:rPr lang="fr-FR" sz="2000" dirty="0">
                    <a:latin typeface="Arial" panose="020B0604020202020204" pitchFamily="34" charset="0"/>
                    <a:ea typeface="Calibri" panose="020F0502020204030204" pitchFamily="34" charset="0"/>
                    <a:cs typeface="Arial" panose="020B0604020202020204" pitchFamily="34" charset="0"/>
                  </a:rPr>
                  <a:t> y </a:t>
                </a:r>
                <a:r>
                  <a:rPr lang="fr-FR" sz="2000" dirty="0" err="1">
                    <a:latin typeface="Arial" panose="020B0604020202020204" pitchFamily="34" charset="0"/>
                    <a:ea typeface="Calibri" panose="020F0502020204030204" pitchFamily="34" charset="0"/>
                    <a:cs typeface="Arial" panose="020B0604020202020204" pitchFamily="34" charset="0"/>
                  </a:rPr>
                  <a:t>liên</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hệ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đại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lượng</a:t>
                </a:r>
                <a:r>
                  <a:rPr lang="fr-FR" sz="2000" dirty="0">
                    <a:latin typeface="Arial" panose="020B0604020202020204" pitchFamily="34" charset="0"/>
                    <a:ea typeface="Calibri" panose="020F0502020204030204" pitchFamily="34" charset="0"/>
                    <a:cs typeface="Arial" panose="020B0604020202020204" pitchFamily="34" charset="0"/>
                  </a:rPr>
                  <a:t> x </a:t>
                </a:r>
                <a:r>
                  <a:rPr lang="fr-FR" sz="2000" dirty="0" err="1">
                    <a:latin typeface="Arial" panose="020B0604020202020204" pitchFamily="34" charset="0"/>
                    <a:ea typeface="Calibri" panose="020F0502020204030204" pitchFamily="34" charset="0"/>
                    <a:cs typeface="Arial" panose="020B0604020202020204" pitchFamily="34" charset="0"/>
                  </a:rPr>
                  <a:t>theo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công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thức</a:t>
                </a:r>
                <a:endParaRPr lang="en-US" sz="2000" dirty="0">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13944762" y="2856050"/>
                    <a:ext cx="1775230" cy="12389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fr-FR" sz="2000" i="1" dirty="0">
                              <a:solidFill>
                                <a:prstClr val="black"/>
                              </a:solidFill>
                              <a:latin typeface="Cambria Math" panose="02040503050406030204" pitchFamily="18" charset="0"/>
                              <a:ea typeface="Calibri" panose="020F0502020204030204" pitchFamily="34" charset="0"/>
                              <a:cs typeface="Arial" panose="020B0604020202020204" pitchFamily="34" charset="0"/>
                            </a:rPr>
                            <m:t>𝑦</m:t>
                          </m:r>
                          <m:r>
                            <a:rPr lang="fr-FR" sz="2000" i="1" dirty="0">
                              <a:solidFill>
                                <a:prstClr val="black"/>
                              </a:solidFill>
                              <a:latin typeface="Cambria Math" panose="02040503050406030204" pitchFamily="18" charset="0"/>
                              <a:ea typeface="Calibri" panose="020F0502020204030204" pitchFamily="34" charset="0"/>
                              <a:cs typeface="Arial" panose="020B0604020202020204" pitchFamily="34" charset="0"/>
                            </a:rPr>
                            <m:t>=</m:t>
                          </m:r>
                          <m:f>
                            <m:fPr>
                              <m:ctrlPr>
                                <a:rPr lang="en-US" sz="2000" i="1">
                                  <a:solidFill>
                                    <a:prstClr val="black"/>
                                  </a:solidFill>
                                  <a:latin typeface="Cambria Math" panose="02040503050406030204" pitchFamily="18" charset="0"/>
                                  <a:ea typeface="Calibri" panose="020F0502020204030204" pitchFamily="34" charset="0"/>
                                  <a:cs typeface="Arial" panose="020B0604020202020204" pitchFamily="34" charset="0"/>
                                </a:rPr>
                              </m:ctrlPr>
                            </m:fPr>
                            <m:num>
                              <m:r>
                                <a:rPr lang="fr-FR" sz="2000" i="1">
                                  <a:solidFill>
                                    <a:prstClr val="black"/>
                                  </a:solidFill>
                                  <a:latin typeface="Cambria Math" panose="02040503050406030204" pitchFamily="18" charset="0"/>
                                  <a:ea typeface="Calibri" panose="020F0502020204030204" pitchFamily="34" charset="0"/>
                                  <a:cs typeface="Arial" panose="020B0604020202020204" pitchFamily="34" charset="0"/>
                                </a:rPr>
                                <m:t>𝑎</m:t>
                              </m:r>
                            </m:num>
                            <m:den>
                              <m:r>
                                <a:rPr lang="fr-FR" sz="2000" i="1">
                                  <a:solidFill>
                                    <a:prstClr val="black"/>
                                  </a:solidFill>
                                  <a:latin typeface="Cambria Math" panose="02040503050406030204" pitchFamily="18" charset="0"/>
                                  <a:ea typeface="Calibri" panose="020F0502020204030204" pitchFamily="34" charset="0"/>
                                  <a:cs typeface="Arial" panose="020B0604020202020204" pitchFamily="34" charset="0"/>
                                </a:rPr>
                                <m:t>𝑥</m:t>
                              </m:r>
                            </m:den>
                          </m:f>
                        </m:oMath>
                      </m:oMathPara>
                    </a14:m>
                    <a:endParaRPr lang="en-US" sz="700" dirty="0"/>
                  </a:p>
                </p:txBody>
              </p:sp>
            </mc:Choice>
            <mc:Fallback xmlns="">
              <p:sp>
                <p:nvSpPr>
                  <p:cNvPr id="8" name="Rectangle 7"/>
                  <p:cNvSpPr>
                    <a:spLocks noRot="1" noChangeAspect="1" noMove="1" noResize="1" noEditPoints="1" noAdjustHandles="1" noChangeArrowheads="1" noChangeShapeType="1" noTextEdit="1"/>
                  </p:cNvSpPr>
                  <p:nvPr/>
                </p:nvSpPr>
                <p:spPr>
                  <a:xfrm>
                    <a:off x="13944762" y="2856050"/>
                    <a:ext cx="1775230" cy="1238930"/>
                  </a:xfrm>
                  <a:prstGeom prst="rect">
                    <a:avLst/>
                  </a:prstGeom>
                  <a:blipFill>
                    <a:blip r:embed="rId5"/>
                    <a:stretch>
                      <a:fillRect/>
                    </a:stretch>
                  </a:blipFill>
                </p:spPr>
                <p:txBody>
                  <a:bodyPr/>
                  <a:lstStyle/>
                  <a:p>
                    <a:r>
                      <a:rPr lang="en-US">
                        <a:noFill/>
                      </a:rPr>
                      <a:t> </a:t>
                    </a:r>
                  </a:p>
                </p:txBody>
              </p:sp>
            </mc:Fallback>
          </mc:AlternateContent>
        </p:grpSp>
        <p:sp>
          <p:nvSpPr>
            <p:cNvPr id="10" name="Rectangle 9"/>
            <p:cNvSpPr/>
            <p:nvPr/>
          </p:nvSpPr>
          <p:spPr>
            <a:xfrm>
              <a:off x="1600201" y="3924300"/>
              <a:ext cx="14080417" cy="2031326"/>
            </a:xfrm>
            <a:prstGeom prst="rect">
              <a:avLst/>
            </a:prstGeom>
          </p:spPr>
          <p:txBody>
            <a:bodyPr wrap="square">
              <a:spAutoFit/>
            </a:bodyPr>
            <a:lstStyle/>
            <a:p>
              <a:pPr algn="just">
                <a:lnSpc>
                  <a:spcPct val="150000"/>
                </a:lnSpc>
                <a:spcAft>
                  <a:spcPts val="400"/>
                </a:spcAft>
              </a:pPr>
              <a:r>
                <a:rPr lang="fr-FR" sz="2000" dirty="0">
                  <a:solidFill>
                    <a:prstClr val="black"/>
                  </a:solidFill>
                  <a:latin typeface="Arial" panose="020B0604020202020204" pitchFamily="34" charset="0"/>
                  <a:ea typeface="Calibri" panose="020F0502020204030204" pitchFamily="34" charset="0"/>
                  <a:cs typeface="Arial" panose="020B0604020202020204" pitchFamily="34" charset="0"/>
                </a:rPr>
                <a:t>(a là </a:t>
              </a:r>
              <a:r>
                <a:rPr lang="fr-FR" sz="2000" dirty="0" err="1">
                  <a:solidFill>
                    <a:prstClr val="black"/>
                  </a:solidFill>
                  <a:latin typeface="Arial" panose="020B0604020202020204" pitchFamily="34" charset="0"/>
                  <a:ea typeface="Calibri" panose="020F0502020204030204" pitchFamily="34" charset="0"/>
                  <a:cs typeface="Arial" panose="020B0604020202020204" pitchFamily="34" charset="0"/>
                </a:rPr>
                <a:t>hằng</a:t>
              </a:r>
              <a:r>
                <a:rPr lang="fr-FR" sz="2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2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prstClr val="black"/>
                  </a:solidFill>
                  <a:latin typeface="Arial" panose="020B0604020202020204" pitchFamily="34" charset="0"/>
                  <a:ea typeface="Calibri" panose="020F0502020204030204" pitchFamily="34" charset="0"/>
                  <a:cs typeface="Arial" panose="020B0604020202020204" pitchFamily="34" charset="0"/>
                </a:rPr>
                <a:t>khác</a:t>
              </a:r>
              <a:r>
                <a:rPr lang="fr-FR" sz="2000" dirty="0">
                  <a:solidFill>
                    <a:prstClr val="black"/>
                  </a:solidFill>
                  <a:latin typeface="Arial" panose="020B0604020202020204" pitchFamily="34" charset="0"/>
                  <a:ea typeface="Calibri" panose="020F0502020204030204" pitchFamily="34" charset="0"/>
                  <a:cs typeface="Arial" panose="020B0604020202020204" pitchFamily="34" charset="0"/>
                </a:rPr>
                <a:t> 0) </a:t>
              </a:r>
              <a:r>
                <a:rPr lang="fr-FR" sz="20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fr-FR" sz="2000" dirty="0">
                  <a:solidFill>
                    <a:prstClr val="black"/>
                  </a:solidFill>
                  <a:latin typeface="Arial" panose="020B0604020202020204" pitchFamily="34" charset="0"/>
                  <a:ea typeface="Calibri" panose="020F0502020204030204" pitchFamily="34" charset="0"/>
                  <a:cs typeface="Arial" panose="020B0604020202020204" pitchFamily="34" charset="0"/>
                </a:rPr>
                <a:t> ta </a:t>
              </a:r>
              <a:r>
                <a:rPr lang="fr-FR" sz="2000" dirty="0" err="1">
                  <a:solidFill>
                    <a:prstClr val="black"/>
                  </a:solidFill>
                  <a:latin typeface="Arial" panose="020B0604020202020204" pitchFamily="34" charset="0"/>
                  <a:ea typeface="Calibri" panose="020F0502020204030204" pitchFamily="34" charset="0"/>
                  <a:cs typeface="Arial" panose="020B0604020202020204" pitchFamily="34" charset="0"/>
                </a:rPr>
                <a:t>nói</a:t>
              </a:r>
              <a:r>
                <a:rPr lang="fr-FR" sz="20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fr-FR" sz="2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2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2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2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2000" b="1"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fr-FR" sz="2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2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fr-FR" sz="2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fr-FR" sz="2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fr-FR" sz="2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2000" b="1"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fr-FR" sz="2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2000" b="1"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fr-FR" sz="2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2000" b="1"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fr-FR" sz="2000" b="1"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fr-FR" sz="2000" b="1"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fr-FR" sz="2000" dirty="0">
                  <a:solidFill>
                    <a:prstClr val="black"/>
                  </a:solidFill>
                  <a:latin typeface="Arial" panose="020B0604020202020204" pitchFamily="34" charset="0"/>
                  <a:ea typeface="Calibri" panose="020F0502020204030204" pitchFamily="34" charset="0"/>
                  <a:cs typeface="Arial" panose="020B0604020202020204" pitchFamily="34" charset="0"/>
                </a:rPr>
                <a:t> a.</a:t>
              </a:r>
              <a:endParaRPr lang="en-U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grpSp>
      <p:pic>
        <p:nvPicPr>
          <p:cNvPr id="14" name="Picture 13"/>
          <p:cNvPicPr>
            <a:picLocks noChangeAspect="1"/>
          </p:cNvPicPr>
          <p:nvPr/>
        </p:nvPicPr>
        <p:blipFill>
          <a:blip r:embed="rId6"/>
          <a:stretch>
            <a:fillRect/>
          </a:stretch>
        </p:blipFill>
        <p:spPr>
          <a:xfrm>
            <a:off x="3390900" y="3377010"/>
            <a:ext cx="2438400" cy="1633140"/>
          </a:xfrm>
          <a:prstGeom prst="rect">
            <a:avLst/>
          </a:prstGeom>
        </p:spPr>
      </p:pic>
      <p:pic>
        <p:nvPicPr>
          <p:cNvPr id="33" name="Picture 32"/>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239291" y="4286250"/>
            <a:ext cx="821765" cy="381000"/>
          </a:xfrm>
          <a:prstGeom prst="rect">
            <a:avLst/>
          </a:prstGeom>
        </p:spPr>
      </p:pic>
      <p:pic>
        <p:nvPicPr>
          <p:cNvPr id="34" name="Picture 33"/>
          <p:cNvPicPr>
            <a:picLocks noChangeAspect="1"/>
          </p:cNvPicPr>
          <p:nvPr/>
        </p:nvPicPr>
        <p:blipFill>
          <a:blip r:embed="rId7" cstate="print">
            <a:biLevel thresh="25000"/>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556083" y="3295650"/>
            <a:ext cx="821765" cy="381000"/>
          </a:xfrm>
          <a:prstGeom prst="rect">
            <a:avLst/>
          </a:prstGeom>
        </p:spPr>
      </p:pic>
    </p:spTree>
    <p:extLst>
      <p:ext uri="{BB962C8B-B14F-4D97-AF65-F5344CB8AC3E}">
        <p14:creationId xmlns:p14="http://schemas.microsoft.com/office/powerpoint/2010/main" val="216813153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535513" y="531347"/>
            <a:ext cx="2028057" cy="400110"/>
          </a:xfrm>
          <a:prstGeom prst="rect">
            <a:avLst/>
          </a:prstGeom>
          <a:noFill/>
        </p:spPr>
        <p:txBody>
          <a:bodyPr wrap="square" rtlCol="0">
            <a:spAutoFit/>
          </a:bodyPr>
          <a:lstStyle/>
          <a:p>
            <a:pPr defTabSz="457200">
              <a:defRPr/>
            </a:pPr>
            <a:r>
              <a:rPr lang="nl-NL" sz="2000" b="1" dirty="0">
                <a:latin typeface="Arial" panose="020B0604020202020204" pitchFamily="34" charset="0"/>
                <a:ea typeface="Calibri" panose="020F0502020204030204" pitchFamily="34" charset="0"/>
                <a:cs typeface="Times New Roman" panose="02020603050405020304" pitchFamily="18" charset="0"/>
              </a:rPr>
              <a:t>(SGK – tr.15)</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1078313" y="500918"/>
            <a:ext cx="457200" cy="430539"/>
          </a:xfrm>
          <a:prstGeom prst="rec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457200">
              <a:defRPr/>
            </a:pPr>
            <a:r>
              <a:rPr lang="en-US" sz="2100" b="1" dirty="0">
                <a:solidFill>
                  <a:schemeClr val="tx1"/>
                </a:solidFill>
                <a:latin typeface="Arial"/>
              </a:rPr>
              <a:t>?</a:t>
            </a:r>
          </a:p>
        </p:txBody>
      </p:sp>
      <p:sp>
        <p:nvSpPr>
          <p:cNvPr id="2" name="Rectangle 1"/>
          <p:cNvSpPr/>
          <p:nvPr/>
        </p:nvSpPr>
        <p:spPr>
          <a:xfrm>
            <a:off x="873833" y="1011020"/>
            <a:ext cx="7559697" cy="1200329"/>
          </a:xfrm>
          <a:prstGeom prst="rect">
            <a:avLst/>
          </a:prstGeom>
        </p:spPr>
        <p:txBody>
          <a:bodyPr wrap="square">
            <a:spAutoFit/>
          </a:bodyPr>
          <a:lstStyle/>
          <a:p>
            <a:pPr algn="just">
              <a:lnSpc>
                <a:spcPct val="150000"/>
              </a:lnSpc>
              <a:spcAft>
                <a:spcPts val="400"/>
              </a:spcAft>
            </a:pPr>
            <a:r>
              <a:rPr lang="en-US"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latin typeface="Times New Roman" panose="02020603050405020304" pitchFamily="18" charset="0"/>
                <a:ea typeface="Calibri" panose="020F0502020204030204" pitchFamily="34" charset="0"/>
                <a:cs typeface="Times New Roman" panose="02020603050405020304" pitchFamily="18" charset="0"/>
              </a:rPr>
              <a:t> HĐ2,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tốc</a:t>
            </a:r>
            <a:r>
              <a:rPr lang="en-US" sz="2400" dirty="0">
                <a:latin typeface="Times New Roman" panose="02020603050405020304" pitchFamily="18" charset="0"/>
                <a:ea typeface="Calibri" panose="020F0502020204030204" pitchFamily="34" charset="0"/>
                <a:cs typeface="Times New Roman" panose="02020603050405020304" pitchFamily="18" charset="0"/>
              </a:rPr>
              <a:t> v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tốc</a:t>
            </a:r>
            <a:r>
              <a:rPr lang="en-US" sz="2400" dirty="0">
                <a:latin typeface="Times New Roman" panose="02020603050405020304" pitchFamily="18" charset="0"/>
                <a:ea typeface="Calibri" panose="020F0502020204030204" pitchFamily="34" charset="0"/>
                <a:cs typeface="Times New Roman" panose="02020603050405020304" pitchFamily="18" charset="0"/>
              </a:rPr>
              <a:t> v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nghịch</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gian</a:t>
            </a:r>
            <a:r>
              <a:rPr lang="en-US" sz="2400" dirty="0">
                <a:latin typeface="Times New Roman" panose="02020603050405020304" pitchFamily="18" charset="0"/>
                <a:ea typeface="Calibri" panose="020F0502020204030204" pitchFamily="34" charset="0"/>
                <a:cs typeface="Times New Roman" panose="02020603050405020304" pitchFamily="18" charset="0"/>
              </a:rPr>
              <a:t> 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67368991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9144000" cy="51435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7520178" y="148196"/>
            <a:ext cx="2239560" cy="921019"/>
          </a:xfrm>
          <a:prstGeom prst="rect">
            <a:avLst/>
          </a:prstGeom>
        </p:spPr>
      </p:pic>
      <p:grpSp>
        <p:nvGrpSpPr>
          <p:cNvPr id="5" name="Group 5"/>
          <p:cNvGrpSpPr/>
          <p:nvPr/>
        </p:nvGrpSpPr>
        <p:grpSpPr>
          <a:xfrm>
            <a:off x="453173" y="1619250"/>
            <a:ext cx="8271727" cy="2514600"/>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3810000" y="880209"/>
            <a:ext cx="1466850" cy="438582"/>
          </a:xfrm>
          <a:prstGeom prst="rect">
            <a:avLst/>
          </a:prstGeom>
          <a:noFill/>
        </p:spPr>
        <p:txBody>
          <a:bodyPr wrap="square" rtlCol="0">
            <a:spAutoFit/>
          </a:bodyPr>
          <a:lstStyle/>
          <a:p>
            <a:pPr algn="ctr"/>
            <a:r>
              <a:rPr lang="en-US" sz="2250" b="1" dirty="0">
                <a:solidFill>
                  <a:prstClr val="white"/>
                </a:solidFill>
                <a:latin typeface="Arial" panose="020B0604020202020204" pitchFamily="34" charset="0"/>
                <a:cs typeface="Arial" panose="020B0604020202020204" pitchFamily="34" charset="0"/>
              </a:rPr>
              <a:t>CHÚ Ý</a:t>
            </a:r>
          </a:p>
        </p:txBody>
      </p:sp>
      <p:pic>
        <p:nvPicPr>
          <p:cNvPr id="13"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flipV="1">
            <a:off x="152400" y="4276141"/>
            <a:ext cx="1127760" cy="704851"/>
          </a:xfrm>
          <a:prstGeom prst="rect">
            <a:avLst/>
          </a:prstGeom>
        </p:spPr>
      </p:pic>
      <p:sp>
        <p:nvSpPr>
          <p:cNvPr id="11" name="Rectangle 10"/>
          <p:cNvSpPr/>
          <p:nvPr/>
        </p:nvSpPr>
        <p:spPr>
          <a:xfrm>
            <a:off x="876300" y="1791449"/>
            <a:ext cx="7429500" cy="1477328"/>
          </a:xfrm>
          <a:prstGeom prst="rect">
            <a:avLst/>
          </a:prstGeom>
        </p:spPr>
        <p:txBody>
          <a:bodyPr wrap="square">
            <a:spAutoFit/>
          </a:bodyPr>
          <a:lstStyle/>
          <a:p>
            <a:pPr algn="just">
              <a:lnSpc>
                <a:spcPct val="150000"/>
              </a:lnSpc>
            </a:pPr>
            <a:r>
              <a:rPr lang="fr-FR" sz="2000" dirty="0" err="1">
                <a:latin typeface="Arial" panose="020B0604020202020204" pitchFamily="34" charset="0"/>
                <a:ea typeface="Calibri" panose="020F0502020204030204" pitchFamily="34" charset="0"/>
                <a:cs typeface="Arial" panose="020B0604020202020204" pitchFamily="34" charset="0"/>
              </a:rPr>
              <a:t>Nếu</a:t>
            </a:r>
            <a:r>
              <a:rPr lang="fr-FR" sz="2000" dirty="0">
                <a:latin typeface="Arial" panose="020B0604020202020204" pitchFamily="34" charset="0"/>
                <a:ea typeface="Calibri" panose="020F0502020204030204" pitchFamily="34" charset="0"/>
                <a:cs typeface="Arial" panose="020B0604020202020204" pitchFamily="34" charset="0"/>
              </a:rPr>
              <a:t> y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nghịch</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x </a:t>
            </a:r>
            <a:r>
              <a:rPr lang="fr-FR" sz="2000" dirty="0" err="1">
                <a:latin typeface="Arial" panose="020B0604020202020204" pitchFamily="34" charset="0"/>
                <a:ea typeface="Calibri" panose="020F0502020204030204" pitchFamily="34" charset="0"/>
                <a:cs typeface="Arial" panose="020B0604020202020204" pitchFamily="34" charset="0"/>
              </a:rPr>
              <a:t>theo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hệ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số</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 </a:t>
            </a:r>
            <a:r>
              <a:rPr lang="fr-FR" sz="2000" dirty="0" err="1">
                <a:latin typeface="Arial" panose="020B0604020202020204" pitchFamily="34" charset="0"/>
                <a:ea typeface="Calibri" panose="020F0502020204030204" pitchFamily="34" charset="0"/>
                <a:cs typeface="Arial" panose="020B0604020202020204" pitchFamily="34" charset="0"/>
              </a:rPr>
              <a:t>thì</a:t>
            </a:r>
            <a:r>
              <a:rPr lang="fr-FR" sz="2000" dirty="0">
                <a:latin typeface="Arial" panose="020B0604020202020204" pitchFamily="34" charset="0"/>
                <a:ea typeface="Calibri" panose="020F0502020204030204" pitchFamily="34" charset="0"/>
                <a:cs typeface="Arial" panose="020B0604020202020204" pitchFamily="34" charset="0"/>
              </a:rPr>
              <a:t> x </a:t>
            </a:r>
            <a:r>
              <a:rPr lang="fr-FR" sz="2000" dirty="0" err="1">
                <a:latin typeface="Arial" panose="020B0604020202020204" pitchFamily="34" charset="0"/>
                <a:ea typeface="Calibri" panose="020F0502020204030204" pitchFamily="34" charset="0"/>
                <a:cs typeface="Arial" panose="020B0604020202020204" pitchFamily="34" charset="0"/>
              </a:rPr>
              <a:t>cũng</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nghịch</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y </a:t>
            </a:r>
            <a:r>
              <a:rPr lang="fr-FR" sz="2000" dirty="0" err="1">
                <a:latin typeface="Arial" panose="020B0604020202020204" pitchFamily="34" charset="0"/>
                <a:ea typeface="Calibri" panose="020F0502020204030204" pitchFamily="34" charset="0"/>
                <a:cs typeface="Arial" panose="020B0604020202020204" pitchFamily="34" charset="0"/>
              </a:rPr>
              <a:t>theo</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hệ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số</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 </a:t>
            </a:r>
            <a:r>
              <a:rPr lang="fr-FR" sz="2000" dirty="0" err="1">
                <a:latin typeface="Arial" panose="020B0604020202020204" pitchFamily="34" charset="0"/>
                <a:ea typeface="Calibri" panose="020F0502020204030204" pitchFamily="34" charset="0"/>
                <a:cs typeface="Arial" panose="020B0604020202020204" pitchFamily="34" charset="0"/>
              </a:rPr>
              <a:t>và</a:t>
            </a:r>
            <a:r>
              <a:rPr lang="fr-FR" sz="2000" dirty="0">
                <a:latin typeface="Arial" panose="020B0604020202020204" pitchFamily="34" charset="0"/>
                <a:ea typeface="Calibri" panose="020F0502020204030204" pitchFamily="34" charset="0"/>
                <a:cs typeface="Arial" panose="020B0604020202020204" pitchFamily="34" charset="0"/>
              </a:rPr>
              <a:t> ta </a:t>
            </a:r>
            <a:r>
              <a:rPr lang="fr-FR" sz="2000" dirty="0" err="1">
                <a:latin typeface="Arial" panose="020B0604020202020204" pitchFamily="34" charset="0"/>
                <a:ea typeface="Calibri" panose="020F0502020204030204" pitchFamily="34" charset="0"/>
                <a:cs typeface="Arial" panose="020B0604020202020204" pitchFamily="34" charset="0"/>
              </a:rPr>
              <a:t>nói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hai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đại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lượng</a:t>
            </a:r>
            <a:r>
              <a:rPr lang="fr-FR" sz="2000" dirty="0">
                <a:latin typeface="Arial" panose="020B0604020202020204" pitchFamily="34" charset="0"/>
                <a:ea typeface="Calibri" panose="020F0502020204030204" pitchFamily="34" charset="0"/>
                <a:cs typeface="Arial" panose="020B0604020202020204" pitchFamily="34" charset="0"/>
              </a:rPr>
              <a:t> x </a:t>
            </a:r>
            <a:r>
              <a:rPr lang="fr-FR" sz="2000" dirty="0" err="1">
                <a:latin typeface="Arial" panose="020B0604020202020204" pitchFamily="34" charset="0"/>
                <a:ea typeface="Calibri" panose="020F0502020204030204" pitchFamily="34" charset="0"/>
                <a:cs typeface="Arial" panose="020B0604020202020204" pitchFamily="34" charset="0"/>
              </a:rPr>
              <a:t>và</a:t>
            </a:r>
            <a:r>
              <a:rPr lang="fr-FR" sz="2000" dirty="0">
                <a:latin typeface="Arial" panose="020B0604020202020204" pitchFamily="34" charset="0"/>
                <a:ea typeface="Calibri" panose="020F0502020204030204" pitchFamily="34" charset="0"/>
                <a:cs typeface="Arial" panose="020B0604020202020204" pitchFamily="34" charset="0"/>
              </a:rPr>
              <a:t> y </a:t>
            </a:r>
            <a:r>
              <a:rPr lang="fr-FR" sz="2000" dirty="0" err="1">
                <a:latin typeface="Arial" panose="020B0604020202020204" pitchFamily="34" charset="0"/>
                <a:ea typeface="Calibri" panose="020F0502020204030204" pitchFamily="34" charset="0"/>
                <a:cs typeface="Arial" panose="020B0604020202020204" pitchFamily="34" charset="0"/>
              </a:rPr>
              <a:t>tỉ</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lệ</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nghịch</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với</a:t>
            </a:r>
            <a:r>
              <a:rPr lang="fr-FR" sz="2000" dirty="0">
                <a:latin typeface="Arial" panose="020B0604020202020204" pitchFamily="34" charset="0"/>
                <a:ea typeface="Calibri" panose="020F0502020204030204" pitchFamily="34" charset="0"/>
                <a:cs typeface="Arial" panose="020B0604020202020204" pitchFamily="34" charset="0"/>
              </a:rPr>
              <a:t> </a:t>
            </a:r>
            <a:r>
              <a:rPr lang="fr-FR" sz="2000" dirty="0" err="1">
                <a:latin typeface="Arial" panose="020B0604020202020204" pitchFamily="34" charset="0"/>
                <a:ea typeface="Calibri" panose="020F0502020204030204" pitchFamily="34" charset="0"/>
                <a:cs typeface="Arial" panose="020B0604020202020204" pitchFamily="34" charset="0"/>
              </a:rPr>
              <a:t>nhau</a:t>
            </a:r>
            <a:r>
              <a:rPr lang="fr-FR"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8"/>
          <p:cNvGrpSpPr/>
          <p:nvPr/>
        </p:nvGrpSpPr>
        <p:grpSpPr>
          <a:xfrm>
            <a:off x="3543300" y="3230775"/>
            <a:ext cx="1986922" cy="676532"/>
            <a:chOff x="6967786" y="6404060"/>
            <a:chExt cx="3973844" cy="1353064"/>
          </a:xfrm>
        </p:grpSpPr>
        <mc:AlternateContent xmlns:mc="http://schemas.openxmlformats.org/markup-compatibility/2006" xmlns:a14="http://schemas.microsoft.com/office/drawing/2010/main">
          <mc:Choice Requires="a14">
            <p:sp>
              <p:nvSpPr>
                <p:cNvPr id="17" name="Rectangle 16"/>
                <p:cNvSpPr/>
                <p:nvPr/>
              </p:nvSpPr>
              <p:spPr>
                <a:xfrm>
                  <a:off x="6967786" y="6404060"/>
                  <a:ext cx="1805238" cy="12476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panose="02040503050406030204" pitchFamily="18" charset="0"/>
                          </a:rPr>
                          <m:t>𝒚</m:t>
                        </m:r>
                        <m:r>
                          <a:rPr lang="en-US" sz="2000" b="1">
                            <a:latin typeface="Cambria Math" panose="02040503050406030204" pitchFamily="18" charset="0"/>
                          </a:rPr>
                          <m:t>=</m:t>
                        </m:r>
                        <m:f>
                          <m:fPr>
                            <m:ctrlPr>
                              <a:rPr lang="en-US" sz="2000" b="1" i="1">
                                <a:latin typeface="Cambria Math" panose="02040503050406030204" pitchFamily="18" charset="0"/>
                              </a:rPr>
                            </m:ctrlPr>
                          </m:fPr>
                          <m:num>
                            <m:r>
                              <a:rPr lang="en-US" sz="2000" b="1" i="1">
                                <a:latin typeface="Cambria Math" panose="02040503050406030204" pitchFamily="18" charset="0"/>
                              </a:rPr>
                              <m:t>𝒂</m:t>
                            </m:r>
                          </m:num>
                          <m:den>
                            <m:r>
                              <a:rPr lang="en-US" sz="2000" b="1" i="1">
                                <a:latin typeface="Cambria Math" panose="02040503050406030204" pitchFamily="18" charset="0"/>
                              </a:rPr>
                              <m:t>𝒙</m:t>
                            </m:r>
                          </m:den>
                        </m:f>
                      </m:oMath>
                    </m:oMathPara>
                  </a14:m>
                  <a:endParaRPr lang="en-US" sz="2000" b="1" dirty="0"/>
                </a:p>
              </p:txBody>
            </p:sp>
          </mc:Choice>
          <mc:Fallback xmlns="">
            <p:sp>
              <p:nvSpPr>
                <p:cNvPr id="17" name="Rectangle 16"/>
                <p:cNvSpPr>
                  <a:spLocks noRot="1" noChangeAspect="1" noMove="1" noResize="1" noEditPoints="1" noAdjustHandles="1" noChangeArrowheads="1" noChangeShapeType="1" noTextEdit="1"/>
                </p:cNvSpPr>
                <p:nvPr/>
              </p:nvSpPr>
              <p:spPr>
                <a:xfrm>
                  <a:off x="6967786" y="6404060"/>
                  <a:ext cx="1805238" cy="124765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Rectangle 17"/>
                <p:cNvSpPr/>
                <p:nvPr/>
              </p:nvSpPr>
              <p:spPr>
                <a:xfrm>
                  <a:off x="8561106" y="6404060"/>
                  <a:ext cx="2380524" cy="135306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a:latin typeface="Cambria Math" panose="02040503050406030204" pitchFamily="18" charset="0"/>
                          </a:rPr>
                          <m:t>⇒</m:t>
                        </m:r>
                        <m:r>
                          <a:rPr lang="en-US" sz="2000" b="1" i="1">
                            <a:latin typeface="Cambria Math" panose="02040503050406030204" pitchFamily="18" charset="0"/>
                          </a:rPr>
                          <m:t>𝒙</m:t>
                        </m:r>
                        <m:r>
                          <a:rPr lang="en-US" sz="2000" b="1">
                            <a:latin typeface="Cambria Math" panose="02040503050406030204" pitchFamily="18" charset="0"/>
                          </a:rPr>
                          <m:t>=</m:t>
                        </m:r>
                        <m:f>
                          <m:fPr>
                            <m:ctrlPr>
                              <a:rPr lang="en-US" sz="2000" b="1" i="1">
                                <a:latin typeface="Cambria Math" panose="02040503050406030204" pitchFamily="18" charset="0"/>
                              </a:rPr>
                            </m:ctrlPr>
                          </m:fPr>
                          <m:num>
                            <m:r>
                              <a:rPr lang="en-US" sz="2000" b="1" i="1">
                                <a:latin typeface="Cambria Math" panose="02040503050406030204" pitchFamily="18" charset="0"/>
                              </a:rPr>
                              <m:t>𝒂</m:t>
                            </m:r>
                          </m:num>
                          <m:den>
                            <m:r>
                              <a:rPr lang="en-US" sz="2000" b="1" i="1">
                                <a:latin typeface="Cambria Math" panose="02040503050406030204" pitchFamily="18" charset="0"/>
                              </a:rPr>
                              <m:t>𝒚</m:t>
                            </m:r>
                          </m:den>
                        </m:f>
                      </m:oMath>
                    </m:oMathPara>
                  </a14:m>
                  <a:endParaRPr lang="en-US" sz="2000" b="1" dirty="0"/>
                </a:p>
              </p:txBody>
            </p:sp>
          </mc:Choice>
          <mc:Fallback xmlns="">
            <p:sp>
              <p:nvSpPr>
                <p:cNvPr id="18" name="Rectangle 17"/>
                <p:cNvSpPr>
                  <a:spLocks noRot="1" noChangeAspect="1" noMove="1" noResize="1" noEditPoints="1" noAdjustHandles="1" noChangeArrowheads="1" noChangeShapeType="1" noTextEdit="1"/>
                </p:cNvSpPr>
                <p:nvPr/>
              </p:nvSpPr>
              <p:spPr>
                <a:xfrm>
                  <a:off x="8561106" y="6404060"/>
                  <a:ext cx="2380524" cy="1353064"/>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037986940"/>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19100" y="247650"/>
            <a:ext cx="2781300" cy="553998"/>
            <a:chOff x="381000" y="190500"/>
            <a:chExt cx="5562600" cy="1107996"/>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a:p>
          </p:txBody>
        </p:sp>
        <p:sp>
          <p:nvSpPr>
            <p:cNvPr id="13" name="Rectangle 12"/>
            <p:cNvSpPr/>
            <p:nvPr/>
          </p:nvSpPr>
          <p:spPr>
            <a:xfrm>
              <a:off x="598276" y="190500"/>
              <a:ext cx="5149488" cy="1107996"/>
            </a:xfrm>
            <a:prstGeom prst="rect">
              <a:avLst/>
            </a:prstGeom>
          </p:spPr>
          <p:txBody>
            <a:bodyPr wrap="none">
              <a:spAutoFit/>
            </a:bodyPr>
            <a:lstStyle/>
            <a:p>
              <a:pPr algn="just">
                <a:lnSpc>
                  <a:spcPct val="150000"/>
                </a:lnSpc>
                <a:spcAft>
                  <a:spcPts val="400"/>
                </a:spcAft>
              </a:pPr>
              <a:r>
                <a:rPr lang="nl-NL" sz="2000" b="1" dirty="0">
                  <a:solidFill>
                    <a:schemeClr val="bg1"/>
                  </a:solidFill>
                  <a:latin typeface="Arial" panose="020B0604020202020204" pitchFamily="34" charset="0"/>
                  <a:ea typeface="Times New Roman" panose="02020603050405020304" pitchFamily="18" charset="0"/>
                  <a:cs typeface="Arial" panose="020B0604020202020204" pitchFamily="34" charset="0"/>
                </a:rPr>
                <a:t>Ví dụ 1 (SGK – tr16)</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rot="10130791">
            <a:off x="8101104" y="156890"/>
            <a:ext cx="877824" cy="332852"/>
          </a:xfrm>
          <a:prstGeom prst="rect">
            <a:avLst/>
          </a:prstGeom>
        </p:spPr>
      </p:pic>
      <p:pic>
        <p:nvPicPr>
          <p:cNvPr id="19" name="Picture 10"/>
          <p:cNvPicPr>
            <a:picLocks noChangeAspect="1"/>
          </p:cNvPicPr>
          <p:nvPr/>
        </p:nvPicPr>
        <p:blipFill>
          <a:blip r:embed="rId38"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70344">
            <a:off x="9152" y="4523142"/>
            <a:ext cx="819895" cy="380133"/>
          </a:xfrm>
          <a:prstGeom prst="rect">
            <a:avLst/>
          </a:prstGeom>
        </p:spPr>
      </p:pic>
      <p:pic>
        <p:nvPicPr>
          <p:cNvPr id="28" name="Picture 6"/>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flipH="1" flipV="1">
            <a:off x="8408827" y="4552950"/>
            <a:ext cx="610745" cy="476381"/>
          </a:xfrm>
          <a:prstGeom prst="rect">
            <a:avLst/>
          </a:prstGeom>
        </p:spPr>
      </p:pic>
      <p:grpSp>
        <p:nvGrpSpPr>
          <p:cNvPr id="3" name="Group 2"/>
          <p:cNvGrpSpPr/>
          <p:nvPr/>
        </p:nvGrpSpPr>
        <p:grpSpPr>
          <a:xfrm>
            <a:off x="419100" y="933450"/>
            <a:ext cx="4265386" cy="3580467"/>
            <a:chOff x="838199" y="1790700"/>
            <a:chExt cx="8530772" cy="7160934"/>
          </a:xfrm>
        </p:grpSpPr>
        <p:sp>
          <p:nvSpPr>
            <p:cNvPr id="2" name="Rectangle 1"/>
            <p:cNvSpPr/>
            <p:nvPr/>
          </p:nvSpPr>
          <p:spPr>
            <a:xfrm>
              <a:off x="838199" y="1790700"/>
              <a:ext cx="8530772" cy="7160934"/>
            </a:xfrm>
            <a:prstGeom prst="rect">
              <a:avLst/>
            </a:prstGeom>
          </p:spPr>
          <p:txBody>
            <a:bodyPr wrap="square">
              <a:spAutoFit/>
            </a:bodyPr>
            <a:lstStyle/>
            <a:p>
              <a:pPr algn="just">
                <a:lnSpc>
                  <a:spcPct val="150000"/>
                </a:lnSpc>
                <a:spcAft>
                  <a:spcPts val="400"/>
                </a:spcAft>
              </a:pP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nghịch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2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y = -4.</a:t>
              </a:r>
            </a:p>
            <a:p>
              <a:pPr marL="371475" indent="-371475" algn="just">
                <a:lnSpc>
                  <a:spcPct val="150000"/>
                </a:lnSpc>
                <a:spcAft>
                  <a:spcPts val="400"/>
                </a:spcAft>
                <a:buAutoNum type="alphaLcParenR"/>
              </a:pP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400"/>
                </a:spcAft>
              </a:pP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400"/>
                </a:spcAft>
              </a:pP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p>
            <a:p>
              <a:pPr algn="just">
                <a:lnSpc>
                  <a:spcPct val="150000"/>
                </a:lnSpc>
                <a:spcAft>
                  <a:spcPts val="400"/>
                </a:spcAft>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4;</a:t>
              </a:r>
            </a:p>
            <a:p>
              <a:pPr algn="just">
                <a:lnSpc>
                  <a:spcPct val="150000"/>
                </a:lnSpc>
                <a:spcAft>
                  <a:spcPts val="400"/>
                </a:spcAft>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0,5.</a:t>
              </a:r>
            </a:p>
          </p:txBody>
        </p:sp>
        <mc:AlternateContent xmlns:mc="http://schemas.openxmlformats.org/markup-compatibility/2006" xmlns:a14="http://schemas.microsoft.com/office/drawing/2010/main">
          <mc:Choice Requires="a14">
            <p:sp>
              <p:nvSpPr>
                <p:cNvPr id="24" name="Rectangle 23"/>
                <p:cNvSpPr/>
                <p:nvPr/>
              </p:nvSpPr>
              <p:spPr>
                <a:xfrm>
                  <a:off x="1603451" y="4813878"/>
                  <a:ext cx="1775230" cy="12389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𝑦</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𝑎</m:t>
                            </m:r>
                          </m:num>
                          <m:den>
                            <m:r>
                              <a:rPr lang="en-US" sz="2000" i="1">
                                <a:latin typeface="Cambria Math" panose="02040503050406030204" pitchFamily="18" charset="0"/>
                              </a:rPr>
                              <m:t>𝑥</m:t>
                            </m:r>
                          </m:den>
                        </m:f>
                      </m:oMath>
                    </m:oMathPara>
                  </a14:m>
                  <a:endParaRPr lang="en-US" sz="2000" dirty="0"/>
                </a:p>
              </p:txBody>
            </p:sp>
          </mc:Choice>
          <mc:Fallback xmlns="">
            <p:sp>
              <p:nvSpPr>
                <p:cNvPr id="24" name="Rectangle 23"/>
                <p:cNvSpPr>
                  <a:spLocks noRot="1" noChangeAspect="1" noMove="1" noResize="1" noEditPoints="1" noAdjustHandles="1" noChangeArrowheads="1" noChangeShapeType="1" noTextEdit="1"/>
                </p:cNvSpPr>
                <p:nvPr/>
              </p:nvSpPr>
              <p:spPr>
                <a:xfrm>
                  <a:off x="1603451" y="4813878"/>
                  <a:ext cx="1775230" cy="1238930"/>
                </a:xfrm>
                <a:prstGeom prst="rect">
                  <a:avLst/>
                </a:prstGeom>
                <a:blipFill>
                  <a:blip r:embed="rId41"/>
                  <a:stretch>
                    <a:fillRect/>
                  </a:stretch>
                </a:blipFill>
              </p:spPr>
              <p:txBody>
                <a:bodyPr/>
                <a:lstStyle/>
                <a:p>
                  <a:r>
                    <a:rPr lang="en-US">
                      <a:noFill/>
                    </a:rPr>
                    <a:t> </a:t>
                  </a:r>
                </a:p>
              </p:txBody>
            </p:sp>
          </mc:Fallback>
        </mc:AlternateContent>
      </p:grpSp>
      <p:cxnSp>
        <p:nvCxnSpPr>
          <p:cNvPr id="5" name="Straight Connector 4"/>
          <p:cNvCxnSpPr/>
          <p:nvPr/>
        </p:nvCxnSpPr>
        <p:spPr>
          <a:xfrm>
            <a:off x="4800600" y="0"/>
            <a:ext cx="0" cy="514350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4933078" y="971550"/>
                <a:ext cx="3970895" cy="1066959"/>
              </a:xfrm>
              <a:prstGeom prst="rect">
                <a:avLst/>
              </a:prstGeom>
            </p:spPr>
            <p:txBody>
              <a:bodyPr wrap="none">
                <a:spAutoFit/>
              </a:bodyPr>
              <a:lstStyle/>
              <a:p>
                <a:pPr marL="371475" indent="-371475" algn="just">
                  <a:lnSpc>
                    <a:spcPct val="150000"/>
                  </a:lnSpc>
                  <a:spcAft>
                    <a:spcPts val="400"/>
                  </a:spcAft>
                  <a:buAutoNum type="alphaLcParenR"/>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𝑎</m:t>
                    </m:r>
                    <m:r>
                      <a:rPr lang="en-US" sz="2000" i="1" dirty="0">
                        <a:latin typeface="Cambria Math" panose="02040503050406030204" pitchFamily="18" charset="0"/>
                        <a:ea typeface="Calibri" panose="020F0502020204030204" pitchFamily="34" charset="0"/>
                        <a:cs typeface="Arial" panose="020B0604020202020204" pitchFamily="34" charset="0"/>
                      </a:rPr>
                      <m:t>=</m:t>
                    </m:r>
                    <m:r>
                      <a:rPr lang="en-US" sz="2000" i="1" dirty="0" err="1">
                        <a:latin typeface="Cambria Math" panose="02040503050406030204" pitchFamily="18" charset="0"/>
                        <a:ea typeface="Calibri" panose="020F0502020204030204" pitchFamily="34" charset="0"/>
                        <a:cs typeface="Arial" panose="020B0604020202020204" pitchFamily="34" charset="0"/>
                      </a:rPr>
                      <m:t>𝑥𝑦</m:t>
                    </m:r>
                    <m:r>
                      <a:rPr lang="en-US" sz="2000" i="1" dirty="0">
                        <a:latin typeface="Cambria Math" panose="02040503050406030204" pitchFamily="18" charset="0"/>
                        <a:ea typeface="Calibri" panose="020F0502020204030204" pitchFamily="34" charset="0"/>
                        <a:cs typeface="Arial" panose="020B0604020202020204" pitchFamily="34" charset="0"/>
                      </a:rPr>
                      <m:t>=2.(−4)=−8</m:t>
                    </m:r>
                  </m:oMath>
                </a14:m>
                <a:r>
                  <a:rPr lang="en-US" sz="2000" dirty="0">
                    <a:latin typeface="Arial" panose="020B0604020202020204" pitchFamily="34" charset="0"/>
                    <a:ea typeface="Calibri" panose="020F0502020204030204" pitchFamily="34" charset="0"/>
                    <a:cs typeface="Arial" panose="020B0604020202020204" pitchFamily="34" charset="0"/>
                  </a:rPr>
                  <a:t>. </a:t>
                </a:r>
              </a:p>
              <a:p>
                <a:pPr algn="just">
                  <a:lnSpc>
                    <a:spcPct val="150000"/>
                  </a:lnSpc>
                  <a:spcAft>
                    <a:spcPts val="400"/>
                  </a:spcAft>
                </a:pPr>
                <a:r>
                  <a:rPr lang="en-US" sz="2000" dirty="0">
                    <a:latin typeface="Arial" panose="020B0604020202020204" pitchFamily="34" charset="0"/>
                    <a:ea typeface="Calibri" panose="020F0502020204030204" pitchFamily="34" charset="0"/>
                    <a:cs typeface="Arial" panose="020B0604020202020204" pitchFamily="34" charset="0"/>
                  </a:rPr>
                  <a:t>Do </a:t>
                </a:r>
                <a:r>
                  <a:rPr lang="en-US" sz="2000" dirty="0" err="1">
                    <a:latin typeface="Arial" panose="020B0604020202020204" pitchFamily="34" charset="0"/>
                    <a:ea typeface="Calibri" panose="020F0502020204030204" pitchFamily="34" charset="0"/>
                    <a:cs typeface="Arial" panose="020B0604020202020204" pitchFamily="34" charset="0"/>
                  </a:rPr>
                  <a:t>đó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4933078" y="971550"/>
                <a:ext cx="3970895" cy="1066959"/>
              </a:xfrm>
              <a:prstGeom prst="rect">
                <a:avLst/>
              </a:prstGeom>
              <a:blipFill>
                <a:blip r:embed="rId42"/>
                <a:stretch>
                  <a:fillRect l="-1534" b="-4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752696" y="1415764"/>
                <a:ext cx="1073692"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𝑦</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−8</m:t>
                          </m:r>
                        </m:num>
                        <m:den>
                          <m:r>
                            <a:rPr lang="en-US" sz="2000" i="1">
                              <a:latin typeface="Cambria Math" panose="02040503050406030204" pitchFamily="18" charset="0"/>
                            </a:rPr>
                            <m:t>𝑥</m:t>
                          </m:r>
                        </m:den>
                      </m:f>
                    </m:oMath>
                  </m:oMathPara>
                </a14:m>
                <a:endParaRPr lang="en-US" sz="2000" dirty="0"/>
              </a:p>
            </p:txBody>
          </p:sp>
        </mc:Choice>
        <mc:Fallback xmlns="">
          <p:sp>
            <p:nvSpPr>
              <p:cNvPr id="8" name="Rectangle 7"/>
              <p:cNvSpPr>
                <a:spLocks noRot="1" noChangeAspect="1" noMove="1" noResize="1" noEditPoints="1" noAdjustHandles="1" noChangeArrowheads="1" noChangeShapeType="1" noTextEdit="1"/>
              </p:cNvSpPr>
              <p:nvPr/>
            </p:nvSpPr>
            <p:spPr>
              <a:xfrm>
                <a:off x="5752696" y="1415764"/>
                <a:ext cx="1073692" cy="670568"/>
              </a:xfrm>
              <a:prstGeom prst="rect">
                <a:avLst/>
              </a:prstGeom>
              <a:blipFill>
                <a:blip r:embed="rId43"/>
                <a:stretch>
                  <a:fillRect/>
                </a:stretch>
              </a:blipFill>
            </p:spPr>
            <p:txBody>
              <a:bodyPr/>
              <a:lstStyle/>
              <a:p>
                <a:r>
                  <a:rPr lang="en-US">
                    <a:noFill/>
                  </a:rPr>
                  <a:t> </a:t>
                </a:r>
              </a:p>
            </p:txBody>
          </p:sp>
        </mc:Fallback>
      </mc:AlternateContent>
      <p:sp>
        <p:nvSpPr>
          <p:cNvPr id="29" name="Oval Callout 28"/>
          <p:cNvSpPr/>
          <p:nvPr/>
        </p:nvSpPr>
        <p:spPr>
          <a:xfrm>
            <a:off x="6025830" y="247650"/>
            <a:ext cx="1330844" cy="48298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2000" b="1">
                <a:solidFill>
                  <a:schemeClr val="tx1"/>
                </a:solidFill>
              </a:rPr>
              <a:t>Giải</a:t>
            </a:r>
            <a:endParaRPr lang="en-US" sz="2000" b="1">
              <a:solidFill>
                <a:schemeClr val="tx1"/>
              </a:solidFill>
            </a:endParaRPr>
          </a:p>
        </p:txBody>
      </p:sp>
      <mc:AlternateContent xmlns:mc="http://schemas.openxmlformats.org/markup-compatibility/2006" xmlns:a14="http://schemas.microsoft.com/office/drawing/2010/main">
        <mc:Choice Requires="a14">
          <p:sp>
            <p:nvSpPr>
              <p:cNvPr id="9" name="Rectangle 8"/>
              <p:cNvSpPr/>
              <p:nvPr/>
            </p:nvSpPr>
            <p:spPr>
              <a:xfrm>
                <a:off x="4949316" y="2293580"/>
                <a:ext cx="2157514" cy="553998"/>
              </a:xfrm>
              <a:prstGeom prst="rect">
                <a:avLst/>
              </a:prstGeom>
            </p:spPr>
            <p:txBody>
              <a:bodyPr wrap="none">
                <a:spAutoFit/>
              </a:bodyPr>
              <a:lstStyle/>
              <a:p>
                <a:pPr algn="just">
                  <a:lnSpc>
                    <a:spcPct val="150000"/>
                  </a:lnSpc>
                  <a:spcAft>
                    <a:spcPts val="400"/>
                  </a:spcAft>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latin typeface="Cambria Math" panose="02040503050406030204" pitchFamily="18" charset="0"/>
                        <a:ea typeface="Calibri" panose="020F0502020204030204" pitchFamily="34" charset="0"/>
                        <a:cs typeface="Arial" panose="020B0604020202020204" pitchFamily="34" charset="0"/>
                      </a:rPr>
                      <m:t>𝑥</m:t>
                    </m:r>
                    <m:r>
                      <a:rPr lang="en-US" sz="2000" i="1" dirty="0">
                        <a:latin typeface="Cambria Math" panose="02040503050406030204" pitchFamily="18" charset="0"/>
                        <a:ea typeface="Calibri" panose="020F0502020204030204" pitchFamily="34" charset="0"/>
                        <a:cs typeface="Arial" panose="020B0604020202020204" pitchFamily="34" charset="0"/>
                      </a:rPr>
                      <m:t>=4 </m:t>
                    </m:r>
                  </m:oMath>
                </a14:m>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endParaRPr lang="en-US" sz="2000" dirty="0">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4949316" y="2293580"/>
                <a:ext cx="2157514" cy="553998"/>
              </a:xfrm>
              <a:prstGeom prst="rect">
                <a:avLst/>
              </a:prstGeom>
              <a:blipFill>
                <a:blip r:embed="rId44"/>
                <a:stretch>
                  <a:fillRect l="-3107" r="-1695"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081381" y="2228850"/>
                <a:ext cx="1743554"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𝑦</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−8</m:t>
                          </m:r>
                        </m:num>
                        <m:den>
                          <m:r>
                            <a:rPr lang="en-US" sz="2000">
                              <a:latin typeface="Cambria Math" panose="02040503050406030204" pitchFamily="18" charset="0"/>
                            </a:rPr>
                            <m:t>4</m:t>
                          </m:r>
                        </m:den>
                      </m:f>
                      <m:r>
                        <a:rPr lang="en-US" sz="2000">
                          <a:latin typeface="Cambria Math" panose="02040503050406030204" pitchFamily="18" charset="0"/>
                        </a:rPr>
                        <m:t>=−2</m:t>
                      </m:r>
                    </m:oMath>
                  </m:oMathPara>
                </a14:m>
                <a:endParaRPr lang="en-US" sz="2000" dirty="0"/>
              </a:p>
            </p:txBody>
          </p:sp>
        </mc:Choice>
        <mc:Fallback xmlns="">
          <p:sp>
            <p:nvSpPr>
              <p:cNvPr id="12" name="Rectangle 11"/>
              <p:cNvSpPr>
                <a:spLocks noRot="1" noChangeAspect="1" noMove="1" noResize="1" noEditPoints="1" noAdjustHandles="1" noChangeArrowheads="1" noChangeShapeType="1" noTextEdit="1"/>
              </p:cNvSpPr>
              <p:nvPr/>
            </p:nvSpPr>
            <p:spPr>
              <a:xfrm>
                <a:off x="7081381" y="2228850"/>
                <a:ext cx="1743554" cy="668516"/>
              </a:xfrm>
              <a:prstGeom prst="rect">
                <a:avLst/>
              </a:prstGeom>
              <a:blipFill>
                <a:blip r:embed="rId45"/>
                <a:stretch>
                  <a:fillRect/>
                </a:stretch>
              </a:blipFill>
            </p:spPr>
            <p:txBody>
              <a:bodyPr/>
              <a:lstStyle/>
              <a:p>
                <a:r>
                  <a:rPr lang="en-US">
                    <a:noFill/>
                  </a:rPr>
                  <a:t> </a:t>
                </a:r>
              </a:p>
            </p:txBody>
          </p:sp>
        </mc:Fallback>
      </mc:AlternateContent>
      <p:sp>
        <p:nvSpPr>
          <p:cNvPr id="30" name="Rectangle 29"/>
          <p:cNvSpPr/>
          <p:nvPr/>
        </p:nvSpPr>
        <p:spPr>
          <a:xfrm>
            <a:off x="5029200" y="3124826"/>
            <a:ext cx="4572000" cy="553998"/>
          </a:xfrm>
          <a:prstGeom prst="rect">
            <a:avLst/>
          </a:prstGeom>
        </p:spPr>
        <p:txBody>
          <a:bodyPr>
            <a:spAutoFit/>
          </a:bodyPr>
          <a:lstStyle/>
          <a:p>
            <a:pPr algn="just">
              <a:lnSpc>
                <a:spcPct val="150000"/>
              </a:lnSpc>
              <a:spcAft>
                <a:spcPts val="400"/>
              </a:spcAft>
            </a:pPr>
            <a:r>
              <a:rPr lang="en-US" sz="2000" dirty="0">
                <a:latin typeface="Arial" panose="020B0604020202020204" pitchFamily="34" charset="0"/>
                <a:ea typeface="Times New Roman" panose="02020603050405020304" pitchFamily="18" charset="0"/>
                <a:cs typeface="Arial" panose="020B0604020202020204" pitchFamily="34" charset="0"/>
              </a:rPr>
              <a:t>c) </a:t>
            </a:r>
            <a:r>
              <a:rPr lang="en-US" sz="2000" dirty="0" err="1">
                <a:latin typeface="Arial" panose="020B0604020202020204" pitchFamily="34" charset="0"/>
                <a:ea typeface="Times New Roman" panose="02020603050405020304" pitchFamily="18" charset="0"/>
                <a:cs typeface="Arial" panose="020B0604020202020204" pitchFamily="34" charset="0"/>
              </a:rPr>
              <a:t>Từ</a:t>
            </a:r>
            <a:endParaRPr lang="en-US" sz="2000" dirty="0">
              <a:latin typeface="Arial" panose="020B0604020202020204" pitchFamily="34" charset="0"/>
              <a:ea typeface="Calibri" panose="020F0502020204030204" pitchFamily="34" charset="0"/>
              <a:cs typeface="Arial" panose="020B0604020202020204" pitchFamily="34" charset="0"/>
            </a:endParaRPr>
          </a:p>
        </p:txBody>
      </p:sp>
      <p:sp>
        <p:nvSpPr>
          <p:cNvPr id="31" name="Rectangle 30"/>
          <p:cNvSpPr/>
          <p:nvPr/>
        </p:nvSpPr>
        <p:spPr>
          <a:xfrm>
            <a:off x="5070674" y="3702219"/>
            <a:ext cx="4572000" cy="553998"/>
          </a:xfrm>
          <a:prstGeom prst="rect">
            <a:avLst/>
          </a:prstGeom>
        </p:spPr>
        <p:txBody>
          <a:bodyPr>
            <a:spAutoFit/>
          </a:bodyPr>
          <a:lstStyle/>
          <a:p>
            <a:pPr algn="just">
              <a:lnSpc>
                <a:spcPct val="150000"/>
              </a:lnSpc>
              <a:spcAft>
                <a:spcPts val="400"/>
              </a:spcAft>
            </a:pP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Do </a:t>
            </a:r>
            <a:r>
              <a:rPr lang="en-US"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đó</a:t>
            </a: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khi</a:t>
            </a: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y = 0,5 ta </a:t>
            </a:r>
            <a:r>
              <a:rPr lang="en-US"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có</a:t>
            </a:r>
            <a:endParaRPr lang="en-U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2" name="Rectangle 31"/>
              <p:cNvSpPr/>
              <p:nvPr/>
            </p:nvSpPr>
            <p:spPr>
              <a:xfrm>
                <a:off x="5738153" y="3067051"/>
                <a:ext cx="1073692" cy="6705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𝑦</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−8</m:t>
                          </m:r>
                        </m:num>
                        <m:den>
                          <m:r>
                            <a:rPr lang="en-US" sz="2000" i="1">
                              <a:latin typeface="Cambria Math" panose="02040503050406030204" pitchFamily="18" charset="0"/>
                            </a:rPr>
                            <m:t>𝑥</m:t>
                          </m:r>
                        </m:den>
                      </m:f>
                    </m:oMath>
                  </m:oMathPara>
                </a14:m>
                <a:endParaRPr lang="en-US" sz="2000" dirty="0"/>
              </a:p>
            </p:txBody>
          </p:sp>
        </mc:Choice>
        <mc:Fallback xmlns="">
          <p:sp>
            <p:nvSpPr>
              <p:cNvPr id="32" name="Rectangle 31"/>
              <p:cNvSpPr>
                <a:spLocks noRot="1" noChangeAspect="1" noMove="1" noResize="1" noEditPoints="1" noAdjustHandles="1" noChangeArrowheads="1" noChangeShapeType="1" noTextEdit="1"/>
              </p:cNvSpPr>
              <p:nvPr/>
            </p:nvSpPr>
            <p:spPr>
              <a:xfrm>
                <a:off x="5738153" y="3067051"/>
                <a:ext cx="1073692" cy="670568"/>
              </a:xfrm>
              <a:prstGeom prst="rect">
                <a:avLst/>
              </a:prstGeom>
              <a:blipFill>
                <a:blip r:embed="rId46"/>
                <a:stretch>
                  <a:fillRect/>
                </a:stretch>
              </a:blipFill>
            </p:spPr>
            <p:txBody>
              <a:bodyPr/>
              <a:lstStyle/>
              <a:p>
                <a:r>
                  <a:rPr lang="en-US">
                    <a:noFill/>
                  </a:rPr>
                  <a:t> </a:t>
                </a:r>
              </a:p>
            </p:txBody>
          </p:sp>
        </mc:Fallback>
      </mc:AlternateContent>
      <p:sp>
        <p:nvSpPr>
          <p:cNvPr id="33" name="Rectangle 32"/>
          <p:cNvSpPr/>
          <p:nvPr/>
        </p:nvSpPr>
        <p:spPr>
          <a:xfrm>
            <a:off x="6718057" y="3197815"/>
            <a:ext cx="952505" cy="400110"/>
          </a:xfrm>
          <a:prstGeom prst="rect">
            <a:avLst/>
          </a:prstGeom>
        </p:spPr>
        <p:txBody>
          <a:bodyPr wrap="none">
            <a:spAutoFit/>
          </a:bodyPr>
          <a:lstStyle/>
          <a:p>
            <a:r>
              <a:rPr lang="en-US"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suy</a:t>
            </a: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prstClr val="black"/>
                </a:solidFill>
                <a:latin typeface="Arial" panose="020B0604020202020204" pitchFamily="34" charset="0"/>
                <a:ea typeface="Times New Roman" panose="02020603050405020304" pitchFamily="18" charset="0"/>
                <a:cs typeface="Arial" panose="020B0604020202020204" pitchFamily="34" charset="0"/>
              </a:rPr>
              <a:t>ra</a:t>
            </a: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n-US" sz="700" dirty="0"/>
          </a:p>
        </p:txBody>
      </p:sp>
      <mc:AlternateContent xmlns:mc="http://schemas.openxmlformats.org/markup-compatibility/2006" xmlns:a14="http://schemas.microsoft.com/office/drawing/2010/main">
        <mc:Choice Requires="a14">
          <p:sp>
            <p:nvSpPr>
              <p:cNvPr id="34" name="Rectangle 33"/>
              <p:cNvSpPr/>
              <p:nvPr/>
            </p:nvSpPr>
            <p:spPr>
              <a:xfrm>
                <a:off x="7531978" y="3043537"/>
                <a:ext cx="1069075" cy="7231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−8</m:t>
                          </m:r>
                        </m:num>
                        <m:den>
                          <m:r>
                            <a:rPr lang="en-US" sz="2000" i="1">
                              <a:latin typeface="Cambria Math" panose="02040503050406030204" pitchFamily="18" charset="0"/>
                            </a:rPr>
                            <m:t>𝑦</m:t>
                          </m:r>
                        </m:den>
                      </m:f>
                    </m:oMath>
                  </m:oMathPara>
                </a14:m>
                <a:endParaRPr lang="en-US" sz="2000" dirty="0"/>
              </a:p>
            </p:txBody>
          </p:sp>
        </mc:Choice>
        <mc:Fallback xmlns="">
          <p:sp>
            <p:nvSpPr>
              <p:cNvPr id="34" name="Rectangle 33"/>
              <p:cNvSpPr>
                <a:spLocks noRot="1" noChangeAspect="1" noMove="1" noResize="1" noEditPoints="1" noAdjustHandles="1" noChangeArrowheads="1" noChangeShapeType="1" noTextEdit="1"/>
              </p:cNvSpPr>
              <p:nvPr/>
            </p:nvSpPr>
            <p:spPr>
              <a:xfrm>
                <a:off x="7531978" y="3043537"/>
                <a:ext cx="1069075" cy="723147"/>
              </a:xfrm>
              <a:prstGeom prst="rect">
                <a:avLst/>
              </a:prstGeom>
              <a:blipFill>
                <a:blip r:embed="rId4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Rectangle 35"/>
              <p:cNvSpPr/>
              <p:nvPr/>
            </p:nvSpPr>
            <p:spPr>
              <a:xfrm>
                <a:off x="5770380" y="4286250"/>
                <a:ext cx="1884811" cy="70307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latin typeface="Cambria Math" panose="02040503050406030204" pitchFamily="18" charset="0"/>
                        </a:rPr>
                        <m:t>𝑥</m:t>
                      </m:r>
                      <m:r>
                        <a:rPr lang="en-US" sz="2000">
                          <a:latin typeface="Cambria Math" panose="02040503050406030204" pitchFamily="18" charset="0"/>
                        </a:rPr>
                        <m:t>=</m:t>
                      </m:r>
                      <m:f>
                        <m:fPr>
                          <m:ctrlPr>
                            <a:rPr lang="en-US" sz="2000" i="1">
                              <a:latin typeface="Cambria Math" panose="02040503050406030204" pitchFamily="18" charset="0"/>
                            </a:rPr>
                          </m:ctrlPr>
                        </m:fPr>
                        <m:num>
                          <m:r>
                            <a:rPr lang="en-US" sz="2000">
                              <a:latin typeface="Cambria Math" panose="02040503050406030204" pitchFamily="18" charset="0"/>
                            </a:rPr>
                            <m:t>−8</m:t>
                          </m:r>
                        </m:num>
                        <m:den>
                          <m:r>
                            <a:rPr lang="en-US" sz="2000" i="1">
                              <a:latin typeface="Cambria Math" panose="02040503050406030204" pitchFamily="18" charset="0"/>
                            </a:rPr>
                            <m:t>0,5</m:t>
                          </m:r>
                        </m:den>
                      </m:f>
                      <m:r>
                        <a:rPr lang="en-US" sz="2000" i="1">
                          <a:latin typeface="Cambria Math" panose="02040503050406030204" pitchFamily="18" charset="0"/>
                        </a:rPr>
                        <m:t>=−16</m:t>
                      </m:r>
                    </m:oMath>
                  </m:oMathPara>
                </a14:m>
                <a:endParaRPr lang="en-US" sz="2000" dirty="0"/>
              </a:p>
            </p:txBody>
          </p:sp>
        </mc:Choice>
        <mc:Fallback xmlns="">
          <p:sp>
            <p:nvSpPr>
              <p:cNvPr id="36" name="Rectangle 35"/>
              <p:cNvSpPr>
                <a:spLocks noRot="1" noChangeAspect="1" noMove="1" noResize="1" noEditPoints="1" noAdjustHandles="1" noChangeArrowheads="1" noChangeShapeType="1" noTextEdit="1"/>
              </p:cNvSpPr>
              <p:nvPr/>
            </p:nvSpPr>
            <p:spPr>
              <a:xfrm>
                <a:off x="5770380" y="4286250"/>
                <a:ext cx="1884811" cy="703078"/>
              </a:xfrm>
              <a:prstGeom prst="rect">
                <a:avLst/>
              </a:prstGeom>
              <a:blipFill>
                <a:blip r:embed="rId4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810062292"/>
      </p:ext>
    </p:extLst>
  </p:cSld>
  <p:clrMapOvr>
    <a:masterClrMapping/>
  </p:clrMapOvr>
  <mc:AlternateContent xmlns:mc="http://schemas.openxmlformats.org/markup-compatibility/2006" xmlns:p14="http://schemas.microsoft.com/office/powerpoint/2010/main">
    <mc:Choice Requires="p14">
      <p:transition spd="med" p14:dur="700">
        <p:wipe/>
      </p:transition>
    </mc:Choice>
    <mc:Fallback xmlns="">
      <p:transition spd="med">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wipe(down)">
                                      <p:cBhvr>
                                        <p:cTn id="27" dur="500"/>
                                        <p:tgtEl>
                                          <p:spTgt spid="6">
                                            <p:txEl>
                                              <p:pRg st="1" end="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randombar(horizontal)">
                                      <p:cBhvr>
                                        <p:cTn id="43" dur="500"/>
                                        <p:tgtEl>
                                          <p:spTgt spid="30"/>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randombar(horizontal)">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down)">
                                      <p:cBhvr>
                                        <p:cTn id="51" dur="500"/>
                                        <p:tgtEl>
                                          <p:spTgt spid="33"/>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wipe(down)">
                                      <p:cBhvr>
                                        <p:cTn id="54" dur="500"/>
                                        <p:tgtEl>
                                          <p:spTgt spid="3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9" grpId="0" animBg="1"/>
      <p:bldP spid="9" grpId="0"/>
      <p:bldP spid="12" grpId="0"/>
      <p:bldP spid="30" grpId="0"/>
      <p:bldP spid="31" grpId="0"/>
      <p:bldP spid="32" grpId="0"/>
      <p:bldP spid="33" grpId="0"/>
      <p:bldP spid="34"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04800" y="209550"/>
            <a:ext cx="2781300" cy="553998"/>
            <a:chOff x="381000" y="190500"/>
            <a:chExt cx="5562600" cy="1107996"/>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a:solidFill>
                  <a:prstClr val="white"/>
                </a:solidFill>
              </a:endParaRPr>
            </a:p>
          </p:txBody>
        </p:sp>
        <p:sp>
          <p:nvSpPr>
            <p:cNvPr id="13" name="Rectangle 12"/>
            <p:cNvSpPr/>
            <p:nvPr/>
          </p:nvSpPr>
          <p:spPr>
            <a:xfrm>
              <a:off x="598276" y="190500"/>
              <a:ext cx="5149488" cy="1107996"/>
            </a:xfrm>
            <a:prstGeom prst="rect">
              <a:avLst/>
            </a:prstGeom>
          </p:spPr>
          <p:txBody>
            <a:bodyPr wrap="none">
              <a:spAutoFit/>
            </a:bodyPr>
            <a:lstStyle/>
            <a:p>
              <a:pPr algn="just">
                <a:lnSpc>
                  <a:spcPct val="150000"/>
                </a:lnSpc>
                <a:spcAft>
                  <a:spcPts val="400"/>
                </a:spcAft>
              </a:pPr>
              <a:r>
                <a:rPr lang="nl-NL" sz="2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vi-VN" sz="2000" b="1" dirty="0">
                  <a:solidFill>
                    <a:prstClr val="white"/>
                  </a:solidFill>
                  <a:latin typeface="Arial" panose="020B0604020202020204" pitchFamily="34" charset="0"/>
                  <a:ea typeface="Times New Roman" panose="02020603050405020304" pitchFamily="18" charset="0"/>
                  <a:cs typeface="Arial" panose="020B0604020202020204" pitchFamily="34" charset="0"/>
                </a:rPr>
                <a:t>2</a:t>
              </a:r>
              <a:r>
                <a:rPr lang="nl-NL" sz="2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tr16)</a:t>
              </a:r>
              <a:endParaRPr lang="en-US" sz="2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2" name="Oval Callout 21"/>
          <p:cNvSpPr/>
          <p:nvPr/>
        </p:nvSpPr>
        <p:spPr>
          <a:xfrm>
            <a:off x="990599" y="3562266"/>
            <a:ext cx="1149779" cy="499152"/>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2000" b="1">
                <a:solidFill>
                  <a:prstClr val="black"/>
                </a:solidFill>
              </a:rPr>
              <a:t>Giải</a:t>
            </a:r>
            <a:endParaRPr lang="en-US" sz="2000" b="1">
              <a:solidFill>
                <a:prstClr val="black"/>
              </a:solidFill>
            </a:endParaRPr>
          </a:p>
        </p:txBody>
      </p:sp>
      <p:sp>
        <p:nvSpPr>
          <p:cNvPr id="3" name="Rectangle 2"/>
          <p:cNvSpPr/>
          <p:nvPr/>
        </p:nvSpPr>
        <p:spPr>
          <a:xfrm>
            <a:off x="495300" y="819150"/>
            <a:ext cx="6438900" cy="553998"/>
          </a:xfrm>
          <a:prstGeom prst="rect">
            <a:avLst/>
          </a:prstGeom>
        </p:spPr>
        <p:txBody>
          <a:bodyPr wrap="square">
            <a:spAutoFit/>
          </a:bodyPr>
          <a:lstStyle/>
          <a:p>
            <a:pPr algn="just">
              <a:lnSpc>
                <a:spcPct val="150000"/>
              </a:lnSpc>
              <a:spcAft>
                <a:spcPts val="400"/>
              </a:spcAft>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bên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3314700" y="232634"/>
            <a:ext cx="5791200" cy="553998"/>
          </a:xfrm>
          <a:prstGeom prst="rect">
            <a:avLst/>
          </a:prstGeom>
        </p:spPr>
        <p:txBody>
          <a:bodyPr wrap="square">
            <a:spAutoFit/>
          </a:bodyPr>
          <a:lstStyle/>
          <a:p>
            <a:pPr algn="just">
              <a:lnSpc>
                <a:spcPct val="150000"/>
              </a:lnSpc>
              <a:spcAft>
                <a:spcPts val="400"/>
              </a:spcAft>
            </a:pP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Cho y </a:t>
            </a:r>
            <a:r>
              <a:rPr lang="en-US" sz="2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en-US" sz="2000" dirty="0" err="1">
                <a:solidFill>
                  <a:prstClr val="black"/>
                </a:solidFill>
                <a:latin typeface="Arial" panose="020B0604020202020204" pitchFamily="34" charset="0"/>
                <a:ea typeface="Calibri" panose="020F0502020204030204" pitchFamily="34" charset="0"/>
                <a:cs typeface="Arial" panose="020B0604020202020204" pitchFamily="34" charset="0"/>
              </a:rPr>
              <a:t>theo</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prstClr val="black"/>
                </a:solidFill>
                <a:latin typeface="Arial" panose="020B0604020202020204" pitchFamily="34" charset="0"/>
                <a:ea typeface="Calibri" panose="020F0502020204030204" pitchFamily="34" charset="0"/>
                <a:cs typeface="Arial" panose="020B0604020202020204" pitchFamily="34" charset="0"/>
              </a:rPr>
              <a:t>hệ</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prstClr val="black"/>
                </a:solidFill>
                <a:latin typeface="Arial" panose="020B0604020202020204" pitchFamily="34" charset="0"/>
                <a:ea typeface="Calibri" panose="020F0502020204030204" pitchFamily="34" charset="0"/>
                <a:cs typeface="Arial" panose="020B0604020202020204" pitchFamily="34" charset="0"/>
              </a:rPr>
              <a:t>số</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2000" dirty="0">
                <a:solidFill>
                  <a:prstClr val="black"/>
                </a:solidFill>
                <a:latin typeface="Arial" panose="020B0604020202020204" pitchFamily="34" charset="0"/>
                <a:ea typeface="Calibri" panose="020F0502020204030204" pitchFamily="34" charset="0"/>
                <a:cs typeface="Arial" panose="020B0604020202020204" pitchFamily="34" charset="0"/>
              </a:rPr>
              <a:t> a = 12</a:t>
            </a:r>
            <a:endParaRPr lang="en-US" sz="2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nvPr>
        </p:nvGraphicFramePr>
        <p:xfrm>
          <a:off x="2209800" y="1657350"/>
          <a:ext cx="4876802" cy="1138620"/>
        </p:xfrm>
        <a:graphic>
          <a:graphicData uri="http://schemas.openxmlformats.org/drawingml/2006/table">
            <a:tbl>
              <a:tblPr firstRow="1" firstCol="1" bandRow="1"/>
              <a:tblGrid>
                <a:gridCol w="1218871">
                  <a:extLst>
                    <a:ext uri="{9D8B030D-6E8A-4147-A177-3AD203B41FA5}">
                      <a16:colId xmlns:a16="http://schemas.microsoft.com/office/drawing/2014/main" val="2930090866"/>
                    </a:ext>
                  </a:extLst>
                </a:gridCol>
                <a:gridCol w="1218871">
                  <a:extLst>
                    <a:ext uri="{9D8B030D-6E8A-4147-A177-3AD203B41FA5}">
                      <a16:colId xmlns:a16="http://schemas.microsoft.com/office/drawing/2014/main" val="617506151"/>
                    </a:ext>
                  </a:extLst>
                </a:gridCol>
                <a:gridCol w="1219530">
                  <a:extLst>
                    <a:ext uri="{9D8B030D-6E8A-4147-A177-3AD203B41FA5}">
                      <a16:colId xmlns:a16="http://schemas.microsoft.com/office/drawing/2014/main" val="1766131553"/>
                    </a:ext>
                  </a:extLst>
                </a:gridCol>
                <a:gridCol w="1219530">
                  <a:extLst>
                    <a:ext uri="{9D8B030D-6E8A-4147-A177-3AD203B41FA5}">
                      <a16:colId xmlns:a16="http://schemas.microsoft.com/office/drawing/2014/main" val="1579564104"/>
                    </a:ext>
                  </a:extLst>
                </a:gridCol>
              </a:tblGrid>
              <a:tr h="569310">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1</a:t>
                      </a:r>
                      <a:r>
                        <a:rPr lang="en-US" sz="2000">
                          <a:effectLst/>
                          <a:latin typeface="Arial" panose="020B0604020202020204" pitchFamily="34" charset="0"/>
                          <a:ea typeface="Calibri" panose="020F0502020204030204" pitchFamily="34" charset="0"/>
                          <a:cs typeface="Arial" panose="020B0604020202020204" pitchFamily="34" charset="0"/>
                        </a:rPr>
                        <a:t> =  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x</a:t>
                      </a:r>
                      <a:r>
                        <a:rPr lang="en-US" sz="2000" baseline="-25000">
                          <a:effectLst/>
                          <a:latin typeface="Arial" panose="020B0604020202020204" pitchFamily="34" charset="0"/>
                          <a:ea typeface="Calibri" panose="020F0502020204030204" pitchFamily="34" charset="0"/>
                          <a:cs typeface="Arial" panose="020B0604020202020204" pitchFamily="34" charset="0"/>
                        </a:rPr>
                        <a:t>3</a:t>
                      </a:r>
                      <a:r>
                        <a:rPr lang="en-US" sz="2000">
                          <a:effectLst/>
                          <a:latin typeface="Arial" panose="020B0604020202020204" pitchFamily="34" charset="0"/>
                          <a:ea typeface="Calibri" panose="020F0502020204030204" pitchFamily="34" charset="0"/>
                          <a:cs typeface="Arial" panose="020B0604020202020204" pitchFamily="34" charset="0"/>
                        </a:rPr>
                        <a:t> = 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789811"/>
                  </a:ext>
                </a:extLst>
              </a:tr>
              <a:tr h="569310">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CC"/>
                    </a:solidFill>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1</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a:effectLst/>
                          <a:latin typeface="Arial" panose="020B0604020202020204" pitchFamily="34" charset="0"/>
                          <a:ea typeface="Calibri" panose="020F0502020204030204" pitchFamily="34" charset="0"/>
                          <a:cs typeface="Arial" panose="020B0604020202020204" pitchFamily="34" charset="0"/>
                        </a:rPr>
                        <a:t>y</a:t>
                      </a:r>
                      <a:r>
                        <a:rPr lang="en-US" sz="2000" baseline="-25000">
                          <a:effectLst/>
                          <a:latin typeface="Arial" panose="020B0604020202020204" pitchFamily="34" charset="0"/>
                          <a:ea typeface="Calibri" panose="020F0502020204030204" pitchFamily="34" charset="0"/>
                          <a:cs typeface="Arial" panose="020B0604020202020204" pitchFamily="34" charset="0"/>
                        </a:rPr>
                        <a:t>2</a:t>
                      </a:r>
                      <a:r>
                        <a:rPr lang="en-US" sz="2000">
                          <a:effectLst/>
                          <a:latin typeface="Arial" panose="020B0604020202020204" pitchFamily="34" charset="0"/>
                          <a:ea typeface="Calibri" panose="020F0502020204030204" pitchFamily="34" charset="0"/>
                          <a:cs typeface="Arial" panose="020B0604020202020204" pitchFamily="34" charset="0"/>
                        </a:rPr>
                        <a:t> =  </a:t>
                      </a:r>
                      <a:r>
                        <a:rPr lang="en-US" sz="200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2000" dirty="0">
                          <a:effectLst/>
                          <a:latin typeface="Arial" panose="020B0604020202020204" pitchFamily="34" charset="0"/>
                          <a:ea typeface="Calibri" panose="020F0502020204030204" pitchFamily="34" charset="0"/>
                          <a:cs typeface="Arial" panose="020B0604020202020204" pitchFamily="34" charset="0"/>
                        </a:rPr>
                        <a:t>y</a:t>
                      </a:r>
                      <a:r>
                        <a:rPr lang="en-US" sz="2000" baseline="-25000" dirty="0">
                          <a:effectLst/>
                          <a:latin typeface="Arial" panose="020B0604020202020204" pitchFamily="34" charset="0"/>
                          <a:ea typeface="Calibri" panose="020F0502020204030204" pitchFamily="34" charset="0"/>
                          <a:cs typeface="Arial" panose="020B0604020202020204" pitchFamily="34" charset="0"/>
                        </a:rPr>
                        <a:t>3</a:t>
                      </a:r>
                      <a:r>
                        <a:rPr lang="en-US" sz="2000" dirty="0">
                          <a:effectLst/>
                          <a:latin typeface="Arial" panose="020B0604020202020204" pitchFamily="34" charset="0"/>
                          <a:ea typeface="Calibri" panose="020F0502020204030204" pitchFamily="34" charset="0"/>
                          <a:cs typeface="Arial" panose="020B0604020202020204" pitchFamily="34" charset="0"/>
                        </a:rPr>
                        <a:t> =  </a:t>
                      </a:r>
                      <a:r>
                        <a:rPr lang="en-US" sz="2000" dirty="0">
                          <a:solidFill>
                            <a:srgbClr val="BF8F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34290" marR="342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5934636"/>
                  </a:ext>
                </a:extLst>
              </a:tr>
            </a:tbl>
          </a:graphicData>
        </a:graphic>
      </p:graphicFrame>
      <p:sp>
        <p:nvSpPr>
          <p:cNvPr id="12" name="Rectangle 11"/>
          <p:cNvSpPr/>
          <p:nvPr/>
        </p:nvSpPr>
        <p:spPr>
          <a:xfrm>
            <a:off x="4207329" y="2303892"/>
            <a:ext cx="327334"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6</a:t>
            </a:r>
            <a:endParaRPr lang="en-US" sz="2000" b="1" dirty="0">
              <a:solidFill>
                <a:srgbClr val="FF0000"/>
              </a:solidFill>
            </a:endParaRPr>
          </a:p>
        </p:txBody>
      </p:sp>
      <p:sp>
        <p:nvSpPr>
          <p:cNvPr id="25" name="Rectangle 24"/>
          <p:cNvSpPr/>
          <p:nvPr/>
        </p:nvSpPr>
        <p:spPr>
          <a:xfrm>
            <a:off x="5424665" y="2303892"/>
            <a:ext cx="327334"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4</a:t>
            </a:r>
            <a:endParaRPr lang="en-US" sz="2000" b="1" dirty="0">
              <a:solidFill>
                <a:srgbClr val="FF0000"/>
              </a:solidFill>
            </a:endParaRPr>
          </a:p>
        </p:txBody>
      </p:sp>
      <p:sp>
        <p:nvSpPr>
          <p:cNvPr id="26" name="Rectangle 25"/>
          <p:cNvSpPr/>
          <p:nvPr/>
        </p:nvSpPr>
        <p:spPr>
          <a:xfrm>
            <a:off x="6642000" y="2305613"/>
            <a:ext cx="327334" cy="400110"/>
          </a:xfrm>
          <a:prstGeom prst="rect">
            <a:avLst/>
          </a:prstGeom>
          <a:solidFill>
            <a:schemeClr val="bg1"/>
          </a:solidFill>
        </p:spPr>
        <p:txBody>
          <a:bodyPr wrap="none">
            <a:spAutoFit/>
          </a:bodyPr>
          <a:lstStyle/>
          <a:p>
            <a:r>
              <a:rPr lang="en-US" sz="2000" b="1" dirty="0">
                <a:solidFill>
                  <a:srgbClr val="FF0000"/>
                </a:solidFill>
                <a:latin typeface="Arial" panose="020B0604020202020204" pitchFamily="34" charset="0"/>
                <a:ea typeface="Calibri" panose="020F0502020204030204" pitchFamily="34" charset="0"/>
              </a:rPr>
              <a:t>3</a:t>
            </a:r>
            <a:endParaRPr lang="en-US" sz="2000" b="1" dirty="0">
              <a:solidFill>
                <a:srgbClr val="FF0000"/>
              </a:solidFill>
            </a:endParaRPr>
          </a:p>
        </p:txBody>
      </p:sp>
      <p:sp>
        <p:nvSpPr>
          <p:cNvPr id="17" name="Rectangle 16"/>
          <p:cNvSpPr/>
          <p:nvPr/>
        </p:nvSpPr>
        <p:spPr>
          <a:xfrm>
            <a:off x="455626" y="2902119"/>
            <a:ext cx="6059672" cy="553998"/>
          </a:xfrm>
          <a:prstGeom prst="rect">
            <a:avLst/>
          </a:prstGeom>
        </p:spPr>
        <p:txBody>
          <a:bodyPr wrap="none">
            <a:spAutoFit/>
          </a:bodyPr>
          <a:lstStyle/>
          <a:p>
            <a:pPr algn="just">
              <a:lnSpc>
                <a:spcPct val="150000"/>
              </a:lnSpc>
              <a:spcAft>
                <a:spcPts val="400"/>
              </a:spcAft>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x</a:t>
            </a:r>
            <a:r>
              <a:rPr lang="en-US" sz="2000" baseline="-25000" dirty="0">
                <a:latin typeface="Arial" panose="020B0604020202020204" pitchFamily="34" charset="0"/>
                <a:ea typeface="Calibri" panose="020F0502020204030204" pitchFamily="34" charset="0"/>
                <a:cs typeface="Arial" panose="020B0604020202020204" pitchFamily="34" charset="0"/>
              </a:rPr>
              <a:t>1</a:t>
            </a:r>
            <a:r>
              <a:rPr lang="en-US" sz="2000" dirty="0">
                <a:latin typeface="Arial" panose="020B0604020202020204" pitchFamily="34" charset="0"/>
                <a:ea typeface="Calibri" panose="020F0502020204030204" pitchFamily="34" charset="0"/>
                <a:cs typeface="Arial" panose="020B0604020202020204" pitchFamily="34" charset="0"/>
              </a:rPr>
              <a:t>.y</a:t>
            </a:r>
            <a:r>
              <a:rPr lang="en-US" sz="2000" baseline="-25000" dirty="0">
                <a:latin typeface="Arial" panose="020B0604020202020204" pitchFamily="34" charset="0"/>
                <a:ea typeface="Calibri" panose="020F0502020204030204" pitchFamily="34" charset="0"/>
                <a:cs typeface="Arial" panose="020B0604020202020204" pitchFamily="34" charset="0"/>
              </a:rPr>
              <a:t>1</a:t>
            </a:r>
            <a:r>
              <a:rPr lang="en-US" sz="2000" dirty="0">
                <a:latin typeface="Arial" panose="020B0604020202020204" pitchFamily="34" charset="0"/>
                <a:ea typeface="Calibri" panose="020F0502020204030204" pitchFamily="34" charset="0"/>
                <a:cs typeface="Arial" panose="020B0604020202020204" pitchFamily="34" charset="0"/>
              </a:rPr>
              <a: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x</a:t>
            </a:r>
            <a:r>
              <a:rPr lang="en-US" sz="2000" baseline="-25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.y</a:t>
            </a:r>
            <a:r>
              <a:rPr lang="en-US" sz="2000" baseline="-25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x</a:t>
            </a:r>
            <a:r>
              <a:rPr lang="en-US" sz="2000" baseline="-25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.y</a:t>
            </a:r>
            <a:r>
              <a:rPr lang="en-US" sz="2000" baseline="-25000" dirty="0">
                <a:latin typeface="Arial" panose="020B0604020202020204" pitchFamily="34" charset="0"/>
                <a:ea typeface="Calibri" panose="020F0502020204030204" pitchFamily="34" charset="0"/>
                <a:cs typeface="Arial" panose="020B0604020202020204" pitchFamily="34" charset="0"/>
              </a:rPr>
              <a:t>3 </a:t>
            </a:r>
            <a:r>
              <a:rPr lang="en-US" sz="2000" dirty="0" err="1">
                <a:latin typeface="Arial" panose="020B0604020202020204" pitchFamily="34" charset="0"/>
                <a:ea typeface="Times New Roman" panose="02020603050405020304" pitchFamily="18" charset="0"/>
                <a:cs typeface="Arial" panose="020B0604020202020204" pitchFamily="34" charset="0"/>
              </a:rPr>
              <a:t>và</a:t>
            </a:r>
            <a:r>
              <a:rPr lang="en-US" sz="2000" dirty="0">
                <a:latin typeface="Arial" panose="020B0604020202020204" pitchFamily="34" charset="0"/>
                <a:ea typeface="Times New Roman" panose="02020603050405020304" pitchFamily="18" charset="0"/>
                <a:cs typeface="Arial" panose="020B0604020202020204" pitchFamily="34" charset="0"/>
              </a:rPr>
              <a:t> so </a:t>
            </a:r>
            <a:r>
              <a:rPr lang="en-US" sz="2000" dirty="0" err="1">
                <a:latin typeface="Arial" panose="020B0604020202020204" pitchFamily="34" charset="0"/>
                <a:ea typeface="Times New Roman" panose="02020603050405020304" pitchFamily="18" charset="0"/>
                <a:cs typeface="Arial" panose="020B0604020202020204" pitchFamily="34" charset="0"/>
              </a:rPr>
              <a:t>sánh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với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hệ</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số</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tỉ</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lệ</a:t>
            </a:r>
            <a:r>
              <a:rPr lang="en-US" sz="2000" dirty="0">
                <a:latin typeface="Arial" panose="020B0604020202020204" pitchFamily="34" charset="0"/>
                <a:ea typeface="Times New Roman" panose="02020603050405020304" pitchFamily="18" charset="0"/>
                <a:cs typeface="Arial" panose="020B0604020202020204" pitchFamily="34" charset="0"/>
              </a:rPr>
              <a:t> a.</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2140379" y="3849543"/>
            <a:ext cx="6803571" cy="1066959"/>
          </a:xfrm>
          <a:prstGeom prst="rect">
            <a:avLst/>
          </a:prstGeom>
        </p:spPr>
        <p:txBody>
          <a:bodyPr wrap="square">
            <a:spAutoFit/>
          </a:bodyPr>
          <a:lstStyle/>
          <a:p>
            <a:pPr algn="just">
              <a:lnSpc>
                <a:spcPct val="150000"/>
              </a:lnSpc>
              <a:spcAft>
                <a:spcPts val="400"/>
              </a:spcAft>
            </a:pPr>
            <a:r>
              <a:rPr lang="en-US" sz="2000" dirty="0">
                <a:latin typeface="Arial" panose="020B0604020202020204" pitchFamily="34" charset="0"/>
                <a:ea typeface="Calibri" panose="020F0502020204030204" pitchFamily="34" charset="0"/>
                <a:cs typeface="Arial" panose="020B0604020202020204" pitchFamily="34" charset="0"/>
              </a:rPr>
              <a:t>Ta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x</a:t>
            </a:r>
            <a:r>
              <a:rPr lang="en-US" sz="2000" baseline="-25000" dirty="0">
                <a:latin typeface="Arial" panose="020B0604020202020204" pitchFamily="34" charset="0"/>
                <a:ea typeface="Calibri" panose="020F0502020204030204" pitchFamily="34" charset="0"/>
                <a:cs typeface="Arial" panose="020B0604020202020204" pitchFamily="34" charset="0"/>
              </a:rPr>
              <a:t>1</a:t>
            </a:r>
            <a:r>
              <a:rPr lang="en-US" sz="2000" dirty="0">
                <a:latin typeface="Arial" panose="020B0604020202020204" pitchFamily="34" charset="0"/>
                <a:ea typeface="Calibri" panose="020F0502020204030204" pitchFamily="34" charset="0"/>
                <a:cs typeface="Arial" panose="020B0604020202020204" pitchFamily="34" charset="0"/>
              </a:rPr>
              <a:t>.y</a:t>
            </a:r>
            <a:r>
              <a:rPr lang="en-US" sz="2000" baseline="-25000" dirty="0">
                <a:latin typeface="Arial" panose="020B0604020202020204" pitchFamily="34" charset="0"/>
                <a:ea typeface="Calibri" panose="020F0502020204030204" pitchFamily="34" charset="0"/>
                <a:cs typeface="Arial" panose="020B0604020202020204" pitchFamily="34" charset="0"/>
              </a:rPr>
              <a:t>1</a:t>
            </a:r>
            <a:r>
              <a:rPr lang="en-US" sz="2000" dirty="0">
                <a:latin typeface="Arial" panose="020B0604020202020204" pitchFamily="34" charset="0"/>
                <a:ea typeface="Calibri" panose="020F0502020204030204" pitchFamily="34" charset="0"/>
                <a:cs typeface="Arial" panose="020B0604020202020204" pitchFamily="34" charset="0"/>
              </a:rPr>
              <a:t> =  2.6 = 12,</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x</a:t>
            </a:r>
            <a:r>
              <a:rPr lang="en-US" sz="2000" baseline="-25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.y</a:t>
            </a:r>
            <a:r>
              <a:rPr lang="en-US" sz="2000" baseline="-25000" dirty="0">
                <a:latin typeface="Arial" panose="020B0604020202020204" pitchFamily="34" charset="0"/>
                <a:ea typeface="Calibri" panose="020F0502020204030204" pitchFamily="34" charset="0"/>
                <a:cs typeface="Arial" panose="020B0604020202020204" pitchFamily="34" charset="0"/>
              </a:rPr>
              <a:t>2 </a:t>
            </a:r>
            <a:r>
              <a:rPr lang="en-US" sz="2000" dirty="0">
                <a:latin typeface="Arial" panose="020B0604020202020204" pitchFamily="34" charset="0"/>
                <a:ea typeface="Calibri" panose="020F0502020204030204" pitchFamily="34" charset="0"/>
                <a:cs typeface="Arial" panose="020B0604020202020204" pitchFamily="34" charset="0"/>
              </a:rPr>
              <a:t>= 3.4 = 12,</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a:latin typeface="Arial" panose="020B0604020202020204" pitchFamily="34" charset="0"/>
                <a:ea typeface="Calibri" panose="020F0502020204030204" pitchFamily="34" charset="0"/>
                <a:cs typeface="Arial" panose="020B0604020202020204" pitchFamily="34" charset="0"/>
              </a:rPr>
              <a:t>x</a:t>
            </a:r>
            <a:r>
              <a:rPr lang="en-US" sz="2000" baseline="-25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.y</a:t>
            </a:r>
            <a:r>
              <a:rPr lang="en-US" sz="2000" baseline="-25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 4.3 = 12</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spcAft>
                <a:spcPts val="400"/>
              </a:spcAft>
            </a:pPr>
            <a:r>
              <a:rPr lang="en-US" sz="2000" dirty="0" err="1">
                <a:latin typeface="Arial" panose="020B0604020202020204" pitchFamily="34" charset="0"/>
                <a:ea typeface="Calibri" panose="020F0502020204030204" pitchFamily="34" charset="0"/>
                <a:cs typeface="Arial" panose="020B0604020202020204" pitchFamily="34" charset="0"/>
              </a:rPr>
              <a:t>Vậy</a:t>
            </a:r>
            <a:r>
              <a:rPr lang="en-US" sz="2000" dirty="0">
                <a:latin typeface="Arial" panose="020B0604020202020204" pitchFamily="34" charset="0"/>
                <a:ea typeface="Calibri" panose="020F0502020204030204" pitchFamily="34" charset="0"/>
                <a:cs typeface="Arial" panose="020B0604020202020204" pitchFamily="34" charset="0"/>
              </a:rPr>
              <a:t>: x</a:t>
            </a:r>
            <a:r>
              <a:rPr lang="en-US" sz="2000" baseline="-25000" dirty="0">
                <a:latin typeface="Arial" panose="020B0604020202020204" pitchFamily="34" charset="0"/>
                <a:ea typeface="Calibri" panose="020F0502020204030204" pitchFamily="34" charset="0"/>
                <a:cs typeface="Arial" panose="020B0604020202020204" pitchFamily="34" charset="0"/>
              </a:rPr>
              <a:t>1</a:t>
            </a:r>
            <a:r>
              <a:rPr lang="en-US" sz="2000" dirty="0">
                <a:latin typeface="Arial" panose="020B0604020202020204" pitchFamily="34" charset="0"/>
                <a:ea typeface="Calibri" panose="020F0502020204030204" pitchFamily="34" charset="0"/>
                <a:cs typeface="Arial" panose="020B0604020202020204" pitchFamily="34" charset="0"/>
              </a:rPr>
              <a:t>.y</a:t>
            </a:r>
            <a:r>
              <a:rPr lang="en-US" sz="2000" baseline="-25000" dirty="0">
                <a:latin typeface="Arial" panose="020B0604020202020204" pitchFamily="34" charset="0"/>
                <a:ea typeface="Calibri" panose="020F0502020204030204" pitchFamily="34" charset="0"/>
                <a:cs typeface="Arial" panose="020B0604020202020204" pitchFamily="34" charset="0"/>
              </a:rPr>
              <a:t>1</a:t>
            </a:r>
            <a:r>
              <a:rPr lang="en-US" sz="2000" dirty="0">
                <a:latin typeface="Arial" panose="020B0604020202020204" pitchFamily="34" charset="0"/>
                <a:ea typeface="Calibri" panose="020F0502020204030204" pitchFamily="34" charset="0"/>
                <a:cs typeface="Arial" panose="020B0604020202020204" pitchFamily="34" charset="0"/>
              </a:rPr>
              <a:t> =  x</a:t>
            </a:r>
            <a:r>
              <a:rPr lang="en-US" sz="2000" baseline="-25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.y</a:t>
            </a:r>
            <a:r>
              <a:rPr lang="en-US" sz="2000" baseline="-25000" dirty="0">
                <a:latin typeface="Arial" panose="020B0604020202020204" pitchFamily="34" charset="0"/>
                <a:ea typeface="Calibri" panose="020F0502020204030204" pitchFamily="34" charset="0"/>
                <a:cs typeface="Arial" panose="020B0604020202020204" pitchFamily="34" charset="0"/>
              </a:rPr>
              <a:t>2 </a:t>
            </a:r>
            <a:r>
              <a:rPr lang="en-US" sz="2000" dirty="0">
                <a:latin typeface="Arial" panose="020B0604020202020204" pitchFamily="34" charset="0"/>
                <a:ea typeface="Calibri" panose="020F0502020204030204" pitchFamily="34" charset="0"/>
                <a:cs typeface="Arial" panose="020B0604020202020204" pitchFamily="34" charset="0"/>
              </a:rPr>
              <a:t>= x</a:t>
            </a:r>
            <a:r>
              <a:rPr lang="en-US" sz="2000" baseline="-25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.y</a:t>
            </a:r>
            <a:r>
              <a:rPr lang="en-US" sz="2000" baseline="-25000" dirty="0">
                <a:latin typeface="Arial" panose="020B0604020202020204" pitchFamily="34" charset="0"/>
                <a:ea typeface="Calibri" panose="020F0502020204030204" pitchFamily="34" charset="0"/>
                <a:cs typeface="Arial" panose="020B0604020202020204" pitchFamily="34" charset="0"/>
              </a:rPr>
              <a:t>3</a:t>
            </a:r>
            <a:r>
              <a:rPr lang="en-US" sz="2000" dirty="0">
                <a:latin typeface="Arial" panose="020B0604020202020204" pitchFamily="34" charset="0"/>
                <a:ea typeface="Calibri" panose="020F0502020204030204" pitchFamily="34" charset="0"/>
                <a:cs typeface="Arial" panose="020B0604020202020204" pitchFamily="34" charset="0"/>
              </a:rPr>
              <a:t>  = 12 = a</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7"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313710" y="4501996"/>
            <a:ext cx="819895" cy="380133"/>
          </a:xfrm>
          <a:prstGeom prst="rect">
            <a:avLst/>
          </a:prstGeom>
        </p:spPr>
      </p:pic>
      <p:pic>
        <p:nvPicPr>
          <p:cNvPr id="29" name="Picture 25"/>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8458200" y="1278323"/>
            <a:ext cx="808592" cy="758055"/>
          </a:xfrm>
          <a:prstGeom prst="rect">
            <a:avLst/>
          </a:prstGeom>
        </p:spPr>
      </p:pic>
    </p:spTree>
    <p:extLst>
      <p:ext uri="{BB962C8B-B14F-4D97-AF65-F5344CB8AC3E}">
        <p14:creationId xmlns:p14="http://schemas.microsoft.com/office/powerpoint/2010/main" val="166385180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randombar(horizontal)">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xEl>
                                              <p:pRg st="0" end="0"/>
                                            </p:txEl>
                                          </p:spTgt>
                                        </p:tgtEl>
                                        <p:attrNameLst>
                                          <p:attrName>style.visibility</p:attrName>
                                        </p:attrNameLst>
                                      </p:cBhvr>
                                      <p:to>
                                        <p:strVal val="visible"/>
                                      </p:to>
                                    </p:set>
                                    <p:animEffect transition="in" filter="fade">
                                      <p:cBhvr>
                                        <p:cTn id="52" dur="500"/>
                                        <p:tgtEl>
                                          <p:spTgt spid="2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nodeType="clickEffect">
                                  <p:stCondLst>
                                    <p:cond delay="0"/>
                                  </p:stCondLst>
                                  <p:childTnLst>
                                    <p:set>
                                      <p:cBhvr>
                                        <p:cTn id="56"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57" dur="500"/>
                                        <p:tgtEl>
                                          <p:spTgt spid="2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P spid="6" grpId="0"/>
      <p:bldP spid="12" grpId="0" animBg="1"/>
      <p:bldP spid="25" grpId="0" animBg="1"/>
      <p:bldP spid="26" grpId="0" animBg="1"/>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9144000" cy="51435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7433990" y="-140397"/>
            <a:ext cx="1992898" cy="819579"/>
          </a:xfrm>
          <a:prstGeom prst="rect">
            <a:avLst/>
          </a:prstGeom>
        </p:spPr>
      </p:pic>
      <p:grpSp>
        <p:nvGrpSpPr>
          <p:cNvPr id="5" name="Group 5"/>
          <p:cNvGrpSpPr/>
          <p:nvPr/>
        </p:nvGrpSpPr>
        <p:grpSpPr>
          <a:xfrm>
            <a:off x="317134" y="1077829"/>
            <a:ext cx="8498480" cy="3589421"/>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3733800" y="405372"/>
            <a:ext cx="2019300" cy="438582"/>
          </a:xfrm>
          <a:prstGeom prst="rect">
            <a:avLst/>
          </a:prstGeom>
          <a:noFill/>
        </p:spPr>
        <p:txBody>
          <a:bodyPr wrap="square" rtlCol="0">
            <a:spAutoFit/>
          </a:bodyPr>
          <a:lstStyle/>
          <a:p>
            <a:pPr defTabSz="457200">
              <a:buClrTx/>
              <a:defRPr/>
            </a:pPr>
            <a:r>
              <a:rPr lang="en-US" sz="2250" b="1" kern="1200" dirty="0">
                <a:solidFill>
                  <a:prstClr val="white"/>
                </a:solidFill>
                <a:latin typeface="Arial" panose="020B0604020202020204" pitchFamily="34" charset="0"/>
                <a:ea typeface="+mn-ea"/>
                <a:cs typeface="Arial" panose="020B0604020202020204" pitchFamily="34" charset="0"/>
              </a:rPr>
              <a:t>NHẬN XÉT</a:t>
            </a:r>
          </a:p>
        </p:txBody>
      </p:sp>
      <p:pic>
        <p:nvPicPr>
          <p:cNvPr id="9" name="Picture 8"/>
          <p:cNvPicPr>
            <a:picLocks noChangeAspect="1"/>
          </p:cNvPicPr>
          <p:nvPr/>
        </p:nvPicPr>
        <p:blipFill>
          <a:blip r:embed="rId5"/>
          <a:stretch>
            <a:fillRect/>
          </a:stretch>
        </p:blipFill>
        <p:spPr>
          <a:xfrm>
            <a:off x="-116480" y="4452097"/>
            <a:ext cx="598894" cy="581822"/>
          </a:xfrm>
          <a:prstGeom prst="rect">
            <a:avLst/>
          </a:prstGeom>
        </p:spPr>
      </p:pic>
      <p:pic>
        <p:nvPicPr>
          <p:cNvPr id="34" name="Picture 33"/>
          <p:cNvPicPr>
            <a:picLocks noChangeAspect="1"/>
          </p:cNvPicPr>
          <p:nvPr/>
        </p:nvPicPr>
        <p:blipFill>
          <a:blip r:embed="rId5"/>
          <a:stretch>
            <a:fillRect/>
          </a:stretch>
        </p:blipFill>
        <p:spPr>
          <a:xfrm rot="5400000">
            <a:off x="-201596" y="93125"/>
            <a:ext cx="769125" cy="747201"/>
          </a:xfrm>
          <a:prstGeom prst="rect">
            <a:avLst/>
          </a:prstGeom>
        </p:spPr>
      </p:pic>
      <p:sp>
        <p:nvSpPr>
          <p:cNvPr id="4" name="Rectangle 3"/>
          <p:cNvSpPr/>
          <p:nvPr/>
        </p:nvSpPr>
        <p:spPr>
          <a:xfrm>
            <a:off x="556567" y="1241238"/>
            <a:ext cx="7939733" cy="1477328"/>
          </a:xfrm>
          <a:prstGeom prst="rect">
            <a:avLst/>
          </a:prstGeom>
        </p:spPr>
        <p:txBody>
          <a:bodyPr wrap="square">
            <a:spAutoFit/>
          </a:bodyPr>
          <a:lstStyle/>
          <a:p>
            <a:pPr algn="just" defTabSz="457200">
              <a:lnSpc>
                <a:spcPct val="150000"/>
              </a:lnSpc>
              <a:buClrTx/>
              <a:defRPr/>
            </a:pPr>
            <a:r>
              <a:rPr lang="en-US" sz="2000" kern="1200" dirty="0" err="1">
                <a:solidFill>
                  <a:prstClr val="black"/>
                </a:solidFill>
                <a:latin typeface="Arial" panose="020B0604020202020204" pitchFamily="34" charset="0"/>
                <a:ea typeface="Calibri" panose="020F0502020204030204" pitchFamily="34" charset="0"/>
                <a:cs typeface="Arial" panose="020B0604020202020204" pitchFamily="34" charset="0"/>
              </a:rPr>
              <a:t>Nếu</a:t>
            </a:r>
            <a:r>
              <a:rPr lang="en-US" sz="2000" kern="12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kern="1200" dirty="0" err="1">
                <a:solidFill>
                  <a:prstClr val="black"/>
                </a:solidFill>
                <a:latin typeface="Arial" panose="020B0604020202020204" pitchFamily="34" charset="0"/>
                <a:ea typeface="Calibri" panose="020F0502020204030204" pitchFamily="34" charset="0"/>
                <a:cs typeface="Arial" panose="020B0604020202020204" pitchFamily="34" charset="0"/>
              </a:rPr>
              <a:t>hai</a:t>
            </a:r>
            <a:r>
              <a:rPr lang="en-US" sz="2000" kern="12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kern="1200" dirty="0" err="1">
                <a:solidFill>
                  <a:prstClr val="black"/>
                </a:solidFill>
                <a:latin typeface="Arial" panose="020B0604020202020204" pitchFamily="34" charset="0"/>
                <a:ea typeface="Calibri" panose="020F0502020204030204" pitchFamily="34" charset="0"/>
                <a:cs typeface="Arial" panose="020B0604020202020204" pitchFamily="34" charset="0"/>
              </a:rPr>
              <a:t>đại</a:t>
            </a:r>
            <a:r>
              <a:rPr lang="en-US" sz="2000" kern="12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kern="1200" dirty="0" err="1">
                <a:solidFill>
                  <a:prstClr val="black"/>
                </a:solidFill>
                <a:latin typeface="Arial" panose="020B0604020202020204" pitchFamily="34" charset="0"/>
                <a:ea typeface="Calibri" panose="020F0502020204030204" pitchFamily="34" charset="0"/>
                <a:cs typeface="Arial" panose="020B0604020202020204" pitchFamily="34" charset="0"/>
              </a:rPr>
              <a:t>lượng</a:t>
            </a:r>
            <a:r>
              <a:rPr lang="en-US" sz="2000" kern="1200" dirty="0">
                <a:solidFill>
                  <a:prstClr val="black"/>
                </a:solidFill>
                <a:latin typeface="Arial" panose="020B0604020202020204" pitchFamily="34" charset="0"/>
                <a:ea typeface="Calibri" panose="020F0502020204030204" pitchFamily="34" charset="0"/>
                <a:cs typeface="Arial" panose="020B0604020202020204" pitchFamily="34" charset="0"/>
              </a:rPr>
              <a:t> y </a:t>
            </a:r>
            <a:r>
              <a:rPr lang="en-US" sz="2000" kern="1200" dirty="0" err="1">
                <a:solidFill>
                  <a:prstClr val="black"/>
                </a:solidFill>
                <a:latin typeface="Arial" panose="020B0604020202020204" pitchFamily="34" charset="0"/>
                <a:ea typeface="Calibri" panose="020F0502020204030204" pitchFamily="34" charset="0"/>
                <a:cs typeface="Arial" panose="020B0604020202020204" pitchFamily="34" charset="0"/>
              </a:rPr>
              <a:t>và</a:t>
            </a:r>
            <a:r>
              <a:rPr lang="en-US" sz="2000" kern="1200" dirty="0">
                <a:solidFill>
                  <a:prstClr val="black"/>
                </a:solidFill>
                <a:latin typeface="Arial" panose="020B0604020202020204" pitchFamily="34" charset="0"/>
                <a:ea typeface="Calibri" panose="020F0502020204030204" pitchFamily="34" charset="0"/>
                <a:cs typeface="Arial" panose="020B0604020202020204" pitchFamily="34" charset="0"/>
              </a:rPr>
              <a:t> x </a:t>
            </a:r>
            <a:r>
              <a:rPr lang="en-US" sz="2000" kern="1200" dirty="0" err="1">
                <a:solidFill>
                  <a:prstClr val="black"/>
                </a:solidFill>
                <a:latin typeface="Arial" panose="020B0604020202020204" pitchFamily="34" charset="0"/>
                <a:ea typeface="Calibri" panose="020F0502020204030204" pitchFamily="34" charset="0"/>
                <a:cs typeface="Arial" panose="020B0604020202020204" pitchFamily="34" charset="0"/>
              </a:rPr>
              <a:t>tỉ</a:t>
            </a:r>
            <a:r>
              <a:rPr lang="en-US" sz="2000" kern="12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kern="1200" dirty="0" err="1">
                <a:solidFill>
                  <a:prstClr val="black"/>
                </a:solidFill>
                <a:latin typeface="Arial" panose="020B0604020202020204" pitchFamily="34" charset="0"/>
                <a:ea typeface="Calibri" panose="020F0502020204030204" pitchFamily="34" charset="0"/>
                <a:cs typeface="Arial" panose="020B0604020202020204" pitchFamily="34" charset="0"/>
              </a:rPr>
              <a:t>lệ</a:t>
            </a:r>
            <a:r>
              <a:rPr lang="en-US" sz="2000" kern="12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kern="1200" dirty="0" err="1">
                <a:solidFill>
                  <a:prstClr val="black"/>
                </a:solidFill>
                <a:latin typeface="Arial" panose="020B0604020202020204" pitchFamily="34" charset="0"/>
                <a:ea typeface="Calibri" panose="020F0502020204030204" pitchFamily="34" charset="0"/>
                <a:cs typeface="Arial" panose="020B0604020202020204" pitchFamily="34" charset="0"/>
              </a:rPr>
              <a:t>nghịch</a:t>
            </a:r>
            <a:r>
              <a:rPr lang="en-US" sz="2000" kern="12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kern="1200" dirty="0" err="1">
                <a:solidFill>
                  <a:prstClr val="black"/>
                </a:solidFill>
                <a:latin typeface="Arial" panose="020B0604020202020204" pitchFamily="34" charset="0"/>
                <a:ea typeface="Calibri" panose="020F0502020204030204" pitchFamily="34" charset="0"/>
                <a:cs typeface="Arial" panose="020B0604020202020204" pitchFamily="34" charset="0"/>
              </a:rPr>
              <a:t>với</a:t>
            </a:r>
            <a:r>
              <a:rPr lang="en-US" sz="2000" kern="12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kern="1200" dirty="0" err="1">
                <a:solidFill>
                  <a:prstClr val="black"/>
                </a:solidFill>
                <a:latin typeface="Arial" panose="020B0604020202020204" pitchFamily="34" charset="0"/>
                <a:ea typeface="Calibri" panose="020F0502020204030204" pitchFamily="34" charset="0"/>
                <a:cs typeface="Arial" panose="020B0604020202020204" pitchFamily="34" charset="0"/>
              </a:rPr>
              <a:t>nhau</a:t>
            </a:r>
            <a:r>
              <a:rPr lang="en-US" sz="2000" kern="1200" dirty="0">
                <a:solidFill>
                  <a:prstClr val="black"/>
                </a:solidFill>
                <a:latin typeface="Arial" panose="020B0604020202020204" pitchFamily="34" charset="0"/>
                <a:ea typeface="Calibri" panose="020F0502020204030204" pitchFamily="34" charset="0"/>
                <a:cs typeface="Arial" panose="020B0604020202020204" pitchFamily="34" charset="0"/>
              </a:rPr>
              <a:t> </a:t>
            </a:r>
            <a:r>
              <a:rPr lang="en-US" sz="2000" kern="1200" dirty="0" err="1">
                <a:solidFill>
                  <a:prstClr val="black"/>
                </a:solidFill>
                <a:latin typeface="Arial" panose="020B0604020202020204" pitchFamily="34" charset="0"/>
                <a:ea typeface="Calibri" panose="020F0502020204030204" pitchFamily="34" charset="0"/>
                <a:cs typeface="Arial" panose="020B0604020202020204" pitchFamily="34" charset="0"/>
              </a:rPr>
              <a:t>thì</a:t>
            </a:r>
            <a:r>
              <a:rPr lang="en-US" sz="2000" kern="1200" dirty="0">
                <a:solidFill>
                  <a:prstClr val="black"/>
                </a:solidFill>
                <a:latin typeface="Arial" panose="020B0604020202020204" pitchFamily="34" charset="0"/>
                <a:ea typeface="Calibri" panose="020F0502020204030204" pitchFamily="34" charset="0"/>
                <a:cs typeface="Arial" panose="020B0604020202020204" pitchFamily="34" charset="0"/>
              </a:rPr>
              <a:t>:</a:t>
            </a:r>
          </a:p>
          <a:p>
            <a:pPr marL="285750" indent="-285750" algn="just" defTabSz="457200">
              <a:lnSpc>
                <a:spcPct val="150000"/>
              </a:lnSpc>
              <a:buClrTx/>
              <a:buFontTx/>
              <a:buChar char="-"/>
              <a:defRPr/>
            </a:pP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Tích</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hai</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giá</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trị</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tương</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ứng</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của</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chúng</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luôn</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không</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đổi</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và</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bằng</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hệ</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số</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tỉ</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n-US" sz="2000" kern="1200" dirty="0" err="1">
                <a:solidFill>
                  <a:prstClr val="black"/>
                </a:solidFill>
                <a:latin typeface="Arial" panose="020B0604020202020204" pitchFamily="34" charset="0"/>
                <a:ea typeface="Times New Roman" panose="02020603050405020304" pitchFamily="18" charset="0"/>
                <a:cs typeface="Arial" panose="020B0604020202020204" pitchFamily="34" charset="0"/>
              </a:rPr>
              <a:t>lệ</a:t>
            </a:r>
            <a:r>
              <a:rPr lang="en-US" sz="2000" kern="12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endParaRPr lang="en-US" sz="2000" kern="12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7" name="Rectangle 6"/>
          <p:cNvSpPr/>
          <p:nvPr/>
        </p:nvSpPr>
        <p:spPr>
          <a:xfrm>
            <a:off x="609600" y="3143263"/>
            <a:ext cx="990600" cy="553998"/>
          </a:xfrm>
          <a:prstGeom prst="rect">
            <a:avLst/>
          </a:prstGeom>
        </p:spPr>
        <p:txBody>
          <a:bodyPr wrap="square">
            <a:spAutoFit/>
          </a:bodyPr>
          <a:lstStyle/>
          <a:p>
            <a:pPr lvl="0" algn="ctr">
              <a:lnSpc>
                <a:spcPct val="150000"/>
              </a:lnSpc>
              <a:defRPr/>
            </a:pPr>
            <a:r>
              <a:rPr lang="en-U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hay </a:t>
            </a:r>
            <a:endParaRPr lang="en-U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2666662" y="2658836"/>
                <a:ext cx="3920432"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2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1</m:t>
                      </m:r>
                      <m:r>
                        <a:rPr lang="en-US" sz="2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 </m:t>
                      </m:r>
                      <m:r>
                        <a:rPr lang="en-US" sz="2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2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2000" b="1"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2000" b="1"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r>
                        <a:rPr lang="en-US" sz="2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𝑥</m:t>
                      </m:r>
                      <m:r>
                        <a:rPr lang="en-US" sz="2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2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𝑦</m:t>
                      </m:r>
                      <m:r>
                        <a:rPr lang="en-US" sz="2000" i="1" baseline="-25000" dirty="0">
                          <a:solidFill>
                            <a:prstClr val="black"/>
                          </a:solidFill>
                          <a:latin typeface="Cambria Math" panose="02040503050406030204" pitchFamily="18" charset="0"/>
                          <a:ea typeface="Times New Roman" panose="02020603050405020304" pitchFamily="18" charset="0"/>
                          <a:cs typeface="Arial" panose="020B0604020202020204" pitchFamily="34" charset="0"/>
                        </a:rPr>
                        <m:t>2</m:t>
                      </m:r>
                      <m:r>
                        <a:rPr lang="en-US" sz="2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m:t>
                      </m:r>
                      <m:r>
                        <a:rPr lang="en-US" sz="2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𝑎</m:t>
                      </m:r>
                      <m:r>
                        <a:rPr lang="en-US" sz="2000" i="1" dirty="0">
                          <a:solidFill>
                            <a:prstClr val="black"/>
                          </a:solidFill>
                          <a:latin typeface="Cambria Math" panose="02040503050406030204" pitchFamily="18" charset="0"/>
                          <a:ea typeface="Times New Roman" panose="02020603050405020304" pitchFamily="18" charset="0"/>
                          <a:cs typeface="Arial" panose="020B0604020202020204" pitchFamily="34" charset="0"/>
                        </a:rPr>
                        <m:t> </m:t>
                      </m:r>
                    </m:oMath>
                  </m:oMathPara>
                </a14:m>
                <a:endParaRPr lang="en-US" sz="700" dirty="0"/>
              </a:p>
            </p:txBody>
          </p:sp>
        </mc:Choice>
        <mc:Fallback xmlns="">
          <p:sp>
            <p:nvSpPr>
              <p:cNvPr id="8" name="Rectangle 7"/>
              <p:cNvSpPr>
                <a:spLocks noRot="1" noChangeAspect="1" noMove="1" noResize="1" noEditPoints="1" noAdjustHandles="1" noChangeArrowheads="1" noChangeShapeType="1" noTextEdit="1"/>
              </p:cNvSpPr>
              <p:nvPr/>
            </p:nvSpPr>
            <p:spPr>
              <a:xfrm>
                <a:off x="2666662" y="2658836"/>
                <a:ext cx="3920432" cy="400110"/>
              </a:xfrm>
              <a:prstGeom prst="rect">
                <a:avLst/>
              </a:prstGeom>
              <a:blipFill>
                <a:blip r:embed="rId6"/>
                <a:stretch>
                  <a:fillRect b="-106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3264726" y="3578717"/>
                <a:ext cx="2727478" cy="9194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a:latin typeface="Cambria Math" panose="02040503050406030204" pitchFamily="18" charset="0"/>
                                </a:rPr>
                                <m:t>1</m:t>
                              </m:r>
                            </m:sub>
                          </m:sSub>
                        </m:num>
                        <m:den>
                          <m:f>
                            <m:fPr>
                              <m:ctrlPr>
                                <a:rPr lang="en-US" sz="2000" i="1">
                                  <a:latin typeface="Cambria Math" panose="02040503050406030204" pitchFamily="18" charset="0"/>
                                </a:rPr>
                              </m:ctrlPr>
                            </m:fPr>
                            <m:num>
                              <m:r>
                                <a:rPr lang="en-US" sz="200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a:latin typeface="Cambria Math" panose="02040503050406030204" pitchFamily="18" charset="0"/>
                                    </a:rPr>
                                    <m:t>1</m:t>
                                  </m:r>
                                </m:sub>
                              </m:sSub>
                            </m:den>
                          </m:f>
                        </m:den>
                      </m:f>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a:latin typeface="Cambria Math" panose="02040503050406030204" pitchFamily="18" charset="0"/>
                                </a:rPr>
                                <m:t>2</m:t>
                              </m:r>
                            </m:sub>
                          </m:sSub>
                        </m:num>
                        <m:den>
                          <m:f>
                            <m:fPr>
                              <m:ctrlPr>
                                <a:rPr lang="en-US" sz="2000" i="1">
                                  <a:latin typeface="Cambria Math" panose="02040503050406030204" pitchFamily="18" charset="0"/>
                                </a:rPr>
                              </m:ctrlPr>
                            </m:fPr>
                            <m:num>
                              <m:r>
                                <a:rPr lang="en-US" sz="200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a:latin typeface="Cambria Math" panose="02040503050406030204" pitchFamily="18" charset="0"/>
                                    </a:rPr>
                                    <m:t>2</m:t>
                                  </m:r>
                                </m:sub>
                              </m:sSub>
                            </m:den>
                          </m:f>
                        </m:den>
                      </m:f>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a:latin typeface="Cambria Math" panose="02040503050406030204" pitchFamily="18" charset="0"/>
                                </a:rPr>
                                <m:t>3</m:t>
                              </m:r>
                            </m:sub>
                          </m:sSub>
                        </m:num>
                        <m:den>
                          <m:f>
                            <m:fPr>
                              <m:ctrlPr>
                                <a:rPr lang="en-US" sz="2000" i="1">
                                  <a:latin typeface="Cambria Math" panose="02040503050406030204" pitchFamily="18" charset="0"/>
                                </a:rPr>
                              </m:ctrlPr>
                            </m:fPr>
                            <m:num>
                              <m:r>
                                <a:rPr lang="en-US" sz="2000">
                                  <a:latin typeface="Cambria Math" panose="02040503050406030204" pitchFamily="18" charset="0"/>
                                </a:rPr>
                                <m:t>1</m:t>
                              </m:r>
                            </m:num>
                            <m:den>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a:latin typeface="Cambria Math" panose="02040503050406030204" pitchFamily="18" charset="0"/>
                                    </a:rPr>
                                    <m:t>3</m:t>
                                  </m:r>
                                </m:sub>
                              </m:sSub>
                            </m:den>
                          </m:f>
                        </m:den>
                      </m:f>
                      <m:r>
                        <a:rPr lang="en-US" sz="2000">
                          <a:latin typeface="Cambria Math" panose="02040503050406030204" pitchFamily="18" charset="0"/>
                        </a:rPr>
                        <m:t>=...=</m:t>
                      </m:r>
                      <m:r>
                        <a:rPr lang="en-US" sz="2000" i="1">
                          <a:latin typeface="Cambria Math" panose="02040503050406030204" pitchFamily="18" charset="0"/>
                        </a:rPr>
                        <m:t>𝑎</m:t>
                      </m:r>
                    </m:oMath>
                  </m:oMathPara>
                </a14:m>
                <a:endParaRPr lang="en-US" sz="2000" dirty="0"/>
              </a:p>
            </p:txBody>
          </p:sp>
        </mc:Choice>
        <mc:Fallback xmlns="">
          <p:sp>
            <p:nvSpPr>
              <p:cNvPr id="13" name="Rectangle 12"/>
              <p:cNvSpPr>
                <a:spLocks noRot="1" noChangeAspect="1" noMove="1" noResize="1" noEditPoints="1" noAdjustHandles="1" noChangeArrowheads="1" noChangeShapeType="1" noTextEdit="1"/>
              </p:cNvSpPr>
              <p:nvPr/>
            </p:nvSpPr>
            <p:spPr>
              <a:xfrm>
                <a:off x="3264726" y="3578717"/>
                <a:ext cx="2727478" cy="919482"/>
              </a:xfrm>
              <a:prstGeom prst="rect">
                <a:avLst/>
              </a:prstGeom>
              <a:blipFill>
                <a:blip r:embed="rId7"/>
                <a:stretch>
                  <a:fillRect/>
                </a:stretch>
              </a:blipFill>
            </p:spPr>
            <p:txBody>
              <a:bodyPr/>
              <a:lstStyle/>
              <a:p>
                <a:r>
                  <a:rPr lang="en-US">
                    <a:noFill/>
                  </a:rPr>
                  <a:t> </a:t>
                </a:r>
              </a:p>
            </p:txBody>
          </p:sp>
        </mc:Fallback>
      </mc:AlternateContent>
      <p:pic>
        <p:nvPicPr>
          <p:cNvPr id="15" name="Picture 7"/>
          <p:cNvPicPr>
            <a:picLocks noChangeAspect="1"/>
          </p:cNvPicPr>
          <p:nvPr/>
        </p:nvPicPr>
        <p:blipFill>
          <a:blip r:embed="rId8"/>
          <a:srcRect/>
          <a:stretch>
            <a:fillRect/>
          </a:stretch>
        </p:blipFill>
        <p:spPr>
          <a:xfrm>
            <a:off x="7018260" y="2664824"/>
            <a:ext cx="1412179" cy="1953447"/>
          </a:xfrm>
          <a:prstGeom prst="rect">
            <a:avLst/>
          </a:prstGeom>
        </p:spPr>
      </p:pic>
    </p:spTree>
    <p:extLst>
      <p:ext uri="{BB962C8B-B14F-4D97-AF65-F5344CB8AC3E}">
        <p14:creationId xmlns:p14="http://schemas.microsoft.com/office/powerpoint/2010/main" val="2304255365"/>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9144000" cy="5143500"/>
          </a:xfrm>
          <a:prstGeom prst="rect">
            <a:avLst/>
          </a:prstGeom>
        </p:spPr>
      </p:pic>
      <p:grpSp>
        <p:nvGrpSpPr>
          <p:cNvPr id="3" name="Group 3"/>
          <p:cNvGrpSpPr/>
          <p:nvPr/>
        </p:nvGrpSpPr>
        <p:grpSpPr>
          <a:xfrm>
            <a:off x="1050832" y="1268413"/>
            <a:ext cx="7042336" cy="2606675"/>
            <a:chOff x="0" y="0"/>
            <a:chExt cx="4764445" cy="1763528"/>
          </a:xfrm>
        </p:grpSpPr>
        <p:sp>
          <p:nvSpPr>
            <p:cNvPr id="4" name="Freeform 4"/>
            <p:cNvSpPr/>
            <p:nvPr/>
          </p:nvSpPr>
          <p:spPr>
            <a:xfrm>
              <a:off x="0" y="0"/>
              <a:ext cx="4764445" cy="1763528"/>
            </a:xfrm>
            <a:custGeom>
              <a:avLst/>
              <a:gdLst/>
              <a:ahLst/>
              <a:cxnLst/>
              <a:rect l="l" t="t" r="r" b="b"/>
              <a:pathLst>
                <a:path w="4764445" h="1763528">
                  <a:moveTo>
                    <a:pt x="4639985" y="1763528"/>
                  </a:moveTo>
                  <a:lnTo>
                    <a:pt x="124460" y="1763528"/>
                  </a:lnTo>
                  <a:cubicBezTo>
                    <a:pt x="55880" y="1763528"/>
                    <a:pt x="0" y="1707648"/>
                    <a:pt x="0" y="1639068"/>
                  </a:cubicBezTo>
                  <a:lnTo>
                    <a:pt x="0" y="124460"/>
                  </a:lnTo>
                  <a:cubicBezTo>
                    <a:pt x="0" y="55880"/>
                    <a:pt x="55880" y="0"/>
                    <a:pt x="124460" y="0"/>
                  </a:cubicBezTo>
                  <a:lnTo>
                    <a:pt x="4639985" y="0"/>
                  </a:lnTo>
                  <a:cubicBezTo>
                    <a:pt x="4708565" y="0"/>
                    <a:pt x="4764445" y="55880"/>
                    <a:pt x="4764445" y="124460"/>
                  </a:cubicBezTo>
                  <a:lnTo>
                    <a:pt x="4764445" y="1639068"/>
                  </a:lnTo>
                  <a:cubicBezTo>
                    <a:pt x="4764445" y="1707648"/>
                    <a:pt x="4708565" y="1763528"/>
                    <a:pt x="4639985" y="1763528"/>
                  </a:cubicBezTo>
                  <a:close/>
                </a:path>
              </a:pathLst>
            </a:custGeom>
            <a:solidFill>
              <a:srgbClr val="497FB4"/>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700000">
            <a:off x="400784" y="782108"/>
            <a:ext cx="1079979" cy="778935"/>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755181" flipH="1">
            <a:off x="7611040" y="631152"/>
            <a:ext cx="1186506" cy="1038193"/>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2700000">
            <a:off x="7847060" y="3353261"/>
            <a:ext cx="797091" cy="1043654"/>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700000">
            <a:off x="528800" y="3465140"/>
            <a:ext cx="808816" cy="1028700"/>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209248" y="1408548"/>
            <a:ext cx="581452" cy="401202"/>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flipV="1">
            <a:off x="7391400" y="3351648"/>
            <a:ext cx="581452" cy="401202"/>
          </a:xfrm>
          <a:prstGeom prst="rect">
            <a:avLst/>
          </a:prstGeom>
        </p:spPr>
      </p:pic>
      <p:sp>
        <p:nvSpPr>
          <p:cNvPr id="14" name="TextBox 13"/>
          <p:cNvSpPr txBox="1"/>
          <p:nvPr/>
        </p:nvSpPr>
        <p:spPr>
          <a:xfrm>
            <a:off x="1327608" y="1412881"/>
            <a:ext cx="6377272" cy="1892826"/>
          </a:xfrm>
          <a:prstGeom prst="rect">
            <a:avLst/>
          </a:prstGeom>
          <a:noFill/>
        </p:spPr>
        <p:txBody>
          <a:bodyPr wrap="square" rtlCol="0">
            <a:spAutoFit/>
          </a:bodyPr>
          <a:lstStyle/>
          <a:p>
            <a:pPr algn="ctr">
              <a:lnSpc>
                <a:spcPct val="150000"/>
              </a:lnSpc>
            </a:pPr>
            <a:r>
              <a:rPr lang="en-US" sz="4800" b="1" smtClean="0">
                <a:ln w="0"/>
                <a:solidFill>
                  <a:schemeClr val="tx1"/>
                </a:solidFill>
                <a:effectLst>
                  <a:outerShdw blurRad="38100" dist="25400" dir="5400000" algn="ctr" rotWithShape="0">
                    <a:srgbClr val="6E747A">
                      <a:alpha val="43000"/>
                    </a:srgbClr>
                  </a:outerShdw>
                </a:effectLst>
              </a:rPr>
              <a:t>CHỦ ĐỀ</a:t>
            </a:r>
          </a:p>
          <a:p>
            <a:pPr algn="ctr">
              <a:lnSpc>
                <a:spcPct val="150000"/>
              </a:lnSpc>
            </a:pPr>
            <a:r>
              <a:rPr lang="en-US" sz="3000" b="1" smtClean="0">
                <a:ln w="0"/>
                <a:solidFill>
                  <a:schemeClr val="bg1"/>
                </a:solidFill>
                <a:effectLst>
                  <a:outerShdw blurRad="38100" dist="25400" dir="5400000" algn="ctr" rotWithShape="0">
                    <a:srgbClr val="6E747A">
                      <a:alpha val="43000"/>
                    </a:srgbClr>
                  </a:outerShdw>
                </a:effectLst>
              </a:rPr>
              <a:t>GIẢI TOÁN VỀ </a:t>
            </a:r>
            <a:r>
              <a:rPr lang="vi-VN" sz="3000" b="1" smtClean="0">
                <a:ln w="0"/>
                <a:solidFill>
                  <a:schemeClr val="bg1"/>
                </a:solidFill>
                <a:effectLst>
                  <a:outerShdw blurRad="38100" dist="25400" dir="5400000" algn="ctr" rotWithShape="0">
                    <a:srgbClr val="6E747A">
                      <a:alpha val="43000"/>
                    </a:srgbClr>
                  </a:outerShdw>
                </a:effectLst>
              </a:rPr>
              <a:t>ĐẠI </a:t>
            </a:r>
            <a:r>
              <a:rPr lang="vi-VN" sz="3000" b="1" dirty="0">
                <a:ln w="0"/>
                <a:solidFill>
                  <a:schemeClr val="bg1"/>
                </a:solidFill>
                <a:effectLst>
                  <a:outerShdw blurRad="38100" dist="25400" dir="5400000" algn="ctr" rotWithShape="0">
                    <a:srgbClr val="6E747A">
                      <a:alpha val="43000"/>
                    </a:srgbClr>
                  </a:outerShdw>
                </a:effectLst>
              </a:rPr>
              <a:t>LƯỢNG </a:t>
            </a:r>
            <a:r>
              <a:rPr lang="vi-VN" sz="3000" b="1">
                <a:ln w="0"/>
                <a:solidFill>
                  <a:schemeClr val="bg1"/>
                </a:solidFill>
                <a:effectLst>
                  <a:outerShdw blurRad="38100" dist="25400" dir="5400000" algn="ctr" rotWithShape="0">
                    <a:srgbClr val="6E747A">
                      <a:alpha val="43000"/>
                    </a:srgbClr>
                  </a:outerShdw>
                </a:effectLst>
              </a:rPr>
              <a:t>TỈ </a:t>
            </a:r>
            <a:r>
              <a:rPr lang="vi-VN" sz="3000" b="1" smtClean="0">
                <a:ln w="0"/>
                <a:solidFill>
                  <a:schemeClr val="bg1"/>
                </a:solidFill>
                <a:effectLst>
                  <a:outerShdw blurRad="38100" dist="25400" dir="5400000" algn="ctr" rotWithShape="0">
                    <a:srgbClr val="6E747A">
                      <a:alpha val="43000"/>
                    </a:srgbClr>
                  </a:outerShdw>
                </a:effectLst>
              </a:rPr>
              <a:t>L</a:t>
            </a:r>
            <a:r>
              <a:rPr lang="en-US" sz="3000" b="1" smtClean="0">
                <a:ln w="0"/>
                <a:solidFill>
                  <a:schemeClr val="bg1"/>
                </a:solidFill>
                <a:effectLst>
                  <a:outerShdw blurRad="38100" dist="25400" dir="5400000" algn="ctr" rotWithShape="0">
                    <a:srgbClr val="6E747A">
                      <a:alpha val="43000"/>
                    </a:srgbClr>
                  </a:outerShdw>
                </a:effectLst>
              </a:rPr>
              <a:t>Ệ</a:t>
            </a:r>
            <a:endParaRPr lang="en-US" sz="3000" b="1" dirty="0">
              <a:ln w="0"/>
              <a:solidFill>
                <a:schemeClr val="bg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442332657"/>
      </p:ext>
    </p:extLst>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9144000" cy="51435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37407" flipV="1">
            <a:off x="7433990" y="-140397"/>
            <a:ext cx="1992898" cy="819579"/>
          </a:xfrm>
          <a:prstGeom prst="rect">
            <a:avLst/>
          </a:prstGeom>
        </p:spPr>
      </p:pic>
      <p:grpSp>
        <p:nvGrpSpPr>
          <p:cNvPr id="5" name="Group 5"/>
          <p:cNvGrpSpPr/>
          <p:nvPr/>
        </p:nvGrpSpPr>
        <p:grpSpPr>
          <a:xfrm>
            <a:off x="317134" y="1077829"/>
            <a:ext cx="8498480" cy="3589421"/>
            <a:chOff x="0" y="0"/>
            <a:chExt cx="1918193" cy="2090532"/>
          </a:xfrm>
        </p:grpSpPr>
        <p:sp>
          <p:nvSpPr>
            <p:cNvPr id="6" name="Freeform 6"/>
            <p:cNvSpPr/>
            <p:nvPr/>
          </p:nvSpPr>
          <p:spPr>
            <a:xfrm>
              <a:off x="0" y="0"/>
              <a:ext cx="1918193" cy="2090532"/>
            </a:xfrm>
            <a:custGeom>
              <a:avLst/>
              <a:gdLst/>
              <a:ahLst/>
              <a:cxnLst/>
              <a:rect l="l" t="t" r="r" b="b"/>
              <a:pathLst>
                <a:path w="1918193" h="2090532">
                  <a:moveTo>
                    <a:pt x="1793733" y="2090532"/>
                  </a:moveTo>
                  <a:lnTo>
                    <a:pt x="124460" y="2090532"/>
                  </a:lnTo>
                  <a:cubicBezTo>
                    <a:pt x="55880" y="2090532"/>
                    <a:pt x="0" y="2034652"/>
                    <a:pt x="0" y="1966072"/>
                  </a:cubicBezTo>
                  <a:lnTo>
                    <a:pt x="0" y="124460"/>
                  </a:lnTo>
                  <a:cubicBezTo>
                    <a:pt x="0" y="55880"/>
                    <a:pt x="55880" y="0"/>
                    <a:pt x="124460" y="0"/>
                  </a:cubicBezTo>
                  <a:lnTo>
                    <a:pt x="1793733" y="0"/>
                  </a:lnTo>
                  <a:cubicBezTo>
                    <a:pt x="1862313" y="0"/>
                    <a:pt x="1918193" y="55880"/>
                    <a:pt x="1918193" y="124460"/>
                  </a:cubicBezTo>
                  <a:lnTo>
                    <a:pt x="1918193" y="1966072"/>
                  </a:lnTo>
                  <a:cubicBezTo>
                    <a:pt x="1918193" y="2034652"/>
                    <a:pt x="1862313" y="2090532"/>
                    <a:pt x="1793733" y="2090532"/>
                  </a:cubicBezTo>
                  <a:close/>
                </a:path>
              </a:pathLst>
            </a:custGeom>
            <a:solidFill>
              <a:srgbClr val="FFFFFF"/>
            </a:solidFill>
          </p:spPr>
        </p:sp>
      </p:grpSp>
      <p:sp>
        <p:nvSpPr>
          <p:cNvPr id="12" name="TextBox 11"/>
          <p:cNvSpPr txBox="1"/>
          <p:nvPr/>
        </p:nvSpPr>
        <p:spPr>
          <a:xfrm>
            <a:off x="3733800" y="405372"/>
            <a:ext cx="2019300" cy="438582"/>
          </a:xfrm>
          <a:prstGeom prst="rect">
            <a:avLst/>
          </a:prstGeom>
          <a:noFill/>
        </p:spPr>
        <p:txBody>
          <a:bodyPr wrap="square" rtlCol="0">
            <a:spAutoFit/>
          </a:bodyPr>
          <a:lstStyle/>
          <a:p>
            <a:r>
              <a:rPr lang="en-US" sz="2250" b="1" dirty="0">
                <a:solidFill>
                  <a:prstClr val="white"/>
                </a:solidFill>
                <a:latin typeface="Arial" panose="020B0604020202020204" pitchFamily="34" charset="0"/>
                <a:cs typeface="Arial" panose="020B0604020202020204" pitchFamily="34" charset="0"/>
              </a:rPr>
              <a:t>NHẬN XÉT</a:t>
            </a:r>
          </a:p>
        </p:txBody>
      </p:sp>
      <p:pic>
        <p:nvPicPr>
          <p:cNvPr id="9" name="Picture 8"/>
          <p:cNvPicPr>
            <a:picLocks noChangeAspect="1"/>
          </p:cNvPicPr>
          <p:nvPr/>
        </p:nvPicPr>
        <p:blipFill>
          <a:blip r:embed="rId5"/>
          <a:stretch>
            <a:fillRect/>
          </a:stretch>
        </p:blipFill>
        <p:spPr>
          <a:xfrm>
            <a:off x="-116480" y="4452097"/>
            <a:ext cx="598894" cy="581822"/>
          </a:xfrm>
          <a:prstGeom prst="rect">
            <a:avLst/>
          </a:prstGeom>
        </p:spPr>
      </p:pic>
      <p:pic>
        <p:nvPicPr>
          <p:cNvPr id="34" name="Picture 33"/>
          <p:cNvPicPr>
            <a:picLocks noChangeAspect="1"/>
          </p:cNvPicPr>
          <p:nvPr/>
        </p:nvPicPr>
        <p:blipFill>
          <a:blip r:embed="rId5"/>
          <a:stretch>
            <a:fillRect/>
          </a:stretch>
        </p:blipFill>
        <p:spPr>
          <a:xfrm rot="5400000">
            <a:off x="-201596" y="93125"/>
            <a:ext cx="769125" cy="747201"/>
          </a:xfrm>
          <a:prstGeom prst="rect">
            <a:avLst/>
          </a:prstGeom>
        </p:spPr>
      </p:pic>
      <p:sp>
        <p:nvSpPr>
          <p:cNvPr id="4" name="Rectangle 3"/>
          <p:cNvSpPr/>
          <p:nvPr/>
        </p:nvSpPr>
        <p:spPr>
          <a:xfrm>
            <a:off x="490706" y="1331089"/>
            <a:ext cx="7939733" cy="1477328"/>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nghịch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a:t>
            </a:r>
          </a:p>
          <a:p>
            <a:pPr marL="285750" indent="-285750" algn="just">
              <a:lnSpc>
                <a:spcPct val="150000"/>
              </a:lnSpc>
              <a:buFontTx/>
              <a:buChar char="-"/>
            </a:pP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này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nghịch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đảo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tương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kia</a:t>
            </a:r>
            <a:r>
              <a:rPr lang="en-US" sz="2000" dirty="0">
                <a:latin typeface="Arial" panose="020B0604020202020204" pitchFamily="34" charset="0"/>
                <a:ea typeface="Calibri" panose="020F050202020403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4" name="Rectangle 13"/>
              <p:cNvSpPr/>
              <p:nvPr/>
            </p:nvSpPr>
            <p:spPr>
              <a:xfrm>
                <a:off x="3018546" y="2914650"/>
                <a:ext cx="3223447" cy="6720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a:latin typeface="Cambria Math" panose="02040503050406030204" pitchFamily="18" charset="0"/>
                                </a:rPr>
                                <m:t>2</m:t>
                              </m:r>
                            </m:sub>
                          </m:sSub>
                        </m:den>
                      </m:f>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a:latin typeface="Cambria Math" panose="02040503050406030204" pitchFamily="18" charset="0"/>
                                </a:rPr>
                                <m:t>1</m:t>
                              </m:r>
                            </m:sub>
                          </m:sSub>
                        </m:den>
                      </m:f>
                      <m:r>
                        <a:rPr lang="en-US" sz="2000">
                          <a:latin typeface="Cambria Math" panose="02040503050406030204" pitchFamily="18" charset="0"/>
                        </a:rPr>
                        <m:t>;</m:t>
                      </m:r>
                      <m:r>
                        <m:rPr>
                          <m:nor/>
                        </m:rPr>
                        <a:rPr lang="en-US" sz="2000" i="1">
                          <a:latin typeface="Cambria Math" panose="02040503050406030204" pitchFamily="18" charset="0"/>
                        </a:rPr>
                        <m:t>  </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a:latin typeface="Cambria Math" panose="02040503050406030204" pitchFamily="18" charset="0"/>
                                </a:rPr>
                                <m:t>1</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a:latin typeface="Cambria Math" panose="02040503050406030204" pitchFamily="18" charset="0"/>
                                </a:rPr>
                                <m:t>3</m:t>
                              </m:r>
                            </m:sub>
                          </m:sSub>
                        </m:den>
                      </m:f>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a:latin typeface="Cambria Math" panose="02040503050406030204" pitchFamily="18" charset="0"/>
                                </a:rPr>
                                <m:t>3</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a:latin typeface="Cambria Math" panose="02040503050406030204" pitchFamily="18" charset="0"/>
                                </a:rPr>
                                <m:t>1</m:t>
                              </m:r>
                            </m:sub>
                          </m:sSub>
                        </m:den>
                      </m:f>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a:latin typeface="Cambria Math" panose="02040503050406030204" pitchFamily="18" charset="0"/>
                                </a:rPr>
                                <m:t>2</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𝑦</m:t>
                              </m:r>
                            </m:e>
                            <m:sub>
                              <m:r>
                                <a:rPr lang="en-US" sz="2000">
                                  <a:latin typeface="Cambria Math" panose="02040503050406030204" pitchFamily="18" charset="0"/>
                                </a:rPr>
                                <m:t>3</m:t>
                              </m:r>
                            </m:sub>
                          </m:sSub>
                        </m:den>
                      </m:f>
                      <m:r>
                        <a:rPr lang="en-US" sz="200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a:latin typeface="Cambria Math" panose="02040503050406030204" pitchFamily="18" charset="0"/>
                                </a:rPr>
                                <m:t>3</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a:latin typeface="Cambria Math" panose="02040503050406030204" pitchFamily="18" charset="0"/>
                                </a:rPr>
                                <m:t>2</m:t>
                              </m:r>
                            </m:sub>
                          </m:sSub>
                        </m:den>
                      </m:f>
                    </m:oMath>
                  </m:oMathPara>
                </a14:m>
                <a:endParaRPr lang="en-US" sz="2000" dirty="0"/>
              </a:p>
            </p:txBody>
          </p:sp>
        </mc:Choice>
        <mc:Fallback xmlns="">
          <p:sp>
            <p:nvSpPr>
              <p:cNvPr id="14" name="Rectangle 13"/>
              <p:cNvSpPr>
                <a:spLocks noRot="1" noChangeAspect="1" noMove="1" noResize="1" noEditPoints="1" noAdjustHandles="1" noChangeArrowheads="1" noChangeShapeType="1" noTextEdit="1"/>
              </p:cNvSpPr>
              <p:nvPr/>
            </p:nvSpPr>
            <p:spPr>
              <a:xfrm>
                <a:off x="3018546" y="2914650"/>
                <a:ext cx="3223447" cy="672043"/>
              </a:xfrm>
              <a:prstGeom prst="rect">
                <a:avLst/>
              </a:prstGeom>
              <a:blipFill>
                <a:blip r:embed="rId6"/>
                <a:stretch>
                  <a:fillRect/>
                </a:stretch>
              </a:blipFill>
            </p:spPr>
            <p:txBody>
              <a:bodyPr/>
              <a:lstStyle/>
              <a:p>
                <a:r>
                  <a:rPr lang="en-US">
                    <a:noFill/>
                  </a:rPr>
                  <a:t> </a:t>
                </a:r>
              </a:p>
            </p:txBody>
          </p:sp>
        </mc:Fallback>
      </mc:AlternateContent>
      <p:pic>
        <p:nvPicPr>
          <p:cNvPr id="17" name="Picture 7"/>
          <p:cNvPicPr>
            <a:picLocks noChangeAspect="1"/>
          </p:cNvPicPr>
          <p:nvPr/>
        </p:nvPicPr>
        <p:blipFill>
          <a:blip r:embed="rId7"/>
          <a:srcRect/>
          <a:stretch>
            <a:fillRect/>
          </a:stretch>
        </p:blipFill>
        <p:spPr>
          <a:xfrm>
            <a:off x="6934200" y="2830429"/>
            <a:ext cx="1292461" cy="1787842"/>
          </a:xfrm>
          <a:prstGeom prst="rect">
            <a:avLst/>
          </a:prstGeom>
        </p:spPr>
      </p:pic>
    </p:spTree>
    <p:extLst>
      <p:ext uri="{BB962C8B-B14F-4D97-AF65-F5344CB8AC3E}">
        <p14:creationId xmlns:p14="http://schemas.microsoft.com/office/powerpoint/2010/main" val="187599152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3314700" y="212949"/>
            <a:ext cx="2552700" cy="611706"/>
            <a:chOff x="7162800" y="539360"/>
            <a:chExt cx="4648200" cy="1223411"/>
          </a:xfrm>
        </p:grpSpPr>
        <p:grpSp>
          <p:nvGrpSpPr>
            <p:cNvPr id="21" name="Group 6"/>
            <p:cNvGrpSpPr/>
            <p:nvPr/>
          </p:nvGrpSpPr>
          <p:grpSpPr>
            <a:xfrm>
              <a:off x="7162800" y="539360"/>
              <a:ext cx="4648200" cy="1136203"/>
              <a:chOff x="0" y="0"/>
              <a:chExt cx="8385740" cy="2387260"/>
            </a:xfrm>
          </p:grpSpPr>
          <p:sp>
            <p:nvSpPr>
              <p:cNvPr id="26"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3">
                <a:schemeClr val="lt1"/>
              </a:lnRef>
              <a:fillRef idx="1">
                <a:schemeClr val="accent1"/>
              </a:fillRef>
              <a:effectRef idx="1">
                <a:schemeClr val="accent1"/>
              </a:effectRef>
              <a:fontRef idx="minor">
                <a:schemeClr val="lt1"/>
              </a:fontRef>
            </p:style>
          </p:sp>
        </p:grpSp>
        <p:sp>
          <p:nvSpPr>
            <p:cNvPr id="25" name="Rectangle 24"/>
            <p:cNvSpPr/>
            <p:nvPr/>
          </p:nvSpPr>
          <p:spPr>
            <a:xfrm>
              <a:off x="7391401" y="539360"/>
              <a:ext cx="4316579" cy="122341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spcAft>
                  <a:spcPts val="400"/>
                </a:spcAft>
              </a:pPr>
              <a:r>
                <a:rPr lang="nl-NL" sz="2250" b="1" dirty="0">
                  <a:latin typeface="Arial" panose="020B0604020202020204" pitchFamily="34" charset="0"/>
                  <a:ea typeface="Times New Roman" panose="02020603050405020304" pitchFamily="18" charset="0"/>
                  <a:cs typeface="Arial" panose="020B0604020202020204" pitchFamily="34" charset="0"/>
                </a:rPr>
                <a:t>LUYỆN TẬP 1</a:t>
              </a:r>
              <a:endParaRPr lang="en-US" sz="2250" dirty="0">
                <a:latin typeface="Arial" panose="020B0604020202020204" pitchFamily="34" charset="0"/>
                <a:ea typeface="Calibri" panose="020F0502020204030204" pitchFamily="34" charset="0"/>
                <a:cs typeface="Arial" panose="020B0604020202020204" pitchFamily="34" charset="0"/>
              </a:endParaRPr>
            </a:p>
          </p:txBody>
        </p:sp>
      </p:grpSp>
      <p:pic>
        <p:nvPicPr>
          <p:cNvPr id="49" name="Picture 3"/>
          <p:cNvPicPr>
            <a:picLocks noChangeAspect="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aturation sat="400000"/>
                    </a14:imgEffect>
                    <a14:imgEffect>
                      <a14:brightnessContrast bright="-20000" contrast="-40000"/>
                    </a14:imgEffect>
                  </a14:imgLayer>
                </a14:imgProps>
              </a:ex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5400000">
            <a:off x="8219838" y="4282490"/>
            <a:ext cx="706137" cy="762813"/>
          </a:xfrm>
          <a:prstGeom prst="rect">
            <a:avLst/>
          </a:prstGeom>
        </p:spPr>
      </p:pic>
      <p:grpSp>
        <p:nvGrpSpPr>
          <p:cNvPr id="50" name="Group 11"/>
          <p:cNvGrpSpPr/>
          <p:nvPr/>
        </p:nvGrpSpPr>
        <p:grpSpPr>
          <a:xfrm>
            <a:off x="8402436" y="196658"/>
            <a:ext cx="551877" cy="188883"/>
            <a:chOff x="0" y="0"/>
            <a:chExt cx="8385740" cy="2387260"/>
          </a:xfrm>
        </p:grpSpPr>
        <p:sp>
          <p:nvSpPr>
            <p:cNvPr id="51"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p:spPr>
          <p:style>
            <a:lnRef idx="2">
              <a:schemeClr val="accent1">
                <a:shade val="50000"/>
              </a:schemeClr>
            </a:lnRef>
            <a:fillRef idx="1">
              <a:schemeClr val="accent1"/>
            </a:fillRef>
            <a:effectRef idx="0">
              <a:schemeClr val="accent1"/>
            </a:effectRef>
            <a:fontRef idx="minor">
              <a:schemeClr val="lt1"/>
            </a:fontRef>
          </p:style>
        </p:sp>
      </p:grpSp>
      <p:pic>
        <p:nvPicPr>
          <p:cNvPr id="52" name="Picture 51"/>
          <p:cNvPicPr>
            <a:picLocks noChangeAspect="1"/>
          </p:cNvPicPr>
          <p:nvPr/>
        </p:nvPicPr>
        <p:blipFill>
          <a:blip r:embed="rId9"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381000" y="4527783"/>
            <a:ext cx="821765" cy="381000"/>
          </a:xfrm>
          <a:prstGeom prst="rect">
            <a:avLst/>
          </a:prstGeom>
        </p:spPr>
      </p:pic>
      <p:sp>
        <p:nvSpPr>
          <p:cNvPr id="28" name="Rectangle 27"/>
          <p:cNvSpPr/>
          <p:nvPr/>
        </p:nvSpPr>
        <p:spPr>
          <a:xfrm>
            <a:off x="516965" y="895350"/>
            <a:ext cx="7962900" cy="1477328"/>
          </a:xfrm>
          <a:prstGeom prst="rect">
            <a:avLst/>
          </a:prstGeom>
        </p:spPr>
        <p:txBody>
          <a:bodyPr wrap="square">
            <a:spAutoFit/>
          </a:bodyPr>
          <a:lstStyle/>
          <a:p>
            <a:pPr algn="just">
              <a:lnSpc>
                <a:spcPct val="150000"/>
              </a:lnSpc>
              <a:spcAft>
                <a:spcPts val="400"/>
              </a:spcAft>
            </a:pPr>
            <a:r>
              <a:rPr lang="en-US" sz="2000" dirty="0" err="1">
                <a:latin typeface="Arial" panose="020B0604020202020204" pitchFamily="34" charset="0"/>
                <a:ea typeface="Calibri" panose="020F0502020204030204" pitchFamily="34" charset="0"/>
                <a:cs typeface="Arial" panose="020B0604020202020204" pitchFamily="34" charset="0"/>
              </a:rPr>
              <a:t>Chiều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dài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chiều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rộng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các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hình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chữ</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nhật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cùng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diện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12 cm</a:t>
            </a:r>
            <a:r>
              <a:rPr lang="en-US" sz="2000" baseline="30000" dirty="0">
                <a:latin typeface="Arial" panose="020B0604020202020204" pitchFamily="34" charset="0"/>
                <a:ea typeface="Calibri" panose="020F0502020204030204" pitchFamily="34" charset="0"/>
                <a:cs typeface="Arial" panose="020B0604020202020204" pitchFamily="34" charset="0"/>
              </a:rPr>
              <a:t>2</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nghịch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766784" y="2504894"/>
            <a:ext cx="2882514" cy="1673718"/>
          </a:xfrm>
          <a:prstGeom prst="rect">
            <a:avLst/>
          </a:prstGeom>
        </p:spPr>
      </p:pic>
      <p:pic>
        <p:nvPicPr>
          <p:cNvPr id="40" name="Picture 4"/>
          <p:cNvPicPr>
            <a:picLocks noChangeAspect="1"/>
          </p:cNvPicPr>
          <p:nvPr/>
        </p:nvPicPr>
        <p:blipFill>
          <a:blip r:embed="rId31"/>
          <a:srcRect/>
          <a:stretch>
            <a:fillRect/>
          </a:stretch>
        </p:blipFill>
        <p:spPr>
          <a:xfrm flipH="1">
            <a:off x="6940230" y="2486977"/>
            <a:ext cx="994289" cy="1831933"/>
          </a:xfrm>
          <a:prstGeom prst="rect">
            <a:avLst/>
          </a:prstGeom>
        </p:spPr>
      </p:pic>
    </p:spTree>
    <p:extLst>
      <p:ext uri="{BB962C8B-B14F-4D97-AF65-F5344CB8AC3E}">
        <p14:creationId xmlns:p14="http://schemas.microsoft.com/office/powerpoint/2010/main" val="3845398745"/>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left)">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9144000" cy="5314950"/>
          </a:xfrm>
          <a:prstGeom prst="rect">
            <a:avLst/>
          </a:prstGeom>
        </p:spPr>
      </p:pic>
      <p:grpSp>
        <p:nvGrpSpPr>
          <p:cNvPr id="4" name="Group 4"/>
          <p:cNvGrpSpPr/>
          <p:nvPr/>
        </p:nvGrpSpPr>
        <p:grpSpPr>
          <a:xfrm>
            <a:off x="266700" y="95250"/>
            <a:ext cx="8610600" cy="49911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11" name="Group 11"/>
          <p:cNvGrpSpPr/>
          <p:nvPr/>
        </p:nvGrpSpPr>
        <p:grpSpPr>
          <a:xfrm>
            <a:off x="7810500" y="265852"/>
            <a:ext cx="533400" cy="210399"/>
            <a:chOff x="0" y="0"/>
            <a:chExt cx="8385740" cy="2387260"/>
          </a:xfrm>
        </p:grpSpPr>
        <p:sp>
          <p:nvSpPr>
            <p:cNvPr id="12" name="Freeform 12"/>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grpSp>
        <p:nvGrpSpPr>
          <p:cNvPr id="17" name="Group 16"/>
          <p:cNvGrpSpPr/>
          <p:nvPr/>
        </p:nvGrpSpPr>
        <p:grpSpPr>
          <a:xfrm>
            <a:off x="3467100" y="57150"/>
            <a:ext cx="2324100" cy="611706"/>
            <a:chOff x="7162800" y="539360"/>
            <a:chExt cx="4648200" cy="1223411"/>
          </a:xfrm>
        </p:grpSpPr>
        <p:grpSp>
          <p:nvGrpSpPr>
            <p:cNvPr id="6" name="Group 6"/>
            <p:cNvGrpSpPr/>
            <p:nvPr/>
          </p:nvGrpSpPr>
          <p:grpSpPr>
            <a:xfrm>
              <a:off x="7162800" y="539360"/>
              <a:ext cx="4648200" cy="1136203"/>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6" name="Rectangle 15"/>
            <p:cNvSpPr/>
            <p:nvPr/>
          </p:nvSpPr>
          <p:spPr>
            <a:xfrm>
              <a:off x="7391400" y="539360"/>
              <a:ext cx="4316580" cy="1223411"/>
            </a:xfrm>
            <a:prstGeom prst="rect">
              <a:avLst/>
            </a:prstGeom>
          </p:spPr>
          <p:txBody>
            <a:bodyPr wrap="square">
              <a:spAutoFit/>
            </a:bodyPr>
            <a:lstStyle/>
            <a:p>
              <a:pPr algn="ctr">
                <a:lnSpc>
                  <a:spcPct val="150000"/>
                </a:lnSpc>
                <a:spcAft>
                  <a:spcPts val="400"/>
                </a:spcAft>
              </a:pPr>
              <a:r>
                <a:rPr lang="nl-NL" sz="2250" b="1" dirty="0">
                  <a:latin typeface="Arial" panose="020B0604020202020204" pitchFamily="34" charset="0"/>
                  <a:ea typeface="Times New Roman" panose="02020603050405020304" pitchFamily="18" charset="0"/>
                  <a:cs typeface="Arial" panose="020B0604020202020204" pitchFamily="34" charset="0"/>
                </a:rPr>
                <a:t>VẬN DỤNG</a:t>
              </a:r>
              <a:endParaRPr lang="en-US" sz="2250" dirty="0">
                <a:latin typeface="Arial" panose="020B0604020202020204" pitchFamily="34" charset="0"/>
                <a:ea typeface="Calibri" panose="020F0502020204030204" pitchFamily="34" charset="0"/>
                <a:cs typeface="Arial" panose="020B0604020202020204" pitchFamily="34" charset="0"/>
              </a:endParaRPr>
            </a:p>
          </p:txBody>
        </p:sp>
      </p:grpSp>
      <p:sp>
        <p:nvSpPr>
          <p:cNvPr id="13" name="Rectangle 12"/>
          <p:cNvSpPr/>
          <p:nvPr/>
        </p:nvSpPr>
        <p:spPr>
          <a:xfrm>
            <a:off x="419100" y="649754"/>
            <a:ext cx="8305800" cy="1477328"/>
          </a:xfrm>
          <a:prstGeom prst="rect">
            <a:avLst/>
          </a:prstGeom>
        </p:spPr>
        <p:txBody>
          <a:bodyPr wrap="square">
            <a:spAutoFit/>
          </a:bodyPr>
          <a:lstStyle/>
          <a:p>
            <a:pPr algn="just">
              <a:lnSpc>
                <a:spcPct val="150000"/>
              </a:lnSpc>
              <a:spcAft>
                <a:spcPts val="400"/>
              </a:spcAft>
            </a:pPr>
            <a:r>
              <a:rPr lang="vi-VN" sz="2000" dirty="0">
                <a:solidFill>
                  <a:schemeClr val="bg1"/>
                </a:solidFill>
                <a:ea typeface="Calibri" panose="020F0502020204030204" pitchFamily="34" charset="0"/>
                <a:cs typeface="Arial" panose="020B0604020202020204" pitchFamily="34" charset="0"/>
              </a:rPr>
              <a:t>a) Một cửa hàng bán gạo cần đóng 300 kg gạo thành các túi gạo có khối lượng như nhau. Thay mỗi dấu “?” trong bảng sau thành số thích hợp.</a:t>
            </a:r>
            <a:endParaRPr lang="en-US" sz="2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870462920"/>
              </p:ext>
            </p:extLst>
          </p:nvPr>
        </p:nvGraphicFramePr>
        <p:xfrm>
          <a:off x="723898" y="2300507"/>
          <a:ext cx="7810501" cy="1009652"/>
        </p:xfrm>
        <a:graphic>
          <a:graphicData uri="http://schemas.openxmlformats.org/drawingml/2006/table">
            <a:tbl>
              <a:tblPr firstRow="1" firstCol="1" bandRow="1"/>
              <a:tblGrid>
                <a:gridCol w="3419523">
                  <a:extLst>
                    <a:ext uri="{9D8B030D-6E8A-4147-A177-3AD203B41FA5}">
                      <a16:colId xmlns:a16="http://schemas.microsoft.com/office/drawing/2014/main" val="917806963"/>
                    </a:ext>
                  </a:extLst>
                </a:gridCol>
                <a:gridCol w="1076056">
                  <a:extLst>
                    <a:ext uri="{9D8B030D-6E8A-4147-A177-3AD203B41FA5}">
                      <a16:colId xmlns:a16="http://schemas.microsoft.com/office/drawing/2014/main" val="868996847"/>
                    </a:ext>
                  </a:extLst>
                </a:gridCol>
                <a:gridCol w="1104974">
                  <a:extLst>
                    <a:ext uri="{9D8B030D-6E8A-4147-A177-3AD203B41FA5}">
                      <a16:colId xmlns:a16="http://schemas.microsoft.com/office/drawing/2014/main" val="3703810827"/>
                    </a:ext>
                  </a:extLst>
                </a:gridCol>
                <a:gridCol w="1104974">
                  <a:extLst>
                    <a:ext uri="{9D8B030D-6E8A-4147-A177-3AD203B41FA5}">
                      <a16:colId xmlns:a16="http://schemas.microsoft.com/office/drawing/2014/main" val="2537596782"/>
                    </a:ext>
                  </a:extLst>
                </a:gridCol>
                <a:gridCol w="1104974">
                  <a:extLst>
                    <a:ext uri="{9D8B030D-6E8A-4147-A177-3AD203B41FA5}">
                      <a16:colId xmlns:a16="http://schemas.microsoft.com/office/drawing/2014/main" val="1501579588"/>
                    </a:ext>
                  </a:extLst>
                </a:gridCol>
              </a:tblGrid>
              <a:tr h="504825">
                <a:tc>
                  <a:txBody>
                    <a:bodyPr/>
                    <a:lstStyle/>
                    <a:p>
                      <a:pPr algn="ctr">
                        <a:lnSpc>
                          <a:spcPct val="150000"/>
                        </a:lnSpc>
                        <a:spcAft>
                          <a:spcPts val="800"/>
                        </a:spcAft>
                      </a:pPr>
                      <a:r>
                        <a:rPr lang="en-US" sz="2000" dirty="0" err="1">
                          <a:effectLst/>
                          <a:latin typeface="Arial" panose="020B0604020202020204" pitchFamily="34" charset="0"/>
                          <a:ea typeface="Calibri" panose="020F0502020204030204" pitchFamily="34" charset="0"/>
                          <a:cs typeface="Arial" panose="020B0604020202020204" pitchFamily="34" charset="0"/>
                        </a:rPr>
                        <a:t>Lượng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gạo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trong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mỗi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túi</a:t>
                      </a:r>
                      <a:r>
                        <a:rPr lang="en-US" sz="2000" dirty="0">
                          <a:effectLst/>
                          <a:latin typeface="Arial" panose="020B0604020202020204" pitchFamily="34" charset="0"/>
                          <a:ea typeface="Calibri" panose="020F0502020204030204" pitchFamily="34" charset="0"/>
                          <a:cs typeface="Arial" panose="020B0604020202020204" pitchFamily="34" charset="0"/>
                        </a:rPr>
                        <a:t> (kg)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366106"/>
                  </a:ext>
                </a:extLst>
              </a:tr>
              <a:tr h="504825">
                <a:tc>
                  <a:txBody>
                    <a:bodyPr/>
                    <a:lstStyle/>
                    <a:p>
                      <a:pPr algn="ctr">
                        <a:lnSpc>
                          <a:spcPct val="150000"/>
                        </a:lnSpc>
                        <a:spcAft>
                          <a:spcPts val="800"/>
                        </a:spcAft>
                      </a:pPr>
                      <a:r>
                        <a:rPr lang="en-US" sz="2000" dirty="0" err="1">
                          <a:effectLst/>
                          <a:latin typeface="Arial" panose="020B0604020202020204" pitchFamily="34" charset="0"/>
                          <a:ea typeface="Calibri" panose="020F0502020204030204" pitchFamily="34" charset="0"/>
                          <a:cs typeface="Arial" panose="020B0604020202020204" pitchFamily="34" charset="0"/>
                        </a:rPr>
                        <a:t>Số</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túi</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tương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ứng</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83269172"/>
                  </a:ext>
                </a:extLst>
              </a:tr>
            </a:tbl>
          </a:graphicData>
        </a:graphic>
      </p:graphicFrame>
      <p:sp>
        <p:nvSpPr>
          <p:cNvPr id="25" name="Rectangle 24"/>
          <p:cNvSpPr/>
          <p:nvPr/>
        </p:nvSpPr>
        <p:spPr>
          <a:xfrm>
            <a:off x="459393" y="3310159"/>
            <a:ext cx="8339513" cy="1015663"/>
          </a:xfrm>
          <a:prstGeom prst="rect">
            <a:avLst/>
          </a:prstGeom>
        </p:spPr>
        <p:txBody>
          <a:bodyPr wrap="square">
            <a:spAutoFit/>
          </a:bodyPr>
          <a:lstStyle/>
          <a:p>
            <a:pPr>
              <a:lnSpc>
                <a:spcPct val="150000"/>
              </a:lnSpc>
            </a:pPr>
            <a:r>
              <a:rPr lang="vi-VN" sz="2000" dirty="0">
                <a:solidFill>
                  <a:schemeClr val="bg1"/>
                </a:solidFill>
              </a:rPr>
              <a:t>b) Số túi gạo và số kilôgam gạo trong mỗi túi có phải là hai đại lượng tỉ lệ nghịch không? Nếu có thì hệ số tỉ lệ là bao nhiêu?</a:t>
            </a:r>
            <a:endParaRPr lang="en-US" sz="2000" dirty="0">
              <a:solidFill>
                <a:schemeClr val="bg1"/>
              </a:solidFill>
            </a:endParaRPr>
          </a:p>
        </p:txBody>
      </p:sp>
    </p:spTree>
    <p:extLst>
      <p:ext uri="{BB962C8B-B14F-4D97-AF65-F5344CB8AC3E}">
        <p14:creationId xmlns:p14="http://schemas.microsoft.com/office/powerpoint/2010/main" val="1575544971"/>
      </p:ext>
    </p:extLst>
  </p:cSld>
  <p:clrMapOvr>
    <a:masterClrMapping/>
  </p:clrMapOvr>
  <mc:AlternateContent xmlns:mc="http://schemas.openxmlformats.org/markup-compatibility/2006" xmlns:p14="http://schemas.microsoft.com/office/powerpoint/2010/main">
    <mc:Choice Requires="p14">
      <p:transition spd="med" p14:dur="700">
        <p:push dir="r"/>
      </p:transition>
    </mc:Choice>
    <mc:Fallback xmlns="">
      <p:transition spd="med">
        <p:push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9144000" cy="51435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7886700" y="150697"/>
            <a:ext cx="1071399" cy="669625"/>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flipH="1" flipV="1">
            <a:off x="152400" y="4293507"/>
            <a:ext cx="914400" cy="698730"/>
          </a:xfrm>
          <a:prstGeom prst="rect">
            <a:avLst/>
          </a:prstGeom>
        </p:spPr>
      </p:pic>
      <p:sp>
        <p:nvSpPr>
          <p:cNvPr id="17" name="TextBox 17"/>
          <p:cNvSpPr txBox="1"/>
          <p:nvPr/>
        </p:nvSpPr>
        <p:spPr>
          <a:xfrm>
            <a:off x="835459" y="247650"/>
            <a:ext cx="7190210" cy="859210"/>
          </a:xfrm>
          <a:prstGeom prst="rect">
            <a:avLst/>
          </a:prstGeom>
        </p:spPr>
        <p:txBody>
          <a:bodyPr wrap="square" lIns="0" tIns="0" rIns="0" bIns="0" rtlCol="0" anchor="t">
            <a:spAutoFit/>
          </a:bodyPr>
          <a:lstStyle/>
          <a:p>
            <a:pPr>
              <a:lnSpc>
                <a:spcPts val="6681"/>
              </a:lnSpc>
              <a:spcBef>
                <a:spcPct val="0"/>
              </a:spcBef>
            </a:pPr>
            <a:r>
              <a:rPr lang="en-US" sz="2250" b="1" smtClean="0">
                <a:solidFill>
                  <a:srgbClr val="FFFFFF"/>
                </a:solidFill>
                <a:latin typeface="Arial" panose="020B0604020202020204" pitchFamily="34" charset="0"/>
                <a:cs typeface="Arial" panose="020B0604020202020204" pitchFamily="34" charset="0"/>
              </a:rPr>
              <a:t>4. MỘT SỐ BÀI TOÁN VỀ ĐẠI LƯỢNG TỈ LỆ NGHỊCH</a:t>
            </a:r>
            <a:endParaRPr lang="en-US" sz="2250" b="1" dirty="0">
              <a:solidFill>
                <a:srgbClr val="FFFFFF"/>
              </a:solidFill>
              <a:latin typeface="Arial" panose="020B0604020202020204" pitchFamily="34" charset="0"/>
              <a:cs typeface="Arial" panose="020B0604020202020204" pitchFamily="34" charset="0"/>
            </a:endParaRPr>
          </a:p>
        </p:txBody>
      </p:sp>
      <p:grpSp>
        <p:nvGrpSpPr>
          <p:cNvPr id="7" name="Group 6"/>
          <p:cNvGrpSpPr/>
          <p:nvPr/>
        </p:nvGrpSpPr>
        <p:grpSpPr>
          <a:xfrm>
            <a:off x="378701" y="1352550"/>
            <a:ext cx="8386599" cy="2019300"/>
            <a:chOff x="752802" y="2247900"/>
            <a:chExt cx="16773198" cy="4038600"/>
          </a:xfrm>
        </p:grpSpPr>
        <p:sp>
          <p:nvSpPr>
            <p:cNvPr id="23" name="Rounded Rectangular Callout 22"/>
            <p:cNvSpPr/>
            <p:nvPr/>
          </p:nvSpPr>
          <p:spPr>
            <a:xfrm>
              <a:off x="752802" y="2247900"/>
              <a:ext cx="16773198" cy="4038600"/>
            </a:xfrm>
            <a:prstGeom prst="wedgeRoundRectCallou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6" name="Rectangle 5"/>
            <p:cNvSpPr/>
            <p:nvPr/>
          </p:nvSpPr>
          <p:spPr>
            <a:xfrm>
              <a:off x="1364344" y="2354944"/>
              <a:ext cx="15621000" cy="3877984"/>
            </a:xfrm>
            <a:prstGeom prst="rect">
              <a:avLst/>
            </a:prstGeom>
          </p:spPr>
          <p:txBody>
            <a:bodyPr wrap="square">
              <a:spAutoFit/>
            </a:bodyPr>
            <a:lstStyle/>
            <a:p>
              <a:pPr algn="just">
                <a:lnSpc>
                  <a:spcPct val="150000"/>
                </a:lnSpc>
              </a:pPr>
              <a:r>
                <a:rPr lang="nl-NL" sz="2000" dirty="0">
                  <a:latin typeface="Arial" panose="020B0604020202020204" pitchFamily="34" charset="0"/>
                  <a:ea typeface="Calibri" panose="020F0502020204030204" pitchFamily="34" charset="0"/>
                  <a:cs typeface="Arial" panose="020B0604020202020204" pitchFamily="34" charset="0"/>
                </a:rPr>
                <a:t>Để giải toán về đại lượng tỉ lệ nghịch, ta cần nhận biết hai đại lượng tỉ lệ nghịch trong bài toán. Từ đó ta có thể lập các tỉ số bằng nhau và dựa vào tính chất của dãy tỉ số bằng nhau để tìm các yếu tố chưa biết. </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pic>
        <p:nvPicPr>
          <p:cNvPr id="13" name="Picture 21"/>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40"/>
              </a:ext>
            </a:extLst>
          </a:blip>
          <a:srcRect/>
          <a:stretch>
            <a:fillRect/>
          </a:stretch>
        </p:blipFill>
        <p:spPr>
          <a:xfrm>
            <a:off x="5520054" y="3067050"/>
            <a:ext cx="1685293" cy="1561002"/>
          </a:xfrm>
          <a:prstGeom prst="rect">
            <a:avLst/>
          </a:prstGeom>
        </p:spPr>
      </p:pic>
    </p:spTree>
    <p:extLst>
      <p:ext uri="{BB962C8B-B14F-4D97-AF65-F5344CB8AC3E}">
        <p14:creationId xmlns:p14="http://schemas.microsoft.com/office/powerpoint/2010/main" val="3190786318"/>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181350" y="247650"/>
            <a:ext cx="2781300" cy="553998"/>
            <a:chOff x="381000" y="190500"/>
            <a:chExt cx="5562600" cy="1107996"/>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700">
                <a:solidFill>
                  <a:prstClr val="white"/>
                </a:solidFill>
              </a:endParaRPr>
            </a:p>
          </p:txBody>
        </p:sp>
        <p:sp>
          <p:nvSpPr>
            <p:cNvPr id="13" name="Rectangle 12"/>
            <p:cNvSpPr/>
            <p:nvPr/>
          </p:nvSpPr>
          <p:spPr>
            <a:xfrm>
              <a:off x="598276" y="190500"/>
              <a:ext cx="5149488" cy="1107996"/>
            </a:xfrm>
            <a:prstGeom prst="rect">
              <a:avLst/>
            </a:prstGeom>
          </p:spPr>
          <p:txBody>
            <a:bodyPr wrap="none">
              <a:spAutoFit/>
            </a:bodyPr>
            <a:lstStyle/>
            <a:p>
              <a:pPr algn="just">
                <a:lnSpc>
                  <a:spcPct val="150000"/>
                </a:lnSpc>
                <a:spcAft>
                  <a:spcPts val="400"/>
                </a:spcAft>
              </a:pPr>
              <a:r>
                <a:rPr lang="nl-NL" sz="2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a:t>
              </a:r>
              <a:r>
                <a:rPr lang="en-US" sz="2000" b="1" dirty="0">
                  <a:solidFill>
                    <a:prstClr val="white"/>
                  </a:solidFill>
                  <a:latin typeface="Arial" panose="020B0604020202020204" pitchFamily="34" charset="0"/>
                  <a:ea typeface="Times New Roman" panose="02020603050405020304" pitchFamily="18" charset="0"/>
                  <a:cs typeface="Arial" panose="020B0604020202020204" pitchFamily="34" charset="0"/>
                </a:rPr>
                <a:t>3</a:t>
              </a:r>
              <a:r>
                <a:rPr lang="nl-NL" sz="2000" b="1" dirty="0">
                  <a:solidFill>
                    <a:prstClr val="white"/>
                  </a:solidFill>
                  <a:latin typeface="Arial" panose="020B0604020202020204" pitchFamily="34" charset="0"/>
                  <a:ea typeface="Times New Roman" panose="02020603050405020304" pitchFamily="18" charset="0"/>
                  <a:cs typeface="Arial" panose="020B0604020202020204" pitchFamily="34" charset="0"/>
                </a:rPr>
                <a:t> (SGK – tr</a:t>
              </a:r>
              <a:r>
                <a:rPr lang="en-US" sz="2000" b="1" dirty="0">
                  <a:solidFill>
                    <a:prstClr val="white"/>
                  </a:solidFill>
                  <a:latin typeface="Arial" panose="020B0604020202020204" pitchFamily="34" charset="0"/>
                  <a:ea typeface="Times New Roman" panose="02020603050405020304" pitchFamily="18" charset="0"/>
                  <a:cs typeface="Arial" panose="020B0604020202020204" pitchFamily="34" charset="0"/>
                </a:rPr>
                <a:t>17</a:t>
              </a:r>
              <a:r>
                <a:rPr lang="nl-NL" sz="2000" b="1" dirty="0">
                  <a:solidFill>
                    <a:prstClr val="white"/>
                  </a:solidFill>
                  <a:latin typeface="Arial" panose="020B0604020202020204" pitchFamily="34" charset="0"/>
                  <a:ea typeface="Times New Roman" panose="02020603050405020304" pitchFamily="18" charset="0"/>
                  <a:cs typeface="Arial" panose="020B0604020202020204" pitchFamily="34" charset="0"/>
                </a:rPr>
                <a:t>)</a:t>
              </a:r>
              <a:endParaRPr lang="en-US" sz="2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sp>
        <p:nvSpPr>
          <p:cNvPr id="25" name="Rectangle 24"/>
          <p:cNvSpPr/>
          <p:nvPr/>
        </p:nvSpPr>
        <p:spPr>
          <a:xfrm>
            <a:off x="-266700" y="-95250"/>
            <a:ext cx="723900" cy="556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7" name="Rectangle 26"/>
          <p:cNvSpPr/>
          <p:nvPr/>
        </p:nvSpPr>
        <p:spPr>
          <a:xfrm>
            <a:off x="8801100" y="-323850"/>
            <a:ext cx="723900" cy="556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 name="Rectangle 1"/>
          <p:cNvSpPr/>
          <p:nvPr/>
        </p:nvSpPr>
        <p:spPr>
          <a:xfrm>
            <a:off x="1048027" y="927322"/>
            <a:ext cx="2379177" cy="553998"/>
          </a:xfrm>
          <a:prstGeom prst="rect">
            <a:avLst/>
          </a:prstGeom>
        </p:spPr>
        <p:txBody>
          <a:bodyPr wrap="none">
            <a:spAutoFit/>
          </a:bodyPr>
          <a:lstStyle/>
          <a:p>
            <a:pPr algn="just">
              <a:lnSpc>
                <a:spcPct val="150000"/>
              </a:lnSpc>
              <a:spcAft>
                <a:spcPts val="400"/>
              </a:spcAft>
            </a:pPr>
            <a:r>
              <a:rPr lang="nl-NL" sz="2000" dirty="0">
                <a:latin typeface="Arial" panose="020B0604020202020204" pitchFamily="34" charset="0"/>
                <a:ea typeface="Calibri" panose="020F0502020204030204" pitchFamily="34" charset="0"/>
                <a:cs typeface="Arial" panose="020B0604020202020204" pitchFamily="34" charset="0"/>
              </a:rPr>
              <a:t>Hãy giải </a:t>
            </a:r>
            <a:r>
              <a:rPr lang="nl-NL" sz="2000">
                <a:latin typeface="Arial" panose="020B0604020202020204" pitchFamily="34" charset="0"/>
                <a:ea typeface="Calibri" panose="020F0502020204030204" pitchFamily="34" charset="0"/>
                <a:cs typeface="Arial" panose="020B0604020202020204" pitchFamily="34" charset="0"/>
              </a:rPr>
              <a:t>bài </a:t>
            </a:r>
            <a:r>
              <a:rPr lang="nl-NL" sz="2000" smtClean="0">
                <a:latin typeface="Arial" panose="020B0604020202020204" pitchFamily="34" charset="0"/>
                <a:ea typeface="Calibri" panose="020F0502020204030204" pitchFamily="34" charset="0"/>
                <a:cs typeface="Arial" panose="020B0604020202020204" pitchFamily="34" charset="0"/>
              </a:rPr>
              <a:t>toán 2:</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712255" y="1438439"/>
            <a:ext cx="7719490" cy="1408078"/>
          </a:xfrm>
          <a:prstGeom prst="rect">
            <a:avLst/>
          </a:prstGeom>
        </p:spPr>
        <p:txBody>
          <a:bodyPr wrap="square">
            <a:spAutoFit/>
          </a:bodyPr>
          <a:lstStyle/>
          <a:p>
            <a:pPr algn="just">
              <a:lnSpc>
                <a:spcPct val="150000"/>
              </a:lnSpc>
              <a:spcAft>
                <a:spcPts val="400"/>
              </a:spcAft>
            </a:pPr>
            <a:r>
              <a:rPr lang="nl-NL" sz="1900" dirty="0">
                <a:latin typeface="Arial" panose="020B0604020202020204" pitchFamily="34" charset="0"/>
                <a:ea typeface="Calibri" panose="020F0502020204030204" pitchFamily="34" charset="0"/>
                <a:cs typeface="Arial" panose="020B0604020202020204" pitchFamily="34" charset="0"/>
              </a:rPr>
              <a:t>Bốn người thợ cùng làm sẽ xây xong một bức tường trong 9 ngày. Hỏi 6 người thợ cùng làm sẽ xây xong bức tường đó trong bao nhiêu ngày (biết năng suất lao động của mỗi người thợ như nhau)?</a:t>
            </a:r>
            <a:endParaRPr lang="en-US" sz="1900" dirty="0">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2816" y="2876550"/>
            <a:ext cx="2514600" cy="2134267"/>
          </a:xfrm>
          <a:prstGeom prst="rect">
            <a:avLst/>
          </a:prstGeom>
        </p:spPr>
      </p:pic>
      <p:pic>
        <p:nvPicPr>
          <p:cNvPr id="23"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7796528" y="121433"/>
            <a:ext cx="819895" cy="380133"/>
          </a:xfrm>
          <a:prstGeom prst="rect">
            <a:avLst/>
          </a:prstGeom>
        </p:spPr>
      </p:pic>
      <p:pic>
        <p:nvPicPr>
          <p:cNvPr id="24"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647700" y="4591050"/>
            <a:ext cx="819895" cy="380133"/>
          </a:xfrm>
          <a:prstGeom prst="rect">
            <a:avLst/>
          </a:prstGeom>
        </p:spPr>
      </p:pic>
    </p:spTree>
    <p:extLst>
      <p:ext uri="{BB962C8B-B14F-4D97-AF65-F5344CB8AC3E}">
        <p14:creationId xmlns:p14="http://schemas.microsoft.com/office/powerpoint/2010/main" val="38740587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553634" y="171450"/>
            <a:ext cx="2461977" cy="685561"/>
            <a:chOff x="1466980" y="190500"/>
            <a:chExt cx="4923953" cy="1211387"/>
          </a:xfrm>
        </p:grpSpPr>
        <p:sp>
          <p:nvSpPr>
            <p:cNvPr id="15" name="Rectangle 14"/>
            <p:cNvSpPr/>
            <p:nvPr/>
          </p:nvSpPr>
          <p:spPr>
            <a:xfrm>
              <a:off x="1609584" y="335087"/>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2250">
                <a:solidFill>
                  <a:prstClr val="white"/>
                </a:solidFill>
              </a:endParaRPr>
            </a:p>
          </p:txBody>
        </p:sp>
        <p:sp>
          <p:nvSpPr>
            <p:cNvPr id="13" name="Rectangle 12"/>
            <p:cNvSpPr/>
            <p:nvPr/>
          </p:nvSpPr>
          <p:spPr>
            <a:xfrm>
              <a:off x="1466980" y="190500"/>
              <a:ext cx="4120357" cy="1080885"/>
            </a:xfrm>
            <a:prstGeom prst="rect">
              <a:avLst/>
            </a:prstGeom>
          </p:spPr>
          <p:txBody>
            <a:bodyPr wrap="none">
              <a:spAutoFit/>
            </a:bodyPr>
            <a:lstStyle/>
            <a:p>
              <a:pPr algn="just">
                <a:lnSpc>
                  <a:spcPct val="150000"/>
                </a:lnSpc>
                <a:spcAft>
                  <a:spcPts val="400"/>
                </a:spcAft>
              </a:pPr>
              <a:r>
                <a:rPr lang="en-US" sz="225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2</a:t>
              </a:r>
              <a:endParaRPr lang="en-US" sz="225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5" name="Picture 6"/>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flipH="1" flipV="1">
            <a:off x="7745568" y="4261780"/>
            <a:ext cx="635488" cy="495681"/>
          </a:xfrm>
          <a:prstGeom prst="rect">
            <a:avLst/>
          </a:prstGeom>
        </p:spPr>
      </p:pic>
      <p:sp>
        <p:nvSpPr>
          <p:cNvPr id="12" name="Oval 11"/>
          <p:cNvSpPr/>
          <p:nvPr/>
        </p:nvSpPr>
        <p:spPr>
          <a:xfrm>
            <a:off x="732023" y="3842481"/>
            <a:ext cx="1022594" cy="996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 name="Rectangle 1"/>
          <p:cNvSpPr/>
          <p:nvPr/>
        </p:nvSpPr>
        <p:spPr>
          <a:xfrm>
            <a:off x="401269" y="938932"/>
            <a:ext cx="8285531" cy="1938992"/>
          </a:xfrm>
          <a:prstGeom prst="rect">
            <a:avLst/>
          </a:prstGeom>
        </p:spPr>
        <p:txBody>
          <a:bodyPr wrap="square">
            <a:spAutoFit/>
          </a:bodyPr>
          <a:lstStyle/>
          <a:p>
            <a:pPr algn="just">
              <a:lnSpc>
                <a:spcPct val="150000"/>
              </a:lnSpc>
              <a:spcAft>
                <a:spcPts val="300"/>
              </a:spcAft>
            </a:pP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thầu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ước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tính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hoàn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xây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12 </a:t>
            </a:r>
            <a:r>
              <a:rPr lang="en-US" sz="2000" dirty="0" err="1">
                <a:latin typeface="Arial" panose="020B0604020202020204" pitchFamily="34" charset="0"/>
                <a:ea typeface="Calibri" panose="020F0502020204030204" pitchFamily="34" charset="0"/>
                <a:cs typeface="Arial" panose="020B0604020202020204" pitchFamily="34" charset="0"/>
              </a:rPr>
              <a:t>tháng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280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nhân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Nếu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yêu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cầu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hoàn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10 </a:t>
            </a:r>
            <a:r>
              <a:rPr lang="en-US" sz="2000" dirty="0" err="1">
                <a:latin typeface="Arial" panose="020B0604020202020204" pitchFamily="34" charset="0"/>
                <a:ea typeface="Calibri" panose="020F0502020204030204" pitchFamily="34" charset="0"/>
                <a:cs typeface="Arial" panose="020B0604020202020204" pitchFamily="34" charset="0"/>
              </a:rPr>
              <a:t>tháng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thầu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thuê</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nhân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năng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suất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động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nhân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như</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9031478"/>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55600" y="247650"/>
            <a:ext cx="2781300" cy="553998"/>
            <a:chOff x="381000" y="190500"/>
            <a:chExt cx="5562600" cy="1107996"/>
          </a:xfrm>
        </p:grpSpPr>
        <p:sp>
          <p:nvSpPr>
            <p:cNvPr id="15" name="Rectangle 14"/>
            <p:cNvSpPr/>
            <p:nvPr/>
          </p:nvSpPr>
          <p:spPr>
            <a:xfrm>
              <a:off x="381000" y="190500"/>
              <a:ext cx="5562600"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sz="700" dirty="0">
                  <a:solidFill>
                    <a:prstClr val="white"/>
                  </a:solidFill>
                </a:rPr>
                <a:t>7</a:t>
              </a:r>
            </a:p>
          </p:txBody>
        </p:sp>
        <p:sp>
          <p:nvSpPr>
            <p:cNvPr id="13" name="Rectangle 12"/>
            <p:cNvSpPr/>
            <p:nvPr/>
          </p:nvSpPr>
          <p:spPr>
            <a:xfrm>
              <a:off x="598276" y="190500"/>
              <a:ext cx="5149488" cy="1107996"/>
            </a:xfrm>
            <a:prstGeom prst="rect">
              <a:avLst/>
            </a:prstGeom>
          </p:spPr>
          <p:txBody>
            <a:bodyPr wrap="none">
              <a:spAutoFit/>
            </a:bodyPr>
            <a:lstStyle/>
            <a:p>
              <a:pPr algn="just">
                <a:lnSpc>
                  <a:spcPct val="150000"/>
                </a:lnSpc>
                <a:spcAft>
                  <a:spcPts val="400"/>
                </a:spcAft>
              </a:pPr>
              <a:r>
                <a:rPr lang="nl-NL" sz="2000" b="1" dirty="0">
                  <a:solidFill>
                    <a:prstClr val="white"/>
                  </a:solidFill>
                  <a:latin typeface="Arial" panose="020B0604020202020204" pitchFamily="34" charset="0"/>
                  <a:ea typeface="Times New Roman" panose="02020603050405020304" pitchFamily="18" charset="0"/>
                  <a:cs typeface="Arial" panose="020B0604020202020204" pitchFamily="34" charset="0"/>
                </a:rPr>
                <a:t>Ví dụ 4 (SGK – tr17)</a:t>
              </a:r>
              <a:endParaRPr lang="en-US" sz="200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17" name="Picture 18"/>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rot="10130791">
            <a:off x="7753818" y="251017"/>
            <a:ext cx="877824" cy="332852"/>
          </a:xfrm>
          <a:prstGeom prst="rect">
            <a:avLst/>
          </a:prstGeom>
        </p:spPr>
      </p:pic>
      <p:sp>
        <p:nvSpPr>
          <p:cNvPr id="2" name="Rectangle 1"/>
          <p:cNvSpPr/>
          <p:nvPr/>
        </p:nvSpPr>
        <p:spPr>
          <a:xfrm>
            <a:off x="342900" y="857250"/>
            <a:ext cx="8421915" cy="1938992"/>
          </a:xfrm>
          <a:prstGeom prst="rect">
            <a:avLst/>
          </a:prstGeom>
        </p:spPr>
        <p:txBody>
          <a:bodyPr wrap="square">
            <a:spAutoFit/>
          </a:bodyPr>
          <a:lstStyle/>
          <a:p>
            <a:pPr algn="just">
              <a:lnSpc>
                <a:spcPct val="150000"/>
              </a:lnSpc>
              <a:spcAft>
                <a:spcPts val="300"/>
              </a:spcAft>
            </a:pP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người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mua</a:t>
            </a:r>
            <a:r>
              <a:rPr lang="en-US" sz="2000" dirty="0">
                <a:latin typeface="Arial" panose="020B0604020202020204" pitchFamily="34" charset="0"/>
                <a:ea typeface="Calibri" panose="020F0502020204030204" pitchFamily="34" charset="0"/>
                <a:cs typeface="Arial" panose="020B0604020202020204" pitchFamily="34" charset="0"/>
              </a:rPr>
              <a:t> 65 </a:t>
            </a:r>
            <a:r>
              <a:rPr lang="en-US" sz="2000" dirty="0" err="1">
                <a:latin typeface="Arial" panose="020B0604020202020204" pitchFamily="34" charset="0"/>
                <a:ea typeface="Calibri" panose="020F0502020204030204" pitchFamily="34" charset="0"/>
                <a:cs typeface="Arial" panose="020B0604020202020204" pitchFamily="34" charset="0"/>
              </a:rPr>
              <a:t>quả</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gồm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I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4 </a:t>
            </a:r>
            <a:r>
              <a:rPr lang="en-US" sz="2000" dirty="0" err="1">
                <a:latin typeface="Arial" panose="020B0604020202020204" pitchFamily="34" charset="0"/>
                <a:ea typeface="Calibri" panose="020F0502020204030204" pitchFamily="34" charset="0"/>
                <a:cs typeface="Arial" panose="020B0604020202020204" pitchFamily="34" charset="0"/>
              </a:rPr>
              <a:t>nghìn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quả</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II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3 </a:t>
            </a:r>
            <a:r>
              <a:rPr lang="en-US" sz="2000" dirty="0" err="1">
                <a:latin typeface="Arial" panose="020B0604020202020204" pitchFamily="34" charset="0"/>
                <a:ea typeface="Calibri" panose="020F0502020204030204" pitchFamily="34" charset="0"/>
                <a:cs typeface="Arial" panose="020B0604020202020204" pitchFamily="34" charset="0"/>
              </a:rPr>
              <a:t>nghìn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quả</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III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2 </a:t>
            </a:r>
            <a:r>
              <a:rPr lang="en-US" sz="2000" dirty="0" err="1">
                <a:latin typeface="Arial" panose="020B0604020202020204" pitchFamily="34" charset="0"/>
                <a:ea typeface="Calibri" panose="020F0502020204030204" pitchFamily="34" charset="0"/>
                <a:cs typeface="Arial" panose="020B0604020202020204" pitchFamily="34" charset="0"/>
              </a:rPr>
              <a:t>nghìn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đồng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quả</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người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mua</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quả</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tiền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người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trả</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loại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trứng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như</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nhau</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425743" y="2919201"/>
            <a:ext cx="2455603" cy="2063750"/>
          </a:xfrm>
          <a:prstGeom prst="rect">
            <a:avLst/>
          </a:prstGeom>
        </p:spPr>
      </p:pic>
      <p:pic>
        <p:nvPicPr>
          <p:cNvPr id="14" name="Picture 12"/>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xmlns="" r:embed="rId58"/>
              </a:ext>
            </a:extLst>
          </a:blip>
          <a:srcRect/>
          <a:stretch>
            <a:fillRect/>
          </a:stretch>
        </p:blipFill>
        <p:spPr>
          <a:xfrm>
            <a:off x="7037483" y="4236618"/>
            <a:ext cx="1618063" cy="461148"/>
          </a:xfrm>
          <a:prstGeom prst="rect">
            <a:avLst/>
          </a:prstGeom>
        </p:spPr>
      </p:pic>
    </p:spTree>
    <p:extLst>
      <p:ext uri="{BB962C8B-B14F-4D97-AF65-F5344CB8AC3E}">
        <p14:creationId xmlns:p14="http://schemas.microsoft.com/office/powerpoint/2010/main" val="3166120904"/>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352800" y="209550"/>
            <a:ext cx="2390675" cy="612900"/>
            <a:chOff x="1162250" y="174305"/>
            <a:chExt cx="4781349" cy="1082995"/>
          </a:xfrm>
        </p:grpSpPr>
        <p:sp>
          <p:nvSpPr>
            <p:cNvPr id="15" name="Rectangle 14"/>
            <p:cNvSpPr/>
            <p:nvPr/>
          </p:nvSpPr>
          <p:spPr>
            <a:xfrm>
              <a:off x="1162250" y="190500"/>
              <a:ext cx="4781349" cy="10668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sz="2250">
                <a:solidFill>
                  <a:prstClr val="white"/>
                </a:solidFill>
              </a:endParaRPr>
            </a:p>
          </p:txBody>
        </p:sp>
        <p:sp>
          <p:nvSpPr>
            <p:cNvPr id="13" name="Rectangle 12"/>
            <p:cNvSpPr/>
            <p:nvPr/>
          </p:nvSpPr>
          <p:spPr>
            <a:xfrm>
              <a:off x="1512268" y="174305"/>
              <a:ext cx="4120357" cy="1080885"/>
            </a:xfrm>
            <a:prstGeom prst="rect">
              <a:avLst/>
            </a:prstGeom>
          </p:spPr>
          <p:txBody>
            <a:bodyPr wrap="none">
              <a:spAutoFit/>
            </a:bodyPr>
            <a:lstStyle/>
            <a:p>
              <a:pPr algn="just">
                <a:lnSpc>
                  <a:spcPct val="150000"/>
                </a:lnSpc>
                <a:spcAft>
                  <a:spcPts val="400"/>
                </a:spcAft>
              </a:pPr>
              <a:r>
                <a:rPr lang="en-US" sz="2250" b="1" dirty="0">
                  <a:solidFill>
                    <a:prstClr val="white"/>
                  </a:solidFill>
                  <a:latin typeface="Arial" panose="020B0604020202020204" pitchFamily="34" charset="0"/>
                  <a:ea typeface="Times New Roman" panose="02020603050405020304" pitchFamily="18" charset="0"/>
                  <a:cs typeface="Arial" panose="020B0604020202020204" pitchFamily="34" charset="0"/>
                </a:rPr>
                <a:t>LUYỆN TẬP 3</a:t>
              </a:r>
              <a:endParaRPr lang="en-US" sz="2250" dirty="0">
                <a:solidFill>
                  <a:prstClr val="white"/>
                </a:solidFill>
                <a:latin typeface="Arial" panose="020B0604020202020204" pitchFamily="34" charset="0"/>
                <a:ea typeface="Calibri" panose="020F0502020204030204" pitchFamily="34" charset="0"/>
                <a:cs typeface="Arial" panose="020B0604020202020204" pitchFamily="34" charset="0"/>
              </a:endParaRPr>
            </a:p>
          </p:txBody>
        </p:sp>
      </p:grpSp>
      <p:pic>
        <p:nvPicPr>
          <p:cNvPr id="26" name="Picture 1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rot="20308412">
            <a:off x="420927" y="237264"/>
            <a:ext cx="819895" cy="380133"/>
          </a:xfrm>
          <a:prstGeom prst="rect">
            <a:avLst/>
          </a:prstGeom>
        </p:spPr>
      </p:pic>
      <p:sp>
        <p:nvSpPr>
          <p:cNvPr id="12" name="Oval 11"/>
          <p:cNvSpPr/>
          <p:nvPr/>
        </p:nvSpPr>
        <p:spPr>
          <a:xfrm>
            <a:off x="8029876" y="3853533"/>
            <a:ext cx="1022594" cy="996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prstClr val="white"/>
              </a:solidFill>
            </a:endParaRPr>
          </a:p>
        </p:txBody>
      </p:sp>
      <p:pic>
        <p:nvPicPr>
          <p:cNvPr id="4" name="Picture 3"/>
          <p:cNvPicPr>
            <a:picLocks noChangeAspect="1"/>
          </p:cNvPicPr>
          <p:nvPr/>
        </p:nvPicPr>
        <p:blipFill>
          <a:blip r:embed="rId30"/>
          <a:stretch>
            <a:fillRect/>
          </a:stretch>
        </p:blipFill>
        <p:spPr>
          <a:xfrm>
            <a:off x="4310583" y="2506500"/>
            <a:ext cx="522835" cy="130500"/>
          </a:xfrm>
          <a:prstGeom prst="rect">
            <a:avLst/>
          </a:prstGeom>
        </p:spPr>
      </p:pic>
      <p:sp>
        <p:nvSpPr>
          <p:cNvPr id="24" name="Oval 23"/>
          <p:cNvSpPr/>
          <p:nvPr/>
        </p:nvSpPr>
        <p:spPr>
          <a:xfrm>
            <a:off x="379780" y="3956880"/>
            <a:ext cx="1022594" cy="9961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prstClr val="white"/>
              </a:solidFill>
            </a:endParaRPr>
          </a:p>
        </p:txBody>
      </p:sp>
      <p:sp>
        <p:nvSpPr>
          <p:cNvPr id="3" name="Rectangle 2"/>
          <p:cNvSpPr/>
          <p:nvPr/>
        </p:nvSpPr>
        <p:spPr>
          <a:xfrm>
            <a:off x="228600" y="945624"/>
            <a:ext cx="8680694" cy="1938992"/>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rPr>
              <a:t>Bạn</a:t>
            </a:r>
            <a:r>
              <a:rPr lang="en-US" sz="2000" dirty="0">
                <a:latin typeface="Arial" panose="020B0604020202020204" pitchFamily="34" charset="0"/>
                <a:ea typeface="Calibri" panose="020F0502020204030204" pitchFamily="34" charset="0"/>
              </a:rPr>
              <a:t> An </a:t>
            </a:r>
            <a:r>
              <a:rPr lang="en-US" sz="2000" dirty="0" err="1">
                <a:latin typeface="Arial" panose="020B0604020202020204" pitchFamily="34" charset="0"/>
                <a:ea typeface="Calibri" panose="020F0502020204030204" pitchFamily="34" charset="0"/>
              </a:rPr>
              <a:t>mua</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tổng</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cộng</a:t>
            </a:r>
            <a:r>
              <a:rPr lang="en-US" sz="2000" dirty="0">
                <a:latin typeface="Arial" panose="020B0604020202020204" pitchFamily="34" charset="0"/>
                <a:ea typeface="Calibri" panose="020F0502020204030204" pitchFamily="34" charset="0"/>
              </a:rPr>
              <a:t> 34 </a:t>
            </a:r>
            <a:r>
              <a:rPr lang="en-US" sz="2000" dirty="0" err="1">
                <a:latin typeface="Arial" panose="020B0604020202020204" pitchFamily="34" charset="0"/>
                <a:ea typeface="Calibri" panose="020F0502020204030204" pitchFamily="34" charset="0"/>
              </a:rPr>
              <a:t>quyền</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vở</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gồm</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ba</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loại</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loại</a:t>
            </a:r>
            <a:r>
              <a:rPr lang="en-US" sz="2000" dirty="0">
                <a:latin typeface="Arial" panose="020B0604020202020204" pitchFamily="34" charset="0"/>
                <a:ea typeface="Calibri" panose="020F0502020204030204" pitchFamily="34" charset="0"/>
              </a:rPr>
              <a:t> 120 </a:t>
            </a:r>
            <a:r>
              <a:rPr lang="en-US" sz="2000" dirty="0" err="1">
                <a:latin typeface="Arial" panose="020B0604020202020204" pitchFamily="34" charset="0"/>
                <a:ea typeface="Calibri" panose="020F0502020204030204" pitchFamily="34" charset="0"/>
              </a:rPr>
              <a:t>trang</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giá</a:t>
            </a:r>
            <a:r>
              <a:rPr lang="en-US" sz="2000" dirty="0">
                <a:latin typeface="Arial" panose="020B0604020202020204" pitchFamily="34" charset="0"/>
                <a:ea typeface="Calibri" panose="020F0502020204030204" pitchFamily="34" charset="0"/>
              </a:rPr>
              <a:t> 12 </a:t>
            </a:r>
            <a:r>
              <a:rPr lang="en-US" sz="2000" dirty="0" err="1">
                <a:latin typeface="Arial" panose="020B0604020202020204" pitchFamily="34" charset="0"/>
                <a:ea typeface="Calibri" panose="020F0502020204030204" pitchFamily="34" charset="0"/>
              </a:rPr>
              <a:t>nghìn</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đồng</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một</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quyển</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loại</a:t>
            </a:r>
            <a:r>
              <a:rPr lang="en-US" sz="2000" dirty="0">
                <a:latin typeface="Arial" panose="020B0604020202020204" pitchFamily="34" charset="0"/>
                <a:ea typeface="Calibri" panose="020F0502020204030204" pitchFamily="34" charset="0"/>
              </a:rPr>
              <a:t> 200 </a:t>
            </a:r>
            <a:r>
              <a:rPr lang="en-US" sz="2000" dirty="0" err="1">
                <a:latin typeface="Arial" panose="020B0604020202020204" pitchFamily="34" charset="0"/>
                <a:ea typeface="Calibri" panose="020F0502020204030204" pitchFamily="34" charset="0"/>
              </a:rPr>
              <a:t>trang</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giá</a:t>
            </a:r>
            <a:r>
              <a:rPr lang="en-US" sz="2000" dirty="0">
                <a:latin typeface="Arial" panose="020B0604020202020204" pitchFamily="34" charset="0"/>
                <a:ea typeface="Calibri" panose="020F0502020204030204" pitchFamily="34" charset="0"/>
              </a:rPr>
              <a:t> 18 </a:t>
            </a:r>
            <a:r>
              <a:rPr lang="en-US" sz="2000" dirty="0" err="1">
                <a:latin typeface="Arial" panose="020B0604020202020204" pitchFamily="34" charset="0"/>
                <a:ea typeface="Calibri" panose="020F0502020204030204" pitchFamily="34" charset="0"/>
              </a:rPr>
              <a:t>nghìn</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đồng</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một</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quyển</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và</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loại</a:t>
            </a:r>
            <a:r>
              <a:rPr lang="en-US" sz="2000" dirty="0">
                <a:latin typeface="Arial" panose="020B0604020202020204" pitchFamily="34" charset="0"/>
                <a:ea typeface="Calibri" panose="020F0502020204030204" pitchFamily="34" charset="0"/>
              </a:rPr>
              <a:t>         240 </a:t>
            </a:r>
            <a:r>
              <a:rPr lang="en-US" sz="2000" dirty="0" err="1">
                <a:latin typeface="Arial" panose="020B0604020202020204" pitchFamily="34" charset="0"/>
                <a:ea typeface="Calibri" panose="020F0502020204030204" pitchFamily="34" charset="0"/>
              </a:rPr>
              <a:t>trang</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giá</a:t>
            </a:r>
            <a:r>
              <a:rPr lang="en-US" sz="2000" dirty="0">
                <a:latin typeface="Arial" panose="020B0604020202020204" pitchFamily="34" charset="0"/>
                <a:ea typeface="Calibri" panose="020F0502020204030204" pitchFamily="34" charset="0"/>
              </a:rPr>
              <a:t> 20 </a:t>
            </a:r>
            <a:r>
              <a:rPr lang="en-US" sz="2000" dirty="0" err="1">
                <a:latin typeface="Arial" panose="020B0604020202020204" pitchFamily="34" charset="0"/>
                <a:ea typeface="Calibri" panose="020F0502020204030204" pitchFamily="34" charset="0"/>
              </a:rPr>
              <a:t>nghìn</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đồng</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một</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quyển</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Hỏi</a:t>
            </a:r>
            <a:r>
              <a:rPr lang="en-US" sz="2000" dirty="0">
                <a:latin typeface="Arial" panose="020B0604020202020204" pitchFamily="34" charset="0"/>
                <a:ea typeface="Calibri" panose="020F0502020204030204" pitchFamily="34" charset="0"/>
              </a:rPr>
              <a:t> An </a:t>
            </a:r>
            <a:r>
              <a:rPr lang="en-US" sz="2000" dirty="0" err="1">
                <a:latin typeface="Arial" panose="020B0604020202020204" pitchFamily="34" charset="0"/>
                <a:ea typeface="Calibri" panose="020F0502020204030204" pitchFamily="34" charset="0"/>
              </a:rPr>
              <a:t>mua</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bao</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nhiêu</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quyển</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vở</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mỗi</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loại</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biết</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rằng</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số</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tiền</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bạn</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ấy</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dành</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để</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mua</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mỗi</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loại</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vở</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là</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như</a:t>
            </a:r>
            <a:r>
              <a:rPr lang="en-US" sz="2000" dirty="0">
                <a:latin typeface="Arial" panose="020B0604020202020204" pitchFamily="34" charset="0"/>
                <a:ea typeface="Calibri" panose="020F0502020204030204" pitchFamily="34" charset="0"/>
              </a:rPr>
              <a:t> </a:t>
            </a:r>
            <a:r>
              <a:rPr lang="en-US" sz="2000" dirty="0" err="1">
                <a:latin typeface="Arial" panose="020B0604020202020204" pitchFamily="34" charset="0"/>
                <a:ea typeface="Calibri" panose="020F0502020204030204" pitchFamily="34" charset="0"/>
              </a:rPr>
              <a:t>nhau</a:t>
            </a:r>
            <a:r>
              <a:rPr lang="en-US" sz="2000" dirty="0">
                <a:latin typeface="Arial" panose="020B0604020202020204" pitchFamily="34" charset="0"/>
                <a:ea typeface="Calibri" panose="020F0502020204030204" pitchFamily="34" charset="0"/>
              </a:rPr>
              <a:t>?</a:t>
            </a:r>
            <a:endParaRPr lang="en-US" sz="2000" dirty="0"/>
          </a:p>
        </p:txBody>
      </p:sp>
      <p:pic>
        <p:nvPicPr>
          <p:cNvPr id="18" name="Picture 17"/>
          <p:cNvPicPr/>
          <p:nvPr/>
        </p:nvPicPr>
        <p:blipFill rotWithShape="1">
          <a:blip r:embed="rId31" cstate="print">
            <a:extLst>
              <a:ext uri="{28A0092B-C50C-407E-A947-70E740481C1C}">
                <a14:useLocalDpi xmlns:a14="http://schemas.microsoft.com/office/drawing/2010/main" val="0"/>
              </a:ext>
            </a:extLst>
          </a:blip>
          <a:srcRect l="8173" t="13462" r="8654" b="10256"/>
          <a:stretch/>
        </p:blipFill>
        <p:spPr bwMode="auto">
          <a:xfrm>
            <a:off x="3224733" y="3028950"/>
            <a:ext cx="2171700" cy="19240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2966704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21"/>
          <p:cNvPicPr preferRelativeResize="0"/>
          <p:nvPr/>
        </p:nvPicPr>
        <p:blipFill>
          <a:blip r:embed="rId3">
            <a:alphaModFix/>
          </a:blip>
          <a:stretch>
            <a:fillRect/>
          </a:stretch>
        </p:blipFill>
        <p:spPr>
          <a:xfrm rot="10">
            <a:off x="465762" y="328625"/>
            <a:ext cx="8201590" cy="4424300"/>
          </a:xfrm>
          <a:prstGeom prst="rect">
            <a:avLst/>
          </a:prstGeom>
          <a:noFill/>
          <a:ln>
            <a:noFill/>
          </a:ln>
          <a:effectLst>
            <a:outerShdw blurRad="14288" dist="28575" dir="7680000" algn="bl" rotWithShape="0">
              <a:srgbClr val="000000">
                <a:alpha val="9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177"/>
            <a:ext cx="1579529" cy="1579529"/>
          </a:xfrm>
          <a:prstGeom prst="rect">
            <a:avLst/>
          </a:prstGeom>
        </p:spPr>
      </p:pic>
      <p:sp>
        <p:nvSpPr>
          <p:cNvPr id="13" name="Google Shape;2165;p36"/>
          <p:cNvSpPr txBox="1">
            <a:spLocks noGrp="1"/>
          </p:cNvSpPr>
          <p:nvPr>
            <p:ph type="title"/>
          </p:nvPr>
        </p:nvSpPr>
        <p:spPr>
          <a:xfrm>
            <a:off x="2520063" y="411069"/>
            <a:ext cx="4281370" cy="655666"/>
          </a:xfrm>
          <a:prstGeom prst="rect">
            <a:avLst/>
          </a:prstGeom>
        </p:spPr>
        <p:txBody>
          <a:bodyPr spcFirstLastPara="1" wrap="square" lIns="91425" tIns="91425" rIns="91425" bIns="91425" anchor="ctr" anchorCtr="0">
            <a:noAutofit/>
          </a:bodyPr>
          <a:lstStyle/>
          <a:p>
            <a:r>
              <a:rPr lang="en" sz="2500" b="1" smtClean="0">
                <a:solidFill>
                  <a:srgbClr val="FF0000"/>
                </a:solidFill>
                <a:latin typeface="Times New Roman" panose="02020603050405020304" pitchFamily="18" charset="0"/>
                <a:cs typeface="Times New Roman" panose="02020603050405020304" pitchFamily="18" charset="0"/>
              </a:rPr>
              <a:t>LUYỆN TẬP</a:t>
            </a:r>
            <a:endParaRPr sz="2500" b="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520063" y="1705575"/>
            <a:ext cx="5952721" cy="553998"/>
          </a:xfrm>
          <a:prstGeom prst="rect">
            <a:avLst/>
          </a:prstGeom>
        </p:spPr>
        <p:txBody>
          <a:bodyPr wrap="square">
            <a:spAutoFit/>
          </a:bodyPr>
          <a:lstStyle/>
          <a:p>
            <a:pPr defTabSz="457200">
              <a:lnSpc>
                <a:spcPct val="150000"/>
              </a:lnSpc>
              <a:spcBef>
                <a:spcPts val="600"/>
              </a:spcBef>
              <a:spcAft>
                <a:spcPts val="800"/>
              </a:spcAft>
            </a:pPr>
            <a:r>
              <a:rPr lang="vi-VN" sz="2000" b="1" dirty="0">
                <a:ea typeface="Calibri" panose="020F0502020204030204" pitchFamily="34" charset="0"/>
                <a:cs typeface="Times New Roman" panose="02020603050405020304" pitchFamily="18" charset="0"/>
              </a:rPr>
              <a:t>Nhận biết hai đại lượng tỉ lệ thuận, tỉ lệ nghịch </a:t>
            </a:r>
            <a:endParaRPr lang="en-US" sz="2000" dirty="0">
              <a:ea typeface="Calibri" panose="020F0502020204030204" pitchFamily="34" charset="0"/>
              <a:cs typeface="Times New Roman" panose="02020603050405020304" pitchFamily="18" charset="0"/>
            </a:endParaRPr>
          </a:p>
        </p:txBody>
      </p:sp>
      <p:sp>
        <p:nvSpPr>
          <p:cNvPr id="15" name="Rectangle 14"/>
          <p:cNvSpPr/>
          <p:nvPr/>
        </p:nvSpPr>
        <p:spPr>
          <a:xfrm>
            <a:off x="1133975" y="1779633"/>
            <a:ext cx="1295400" cy="400110"/>
          </a:xfrm>
          <a:prstGeom prst="rect">
            <a:avLst/>
          </a:prstGeom>
          <a:solidFill>
            <a:srgbClr val="00B05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defTabSz="457200">
              <a:buClrTx/>
            </a:pPr>
            <a:r>
              <a:rPr lang="nl-NL" sz="2000" b="1" dirty="0">
                <a:solidFill>
                  <a:srgbClr val="F3F3F3"/>
                </a:solidFill>
                <a:latin typeface="Arial"/>
                <a:ea typeface="Calibri" panose="020F0502020204030204" pitchFamily="34" charset="0"/>
                <a:cs typeface="Times New Roman" panose="02020603050405020304" pitchFamily="18" charset="0"/>
              </a:rPr>
              <a:t> Dạng 1: </a:t>
            </a:r>
            <a:endParaRPr lang="en-US" sz="900" kern="1200" dirty="0">
              <a:solidFill>
                <a:srgbClr val="F3F3F3"/>
              </a:solidFill>
              <a:latin typeface="Arial"/>
            </a:endParaRPr>
          </a:p>
        </p:txBody>
      </p:sp>
      <p:sp>
        <p:nvSpPr>
          <p:cNvPr id="16" name="Rectangle 15"/>
          <p:cNvSpPr/>
          <p:nvPr/>
        </p:nvSpPr>
        <p:spPr>
          <a:xfrm>
            <a:off x="1078012" y="1008473"/>
            <a:ext cx="2475358" cy="646331"/>
          </a:xfrm>
          <a:prstGeom prst="rect">
            <a:avLst/>
          </a:prstGeom>
        </p:spPr>
        <p:txBody>
          <a:bodyPr wrap="none">
            <a:spAutoFit/>
          </a:bodyPr>
          <a:lstStyle/>
          <a:p>
            <a:pPr marL="285750" indent="-285750" algn="just" defTabSz="457200">
              <a:lnSpc>
                <a:spcPct val="150000"/>
              </a:lnSpc>
              <a:spcAft>
                <a:spcPts val="400"/>
              </a:spcAft>
              <a:buClrTx/>
              <a:buFont typeface="Arial" panose="020B0604020202020204" pitchFamily="34" charset="0"/>
              <a:buChar char="•"/>
            </a:pPr>
            <a:r>
              <a:rPr lang="en-US" sz="2400" b="1" kern="1200" dirty="0" err="1">
                <a:solidFill>
                  <a:srgbClr val="434343"/>
                </a:solidFill>
                <a:latin typeface="Times New Roman" panose="02020603050405020304" pitchFamily="18" charset="0"/>
                <a:ea typeface="Calibri" panose="020F0502020204030204" pitchFamily="34" charset="0"/>
                <a:cs typeface="Times New Roman" panose="02020603050405020304" pitchFamily="18" charset="0"/>
              </a:rPr>
              <a:t>Các</a:t>
            </a:r>
            <a:r>
              <a:rPr lang="en-US" sz="2400" b="1" kern="1200" dirty="0">
                <a:solidFill>
                  <a:srgbClr val="43434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200" dirty="0" err="1">
                <a:solidFill>
                  <a:srgbClr val="434343"/>
                </a:solidFill>
                <a:latin typeface="Times New Roman" panose="02020603050405020304" pitchFamily="18" charset="0"/>
                <a:ea typeface="Calibri" panose="020F0502020204030204" pitchFamily="34" charset="0"/>
                <a:cs typeface="Times New Roman" panose="02020603050405020304" pitchFamily="18" charset="0"/>
              </a:rPr>
              <a:t>dạng</a:t>
            </a:r>
            <a:r>
              <a:rPr lang="en-US" sz="2400" b="1" kern="1200" dirty="0">
                <a:solidFill>
                  <a:srgbClr val="434343"/>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kern="1200" dirty="0" err="1">
                <a:solidFill>
                  <a:srgbClr val="434343"/>
                </a:solidFill>
                <a:latin typeface="Times New Roman" panose="02020603050405020304" pitchFamily="18" charset="0"/>
                <a:ea typeface="Calibri" panose="020F0502020204030204" pitchFamily="34" charset="0"/>
                <a:cs typeface="Times New Roman" panose="02020603050405020304" pitchFamily="18" charset="0"/>
              </a:rPr>
              <a:t>toán</a:t>
            </a:r>
            <a:r>
              <a:rPr lang="en-US" sz="2400" b="1" kern="1200" dirty="0">
                <a:solidFill>
                  <a:srgbClr val="434343"/>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kern="1200" dirty="0">
              <a:solidFill>
                <a:srgbClr val="434343"/>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16"/>
          <p:cNvSpPr/>
          <p:nvPr/>
        </p:nvSpPr>
        <p:spPr>
          <a:xfrm>
            <a:off x="2494278" y="2540433"/>
            <a:ext cx="5731550" cy="1015663"/>
          </a:xfrm>
          <a:prstGeom prst="rect">
            <a:avLst/>
          </a:prstGeom>
        </p:spPr>
        <p:txBody>
          <a:bodyPr wrap="square">
            <a:spAutoFit/>
          </a:bodyPr>
          <a:lstStyle/>
          <a:p>
            <a:pPr algn="just" defTabSz="457200">
              <a:lnSpc>
                <a:spcPct val="150000"/>
              </a:lnSpc>
              <a:spcBef>
                <a:spcPts val="600"/>
              </a:spcBef>
              <a:spcAft>
                <a:spcPts val="800"/>
              </a:spcAft>
            </a:pPr>
            <a:r>
              <a:rPr lang="vi-VN" sz="2000" b="1" dirty="0">
                <a:ea typeface="Calibri" panose="020F0502020204030204" pitchFamily="34" charset="0"/>
                <a:cs typeface="Times New Roman" panose="02020603050405020304" pitchFamily="18" charset="0"/>
              </a:rPr>
              <a:t>Giải một số bài toán đơn giản về đại </a:t>
            </a:r>
            <a:r>
              <a:rPr lang="vi-VN" sz="2000" b="1" dirty="0" smtClean="0">
                <a:ea typeface="Calibri" panose="020F0502020204030204" pitchFamily="34" charset="0"/>
                <a:cs typeface="Times New Roman" panose="02020603050405020304" pitchFamily="18" charset="0"/>
              </a:rPr>
              <a:t>lượng</a:t>
            </a:r>
            <a:r>
              <a:rPr lang="en-US" sz="2000" b="1" dirty="0" smtClean="0">
                <a:ea typeface="Calibri" panose="020F0502020204030204" pitchFamily="34" charset="0"/>
                <a:cs typeface="Times New Roman" panose="02020603050405020304" pitchFamily="18" charset="0"/>
              </a:rPr>
              <a:t>    </a:t>
            </a:r>
            <a:r>
              <a:rPr lang="vi-VN" sz="2000" b="1" dirty="0" smtClean="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tỉ lệ </a:t>
            </a:r>
            <a:r>
              <a:rPr lang="vi-VN" sz="2000" b="1" dirty="0" smtClean="0">
                <a:ea typeface="Calibri" panose="020F0502020204030204" pitchFamily="34" charset="0"/>
                <a:cs typeface="Times New Roman" panose="02020603050405020304" pitchFamily="18" charset="0"/>
              </a:rPr>
              <a:t>thuận</a:t>
            </a:r>
            <a:endParaRPr lang="en-US" sz="2000" dirty="0">
              <a:ea typeface="Calibri" panose="020F0502020204030204" pitchFamily="34" charset="0"/>
              <a:cs typeface="Times New Roman" panose="02020603050405020304" pitchFamily="18" charset="0"/>
            </a:endParaRPr>
          </a:p>
        </p:txBody>
      </p:sp>
      <p:sp>
        <p:nvSpPr>
          <p:cNvPr id="18" name="Rectangle 17"/>
          <p:cNvSpPr/>
          <p:nvPr/>
        </p:nvSpPr>
        <p:spPr>
          <a:xfrm>
            <a:off x="1133975" y="2661891"/>
            <a:ext cx="1295400" cy="40011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defTabSz="457200">
              <a:buClrTx/>
            </a:pPr>
            <a:r>
              <a:rPr lang="nl-NL" sz="2000" b="1" dirty="0">
                <a:solidFill>
                  <a:srgbClr val="F3F3F3"/>
                </a:solidFill>
                <a:latin typeface="Arial"/>
                <a:ea typeface="Calibri" panose="020F0502020204030204" pitchFamily="34" charset="0"/>
                <a:cs typeface="Times New Roman" panose="02020603050405020304" pitchFamily="18" charset="0"/>
              </a:rPr>
              <a:t> Dạng 2: </a:t>
            </a:r>
            <a:endParaRPr lang="en-US" sz="900" kern="1200" dirty="0">
              <a:solidFill>
                <a:srgbClr val="F3F3F3"/>
              </a:solidFill>
              <a:latin typeface="Arial"/>
            </a:endParaRPr>
          </a:p>
        </p:txBody>
      </p:sp>
      <p:sp>
        <p:nvSpPr>
          <p:cNvPr id="19" name="Rectangle 18"/>
          <p:cNvSpPr/>
          <p:nvPr/>
        </p:nvSpPr>
        <p:spPr>
          <a:xfrm>
            <a:off x="2520062" y="3687294"/>
            <a:ext cx="5768059" cy="1015663"/>
          </a:xfrm>
          <a:prstGeom prst="rect">
            <a:avLst/>
          </a:prstGeom>
        </p:spPr>
        <p:txBody>
          <a:bodyPr wrap="square">
            <a:spAutoFit/>
          </a:bodyPr>
          <a:lstStyle/>
          <a:p>
            <a:pPr algn="just" defTabSz="457200">
              <a:lnSpc>
                <a:spcPct val="150000"/>
              </a:lnSpc>
              <a:spcBef>
                <a:spcPts val="600"/>
              </a:spcBef>
              <a:spcAft>
                <a:spcPts val="800"/>
              </a:spcAft>
            </a:pPr>
            <a:r>
              <a:rPr lang="vi-VN" sz="2000" b="1" dirty="0">
                <a:ea typeface="Calibri" panose="020F0502020204030204" pitchFamily="34" charset="0"/>
                <a:cs typeface="Times New Roman" panose="02020603050405020304" pitchFamily="18" charset="0"/>
              </a:rPr>
              <a:t>Giải một số bài toán đơn giản về đại lượng </a:t>
            </a:r>
            <a:r>
              <a:rPr lang="en-US" sz="2000" b="1" dirty="0" smtClean="0">
                <a:ea typeface="Calibri" panose="020F0502020204030204" pitchFamily="34" charset="0"/>
                <a:cs typeface="Times New Roman" panose="02020603050405020304" pitchFamily="18" charset="0"/>
              </a:rPr>
              <a:t>    </a:t>
            </a:r>
            <a:r>
              <a:rPr lang="vi-VN" sz="2000" b="1" dirty="0" smtClean="0">
                <a:ea typeface="Calibri" panose="020F0502020204030204" pitchFamily="34" charset="0"/>
                <a:cs typeface="Times New Roman" panose="02020603050405020304" pitchFamily="18" charset="0"/>
              </a:rPr>
              <a:t>tỉ </a:t>
            </a:r>
            <a:r>
              <a:rPr lang="vi-VN" sz="2000" b="1" dirty="0">
                <a:ea typeface="Calibri" panose="020F0502020204030204" pitchFamily="34" charset="0"/>
                <a:cs typeface="Times New Roman" panose="02020603050405020304" pitchFamily="18" charset="0"/>
              </a:rPr>
              <a:t>lệ </a:t>
            </a:r>
            <a:r>
              <a:rPr lang="vi-VN" sz="2000" b="1" dirty="0" smtClean="0">
                <a:ea typeface="Calibri" panose="020F0502020204030204" pitchFamily="34" charset="0"/>
                <a:cs typeface="Times New Roman" panose="02020603050405020304" pitchFamily="18" charset="0"/>
              </a:rPr>
              <a:t>nghịch</a:t>
            </a:r>
            <a:endParaRPr lang="en-US" sz="2000" dirty="0">
              <a:ea typeface="Calibri" panose="020F0502020204030204" pitchFamily="34" charset="0"/>
              <a:cs typeface="Times New Roman" panose="02020603050405020304" pitchFamily="18" charset="0"/>
            </a:endParaRPr>
          </a:p>
        </p:txBody>
      </p:sp>
      <p:sp>
        <p:nvSpPr>
          <p:cNvPr id="20" name="Rectangle 19"/>
          <p:cNvSpPr/>
          <p:nvPr/>
        </p:nvSpPr>
        <p:spPr>
          <a:xfrm>
            <a:off x="1133975" y="3789715"/>
            <a:ext cx="1295400" cy="400110"/>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defTabSz="457200">
              <a:buClrTx/>
            </a:pPr>
            <a:r>
              <a:rPr lang="nl-NL" sz="2000" b="1" dirty="0">
                <a:solidFill>
                  <a:srgbClr val="F3F3F3"/>
                </a:solidFill>
                <a:latin typeface="Arial"/>
                <a:ea typeface="Calibri" panose="020F0502020204030204" pitchFamily="34" charset="0"/>
                <a:cs typeface="Times New Roman" panose="02020603050405020304" pitchFamily="18" charset="0"/>
              </a:rPr>
              <a:t> Dạng 3: </a:t>
            </a:r>
            <a:endParaRPr lang="en-US" sz="900" kern="1200" dirty="0">
              <a:solidFill>
                <a:srgbClr val="F3F3F3"/>
              </a:solidFill>
              <a:latin typeface="Arial"/>
            </a:endParaRPr>
          </a:p>
        </p:txBody>
      </p:sp>
      <p:pic>
        <p:nvPicPr>
          <p:cNvPr id="22"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386542" y="583305"/>
            <a:ext cx="960101" cy="991072"/>
          </a:xfrm>
          <a:prstGeom prst="rect">
            <a:avLst/>
          </a:prstGeom>
        </p:spPr>
      </p:pic>
    </p:spTree>
    <p:extLst>
      <p:ext uri="{BB962C8B-B14F-4D97-AF65-F5344CB8AC3E}">
        <p14:creationId xmlns:p14="http://schemas.microsoft.com/office/powerpoint/2010/main" val="75408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P spid="17" grpId="0"/>
      <p:bldP spid="18" grpId="0" animBg="1"/>
      <p:bldP spid="19" grpId="0"/>
      <p:bldP spid="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18" name="Title 1"/>
          <p:cNvSpPr>
            <a:spLocks noGrp="1"/>
          </p:cNvSpPr>
          <p:nvPr>
            <p:ph type="title"/>
          </p:nvPr>
        </p:nvSpPr>
        <p:spPr>
          <a:xfrm>
            <a:off x="883375" y="628736"/>
            <a:ext cx="6426300" cy="396300"/>
          </a:xfrm>
        </p:spPr>
        <p:txBody>
          <a:bodyPr/>
          <a:lstStyle/>
          <a:p>
            <a:r>
              <a:rPr lang="en-US" sz="2000" smtClean="0">
                <a:latin typeface="Times New Roman" panose="02020603050405020304" pitchFamily="18" charset="0"/>
                <a:cs typeface="Times New Roman" panose="02020603050405020304" pitchFamily="18" charset="0"/>
              </a:rPr>
              <a:t>Dạng 1: Nhận biết hai đại lượng tỉ lệ thuận, tỉ lệ nghịch</a:t>
            </a:r>
            <a:endParaRPr lang="en-US" sz="20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821515" y="1392574"/>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a:cs typeface="Arial"/>
              </a:rPr>
              <a:t>Bài 6.17 (SGK-Tr14)</a:t>
            </a:r>
            <a:endParaRPr lang="en-US" sz="2000" b="1" kern="0" dirty="0" smtClean="0">
              <a:latin typeface="Arial"/>
              <a:cs typeface="Arial"/>
              <a:sym typeface="Arial"/>
            </a:endParaRPr>
          </a:p>
        </p:txBody>
      </p:sp>
      <p:sp>
        <p:nvSpPr>
          <p:cNvPr id="2" name="Rectangle 1"/>
          <p:cNvSpPr/>
          <p:nvPr/>
        </p:nvSpPr>
        <p:spPr>
          <a:xfrm>
            <a:off x="821515" y="1800459"/>
            <a:ext cx="7641414" cy="1015663"/>
          </a:xfrm>
          <a:prstGeom prst="rect">
            <a:avLst/>
          </a:prstGeom>
        </p:spPr>
        <p:txBody>
          <a:bodyPr wrap="square">
            <a:spAutoFit/>
          </a:bodyPr>
          <a:lstStyle/>
          <a:p>
            <a:pPr marL="30480" marR="30480" algn="just">
              <a:lnSpc>
                <a:spcPct val="150000"/>
              </a:lnSpc>
            </a:pPr>
            <a:r>
              <a:rPr lang="vi-VN" sz="2000" dirty="0">
                <a:latin typeface="+mn-lt"/>
                <a:ea typeface="Times New Roman" panose="02020603050405020304" pitchFamily="18" charset="0"/>
              </a:rPr>
              <a:t>Cho biết x và y là hai đại lượng tỉ lệ thuận. Thay mỗi dấu </a:t>
            </a:r>
            <a:r>
              <a:rPr lang="vi-VN" sz="2000" dirty="0" smtClean="0">
                <a:latin typeface="+mn-lt"/>
                <a:ea typeface="Times New Roman" panose="02020603050405020304" pitchFamily="18" charset="0"/>
              </a:rPr>
              <a:t>“?</a:t>
            </a:r>
            <a:r>
              <a:rPr lang="en-US" sz="2000" dirty="0" smtClean="0">
                <a:latin typeface="+mn-lt"/>
                <a:ea typeface="Times New Roman" panose="02020603050405020304" pitchFamily="18" charset="0"/>
              </a:rPr>
              <a:t>”</a:t>
            </a:r>
            <a:r>
              <a:rPr lang="vi-VN" sz="2000" dirty="0" smtClean="0">
                <a:latin typeface="+mn-lt"/>
                <a:ea typeface="Times New Roman" panose="02020603050405020304" pitchFamily="18" charset="0"/>
              </a:rPr>
              <a:t> </a:t>
            </a:r>
            <a:r>
              <a:rPr lang="vi-VN" sz="2000" dirty="0">
                <a:latin typeface="+mn-lt"/>
                <a:ea typeface="Times New Roman" panose="02020603050405020304" pitchFamily="18" charset="0"/>
              </a:rPr>
              <a:t>trong bảng sau bằng số thích hợp.</a:t>
            </a:r>
            <a:endParaRPr lang="en-US" sz="2000" dirty="0">
              <a:effectLst/>
              <a:latin typeface="+mn-lt"/>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331666717"/>
              </p:ext>
            </p:extLst>
          </p:nvPr>
        </p:nvGraphicFramePr>
        <p:xfrm>
          <a:off x="1264725" y="2976088"/>
          <a:ext cx="6403817" cy="1104900"/>
        </p:xfrm>
        <a:graphic>
          <a:graphicData uri="http://schemas.openxmlformats.org/drawingml/2006/table">
            <a:tbl>
              <a:tblPr firstRow="1" firstCol="1" bandRow="1"/>
              <a:tblGrid>
                <a:gridCol w="914831">
                  <a:extLst>
                    <a:ext uri="{9D8B030D-6E8A-4147-A177-3AD203B41FA5}">
                      <a16:colId xmlns:a16="http://schemas.microsoft.com/office/drawing/2014/main" val="1701451073"/>
                    </a:ext>
                  </a:extLst>
                </a:gridCol>
                <a:gridCol w="914831">
                  <a:extLst>
                    <a:ext uri="{9D8B030D-6E8A-4147-A177-3AD203B41FA5}">
                      <a16:colId xmlns:a16="http://schemas.microsoft.com/office/drawing/2014/main" val="1911467994"/>
                    </a:ext>
                  </a:extLst>
                </a:gridCol>
                <a:gridCol w="914831">
                  <a:extLst>
                    <a:ext uri="{9D8B030D-6E8A-4147-A177-3AD203B41FA5}">
                      <a16:colId xmlns:a16="http://schemas.microsoft.com/office/drawing/2014/main" val="48701398"/>
                    </a:ext>
                  </a:extLst>
                </a:gridCol>
                <a:gridCol w="914831">
                  <a:extLst>
                    <a:ext uri="{9D8B030D-6E8A-4147-A177-3AD203B41FA5}">
                      <a16:colId xmlns:a16="http://schemas.microsoft.com/office/drawing/2014/main" val="667761085"/>
                    </a:ext>
                  </a:extLst>
                </a:gridCol>
                <a:gridCol w="914831">
                  <a:extLst>
                    <a:ext uri="{9D8B030D-6E8A-4147-A177-3AD203B41FA5}">
                      <a16:colId xmlns:a16="http://schemas.microsoft.com/office/drawing/2014/main" val="3057899648"/>
                    </a:ext>
                  </a:extLst>
                </a:gridCol>
                <a:gridCol w="914831">
                  <a:extLst>
                    <a:ext uri="{9D8B030D-6E8A-4147-A177-3AD203B41FA5}">
                      <a16:colId xmlns:a16="http://schemas.microsoft.com/office/drawing/2014/main" val="551436322"/>
                    </a:ext>
                  </a:extLst>
                </a:gridCol>
                <a:gridCol w="914831">
                  <a:extLst>
                    <a:ext uri="{9D8B030D-6E8A-4147-A177-3AD203B41FA5}">
                      <a16:colId xmlns:a16="http://schemas.microsoft.com/office/drawing/2014/main" val="3109765647"/>
                    </a:ext>
                  </a:extLst>
                </a:gridCol>
              </a:tblGrid>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43932063"/>
                  </a:ext>
                </a:extLst>
              </a:tr>
              <a:tr h="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0967721"/>
                  </a:ext>
                </a:extLst>
              </a:tr>
            </a:tbl>
          </a:graphicData>
        </a:graphic>
      </p:graphicFrame>
      <p:pic>
        <p:nvPicPr>
          <p:cNvPr id="8"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5"/>
              </a:ext>
            </a:extLst>
          </a:blip>
          <a:srcRect/>
          <a:stretch>
            <a:fillRect/>
          </a:stretch>
        </p:blipFill>
        <p:spPr>
          <a:xfrm>
            <a:off x="7413265" y="535593"/>
            <a:ext cx="1003978" cy="1268851"/>
          </a:xfrm>
          <a:prstGeom prst="rect">
            <a:avLst/>
          </a:prstGeom>
        </p:spPr>
      </p:pic>
    </p:spTree>
    <p:extLst>
      <p:ext uri="{BB962C8B-B14F-4D97-AF65-F5344CB8AC3E}">
        <p14:creationId xmlns:p14="http://schemas.microsoft.com/office/powerpoint/2010/main" val="10215165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20" name="Google Shape;220;p19"/>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5" name="Rectangle 4"/>
          <p:cNvSpPr/>
          <p:nvPr/>
        </p:nvSpPr>
        <p:spPr>
          <a:xfrm>
            <a:off x="3098851" y="869208"/>
            <a:ext cx="3439763" cy="461665"/>
          </a:xfrm>
          <a:prstGeom prst="rect">
            <a:avLst/>
          </a:prstGeom>
        </p:spPr>
        <p:txBody>
          <a:bodyPr wrap="square">
            <a:spAutoFit/>
          </a:bodyPr>
          <a:lstStyle/>
          <a:p>
            <a:pPr algn="ctr"/>
            <a:r>
              <a:rPr lang="en-US" sz="2400" b="1" dirty="0">
                <a:solidFill>
                  <a:schemeClr val="tx1"/>
                </a:solidFill>
              </a:rPr>
              <a:t>NỘI DUNG</a:t>
            </a:r>
          </a:p>
        </p:txBody>
      </p:sp>
      <p:sp>
        <p:nvSpPr>
          <p:cNvPr id="3" name="Rectangle 2"/>
          <p:cNvSpPr/>
          <p:nvPr/>
        </p:nvSpPr>
        <p:spPr>
          <a:xfrm>
            <a:off x="2351191" y="1342303"/>
            <a:ext cx="4904803" cy="553998"/>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tỉ lệ thuận</a:t>
            </a:r>
            <a:endParaRPr lang="en-US" sz="2000" dirty="0">
              <a:latin typeface="+mn-lt"/>
            </a:endParaRPr>
          </a:p>
        </p:txBody>
      </p:sp>
      <p:sp>
        <p:nvSpPr>
          <p:cNvPr id="7" name="Google Shape;657;p38"/>
          <p:cNvSpPr txBox="1">
            <a:spLocks/>
          </p:cNvSpPr>
          <p:nvPr/>
        </p:nvSpPr>
        <p:spPr>
          <a:xfrm rot="3110">
            <a:off x="1538819" y="1431463"/>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smtClean="0">
                <a:solidFill>
                  <a:schemeClr val="tx1"/>
                </a:solidFill>
                <a:latin typeface="+mj-lt"/>
              </a:rPr>
              <a:t>01</a:t>
            </a:r>
            <a:endParaRPr lang="en" sz="3000" b="1" dirty="0">
              <a:solidFill>
                <a:schemeClr val="tx1"/>
              </a:solidFill>
              <a:latin typeface="+mj-lt"/>
            </a:endParaRPr>
          </a:p>
        </p:txBody>
      </p:sp>
      <p:sp>
        <p:nvSpPr>
          <p:cNvPr id="4" name="Rectangle 3"/>
          <p:cNvSpPr/>
          <p:nvPr/>
        </p:nvSpPr>
        <p:spPr>
          <a:xfrm>
            <a:off x="2351190" y="1785702"/>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
        <p:nvSpPr>
          <p:cNvPr id="9" name="Google Shape;657;p38"/>
          <p:cNvSpPr txBox="1">
            <a:spLocks/>
          </p:cNvSpPr>
          <p:nvPr/>
        </p:nvSpPr>
        <p:spPr>
          <a:xfrm rot="3110">
            <a:off x="1484037" y="1870218"/>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dirty="0" smtClean="0">
                <a:solidFill>
                  <a:schemeClr val="tx1"/>
                </a:solidFill>
                <a:latin typeface="+mj-lt"/>
              </a:rPr>
              <a:t>02</a:t>
            </a:r>
            <a:endParaRPr lang="en" sz="3000" b="1" dirty="0">
              <a:solidFill>
                <a:schemeClr val="tx1"/>
              </a:solidFill>
              <a:latin typeface="+mj-lt"/>
            </a:endParaRPr>
          </a:p>
        </p:txBody>
      </p:sp>
      <p:pic>
        <p:nvPicPr>
          <p:cNvPr id="12" name="Picture 2"/>
          <p:cNvPicPr>
            <a:picLocks noChangeAspect="1"/>
          </p:cNvPicPr>
          <p:nvPr/>
        </p:nvPicPr>
        <p:blipFill rotWithShape="1">
          <a:blip r:embed="rId3"/>
          <a:srcRect t="31482"/>
          <a:stretch/>
        </p:blipFill>
        <p:spPr>
          <a:xfrm>
            <a:off x="5924854" y="3050989"/>
            <a:ext cx="1006870" cy="1510713"/>
          </a:xfrm>
          <a:prstGeom prst="rect">
            <a:avLst/>
          </a:prstGeom>
        </p:spPr>
      </p:pic>
      <p:sp>
        <p:nvSpPr>
          <p:cNvPr id="10" name="Google Shape;657;p38"/>
          <p:cNvSpPr txBox="1">
            <a:spLocks/>
          </p:cNvSpPr>
          <p:nvPr/>
        </p:nvSpPr>
        <p:spPr>
          <a:xfrm rot="3110">
            <a:off x="1495576" y="2321856"/>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smtClean="0">
                <a:solidFill>
                  <a:schemeClr val="tx1"/>
                </a:solidFill>
                <a:latin typeface="+mj-lt"/>
              </a:rPr>
              <a:t>03</a:t>
            </a:r>
            <a:endParaRPr lang="en" sz="3000" b="1" dirty="0">
              <a:solidFill>
                <a:schemeClr val="tx1"/>
              </a:solidFill>
              <a:latin typeface="+mj-lt"/>
            </a:endParaRPr>
          </a:p>
        </p:txBody>
      </p:sp>
      <p:sp>
        <p:nvSpPr>
          <p:cNvPr id="11" name="Google Shape;657;p38"/>
          <p:cNvSpPr txBox="1">
            <a:spLocks/>
          </p:cNvSpPr>
          <p:nvPr/>
        </p:nvSpPr>
        <p:spPr>
          <a:xfrm rot="3110">
            <a:off x="1484038" y="2747860"/>
            <a:ext cx="1049824" cy="508278"/>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000" b="1" smtClean="0">
                <a:solidFill>
                  <a:schemeClr val="tx1"/>
                </a:solidFill>
                <a:latin typeface="+mj-lt"/>
              </a:rPr>
              <a:t>04</a:t>
            </a:r>
            <a:endParaRPr lang="en" sz="3000" b="1" dirty="0">
              <a:solidFill>
                <a:schemeClr val="tx1"/>
              </a:solidFill>
              <a:latin typeface="+mj-lt"/>
            </a:endParaRPr>
          </a:p>
        </p:txBody>
      </p:sp>
      <p:sp>
        <p:nvSpPr>
          <p:cNvPr id="13" name="Rectangle 12"/>
          <p:cNvSpPr/>
          <p:nvPr/>
        </p:nvSpPr>
        <p:spPr>
          <a:xfrm>
            <a:off x="2366330" y="2210782"/>
            <a:ext cx="4904803" cy="553998"/>
          </a:xfrm>
          <a:prstGeom prst="rect">
            <a:avLst/>
          </a:prstGeom>
        </p:spPr>
        <p:txBody>
          <a:bodyPr wrap="square">
            <a:spAutoFit/>
          </a:bodyPr>
          <a:lstStyle/>
          <a:p>
            <a:pPr>
              <a:lnSpc>
                <a:spcPct val="150000"/>
              </a:lnSpc>
            </a:pPr>
            <a:r>
              <a:rPr lang="vi-VN" sz="2000" b="1" dirty="0">
                <a:latin typeface="+mn-lt"/>
                <a:ea typeface="Calibri" panose="020F0502020204030204" pitchFamily="34" charset="0"/>
              </a:rPr>
              <a:t>Đại lượng </a:t>
            </a:r>
            <a:r>
              <a:rPr lang="vi-VN" sz="2000" b="1">
                <a:latin typeface="+mn-lt"/>
                <a:ea typeface="Calibri" panose="020F0502020204030204" pitchFamily="34" charset="0"/>
              </a:rPr>
              <a:t>tỉ </a:t>
            </a:r>
            <a:r>
              <a:rPr lang="vi-VN" sz="2000" b="1" smtClean="0">
                <a:latin typeface="+mn-lt"/>
                <a:ea typeface="Calibri" panose="020F0502020204030204" pitchFamily="34" charset="0"/>
              </a:rPr>
              <a:t>lệ</a:t>
            </a:r>
            <a:r>
              <a:rPr lang="en-US" sz="2000" b="1" smtClean="0">
                <a:latin typeface="+mn-lt"/>
                <a:ea typeface="Calibri" panose="020F0502020204030204" pitchFamily="34" charset="0"/>
              </a:rPr>
              <a:t> nghịch</a:t>
            </a:r>
            <a:endParaRPr lang="en-US" sz="2000" dirty="0">
              <a:latin typeface="+mn-lt"/>
            </a:endParaRPr>
          </a:p>
        </p:txBody>
      </p:sp>
      <p:sp>
        <p:nvSpPr>
          <p:cNvPr id="14" name="Rectangle 13"/>
          <p:cNvSpPr/>
          <p:nvPr/>
        </p:nvSpPr>
        <p:spPr>
          <a:xfrm>
            <a:off x="2351190" y="2648949"/>
            <a:ext cx="6037944" cy="496996"/>
          </a:xfrm>
          <a:prstGeom prst="rect">
            <a:avLst/>
          </a:prstGeom>
        </p:spPr>
        <p:txBody>
          <a:bodyPr wrap="square">
            <a:spAutoFit/>
          </a:bodyPr>
          <a:lstStyle/>
          <a:p>
            <a:pPr>
              <a:lnSpc>
                <a:spcPct val="150000"/>
              </a:lnSpc>
              <a:spcBef>
                <a:spcPts val="600"/>
              </a:spcBef>
              <a:spcAft>
                <a:spcPts val="800"/>
              </a:spcAft>
              <a:tabLst>
                <a:tab pos="360045" algn="l"/>
                <a:tab pos="720090" algn="l"/>
              </a:tabLst>
            </a:pPr>
            <a:r>
              <a:rPr lang="vi-VN" sz="2000" b="1" dirty="0">
                <a:latin typeface="+mn-lt"/>
                <a:ea typeface="Calibri" panose="020F0502020204030204" pitchFamily="34" charset="0"/>
                <a:cs typeface="Times New Roman" panose="02020603050405020304" pitchFamily="18" charset="0"/>
              </a:rPr>
              <a:t>Một số bài toán về đại lượng tỉ lệ thuận</a:t>
            </a:r>
            <a:endParaRPr lang="en-US" sz="2000" dirty="0">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 calcmode="lin" valueType="num">
                                      <p:cBhvr>
                                        <p:cTn id="10" dur="500" fill="hold"/>
                                        <p:tgtEl>
                                          <p:spTgt spid="12"/>
                                        </p:tgtEl>
                                        <p:attrNameLst>
                                          <p:attrName>ppt_w</p:attrName>
                                        </p:attrNameLst>
                                      </p:cBhvr>
                                      <p:tavLst>
                                        <p:tav tm="0">
                                          <p:val>
                                            <p:fltVal val="0"/>
                                          </p:val>
                                        </p:tav>
                                        <p:tav tm="100000">
                                          <p:val>
                                            <p:strVal val="#ppt_w"/>
                                          </p:val>
                                        </p:tav>
                                      </p:tavLst>
                                    </p:anim>
                                    <p:anim calcmode="lin" valueType="num">
                                      <p:cBhvr>
                                        <p:cTn id="11" dur="500" fill="hold"/>
                                        <p:tgtEl>
                                          <p:spTgt spid="12"/>
                                        </p:tgtEl>
                                        <p:attrNameLst>
                                          <p:attrName>ppt_h</p:attrName>
                                        </p:attrNameLst>
                                      </p:cBhvr>
                                      <p:tavLst>
                                        <p:tav tm="0">
                                          <p:val>
                                            <p:fltVal val="0"/>
                                          </p:val>
                                        </p:tav>
                                        <p:tav tm="100000">
                                          <p:val>
                                            <p:strVal val="#ppt_h"/>
                                          </p:val>
                                        </p:tav>
                                      </p:tavLst>
                                    </p:anim>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anim calcmode="lin" valueType="num">
                                      <p:cBhvr>
                                        <p:cTn id="31" dur="500" fill="hold"/>
                                        <p:tgtEl>
                                          <p:spTgt spid="4"/>
                                        </p:tgtEl>
                                        <p:attrNameLst>
                                          <p:attrName>ppt_x</p:attrName>
                                        </p:attrNameLst>
                                      </p:cBhvr>
                                      <p:tavLst>
                                        <p:tav tm="0">
                                          <p:val>
                                            <p:strVal val="#ppt_x"/>
                                          </p:val>
                                        </p:tav>
                                        <p:tav tm="100000">
                                          <p:val>
                                            <p:strVal val="#ppt_x"/>
                                          </p:val>
                                        </p:tav>
                                      </p:tavLst>
                                    </p:anim>
                                    <p:anim calcmode="lin" valueType="num">
                                      <p:cBhvr>
                                        <p:cTn id="32"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strVal val="#ppt_x"/>
                                          </p:val>
                                        </p:tav>
                                        <p:tav tm="100000">
                                          <p:val>
                                            <p:strVal val="#ppt_x"/>
                                          </p:val>
                                        </p:tav>
                                      </p:tavLst>
                                    </p:anim>
                                    <p:anim calcmode="lin" valueType="num">
                                      <p:cBhvr>
                                        <p:cTn id="3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anim calcmode="lin" valueType="num">
                                      <p:cBhvr>
                                        <p:cTn id="45" dur="500" fill="hold"/>
                                        <p:tgtEl>
                                          <p:spTgt spid="11"/>
                                        </p:tgtEl>
                                        <p:attrNameLst>
                                          <p:attrName>ppt_x</p:attrName>
                                        </p:attrNameLst>
                                      </p:cBhvr>
                                      <p:tavLst>
                                        <p:tav tm="0">
                                          <p:val>
                                            <p:strVal val="#ppt_x"/>
                                          </p:val>
                                        </p:tav>
                                        <p:tav tm="100000">
                                          <p:val>
                                            <p:strVal val="#ppt_x"/>
                                          </p:val>
                                        </p:tav>
                                      </p:tavLst>
                                    </p:anim>
                                    <p:anim calcmode="lin" valueType="num">
                                      <p:cBhvr>
                                        <p:cTn id="46" dur="500" fill="hold"/>
                                        <p:tgtEl>
                                          <p:spTgt spid="11"/>
                                        </p:tgtEl>
                                        <p:attrNameLst>
                                          <p:attrName>ppt_y</p:attrName>
                                        </p:attrNameLst>
                                      </p:cBhvr>
                                      <p:tavLst>
                                        <p:tav tm="0">
                                          <p:val>
                                            <p:strVal val="#ppt_y+.1"/>
                                          </p:val>
                                        </p:tav>
                                        <p:tav tm="100000">
                                          <p:val>
                                            <p:strVal val="#ppt_y"/>
                                          </p:val>
                                        </p:tav>
                                      </p:tavLst>
                                    </p:anim>
                                  </p:childTnLst>
                                </p:cTn>
                              </p:par>
                              <p:par>
                                <p:cTn id="47" presetID="10"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anim calcmode="lin" valueType="num">
                                      <p:cBhvr>
                                        <p:cTn id="53" dur="500" fill="hold"/>
                                        <p:tgtEl>
                                          <p:spTgt spid="14"/>
                                        </p:tgtEl>
                                        <p:attrNameLst>
                                          <p:attrName>ppt_x</p:attrName>
                                        </p:attrNameLst>
                                      </p:cBhvr>
                                      <p:tavLst>
                                        <p:tav tm="0">
                                          <p:val>
                                            <p:strVal val="#ppt_x"/>
                                          </p:val>
                                        </p:tav>
                                        <p:tav tm="100000">
                                          <p:val>
                                            <p:strVal val="#ppt_x"/>
                                          </p:val>
                                        </p:tav>
                                      </p:tavLst>
                                    </p:anim>
                                    <p:anim calcmode="lin" valueType="num">
                                      <p:cBhvr>
                                        <p:cTn id="5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P spid="4" grpId="0"/>
      <p:bldP spid="9" grpId="0"/>
      <p:bldP spid="10" grpId="0"/>
      <p:bldP spid="11" grpId="0"/>
      <p:bldP spid="13" grpId="0"/>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40</a:t>
            </a:fld>
            <a:endParaRPr>
              <a:solidFill>
                <a:schemeClr val="lt2"/>
              </a:solidFill>
            </a:endParaRPr>
          </a:p>
        </p:txBody>
      </p:sp>
      <p:sp>
        <p:nvSpPr>
          <p:cNvPr id="7" name="Title 1"/>
          <p:cNvSpPr txBox="1">
            <a:spLocks/>
          </p:cNvSpPr>
          <p:nvPr/>
        </p:nvSpPr>
        <p:spPr>
          <a:xfrm>
            <a:off x="804815" y="629558"/>
            <a:ext cx="2039423"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smtClean="0">
                <a:latin typeface="+mn-lt"/>
              </a:rPr>
              <a:t>LUYỆN TẬP</a:t>
            </a:r>
            <a:endParaRPr lang="en-US" sz="2500" b="1" dirty="0">
              <a:latin typeface="+mn-lt"/>
            </a:endParaRPr>
          </a:p>
        </p:txBody>
      </p:sp>
      <p:grpSp>
        <p:nvGrpSpPr>
          <p:cNvPr id="15" name="Google Shape;631;p26">
            <a:extLst>
              <a:ext uri="{FF2B5EF4-FFF2-40B4-BE49-F238E27FC236}">
                <a16:creationId xmlns:a16="http://schemas.microsoft.com/office/drawing/2014/main" id="{9762E55E-010B-4763-B2AE-52DEAD6FF910}"/>
              </a:ext>
            </a:extLst>
          </p:cNvPr>
          <p:cNvGrpSpPr/>
          <p:nvPr/>
        </p:nvGrpSpPr>
        <p:grpSpPr>
          <a:xfrm>
            <a:off x="7783545" y="3318794"/>
            <a:ext cx="1089794" cy="934631"/>
            <a:chOff x="1339725" y="238075"/>
            <a:chExt cx="2758000" cy="2769525"/>
          </a:xfrm>
        </p:grpSpPr>
        <p:sp>
          <p:nvSpPr>
            <p:cNvPr id="1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TextBox 87"/>
          <p:cNvSpPr txBox="1"/>
          <p:nvPr/>
        </p:nvSpPr>
        <p:spPr>
          <a:xfrm>
            <a:off x="2920978" y="68299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ctr">
              <a:defRPr/>
            </a:pPr>
            <a:r>
              <a:rPr lang="en-US" sz="2000" b="1" dirty="0" err="1">
                <a:cs typeface="Arial"/>
              </a:rPr>
              <a:t>Bài</a:t>
            </a:r>
            <a:r>
              <a:rPr lang="en-US" sz="2000" b="1" dirty="0">
                <a:cs typeface="Arial"/>
              </a:rPr>
              <a:t> </a:t>
            </a:r>
            <a:r>
              <a:rPr lang="en-US" sz="2000" b="1" dirty="0" smtClean="0">
                <a:cs typeface="Arial"/>
              </a:rPr>
              <a:t>6.18 </a:t>
            </a:r>
            <a:r>
              <a:rPr lang="en-US" sz="2000" b="1" dirty="0">
                <a:cs typeface="Arial"/>
              </a:rPr>
              <a:t>(SGK-Tr14)</a:t>
            </a:r>
            <a:endParaRPr lang="en-US" sz="2000" b="1" kern="0" dirty="0" smtClean="0">
              <a:latin typeface="Arial"/>
              <a:cs typeface="Arial"/>
              <a:sym typeface="Arial"/>
            </a:endParaRPr>
          </a:p>
        </p:txBody>
      </p:sp>
      <p:sp>
        <p:nvSpPr>
          <p:cNvPr id="4" name="Rectangle 3"/>
          <p:cNvSpPr/>
          <p:nvPr/>
        </p:nvSpPr>
        <p:spPr>
          <a:xfrm>
            <a:off x="797966" y="1197266"/>
            <a:ext cx="7463405" cy="1015663"/>
          </a:xfrm>
          <a:prstGeom prst="rect">
            <a:avLst/>
          </a:prstGeom>
        </p:spPr>
        <p:txBody>
          <a:bodyPr wrap="square">
            <a:spAutoFit/>
          </a:bodyPr>
          <a:lstStyle/>
          <a:p>
            <a:pPr algn="just">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Theo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dưới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đây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77257161"/>
              </p:ext>
            </p:extLst>
          </p:nvPr>
        </p:nvGraphicFramePr>
        <p:xfrm>
          <a:off x="1795542" y="2227759"/>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151328870"/>
              </p:ext>
            </p:extLst>
          </p:nvPr>
        </p:nvGraphicFramePr>
        <p:xfrm>
          <a:off x="1795543" y="3487632"/>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10" name="Rectangle 1"/>
          <p:cNvSpPr>
            <a:spLocks noChangeArrowheads="1"/>
          </p:cNvSpPr>
          <p:nvPr/>
        </p:nvSpPr>
        <p:spPr bwMode="auto">
          <a:xfrm>
            <a:off x="1071235" y="2131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smtClean="0">
              <a:ln>
                <a:noFill/>
              </a:ln>
              <a:solidFill>
                <a:schemeClr val="tx1"/>
              </a:solidFill>
              <a:effectLst/>
            </a:endParaRPr>
          </a:p>
        </p:txBody>
      </p:sp>
      <p:sp>
        <p:nvSpPr>
          <p:cNvPr id="89" name="Rectangle 1"/>
          <p:cNvSpPr>
            <a:spLocks noChangeArrowheads="1"/>
          </p:cNvSpPr>
          <p:nvPr/>
        </p:nvSpPr>
        <p:spPr bwMode="auto">
          <a:xfrm>
            <a:off x="1071235" y="3402631"/>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chemeClr val="tx1"/>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2000" b="0" i="0" u="none" strike="noStrike" cap="none" normalizeH="0" baseline="0" dirty="0" smtClean="0">
              <a:ln>
                <a:noFill/>
              </a:ln>
              <a:solidFill>
                <a:schemeClr val="tx1"/>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fade">
                                      <p:cBhvr>
                                        <p:cTn id="23" dur="500"/>
                                        <p:tgtEl>
                                          <p:spTgt spid="89"/>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P spid="10" grpId="0"/>
      <p:bldP spid="8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mn-cs"/>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mn-cs"/>
            </a:endParaRPr>
          </a:p>
        </p:txBody>
      </p:sp>
      <p:sp>
        <p:nvSpPr>
          <p:cNvPr id="2" name="Rectangle 1"/>
          <p:cNvSpPr/>
          <p:nvPr/>
        </p:nvSpPr>
        <p:spPr>
          <a:xfrm>
            <a:off x="672998" y="3155351"/>
            <a:ext cx="7819948" cy="553998"/>
          </a:xfrm>
          <a:prstGeom prst="rect">
            <a:avLst/>
          </a:prstGeom>
        </p:spPr>
        <p:txBody>
          <a:bodyPr wrap="square">
            <a:spAutoFit/>
          </a:bodyPr>
          <a:lstStyle/>
          <a:p>
            <a:pPr algn="just">
              <a:lnSpc>
                <a:spcPct val="150000"/>
              </a:lnSpc>
              <a:spcAft>
                <a:spcPts val="600"/>
              </a:spcAft>
            </a:pPr>
            <a:r>
              <a:rPr lang="en-US" sz="2000" dirty="0" err="1" smtClean="0">
                <a:latin typeface="+mn-lt"/>
                <a:ea typeface="Calibri" panose="020F0502020204030204" pitchFamily="34" charset="0"/>
                <a:cs typeface="Arial" panose="020B0604020202020204" pitchFamily="34" charset="0"/>
              </a:rPr>
              <a:t>Dễ</a:t>
            </a:r>
            <a:r>
              <a:rPr lang="en-US" sz="2000" dirty="0" smtClean="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thấy</a:t>
            </a:r>
            <a:r>
              <a:rPr lang="en-US" sz="2000" dirty="0">
                <a:latin typeface="+mn-lt"/>
                <a:ea typeface="Calibri" panose="020F0502020204030204" pitchFamily="34" charset="0"/>
                <a:cs typeface="Arial" panose="020B0604020202020204" pitchFamily="34" charset="0"/>
              </a:rPr>
              <a:t> y = 3x </a:t>
            </a:r>
            <a:r>
              <a:rPr lang="en-US" sz="2000" dirty="0" err="1">
                <a:latin typeface="+mn-lt"/>
                <a:ea typeface="Calibri" panose="020F0502020204030204" pitchFamily="34" charset="0"/>
                <a:cs typeface="Arial" panose="020B0604020202020204" pitchFamily="34" charset="0"/>
              </a:rPr>
              <a:t>nên</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x </a:t>
            </a:r>
            <a:r>
              <a:rPr lang="en-US" sz="2000" dirty="0" err="1">
                <a:latin typeface="+mn-lt"/>
                <a:ea typeface="Calibri" panose="020F0502020204030204" pitchFamily="34" charset="0"/>
                <a:cs typeface="Arial" panose="020B0604020202020204" pitchFamily="34" charset="0"/>
              </a:rPr>
              <a:t>và</a:t>
            </a:r>
            <a:r>
              <a:rPr lang="en-US" sz="2000" dirty="0">
                <a:latin typeface="+mn-lt"/>
                <a:ea typeface="Calibri" panose="020F0502020204030204" pitchFamily="34" charset="0"/>
                <a:cs typeface="Arial" panose="020B0604020202020204" pitchFamily="34" charset="0"/>
              </a:rPr>
              <a:t> y </a:t>
            </a:r>
            <a:r>
              <a:rPr lang="en-US" sz="2000" dirty="0" err="1">
                <a:latin typeface="+mn-lt"/>
                <a:ea typeface="Calibri" panose="020F0502020204030204" pitchFamily="34" charset="0"/>
                <a:cs typeface="Arial" panose="020B0604020202020204" pitchFamily="34" charset="0"/>
              </a:rPr>
              <a:t>là</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hai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đại</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lượng</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tỉ</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lệ</a:t>
            </a:r>
            <a:r>
              <a:rPr lang="en-US" sz="2000" dirty="0">
                <a:latin typeface="+mn-lt"/>
                <a:ea typeface="Calibri" panose="020F0502020204030204" pitchFamily="34" charset="0"/>
                <a:cs typeface="Arial" panose="020B0604020202020204" pitchFamily="34" charset="0"/>
              </a:rPr>
              <a:t> </a:t>
            </a:r>
            <a:r>
              <a:rPr lang="en-US" sz="2000" dirty="0" err="1">
                <a:latin typeface="+mn-lt"/>
                <a:ea typeface="Calibri" panose="020F0502020204030204" pitchFamily="34" charset="0"/>
                <a:cs typeface="Arial" panose="020B0604020202020204" pitchFamily="34" charset="0"/>
              </a:rPr>
              <a:t>thuận</a:t>
            </a:r>
            <a:r>
              <a:rPr lang="en-US" sz="2000" dirty="0" smtClean="0">
                <a:latin typeface="+mn-lt"/>
                <a:ea typeface="Calibri" panose="020F0502020204030204" pitchFamily="34" charset="0"/>
                <a:cs typeface="Arial" panose="020B0604020202020204" pitchFamily="34" charset="0"/>
              </a:rPr>
              <a:t>.</a:t>
            </a:r>
            <a:endParaRPr lang="en-US" sz="2000" dirty="0">
              <a:latin typeface="+mn-lt"/>
              <a:ea typeface="Calibri" panose="020F0502020204030204" pitchFamily="34" charset="0"/>
              <a:cs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896309440"/>
              </p:ext>
            </p:extLst>
          </p:nvPr>
        </p:nvGraphicFramePr>
        <p:xfrm>
          <a:off x="1949162" y="1896831"/>
          <a:ext cx="5487049" cy="1104900"/>
        </p:xfrm>
        <a:graphic>
          <a:graphicData uri="http://schemas.openxmlformats.org/drawingml/2006/table">
            <a:tbl>
              <a:tblPr firstRow="1" firstCol="1" bandRow="1"/>
              <a:tblGrid>
                <a:gridCol w="1083989">
                  <a:extLst>
                    <a:ext uri="{9D8B030D-6E8A-4147-A177-3AD203B41FA5}">
                      <a16:colId xmlns:a16="http://schemas.microsoft.com/office/drawing/2014/main" val="3900457809"/>
                    </a:ext>
                  </a:extLst>
                </a:gridCol>
                <a:gridCol w="1100765">
                  <a:extLst>
                    <a:ext uri="{9D8B030D-6E8A-4147-A177-3AD203B41FA5}">
                      <a16:colId xmlns:a16="http://schemas.microsoft.com/office/drawing/2014/main" val="3436230108"/>
                    </a:ext>
                  </a:extLst>
                </a:gridCol>
                <a:gridCol w="1100765">
                  <a:extLst>
                    <a:ext uri="{9D8B030D-6E8A-4147-A177-3AD203B41FA5}">
                      <a16:colId xmlns:a16="http://schemas.microsoft.com/office/drawing/2014/main" val="1190954885"/>
                    </a:ext>
                  </a:extLst>
                </a:gridCol>
                <a:gridCol w="1100765">
                  <a:extLst>
                    <a:ext uri="{9D8B030D-6E8A-4147-A177-3AD203B41FA5}">
                      <a16:colId xmlns:a16="http://schemas.microsoft.com/office/drawing/2014/main" val="3724269122"/>
                    </a:ext>
                  </a:extLst>
                </a:gridCol>
                <a:gridCol w="1100765">
                  <a:extLst>
                    <a:ext uri="{9D8B030D-6E8A-4147-A177-3AD203B41FA5}">
                      <a16:colId xmlns:a16="http://schemas.microsoft.com/office/drawing/2014/main" val="551946768"/>
                    </a:ext>
                  </a:extLst>
                </a:gridCol>
              </a:tblGrid>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9</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88970571"/>
                  </a:ext>
                </a:extLst>
              </a:tr>
              <a:tr h="451407">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27</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72</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90147216"/>
                  </a:ext>
                </a:extLst>
              </a:tr>
            </a:tbl>
          </a:graphicData>
        </a:graphic>
      </p:graphicFrame>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a:t>
            </a:r>
            <a:endParaRPr kumimoji="0" lang="en-US" altLang="en-US" sz="2000" b="0" i="0" u="none" strike="noStrike" cap="none" normalizeH="0" baseline="0" dirty="0" smtClean="0">
              <a:ln>
                <a:noFill/>
              </a:ln>
              <a:solidFill>
                <a:schemeClr val="tx1"/>
              </a:solidFill>
              <a:effectLst/>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950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6" name="Oval Callout 5"/>
          <p:cNvSpPr/>
          <p:nvPr/>
        </p:nvSpPr>
        <p:spPr>
          <a:xfrm>
            <a:off x="932541" y="718079"/>
            <a:ext cx="910888" cy="457040"/>
          </a:xfrm>
          <a:prstGeom prst="wedgeEllipseCallout">
            <a:avLst/>
          </a:prstGeom>
          <a:solidFill>
            <a:srgbClr val="5DDBA7"/>
          </a:solidFill>
          <a:ln w="3810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err="1" smtClean="0">
                <a:ln>
                  <a:noFill/>
                </a:ln>
                <a:solidFill>
                  <a:srgbClr val="2B3547">
                    <a:lumMod val="50000"/>
                  </a:srgbClr>
                </a:solidFill>
                <a:effectLst/>
                <a:uLnTx/>
                <a:uFillTx/>
                <a:latin typeface="Arial"/>
                <a:ea typeface="+mn-ea"/>
                <a:cs typeface="Arial"/>
                <a:sym typeface="Arial"/>
              </a:rPr>
              <a:t>Giải</a:t>
            </a:r>
            <a:endParaRPr kumimoji="0" lang="en-US" sz="2000" b="0" i="0" u="none" strike="noStrike" kern="0" cap="none" spc="0" normalizeH="0" baseline="0" noProof="0" dirty="0" smtClean="0">
              <a:ln>
                <a:noFill/>
              </a:ln>
              <a:solidFill>
                <a:srgbClr val="2B3547">
                  <a:lumMod val="50000"/>
                </a:srgbClr>
              </a:solidFill>
              <a:effectLst/>
              <a:uLnTx/>
              <a:uFillTx/>
              <a:latin typeface="Arial"/>
              <a:ea typeface="+mn-ea"/>
              <a:cs typeface="Arial"/>
              <a:sym typeface="Arial"/>
            </a:endParaRPr>
          </a:p>
        </p:txBody>
      </p:sp>
      <p:sp>
        <p:nvSpPr>
          <p:cNvPr id="8" name="Rectangle 1"/>
          <p:cNvSpPr>
            <a:spLocks noChangeArrowheads="1"/>
          </p:cNvSpPr>
          <p:nvPr/>
        </p:nvSpPr>
        <p:spPr bwMode="auto">
          <a:xfrm>
            <a:off x="1268746" y="1350009"/>
            <a:ext cx="4122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sz="2000" dirty="0">
                <a:solidFill>
                  <a:srgbClr val="2B3547"/>
                </a:solidFill>
                <a:latin typeface="Arial" panose="020B0604020202020204" pitchFamily="34" charset="0"/>
                <a:ea typeface="Calibri" panose="020F0502020204030204" pitchFamily="34" charset="0"/>
                <a:cs typeface="Arial" panose="020B0604020202020204" pitchFamily="34" charset="0"/>
              </a:rPr>
              <a:t>b</a:t>
            </a:r>
            <a:r>
              <a:rPr kumimoji="0" lang="en-US" altLang="en-US" sz="2000" b="0" i="0" u="none" strike="noStrike" kern="0" cap="none" spc="0" normalizeH="0" baseline="0" noProof="0" dirty="0" smtClean="0">
                <a:ln>
                  <a:noFill/>
                </a:ln>
                <a:solidFill>
                  <a:srgbClr val="2B3547"/>
                </a:solidFill>
                <a:effectLst/>
                <a:uLnTx/>
                <a:uFillTx/>
                <a:latin typeface="Arial" panose="020B0604020202020204" pitchFamily="34" charset="0"/>
                <a:ea typeface="Calibri" panose="020F0502020204030204" pitchFamily="34" charset="0"/>
                <a:cs typeface="Arial" panose="020B0604020202020204" pitchFamily="34" charset="0"/>
                <a:sym typeface="Arial"/>
              </a:rPr>
              <a:t>)</a:t>
            </a:r>
            <a:endParaRPr kumimoji="0" lang="en-US" altLang="en-US" sz="2000" b="0" i="0" u="none" strike="noStrike" kern="0" cap="none" spc="0" normalizeH="0" baseline="0" noProof="0" dirty="0" smtClean="0">
              <a:ln>
                <a:noFill/>
              </a:ln>
              <a:solidFill>
                <a:srgbClr val="2B3547"/>
              </a:solidFill>
              <a:effectLst/>
              <a:uLnTx/>
              <a:uFillTx/>
              <a:latin typeface="Arial"/>
              <a:cs typeface="Arial"/>
              <a:sym typeface="Arial"/>
            </a:endParaRPr>
          </a:p>
        </p:txBody>
      </p:sp>
      <p:pic>
        <p:nvPicPr>
          <p:cNvPr id="9" name="Picture 2" descr="Cây bút chì và cục tẩ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068" y="-268822"/>
            <a:ext cx="2090845" cy="19738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e 9"/>
          <p:cNvGraphicFramePr>
            <a:graphicFrameLocks noGrp="1"/>
          </p:cNvGraphicFramePr>
          <p:nvPr>
            <p:extLst>
              <p:ext uri="{D42A27DB-BD31-4B8C-83A1-F6EECF244321}">
                <p14:modId xmlns:p14="http://schemas.microsoft.com/office/powerpoint/2010/main" val="1011191792"/>
              </p:ext>
            </p:extLst>
          </p:nvPr>
        </p:nvGraphicFramePr>
        <p:xfrm>
          <a:off x="1843429" y="1635967"/>
          <a:ext cx="5485130" cy="1104900"/>
        </p:xfrm>
        <a:graphic>
          <a:graphicData uri="http://schemas.openxmlformats.org/drawingml/2006/table">
            <a:tbl>
              <a:tblPr firstRow="1" firstCol="1" bandRow="1"/>
              <a:tblGrid>
                <a:gridCol w="1087120">
                  <a:extLst>
                    <a:ext uri="{9D8B030D-6E8A-4147-A177-3AD203B41FA5}">
                      <a16:colId xmlns:a16="http://schemas.microsoft.com/office/drawing/2014/main" val="2838115787"/>
                    </a:ext>
                  </a:extLst>
                </a:gridCol>
                <a:gridCol w="1087120">
                  <a:extLst>
                    <a:ext uri="{9D8B030D-6E8A-4147-A177-3AD203B41FA5}">
                      <a16:colId xmlns:a16="http://schemas.microsoft.com/office/drawing/2014/main" val="1778952530"/>
                    </a:ext>
                  </a:extLst>
                </a:gridCol>
                <a:gridCol w="1103630">
                  <a:extLst>
                    <a:ext uri="{9D8B030D-6E8A-4147-A177-3AD203B41FA5}">
                      <a16:colId xmlns:a16="http://schemas.microsoft.com/office/drawing/2014/main" val="1000677500"/>
                    </a:ext>
                  </a:extLst>
                </a:gridCol>
                <a:gridCol w="1103630">
                  <a:extLst>
                    <a:ext uri="{9D8B030D-6E8A-4147-A177-3AD203B41FA5}">
                      <a16:colId xmlns:a16="http://schemas.microsoft.com/office/drawing/2014/main" val="351792457"/>
                    </a:ext>
                  </a:extLst>
                </a:gridCol>
                <a:gridCol w="1103630">
                  <a:extLst>
                    <a:ext uri="{9D8B030D-6E8A-4147-A177-3AD203B41FA5}">
                      <a16:colId xmlns:a16="http://schemas.microsoft.com/office/drawing/2014/main" val="4074649102"/>
                    </a:ext>
                  </a:extLst>
                </a:gridCol>
              </a:tblGrid>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424524034"/>
                  </a:ext>
                </a:extLst>
              </a:tr>
              <a:tr h="33718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47625" marR="47625" marT="47625" marB="476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84437854"/>
                  </a:ext>
                </a:extLst>
              </a:tr>
            </a:tbl>
          </a:graphicData>
        </a:graphic>
      </p:graphicFrame>
      <p:sp>
        <p:nvSpPr>
          <p:cNvPr id="4" name="Rectangle 3"/>
          <p:cNvSpPr/>
          <p:nvPr/>
        </p:nvSpPr>
        <p:spPr>
          <a:xfrm>
            <a:off x="932541" y="3825648"/>
            <a:ext cx="7216445" cy="496996"/>
          </a:xfrm>
          <a:prstGeom prst="rect">
            <a:avLst/>
          </a:prstGeom>
        </p:spPr>
        <p:txBody>
          <a:bodyPr wrap="square">
            <a:spAutoFit/>
          </a:bodyPr>
          <a:lstStyle/>
          <a:p>
            <a:pPr lvl="0" algn="just">
              <a:lnSpc>
                <a:spcPct val="150000"/>
              </a:lnSpc>
              <a:spcAft>
                <a:spcPts val="600"/>
              </a:spcAft>
              <a:defRPr/>
            </a:pPr>
            <a:r>
              <a:rPr lang="en-US" sz="2000" dirty="0" err="1" smtClean="0">
                <a:ea typeface="Times New Roman" panose="02020603050405020304" pitchFamily="18" charset="0"/>
                <a:cs typeface="Arial" panose="020B0604020202020204" pitchFamily="34" charset="0"/>
              </a:rPr>
              <a:t>Vậy</a:t>
            </a:r>
            <a:r>
              <a:rPr lang="en-US" sz="2000" dirty="0" smtClean="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x </a:t>
            </a:r>
            <a:r>
              <a:rPr lang="en-US" sz="2000" dirty="0" err="1">
                <a:ea typeface="Times New Roman" panose="02020603050405020304" pitchFamily="18" charset="0"/>
                <a:cs typeface="Arial" panose="020B0604020202020204" pitchFamily="34" charset="0"/>
              </a:rPr>
              <a:t>và</a:t>
            </a:r>
            <a:r>
              <a:rPr lang="en-US" sz="2000" dirty="0">
                <a:ea typeface="Times New Roman" panose="02020603050405020304" pitchFamily="18" charset="0"/>
                <a:cs typeface="Arial" panose="020B0604020202020204" pitchFamily="34" charset="0"/>
              </a:rPr>
              <a:t> y </a:t>
            </a:r>
            <a:r>
              <a:rPr lang="en-US" sz="2000" dirty="0" err="1">
                <a:ea typeface="Times New Roman" panose="02020603050405020304" pitchFamily="18" charset="0"/>
                <a:cs typeface="Arial" panose="020B0604020202020204" pitchFamily="34" charset="0"/>
              </a:rPr>
              <a:t>không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phải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hai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đại</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lượng</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tỉ</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lệ</a:t>
            </a:r>
            <a:r>
              <a:rPr lang="en-US" sz="2000" dirty="0">
                <a:ea typeface="Times New Roman" panose="02020603050405020304" pitchFamily="18" charset="0"/>
                <a:cs typeface="Arial" panose="020B0604020202020204" pitchFamily="34" charset="0"/>
              </a:rPr>
              <a:t> </a:t>
            </a:r>
            <a:r>
              <a:rPr lang="en-US" sz="2000" dirty="0" err="1">
                <a:ea typeface="Times New Roman" panose="02020603050405020304" pitchFamily="18" charset="0"/>
                <a:cs typeface="Arial" panose="020B0604020202020204" pitchFamily="34" charset="0"/>
              </a:rPr>
              <a:t>thuận</a:t>
            </a:r>
            <a:r>
              <a:rPr lang="en-US" sz="2000" dirty="0">
                <a:ea typeface="Times New Roman" panose="02020603050405020304" pitchFamily="18" charset="0"/>
                <a:cs typeface="Arial" panose="020B0604020202020204" pitchFamily="34" charset="0"/>
              </a:rPr>
              <a:t>.</a:t>
            </a:r>
            <a:endParaRPr lang="en-US" sz="2000" dirty="0">
              <a:ea typeface="Calibri" panose="020F0502020204030204" pitchFamily="34" charset="0"/>
              <a:cs typeface="Times New Roman" panose="02020603050405020304" pitchFamily="18" charset="0"/>
            </a:endParaRPr>
          </a:p>
        </p:txBody>
      </p:sp>
      <p:grpSp>
        <p:nvGrpSpPr>
          <p:cNvPr id="12" name="Group 11"/>
          <p:cNvGrpSpPr/>
          <p:nvPr/>
        </p:nvGrpSpPr>
        <p:grpSpPr>
          <a:xfrm>
            <a:off x="932541" y="2827511"/>
            <a:ext cx="4612181" cy="1036630"/>
            <a:chOff x="932541" y="2827510"/>
            <a:chExt cx="4612181" cy="1036630"/>
          </a:xfrm>
        </p:grpSpPr>
        <mc:AlternateContent xmlns:mc="http://schemas.openxmlformats.org/markup-compatibility/2006" xmlns:a14="http://schemas.microsoft.com/office/drawing/2010/main">
          <mc:Choice Requires="a14">
            <p:sp>
              <p:nvSpPr>
                <p:cNvPr id="5" name="Rectangle 4"/>
                <p:cNvSpPr/>
                <p:nvPr/>
              </p:nvSpPr>
              <p:spPr>
                <a:xfrm>
                  <a:off x="3906517" y="2827510"/>
                  <a:ext cx="1638205" cy="1036630"/>
                </a:xfrm>
                <a:prstGeom prst="rect">
                  <a:avLst/>
                </a:prstGeom>
              </p:spPr>
              <p:txBody>
                <a:bodyPr wrap="none">
                  <a:spAutoFit/>
                </a:bodyPr>
                <a:lstStyle/>
                <a:p>
                  <a:pPr lvl="0" algn="just">
                    <a:lnSpc>
                      <a:spcPct val="150000"/>
                    </a:lnSpc>
                    <a:spcAft>
                      <a:spcPts val="600"/>
                    </a:spcAft>
                    <a:defRPr/>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4</m:t>
                            </m:r>
                          </m:num>
                          <m:den>
                            <m:r>
                              <a:rPr lang="en-US" sz="2000" i="1">
                                <a:latin typeface="Cambria Math" panose="02040503050406030204" pitchFamily="18" charset="0"/>
                                <a:ea typeface="Calibri" panose="020F0502020204030204" pitchFamily="34" charset="0"/>
                                <a:cs typeface="Arial" panose="020B0604020202020204" pitchFamily="34" charset="0"/>
                              </a:rPr>
                              <m:t>8</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8</m:t>
                            </m:r>
                          </m:num>
                          <m:den>
                            <m:r>
                              <a:rPr lang="en-US" sz="2000" i="1">
                                <a:latin typeface="Cambria Math" panose="02040503050406030204" pitchFamily="18" charset="0"/>
                                <a:ea typeface="Calibri" panose="020F0502020204030204" pitchFamily="34" charset="0"/>
                                <a:cs typeface="Arial" panose="020B0604020202020204" pitchFamily="34" charset="0"/>
                              </a:rPr>
                              <m:t>16</m:t>
                            </m:r>
                          </m:den>
                        </m:f>
                        <m:r>
                          <a:rPr lang="en-US" sz="2000" i="1">
                            <a:latin typeface="Cambria Math" panose="02040503050406030204" pitchFamily="18" charset="0"/>
                            <a:ea typeface="Calibri" panose="020F0502020204030204" pitchFamily="34" charset="0"/>
                            <a:cs typeface="Arial" panose="020B0604020202020204" pitchFamily="34" charset="0"/>
                          </a:rPr>
                          <m:t>≠</m:t>
                        </m:r>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en-US" sz="2000" i="1">
                                <a:latin typeface="Cambria Math" panose="02040503050406030204" pitchFamily="18" charset="0"/>
                                <a:ea typeface="Calibri" panose="020F0502020204030204" pitchFamily="34" charset="0"/>
                                <a:cs typeface="Arial" panose="020B0604020202020204" pitchFamily="34" charset="0"/>
                              </a:rPr>
                              <m:t>16</m:t>
                            </m:r>
                          </m:num>
                          <m:den>
                            <m:r>
                              <a:rPr lang="en-US" sz="2000" i="1">
                                <a:latin typeface="Cambria Math" panose="02040503050406030204" pitchFamily="18" charset="0"/>
                                <a:ea typeface="Calibri" panose="020F0502020204030204" pitchFamily="34" charset="0"/>
                                <a:cs typeface="Arial" panose="020B0604020202020204" pitchFamily="34" charset="0"/>
                              </a:rPr>
                              <m:t>30</m:t>
                            </m:r>
                          </m:den>
                        </m:f>
                      </m:oMath>
                    </m:oMathPara>
                  </a14:m>
                  <a:endParaRPr lang="en-US" sz="2000" dirty="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906517" y="2827510"/>
                  <a:ext cx="1638205" cy="1036630"/>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932541" y="3079908"/>
              <a:ext cx="3087705" cy="553998"/>
            </a:xfrm>
            <a:prstGeom prst="rect">
              <a:avLst/>
            </a:prstGeom>
          </p:spPr>
          <p:txBody>
            <a:bodyPr wrap="none">
              <a:spAutoFit/>
            </a:bodyPr>
            <a:lstStyle/>
            <a:p>
              <a:pPr lvl="0" algn="just">
                <a:lnSpc>
                  <a:spcPct val="150000"/>
                </a:lnSpc>
                <a:spcAft>
                  <a:spcPts val="600"/>
                </a:spcAft>
                <a:defRPr/>
              </a:pPr>
              <a:r>
                <a:rPr lang="en-US" sz="2000" dirty="0">
                  <a:ea typeface="Calibri" panose="020F0502020204030204" pitchFamily="34" charset="0"/>
                  <a:cs typeface="Arial" panose="020B0604020202020204" pitchFamily="34" charset="0"/>
                </a:rPr>
                <a:t>Theo </a:t>
              </a:r>
              <a:r>
                <a:rPr lang="en-US" sz="2000" dirty="0" err="1">
                  <a:ea typeface="Calibri" panose="020F0502020204030204" pitchFamily="34" charset="0"/>
                  <a:cs typeface="Arial" panose="020B0604020202020204" pitchFamily="34" charset="0"/>
                </a:rPr>
                <a:t>bảng</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giá</a:t>
              </a:r>
              <a:r>
                <a:rPr lang="en-US" sz="2000" dirty="0">
                  <a:ea typeface="Calibri" panose="020F0502020204030204" pitchFamily="34" charset="0"/>
                  <a:cs typeface="Arial" panose="020B0604020202020204" pitchFamily="34" charset="0"/>
                </a:rPr>
                <a:t> </a:t>
              </a:r>
              <a:r>
                <a:rPr lang="en-US" sz="2000" dirty="0" err="1">
                  <a:ea typeface="Calibri" panose="020F0502020204030204" pitchFamily="34" charset="0"/>
                  <a:cs typeface="Arial" panose="020B0604020202020204" pitchFamily="34" charset="0"/>
                </a:rPr>
                <a:t>trị</a:t>
              </a:r>
              <a:r>
                <a:rPr lang="en-US" sz="2000" dirty="0">
                  <a:ea typeface="Calibri" panose="020F0502020204030204" pitchFamily="34" charset="0"/>
                  <a:cs typeface="Arial" panose="020B0604020202020204" pitchFamily="34" charset="0"/>
                </a:rPr>
                <a:t>, ta </a:t>
              </a:r>
              <a:r>
                <a:rPr lang="en-US" sz="2000" dirty="0" err="1">
                  <a:ea typeface="Calibri" panose="020F0502020204030204" pitchFamily="34" charset="0"/>
                  <a:cs typeface="Arial" panose="020B0604020202020204" pitchFamily="34" charset="0"/>
                </a:rPr>
                <a:t>thấy</a:t>
              </a:r>
              <a:r>
                <a:rPr lang="en-US" sz="2000" dirty="0">
                  <a:ea typeface="Calibri" panose="020F0502020204030204" pitchFamily="34" charset="0"/>
                  <a:cs typeface="Arial" panose="020B0604020202020204" pitchFamily="34" charset="0"/>
                </a:rPr>
                <a:t> </a:t>
              </a:r>
            </a:p>
          </p:txBody>
        </p:sp>
      </p:grpSp>
    </p:spTree>
    <p:extLst>
      <p:ext uri="{BB962C8B-B14F-4D97-AF65-F5344CB8AC3E}">
        <p14:creationId xmlns:p14="http://schemas.microsoft.com/office/powerpoint/2010/main" val="4195241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Google Shape;760;p51"/>
          <p:cNvSpPr/>
          <p:nvPr/>
        </p:nvSpPr>
        <p:spPr>
          <a:xfrm rot="16200000">
            <a:off x="205638" y="4350111"/>
            <a:ext cx="613345" cy="691949"/>
          </a:xfrm>
          <a:custGeom>
            <a:avLst/>
            <a:gdLst/>
            <a:ahLst/>
            <a:cxnLst/>
            <a:rect l="l" t="t" r="r" b="b"/>
            <a:pathLst>
              <a:path w="17228" h="17399" extrusionOk="0">
                <a:moveTo>
                  <a:pt x="14162" y="439"/>
                </a:moveTo>
                <a:lnTo>
                  <a:pt x="14478" y="512"/>
                </a:lnTo>
                <a:lnTo>
                  <a:pt x="14794" y="609"/>
                </a:lnTo>
                <a:lnTo>
                  <a:pt x="15111" y="755"/>
                </a:lnTo>
                <a:lnTo>
                  <a:pt x="15403" y="925"/>
                </a:lnTo>
                <a:lnTo>
                  <a:pt x="15670" y="1120"/>
                </a:lnTo>
                <a:lnTo>
                  <a:pt x="15914" y="1315"/>
                </a:lnTo>
                <a:lnTo>
                  <a:pt x="16108" y="1534"/>
                </a:lnTo>
                <a:lnTo>
                  <a:pt x="15987" y="1558"/>
                </a:lnTo>
                <a:lnTo>
                  <a:pt x="15889" y="1607"/>
                </a:lnTo>
                <a:lnTo>
                  <a:pt x="15816" y="1655"/>
                </a:lnTo>
                <a:lnTo>
                  <a:pt x="15792" y="1680"/>
                </a:lnTo>
                <a:lnTo>
                  <a:pt x="15768" y="1728"/>
                </a:lnTo>
                <a:lnTo>
                  <a:pt x="15768" y="1777"/>
                </a:lnTo>
                <a:lnTo>
                  <a:pt x="15792" y="1826"/>
                </a:lnTo>
                <a:lnTo>
                  <a:pt x="15865" y="1850"/>
                </a:lnTo>
                <a:lnTo>
                  <a:pt x="15938" y="1874"/>
                </a:lnTo>
                <a:lnTo>
                  <a:pt x="16230" y="1874"/>
                </a:lnTo>
                <a:lnTo>
                  <a:pt x="16352" y="1850"/>
                </a:lnTo>
                <a:lnTo>
                  <a:pt x="16546" y="2166"/>
                </a:lnTo>
                <a:lnTo>
                  <a:pt x="16254" y="2142"/>
                </a:lnTo>
                <a:lnTo>
                  <a:pt x="16011" y="2142"/>
                </a:lnTo>
                <a:lnTo>
                  <a:pt x="15987" y="2166"/>
                </a:lnTo>
                <a:lnTo>
                  <a:pt x="15987" y="2191"/>
                </a:lnTo>
                <a:lnTo>
                  <a:pt x="16133" y="2312"/>
                </a:lnTo>
                <a:lnTo>
                  <a:pt x="16303" y="2410"/>
                </a:lnTo>
                <a:lnTo>
                  <a:pt x="16473" y="2458"/>
                </a:lnTo>
                <a:lnTo>
                  <a:pt x="16668" y="2507"/>
                </a:lnTo>
                <a:lnTo>
                  <a:pt x="16717" y="2750"/>
                </a:lnTo>
                <a:lnTo>
                  <a:pt x="16741" y="2994"/>
                </a:lnTo>
                <a:lnTo>
                  <a:pt x="16522" y="2872"/>
                </a:lnTo>
                <a:lnTo>
                  <a:pt x="16352" y="2799"/>
                </a:lnTo>
                <a:lnTo>
                  <a:pt x="16181" y="2702"/>
                </a:lnTo>
                <a:lnTo>
                  <a:pt x="16011" y="2653"/>
                </a:lnTo>
                <a:lnTo>
                  <a:pt x="15792" y="2653"/>
                </a:lnTo>
                <a:lnTo>
                  <a:pt x="15768" y="2677"/>
                </a:lnTo>
                <a:lnTo>
                  <a:pt x="15768" y="2702"/>
                </a:lnTo>
                <a:lnTo>
                  <a:pt x="15768" y="2726"/>
                </a:lnTo>
                <a:lnTo>
                  <a:pt x="15889" y="2872"/>
                </a:lnTo>
                <a:lnTo>
                  <a:pt x="16035" y="2994"/>
                </a:lnTo>
                <a:lnTo>
                  <a:pt x="16327" y="3213"/>
                </a:lnTo>
                <a:lnTo>
                  <a:pt x="16522" y="3334"/>
                </a:lnTo>
                <a:lnTo>
                  <a:pt x="16619" y="3407"/>
                </a:lnTo>
                <a:lnTo>
                  <a:pt x="16717" y="3456"/>
                </a:lnTo>
                <a:lnTo>
                  <a:pt x="16692" y="3651"/>
                </a:lnTo>
                <a:lnTo>
                  <a:pt x="16619" y="3845"/>
                </a:lnTo>
                <a:lnTo>
                  <a:pt x="16400" y="3602"/>
                </a:lnTo>
                <a:lnTo>
                  <a:pt x="16133" y="3407"/>
                </a:lnTo>
                <a:lnTo>
                  <a:pt x="15987" y="3310"/>
                </a:lnTo>
                <a:lnTo>
                  <a:pt x="15841" y="3237"/>
                </a:lnTo>
                <a:lnTo>
                  <a:pt x="15695" y="3188"/>
                </a:lnTo>
                <a:lnTo>
                  <a:pt x="15524" y="3164"/>
                </a:lnTo>
                <a:lnTo>
                  <a:pt x="15476" y="3188"/>
                </a:lnTo>
                <a:lnTo>
                  <a:pt x="15476" y="3213"/>
                </a:lnTo>
                <a:lnTo>
                  <a:pt x="15476" y="3237"/>
                </a:lnTo>
                <a:lnTo>
                  <a:pt x="15500" y="3261"/>
                </a:lnTo>
                <a:lnTo>
                  <a:pt x="15597" y="3359"/>
                </a:lnTo>
                <a:lnTo>
                  <a:pt x="15695" y="3432"/>
                </a:lnTo>
                <a:lnTo>
                  <a:pt x="15987" y="3699"/>
                </a:lnTo>
                <a:lnTo>
                  <a:pt x="16230" y="3918"/>
                </a:lnTo>
                <a:lnTo>
                  <a:pt x="16449" y="4162"/>
                </a:lnTo>
                <a:lnTo>
                  <a:pt x="16473" y="4186"/>
                </a:lnTo>
                <a:lnTo>
                  <a:pt x="16254" y="4526"/>
                </a:lnTo>
                <a:lnTo>
                  <a:pt x="16206" y="4453"/>
                </a:lnTo>
                <a:lnTo>
                  <a:pt x="16133" y="4380"/>
                </a:lnTo>
                <a:lnTo>
                  <a:pt x="15962" y="4259"/>
                </a:lnTo>
                <a:lnTo>
                  <a:pt x="15646" y="4040"/>
                </a:lnTo>
                <a:lnTo>
                  <a:pt x="15403" y="3821"/>
                </a:lnTo>
                <a:lnTo>
                  <a:pt x="15159" y="3626"/>
                </a:lnTo>
                <a:lnTo>
                  <a:pt x="15111" y="3626"/>
                </a:lnTo>
                <a:lnTo>
                  <a:pt x="15062" y="3651"/>
                </a:lnTo>
                <a:lnTo>
                  <a:pt x="15013" y="3724"/>
                </a:lnTo>
                <a:lnTo>
                  <a:pt x="15013" y="3821"/>
                </a:lnTo>
                <a:lnTo>
                  <a:pt x="15013" y="3894"/>
                </a:lnTo>
                <a:lnTo>
                  <a:pt x="15038" y="3991"/>
                </a:lnTo>
                <a:lnTo>
                  <a:pt x="15135" y="4137"/>
                </a:lnTo>
                <a:lnTo>
                  <a:pt x="15257" y="4283"/>
                </a:lnTo>
                <a:lnTo>
                  <a:pt x="15427" y="4453"/>
                </a:lnTo>
                <a:lnTo>
                  <a:pt x="15622" y="4599"/>
                </a:lnTo>
                <a:lnTo>
                  <a:pt x="15816" y="4745"/>
                </a:lnTo>
                <a:lnTo>
                  <a:pt x="15914" y="4818"/>
                </a:lnTo>
                <a:lnTo>
                  <a:pt x="16011" y="4843"/>
                </a:lnTo>
                <a:lnTo>
                  <a:pt x="15792" y="5135"/>
                </a:lnTo>
                <a:lnTo>
                  <a:pt x="14867" y="4162"/>
                </a:lnTo>
                <a:lnTo>
                  <a:pt x="13967" y="3213"/>
                </a:lnTo>
                <a:lnTo>
                  <a:pt x="13505" y="2750"/>
                </a:lnTo>
                <a:lnTo>
                  <a:pt x="13018" y="2288"/>
                </a:lnTo>
                <a:lnTo>
                  <a:pt x="12531" y="1850"/>
                </a:lnTo>
                <a:lnTo>
                  <a:pt x="12021" y="1461"/>
                </a:lnTo>
                <a:lnTo>
                  <a:pt x="12021" y="1388"/>
                </a:lnTo>
                <a:lnTo>
                  <a:pt x="12118" y="1315"/>
                </a:lnTo>
                <a:lnTo>
                  <a:pt x="12215" y="1242"/>
                </a:lnTo>
                <a:lnTo>
                  <a:pt x="12385" y="1047"/>
                </a:lnTo>
                <a:lnTo>
                  <a:pt x="12629" y="852"/>
                </a:lnTo>
                <a:lnTo>
                  <a:pt x="12921" y="682"/>
                </a:lnTo>
                <a:lnTo>
                  <a:pt x="13213" y="560"/>
                </a:lnTo>
                <a:lnTo>
                  <a:pt x="13505" y="463"/>
                </a:lnTo>
                <a:lnTo>
                  <a:pt x="13675" y="439"/>
                </a:lnTo>
                <a:close/>
                <a:moveTo>
                  <a:pt x="11753" y="1704"/>
                </a:moveTo>
                <a:lnTo>
                  <a:pt x="11826" y="1850"/>
                </a:lnTo>
                <a:lnTo>
                  <a:pt x="11948" y="1972"/>
                </a:lnTo>
                <a:lnTo>
                  <a:pt x="12093" y="2069"/>
                </a:lnTo>
                <a:lnTo>
                  <a:pt x="12385" y="2288"/>
                </a:lnTo>
                <a:lnTo>
                  <a:pt x="12677" y="2531"/>
                </a:lnTo>
                <a:lnTo>
                  <a:pt x="12945" y="2823"/>
                </a:lnTo>
                <a:lnTo>
                  <a:pt x="13480" y="3383"/>
                </a:lnTo>
                <a:lnTo>
                  <a:pt x="14478" y="4453"/>
                </a:lnTo>
                <a:lnTo>
                  <a:pt x="15500" y="5500"/>
                </a:lnTo>
                <a:lnTo>
                  <a:pt x="15111" y="5962"/>
                </a:lnTo>
                <a:lnTo>
                  <a:pt x="14600" y="5500"/>
                </a:lnTo>
                <a:lnTo>
                  <a:pt x="14113" y="5013"/>
                </a:lnTo>
                <a:lnTo>
                  <a:pt x="13213" y="4016"/>
                </a:lnTo>
                <a:lnTo>
                  <a:pt x="12750" y="3529"/>
                </a:lnTo>
                <a:lnTo>
                  <a:pt x="12264" y="3018"/>
                </a:lnTo>
                <a:lnTo>
                  <a:pt x="11777" y="2556"/>
                </a:lnTo>
                <a:lnTo>
                  <a:pt x="11266" y="2093"/>
                </a:lnTo>
                <a:lnTo>
                  <a:pt x="11753" y="1704"/>
                </a:lnTo>
                <a:close/>
                <a:moveTo>
                  <a:pt x="13724" y="5232"/>
                </a:moveTo>
                <a:lnTo>
                  <a:pt x="14235" y="5767"/>
                </a:lnTo>
                <a:lnTo>
                  <a:pt x="14794" y="6278"/>
                </a:lnTo>
                <a:lnTo>
                  <a:pt x="14575" y="6497"/>
                </a:lnTo>
                <a:lnTo>
                  <a:pt x="14259" y="6278"/>
                </a:lnTo>
                <a:lnTo>
                  <a:pt x="13967" y="6035"/>
                </a:lnTo>
                <a:lnTo>
                  <a:pt x="13699" y="5792"/>
                </a:lnTo>
                <a:lnTo>
                  <a:pt x="13432" y="5573"/>
                </a:lnTo>
                <a:lnTo>
                  <a:pt x="13724" y="5232"/>
                </a:lnTo>
                <a:close/>
                <a:moveTo>
                  <a:pt x="13261" y="5767"/>
                </a:moveTo>
                <a:lnTo>
                  <a:pt x="13359" y="5913"/>
                </a:lnTo>
                <a:lnTo>
                  <a:pt x="13456" y="6059"/>
                </a:lnTo>
                <a:lnTo>
                  <a:pt x="13724" y="6303"/>
                </a:lnTo>
                <a:lnTo>
                  <a:pt x="13991" y="6546"/>
                </a:lnTo>
                <a:lnTo>
                  <a:pt x="14137" y="6668"/>
                </a:lnTo>
                <a:lnTo>
                  <a:pt x="14308" y="6765"/>
                </a:lnTo>
                <a:lnTo>
                  <a:pt x="14235" y="6814"/>
                </a:lnTo>
                <a:lnTo>
                  <a:pt x="14137" y="6692"/>
                </a:lnTo>
                <a:lnTo>
                  <a:pt x="13991" y="6595"/>
                </a:lnTo>
                <a:lnTo>
                  <a:pt x="13699" y="6400"/>
                </a:lnTo>
                <a:lnTo>
                  <a:pt x="13359" y="6230"/>
                </a:lnTo>
                <a:lnTo>
                  <a:pt x="13188" y="6132"/>
                </a:lnTo>
                <a:lnTo>
                  <a:pt x="13042" y="6011"/>
                </a:lnTo>
                <a:lnTo>
                  <a:pt x="13261" y="5767"/>
                </a:lnTo>
                <a:close/>
                <a:moveTo>
                  <a:pt x="13018" y="6059"/>
                </a:moveTo>
                <a:lnTo>
                  <a:pt x="13188" y="6303"/>
                </a:lnTo>
                <a:lnTo>
                  <a:pt x="13286" y="6424"/>
                </a:lnTo>
                <a:lnTo>
                  <a:pt x="13407" y="6522"/>
                </a:lnTo>
                <a:lnTo>
                  <a:pt x="14040" y="7008"/>
                </a:lnTo>
                <a:lnTo>
                  <a:pt x="13699" y="7349"/>
                </a:lnTo>
                <a:lnTo>
                  <a:pt x="13675" y="7325"/>
                </a:lnTo>
                <a:lnTo>
                  <a:pt x="13505" y="7227"/>
                </a:lnTo>
                <a:lnTo>
                  <a:pt x="13334" y="7106"/>
                </a:lnTo>
                <a:lnTo>
                  <a:pt x="13018" y="6838"/>
                </a:lnTo>
                <a:lnTo>
                  <a:pt x="12799" y="6668"/>
                </a:lnTo>
                <a:lnTo>
                  <a:pt x="12702" y="6595"/>
                </a:lnTo>
                <a:lnTo>
                  <a:pt x="12580" y="6546"/>
                </a:lnTo>
                <a:lnTo>
                  <a:pt x="12799" y="6303"/>
                </a:lnTo>
                <a:lnTo>
                  <a:pt x="13018" y="6059"/>
                </a:lnTo>
                <a:close/>
                <a:moveTo>
                  <a:pt x="12385" y="6716"/>
                </a:moveTo>
                <a:lnTo>
                  <a:pt x="12483" y="6838"/>
                </a:lnTo>
                <a:lnTo>
                  <a:pt x="12580" y="6935"/>
                </a:lnTo>
                <a:lnTo>
                  <a:pt x="12799" y="7130"/>
                </a:lnTo>
                <a:lnTo>
                  <a:pt x="13091" y="7398"/>
                </a:lnTo>
                <a:lnTo>
                  <a:pt x="13407" y="7617"/>
                </a:lnTo>
                <a:lnTo>
                  <a:pt x="13018" y="8006"/>
                </a:lnTo>
                <a:lnTo>
                  <a:pt x="12921" y="8079"/>
                </a:lnTo>
                <a:lnTo>
                  <a:pt x="12823" y="7909"/>
                </a:lnTo>
                <a:lnTo>
                  <a:pt x="12653" y="7763"/>
                </a:lnTo>
                <a:lnTo>
                  <a:pt x="12312" y="7495"/>
                </a:lnTo>
                <a:lnTo>
                  <a:pt x="12093" y="7325"/>
                </a:lnTo>
                <a:lnTo>
                  <a:pt x="11972" y="7252"/>
                </a:lnTo>
                <a:lnTo>
                  <a:pt x="11850" y="7179"/>
                </a:lnTo>
                <a:lnTo>
                  <a:pt x="12385" y="6716"/>
                </a:lnTo>
                <a:close/>
                <a:moveTo>
                  <a:pt x="11631" y="7373"/>
                </a:moveTo>
                <a:lnTo>
                  <a:pt x="11729" y="7471"/>
                </a:lnTo>
                <a:lnTo>
                  <a:pt x="11850" y="7568"/>
                </a:lnTo>
                <a:lnTo>
                  <a:pt x="12093" y="7738"/>
                </a:lnTo>
                <a:lnTo>
                  <a:pt x="12434" y="8055"/>
                </a:lnTo>
                <a:lnTo>
                  <a:pt x="12556" y="8201"/>
                </a:lnTo>
                <a:lnTo>
                  <a:pt x="12702" y="8322"/>
                </a:lnTo>
                <a:lnTo>
                  <a:pt x="11948" y="9150"/>
                </a:lnTo>
                <a:lnTo>
                  <a:pt x="11680" y="8906"/>
                </a:lnTo>
                <a:lnTo>
                  <a:pt x="11364" y="8687"/>
                </a:lnTo>
                <a:lnTo>
                  <a:pt x="11072" y="8444"/>
                </a:lnTo>
                <a:lnTo>
                  <a:pt x="10780" y="8201"/>
                </a:lnTo>
                <a:lnTo>
                  <a:pt x="11096" y="7860"/>
                </a:lnTo>
                <a:lnTo>
                  <a:pt x="11193" y="7957"/>
                </a:lnTo>
                <a:lnTo>
                  <a:pt x="11291" y="8030"/>
                </a:lnTo>
                <a:lnTo>
                  <a:pt x="11461" y="8176"/>
                </a:lnTo>
                <a:lnTo>
                  <a:pt x="11777" y="8493"/>
                </a:lnTo>
                <a:lnTo>
                  <a:pt x="11972" y="8614"/>
                </a:lnTo>
                <a:lnTo>
                  <a:pt x="12166" y="8736"/>
                </a:lnTo>
                <a:lnTo>
                  <a:pt x="12288" y="8736"/>
                </a:lnTo>
                <a:lnTo>
                  <a:pt x="12337" y="8712"/>
                </a:lnTo>
                <a:lnTo>
                  <a:pt x="12361" y="8639"/>
                </a:lnTo>
                <a:lnTo>
                  <a:pt x="12361" y="8566"/>
                </a:lnTo>
                <a:lnTo>
                  <a:pt x="12337" y="8493"/>
                </a:lnTo>
                <a:lnTo>
                  <a:pt x="12118" y="8322"/>
                </a:lnTo>
                <a:lnTo>
                  <a:pt x="11899" y="8152"/>
                </a:lnTo>
                <a:lnTo>
                  <a:pt x="11461" y="7811"/>
                </a:lnTo>
                <a:lnTo>
                  <a:pt x="11291" y="7690"/>
                </a:lnTo>
                <a:lnTo>
                  <a:pt x="11631" y="7373"/>
                </a:lnTo>
                <a:close/>
                <a:moveTo>
                  <a:pt x="10634" y="8371"/>
                </a:moveTo>
                <a:lnTo>
                  <a:pt x="10731" y="8541"/>
                </a:lnTo>
                <a:lnTo>
                  <a:pt x="10853" y="8687"/>
                </a:lnTo>
                <a:lnTo>
                  <a:pt x="10974" y="8809"/>
                </a:lnTo>
                <a:lnTo>
                  <a:pt x="11145" y="8931"/>
                </a:lnTo>
                <a:lnTo>
                  <a:pt x="11461" y="9150"/>
                </a:lnTo>
                <a:lnTo>
                  <a:pt x="11753" y="9369"/>
                </a:lnTo>
                <a:lnTo>
                  <a:pt x="11461" y="9685"/>
                </a:lnTo>
                <a:lnTo>
                  <a:pt x="11145" y="9442"/>
                </a:lnTo>
                <a:lnTo>
                  <a:pt x="10828" y="9198"/>
                </a:lnTo>
                <a:lnTo>
                  <a:pt x="10585" y="8955"/>
                </a:lnTo>
                <a:lnTo>
                  <a:pt x="10463" y="8833"/>
                </a:lnTo>
                <a:lnTo>
                  <a:pt x="10317" y="8736"/>
                </a:lnTo>
                <a:lnTo>
                  <a:pt x="10634" y="8371"/>
                </a:lnTo>
                <a:close/>
                <a:moveTo>
                  <a:pt x="10196" y="8931"/>
                </a:moveTo>
                <a:lnTo>
                  <a:pt x="10269" y="9052"/>
                </a:lnTo>
                <a:lnTo>
                  <a:pt x="10366" y="9198"/>
                </a:lnTo>
                <a:lnTo>
                  <a:pt x="10609" y="9417"/>
                </a:lnTo>
                <a:lnTo>
                  <a:pt x="10901" y="9709"/>
                </a:lnTo>
                <a:lnTo>
                  <a:pt x="11072" y="9831"/>
                </a:lnTo>
                <a:lnTo>
                  <a:pt x="11242" y="9953"/>
                </a:lnTo>
                <a:lnTo>
                  <a:pt x="10415" y="10853"/>
                </a:lnTo>
                <a:lnTo>
                  <a:pt x="10317" y="10707"/>
                </a:lnTo>
                <a:lnTo>
                  <a:pt x="10196" y="10585"/>
                </a:lnTo>
                <a:lnTo>
                  <a:pt x="9904" y="10366"/>
                </a:lnTo>
                <a:lnTo>
                  <a:pt x="9636" y="10172"/>
                </a:lnTo>
                <a:lnTo>
                  <a:pt x="9466" y="10074"/>
                </a:lnTo>
                <a:lnTo>
                  <a:pt x="9320" y="10001"/>
                </a:lnTo>
                <a:lnTo>
                  <a:pt x="9563" y="9709"/>
                </a:lnTo>
                <a:lnTo>
                  <a:pt x="9782" y="9880"/>
                </a:lnTo>
                <a:lnTo>
                  <a:pt x="10001" y="10026"/>
                </a:lnTo>
                <a:lnTo>
                  <a:pt x="10244" y="10245"/>
                </a:lnTo>
                <a:lnTo>
                  <a:pt x="10390" y="10366"/>
                </a:lnTo>
                <a:lnTo>
                  <a:pt x="10536" y="10464"/>
                </a:lnTo>
                <a:lnTo>
                  <a:pt x="10609" y="10488"/>
                </a:lnTo>
                <a:lnTo>
                  <a:pt x="10658" y="10464"/>
                </a:lnTo>
                <a:lnTo>
                  <a:pt x="10731" y="10439"/>
                </a:lnTo>
                <a:lnTo>
                  <a:pt x="10780" y="10391"/>
                </a:lnTo>
                <a:lnTo>
                  <a:pt x="10804" y="10342"/>
                </a:lnTo>
                <a:lnTo>
                  <a:pt x="10828" y="10269"/>
                </a:lnTo>
                <a:lnTo>
                  <a:pt x="10804" y="10220"/>
                </a:lnTo>
                <a:lnTo>
                  <a:pt x="10755" y="10147"/>
                </a:lnTo>
                <a:lnTo>
                  <a:pt x="10220" y="9734"/>
                </a:lnTo>
                <a:lnTo>
                  <a:pt x="10001" y="9563"/>
                </a:lnTo>
                <a:lnTo>
                  <a:pt x="9904" y="9490"/>
                </a:lnTo>
                <a:lnTo>
                  <a:pt x="9782" y="9442"/>
                </a:lnTo>
                <a:lnTo>
                  <a:pt x="10196" y="8931"/>
                </a:lnTo>
                <a:close/>
                <a:moveTo>
                  <a:pt x="9125" y="10245"/>
                </a:moveTo>
                <a:lnTo>
                  <a:pt x="9247" y="10342"/>
                </a:lnTo>
                <a:lnTo>
                  <a:pt x="9368" y="10415"/>
                </a:lnTo>
                <a:lnTo>
                  <a:pt x="9612" y="10585"/>
                </a:lnTo>
                <a:lnTo>
                  <a:pt x="9904" y="10829"/>
                </a:lnTo>
                <a:lnTo>
                  <a:pt x="10050" y="10950"/>
                </a:lnTo>
                <a:lnTo>
                  <a:pt x="10220" y="11048"/>
                </a:lnTo>
                <a:lnTo>
                  <a:pt x="9685" y="11583"/>
                </a:lnTo>
                <a:lnTo>
                  <a:pt x="9685" y="11534"/>
                </a:lnTo>
                <a:lnTo>
                  <a:pt x="9660" y="11437"/>
                </a:lnTo>
                <a:lnTo>
                  <a:pt x="9587" y="11364"/>
                </a:lnTo>
                <a:lnTo>
                  <a:pt x="9417" y="11218"/>
                </a:lnTo>
                <a:lnTo>
                  <a:pt x="9222" y="11023"/>
                </a:lnTo>
                <a:lnTo>
                  <a:pt x="9028" y="10853"/>
                </a:lnTo>
                <a:lnTo>
                  <a:pt x="8906" y="10756"/>
                </a:lnTo>
                <a:lnTo>
                  <a:pt x="8736" y="10683"/>
                </a:lnTo>
                <a:lnTo>
                  <a:pt x="8833" y="10585"/>
                </a:lnTo>
                <a:lnTo>
                  <a:pt x="9125" y="10245"/>
                </a:lnTo>
                <a:close/>
                <a:moveTo>
                  <a:pt x="8468" y="10926"/>
                </a:moveTo>
                <a:lnTo>
                  <a:pt x="8687" y="11096"/>
                </a:lnTo>
                <a:lnTo>
                  <a:pt x="8930" y="11291"/>
                </a:lnTo>
                <a:lnTo>
                  <a:pt x="9052" y="11437"/>
                </a:lnTo>
                <a:lnTo>
                  <a:pt x="9198" y="11583"/>
                </a:lnTo>
                <a:lnTo>
                  <a:pt x="9271" y="11656"/>
                </a:lnTo>
                <a:lnTo>
                  <a:pt x="9344" y="11705"/>
                </a:lnTo>
                <a:lnTo>
                  <a:pt x="9441" y="11753"/>
                </a:lnTo>
                <a:lnTo>
                  <a:pt x="9539" y="11753"/>
                </a:lnTo>
                <a:lnTo>
                  <a:pt x="8468" y="12824"/>
                </a:lnTo>
                <a:lnTo>
                  <a:pt x="8152" y="12532"/>
                </a:lnTo>
                <a:lnTo>
                  <a:pt x="7811" y="12240"/>
                </a:lnTo>
                <a:lnTo>
                  <a:pt x="7470" y="11899"/>
                </a:lnTo>
                <a:lnTo>
                  <a:pt x="7349" y="11826"/>
                </a:lnTo>
                <a:lnTo>
                  <a:pt x="7738" y="11534"/>
                </a:lnTo>
                <a:lnTo>
                  <a:pt x="7860" y="11705"/>
                </a:lnTo>
                <a:lnTo>
                  <a:pt x="8006" y="11875"/>
                </a:lnTo>
                <a:lnTo>
                  <a:pt x="8371" y="12264"/>
                </a:lnTo>
                <a:lnTo>
                  <a:pt x="8517" y="12434"/>
                </a:lnTo>
                <a:lnTo>
                  <a:pt x="8590" y="12483"/>
                </a:lnTo>
                <a:lnTo>
                  <a:pt x="8687" y="12507"/>
                </a:lnTo>
                <a:lnTo>
                  <a:pt x="8736" y="12507"/>
                </a:lnTo>
                <a:lnTo>
                  <a:pt x="8809" y="12483"/>
                </a:lnTo>
                <a:lnTo>
                  <a:pt x="8833" y="12434"/>
                </a:lnTo>
                <a:lnTo>
                  <a:pt x="8857" y="12386"/>
                </a:lnTo>
                <a:lnTo>
                  <a:pt x="8857" y="12289"/>
                </a:lnTo>
                <a:lnTo>
                  <a:pt x="8809" y="12191"/>
                </a:lnTo>
                <a:lnTo>
                  <a:pt x="8760" y="12094"/>
                </a:lnTo>
                <a:lnTo>
                  <a:pt x="8663" y="11997"/>
                </a:lnTo>
                <a:lnTo>
                  <a:pt x="8492" y="11826"/>
                </a:lnTo>
                <a:lnTo>
                  <a:pt x="8322" y="11680"/>
                </a:lnTo>
                <a:lnTo>
                  <a:pt x="8152" y="11510"/>
                </a:lnTo>
                <a:lnTo>
                  <a:pt x="7957" y="11364"/>
                </a:lnTo>
                <a:lnTo>
                  <a:pt x="8468" y="10926"/>
                </a:lnTo>
                <a:close/>
                <a:moveTo>
                  <a:pt x="11047" y="2312"/>
                </a:moveTo>
                <a:lnTo>
                  <a:pt x="11120" y="2434"/>
                </a:lnTo>
                <a:lnTo>
                  <a:pt x="11218" y="2531"/>
                </a:lnTo>
                <a:lnTo>
                  <a:pt x="11437" y="2750"/>
                </a:lnTo>
                <a:lnTo>
                  <a:pt x="11850" y="3213"/>
                </a:lnTo>
                <a:lnTo>
                  <a:pt x="11826" y="3213"/>
                </a:lnTo>
                <a:lnTo>
                  <a:pt x="11193" y="3748"/>
                </a:lnTo>
                <a:lnTo>
                  <a:pt x="10609" y="4283"/>
                </a:lnTo>
                <a:lnTo>
                  <a:pt x="10025" y="4867"/>
                </a:lnTo>
                <a:lnTo>
                  <a:pt x="9490" y="5500"/>
                </a:lnTo>
                <a:lnTo>
                  <a:pt x="9174" y="5865"/>
                </a:lnTo>
                <a:lnTo>
                  <a:pt x="8857" y="6254"/>
                </a:lnTo>
                <a:lnTo>
                  <a:pt x="8517" y="6595"/>
                </a:lnTo>
                <a:lnTo>
                  <a:pt x="8176" y="6935"/>
                </a:lnTo>
                <a:lnTo>
                  <a:pt x="7373" y="7617"/>
                </a:lnTo>
                <a:lnTo>
                  <a:pt x="6984" y="7933"/>
                </a:lnTo>
                <a:lnTo>
                  <a:pt x="6594" y="8274"/>
                </a:lnTo>
                <a:lnTo>
                  <a:pt x="6229" y="8639"/>
                </a:lnTo>
                <a:lnTo>
                  <a:pt x="5864" y="9004"/>
                </a:lnTo>
                <a:lnTo>
                  <a:pt x="5183" y="9782"/>
                </a:lnTo>
                <a:lnTo>
                  <a:pt x="4502" y="10537"/>
                </a:lnTo>
                <a:lnTo>
                  <a:pt x="4137" y="10902"/>
                </a:lnTo>
                <a:lnTo>
                  <a:pt x="3772" y="11242"/>
                </a:lnTo>
                <a:lnTo>
                  <a:pt x="3115" y="11802"/>
                </a:lnTo>
                <a:lnTo>
                  <a:pt x="2799" y="12118"/>
                </a:lnTo>
                <a:lnTo>
                  <a:pt x="2507" y="12434"/>
                </a:lnTo>
                <a:lnTo>
                  <a:pt x="2263" y="12702"/>
                </a:lnTo>
                <a:lnTo>
                  <a:pt x="2166" y="12848"/>
                </a:lnTo>
                <a:lnTo>
                  <a:pt x="2069" y="13018"/>
                </a:lnTo>
                <a:lnTo>
                  <a:pt x="1850" y="12824"/>
                </a:lnTo>
                <a:lnTo>
                  <a:pt x="1460" y="12459"/>
                </a:lnTo>
                <a:lnTo>
                  <a:pt x="1266" y="12264"/>
                </a:lnTo>
                <a:lnTo>
                  <a:pt x="1047" y="12118"/>
                </a:lnTo>
                <a:lnTo>
                  <a:pt x="1047" y="12070"/>
                </a:lnTo>
                <a:lnTo>
                  <a:pt x="1193" y="11997"/>
                </a:lnTo>
                <a:lnTo>
                  <a:pt x="1339" y="11924"/>
                </a:lnTo>
                <a:lnTo>
                  <a:pt x="1460" y="11826"/>
                </a:lnTo>
                <a:lnTo>
                  <a:pt x="1582" y="11705"/>
                </a:lnTo>
                <a:lnTo>
                  <a:pt x="2020" y="11218"/>
                </a:lnTo>
                <a:lnTo>
                  <a:pt x="2385" y="10853"/>
                </a:lnTo>
                <a:lnTo>
                  <a:pt x="2774" y="10537"/>
                </a:lnTo>
                <a:lnTo>
                  <a:pt x="3577" y="9880"/>
                </a:lnTo>
                <a:lnTo>
                  <a:pt x="3942" y="9539"/>
                </a:lnTo>
                <a:lnTo>
                  <a:pt x="4307" y="9198"/>
                </a:lnTo>
                <a:lnTo>
                  <a:pt x="5037" y="8468"/>
                </a:lnTo>
                <a:lnTo>
                  <a:pt x="5718" y="7738"/>
                </a:lnTo>
                <a:lnTo>
                  <a:pt x="6400" y="7008"/>
                </a:lnTo>
                <a:lnTo>
                  <a:pt x="7081" y="6303"/>
                </a:lnTo>
                <a:lnTo>
                  <a:pt x="7787" y="5621"/>
                </a:lnTo>
                <a:lnTo>
                  <a:pt x="8468" y="4940"/>
                </a:lnTo>
                <a:lnTo>
                  <a:pt x="9149" y="4259"/>
                </a:lnTo>
                <a:lnTo>
                  <a:pt x="10074" y="3261"/>
                </a:lnTo>
                <a:lnTo>
                  <a:pt x="10561" y="2775"/>
                </a:lnTo>
                <a:lnTo>
                  <a:pt x="11047" y="2312"/>
                </a:lnTo>
                <a:close/>
                <a:moveTo>
                  <a:pt x="7154" y="11997"/>
                </a:moveTo>
                <a:lnTo>
                  <a:pt x="7203" y="12094"/>
                </a:lnTo>
                <a:lnTo>
                  <a:pt x="7251" y="12167"/>
                </a:lnTo>
                <a:lnTo>
                  <a:pt x="7422" y="12386"/>
                </a:lnTo>
                <a:lnTo>
                  <a:pt x="7592" y="12580"/>
                </a:lnTo>
                <a:lnTo>
                  <a:pt x="7884" y="12872"/>
                </a:lnTo>
                <a:lnTo>
                  <a:pt x="8030" y="12994"/>
                </a:lnTo>
                <a:lnTo>
                  <a:pt x="8200" y="13091"/>
                </a:lnTo>
                <a:lnTo>
                  <a:pt x="7835" y="13481"/>
                </a:lnTo>
                <a:lnTo>
                  <a:pt x="7811" y="13432"/>
                </a:lnTo>
                <a:lnTo>
                  <a:pt x="7787" y="13408"/>
                </a:lnTo>
                <a:lnTo>
                  <a:pt x="7616" y="13262"/>
                </a:lnTo>
                <a:lnTo>
                  <a:pt x="7446" y="13140"/>
                </a:lnTo>
                <a:lnTo>
                  <a:pt x="7251" y="13018"/>
                </a:lnTo>
                <a:lnTo>
                  <a:pt x="7057" y="12872"/>
                </a:lnTo>
                <a:lnTo>
                  <a:pt x="6716" y="12580"/>
                </a:lnTo>
                <a:lnTo>
                  <a:pt x="6643" y="12532"/>
                </a:lnTo>
                <a:lnTo>
                  <a:pt x="6594" y="12507"/>
                </a:lnTo>
                <a:lnTo>
                  <a:pt x="6862" y="12240"/>
                </a:lnTo>
                <a:lnTo>
                  <a:pt x="7154" y="11997"/>
                </a:lnTo>
                <a:close/>
                <a:moveTo>
                  <a:pt x="6424" y="12702"/>
                </a:moveTo>
                <a:lnTo>
                  <a:pt x="6448" y="12775"/>
                </a:lnTo>
                <a:lnTo>
                  <a:pt x="6473" y="12848"/>
                </a:lnTo>
                <a:lnTo>
                  <a:pt x="6667" y="13043"/>
                </a:lnTo>
                <a:lnTo>
                  <a:pt x="6862" y="13213"/>
                </a:lnTo>
                <a:lnTo>
                  <a:pt x="7032" y="13359"/>
                </a:lnTo>
                <a:lnTo>
                  <a:pt x="7227" y="13481"/>
                </a:lnTo>
                <a:lnTo>
                  <a:pt x="7446" y="13602"/>
                </a:lnTo>
                <a:lnTo>
                  <a:pt x="7568" y="13627"/>
                </a:lnTo>
                <a:lnTo>
                  <a:pt x="7689" y="13627"/>
                </a:lnTo>
                <a:lnTo>
                  <a:pt x="7470" y="13846"/>
                </a:lnTo>
                <a:lnTo>
                  <a:pt x="7300" y="14040"/>
                </a:lnTo>
                <a:lnTo>
                  <a:pt x="7276" y="14016"/>
                </a:lnTo>
                <a:lnTo>
                  <a:pt x="6911" y="13797"/>
                </a:lnTo>
                <a:lnTo>
                  <a:pt x="6570" y="13554"/>
                </a:lnTo>
                <a:lnTo>
                  <a:pt x="6302" y="13335"/>
                </a:lnTo>
                <a:lnTo>
                  <a:pt x="6035" y="13164"/>
                </a:lnTo>
                <a:lnTo>
                  <a:pt x="6108" y="13043"/>
                </a:lnTo>
                <a:lnTo>
                  <a:pt x="6424" y="12702"/>
                </a:lnTo>
                <a:close/>
                <a:moveTo>
                  <a:pt x="5889" y="13335"/>
                </a:moveTo>
                <a:lnTo>
                  <a:pt x="5962" y="13456"/>
                </a:lnTo>
                <a:lnTo>
                  <a:pt x="6059" y="13578"/>
                </a:lnTo>
                <a:lnTo>
                  <a:pt x="6278" y="13797"/>
                </a:lnTo>
                <a:lnTo>
                  <a:pt x="6643" y="14089"/>
                </a:lnTo>
                <a:lnTo>
                  <a:pt x="6813" y="14211"/>
                </a:lnTo>
                <a:lnTo>
                  <a:pt x="7032" y="14308"/>
                </a:lnTo>
                <a:lnTo>
                  <a:pt x="6692" y="14673"/>
                </a:lnTo>
                <a:lnTo>
                  <a:pt x="6619" y="14624"/>
                </a:lnTo>
                <a:lnTo>
                  <a:pt x="6497" y="14600"/>
                </a:lnTo>
                <a:lnTo>
                  <a:pt x="6375" y="14527"/>
                </a:lnTo>
                <a:lnTo>
                  <a:pt x="6254" y="14454"/>
                </a:lnTo>
                <a:lnTo>
                  <a:pt x="6132" y="14381"/>
                </a:lnTo>
                <a:lnTo>
                  <a:pt x="5913" y="14186"/>
                </a:lnTo>
                <a:lnTo>
                  <a:pt x="5718" y="14016"/>
                </a:lnTo>
                <a:lnTo>
                  <a:pt x="5597" y="13943"/>
                </a:lnTo>
                <a:lnTo>
                  <a:pt x="5451" y="13846"/>
                </a:lnTo>
                <a:lnTo>
                  <a:pt x="5889" y="13335"/>
                </a:lnTo>
                <a:close/>
                <a:moveTo>
                  <a:pt x="12191" y="3553"/>
                </a:moveTo>
                <a:lnTo>
                  <a:pt x="12653" y="4040"/>
                </a:lnTo>
                <a:lnTo>
                  <a:pt x="13432" y="4916"/>
                </a:lnTo>
                <a:lnTo>
                  <a:pt x="13164" y="5208"/>
                </a:lnTo>
                <a:lnTo>
                  <a:pt x="12896" y="5500"/>
                </a:lnTo>
                <a:lnTo>
                  <a:pt x="12361" y="6108"/>
                </a:lnTo>
                <a:lnTo>
                  <a:pt x="12045" y="6424"/>
                </a:lnTo>
                <a:lnTo>
                  <a:pt x="11729" y="6716"/>
                </a:lnTo>
                <a:lnTo>
                  <a:pt x="11388" y="7008"/>
                </a:lnTo>
                <a:lnTo>
                  <a:pt x="11047" y="7300"/>
                </a:lnTo>
                <a:lnTo>
                  <a:pt x="10731" y="7617"/>
                </a:lnTo>
                <a:lnTo>
                  <a:pt x="10415" y="7957"/>
                </a:lnTo>
                <a:lnTo>
                  <a:pt x="9806" y="8687"/>
                </a:lnTo>
                <a:lnTo>
                  <a:pt x="9247" y="9417"/>
                </a:lnTo>
                <a:lnTo>
                  <a:pt x="8638" y="10147"/>
                </a:lnTo>
                <a:lnTo>
                  <a:pt x="8346" y="10464"/>
                </a:lnTo>
                <a:lnTo>
                  <a:pt x="8006" y="10756"/>
                </a:lnTo>
                <a:lnTo>
                  <a:pt x="7324" y="11340"/>
                </a:lnTo>
                <a:lnTo>
                  <a:pt x="6643" y="11899"/>
                </a:lnTo>
                <a:lnTo>
                  <a:pt x="6302" y="12191"/>
                </a:lnTo>
                <a:lnTo>
                  <a:pt x="6010" y="12532"/>
                </a:lnTo>
                <a:lnTo>
                  <a:pt x="5475" y="13164"/>
                </a:lnTo>
                <a:lnTo>
                  <a:pt x="4940" y="13773"/>
                </a:lnTo>
                <a:lnTo>
                  <a:pt x="4672" y="14016"/>
                </a:lnTo>
                <a:lnTo>
                  <a:pt x="4404" y="14235"/>
                </a:lnTo>
                <a:lnTo>
                  <a:pt x="4137" y="14454"/>
                </a:lnTo>
                <a:lnTo>
                  <a:pt x="4015" y="14600"/>
                </a:lnTo>
                <a:lnTo>
                  <a:pt x="3918" y="14722"/>
                </a:lnTo>
                <a:lnTo>
                  <a:pt x="3480" y="14284"/>
                </a:lnTo>
                <a:lnTo>
                  <a:pt x="3042" y="13846"/>
                </a:lnTo>
                <a:lnTo>
                  <a:pt x="2361" y="13262"/>
                </a:lnTo>
                <a:lnTo>
                  <a:pt x="2482" y="13164"/>
                </a:lnTo>
                <a:lnTo>
                  <a:pt x="2604" y="13043"/>
                </a:lnTo>
                <a:lnTo>
                  <a:pt x="2774" y="12799"/>
                </a:lnTo>
                <a:lnTo>
                  <a:pt x="3066" y="12507"/>
                </a:lnTo>
                <a:lnTo>
                  <a:pt x="3358" y="12216"/>
                </a:lnTo>
                <a:lnTo>
                  <a:pt x="3967" y="11680"/>
                </a:lnTo>
                <a:lnTo>
                  <a:pt x="4380" y="11315"/>
                </a:lnTo>
                <a:lnTo>
                  <a:pt x="4745" y="10950"/>
                </a:lnTo>
                <a:lnTo>
                  <a:pt x="5475" y="10172"/>
                </a:lnTo>
                <a:lnTo>
                  <a:pt x="6181" y="9393"/>
                </a:lnTo>
                <a:lnTo>
                  <a:pt x="6546" y="9004"/>
                </a:lnTo>
                <a:lnTo>
                  <a:pt x="6935" y="8614"/>
                </a:lnTo>
                <a:lnTo>
                  <a:pt x="7324" y="8274"/>
                </a:lnTo>
                <a:lnTo>
                  <a:pt x="7714" y="7933"/>
                </a:lnTo>
                <a:lnTo>
                  <a:pt x="8517" y="7276"/>
                </a:lnTo>
                <a:lnTo>
                  <a:pt x="8857" y="6935"/>
                </a:lnTo>
                <a:lnTo>
                  <a:pt x="9198" y="6595"/>
                </a:lnTo>
                <a:lnTo>
                  <a:pt x="9514" y="6205"/>
                </a:lnTo>
                <a:lnTo>
                  <a:pt x="9831" y="5840"/>
                </a:lnTo>
                <a:lnTo>
                  <a:pt x="10171" y="5427"/>
                </a:lnTo>
                <a:lnTo>
                  <a:pt x="10488" y="5062"/>
                </a:lnTo>
                <a:lnTo>
                  <a:pt x="10853" y="4697"/>
                </a:lnTo>
                <a:lnTo>
                  <a:pt x="11242" y="4356"/>
                </a:lnTo>
                <a:lnTo>
                  <a:pt x="11729" y="3967"/>
                </a:lnTo>
                <a:lnTo>
                  <a:pt x="11972" y="3772"/>
                </a:lnTo>
                <a:lnTo>
                  <a:pt x="12191" y="3553"/>
                </a:lnTo>
                <a:close/>
                <a:moveTo>
                  <a:pt x="5232" y="14065"/>
                </a:moveTo>
                <a:lnTo>
                  <a:pt x="5353" y="14186"/>
                </a:lnTo>
                <a:lnTo>
                  <a:pt x="5451" y="14308"/>
                </a:lnTo>
                <a:lnTo>
                  <a:pt x="5645" y="14454"/>
                </a:lnTo>
                <a:lnTo>
                  <a:pt x="5816" y="14624"/>
                </a:lnTo>
                <a:lnTo>
                  <a:pt x="5986" y="14770"/>
                </a:lnTo>
                <a:lnTo>
                  <a:pt x="6181" y="14892"/>
                </a:lnTo>
                <a:lnTo>
                  <a:pt x="6375" y="14989"/>
                </a:lnTo>
                <a:lnTo>
                  <a:pt x="6108" y="15281"/>
                </a:lnTo>
                <a:lnTo>
                  <a:pt x="5937" y="15452"/>
                </a:lnTo>
                <a:lnTo>
                  <a:pt x="5937" y="15403"/>
                </a:lnTo>
                <a:lnTo>
                  <a:pt x="5889" y="15354"/>
                </a:lnTo>
                <a:lnTo>
                  <a:pt x="5597" y="15038"/>
                </a:lnTo>
                <a:lnTo>
                  <a:pt x="5280" y="14746"/>
                </a:lnTo>
                <a:lnTo>
                  <a:pt x="5086" y="14576"/>
                </a:lnTo>
                <a:lnTo>
                  <a:pt x="4964" y="14503"/>
                </a:lnTo>
                <a:lnTo>
                  <a:pt x="4867" y="14430"/>
                </a:lnTo>
                <a:lnTo>
                  <a:pt x="5037" y="14284"/>
                </a:lnTo>
                <a:lnTo>
                  <a:pt x="5232" y="14065"/>
                </a:lnTo>
                <a:close/>
                <a:moveTo>
                  <a:pt x="852" y="15476"/>
                </a:moveTo>
                <a:lnTo>
                  <a:pt x="974" y="15598"/>
                </a:lnTo>
                <a:lnTo>
                  <a:pt x="1412" y="16036"/>
                </a:lnTo>
                <a:lnTo>
                  <a:pt x="1363" y="16011"/>
                </a:lnTo>
                <a:lnTo>
                  <a:pt x="1290" y="15987"/>
                </a:lnTo>
                <a:lnTo>
                  <a:pt x="852" y="15476"/>
                </a:lnTo>
                <a:close/>
                <a:moveTo>
                  <a:pt x="4575" y="14673"/>
                </a:moveTo>
                <a:lnTo>
                  <a:pt x="4696" y="14795"/>
                </a:lnTo>
                <a:lnTo>
                  <a:pt x="4818" y="14892"/>
                </a:lnTo>
                <a:lnTo>
                  <a:pt x="5037" y="15087"/>
                </a:lnTo>
                <a:lnTo>
                  <a:pt x="5329" y="15354"/>
                </a:lnTo>
                <a:lnTo>
                  <a:pt x="5597" y="15622"/>
                </a:lnTo>
                <a:lnTo>
                  <a:pt x="5670" y="15671"/>
                </a:lnTo>
                <a:lnTo>
                  <a:pt x="5718" y="15671"/>
                </a:lnTo>
                <a:lnTo>
                  <a:pt x="5378" y="15987"/>
                </a:lnTo>
                <a:lnTo>
                  <a:pt x="5232" y="16109"/>
                </a:lnTo>
                <a:lnTo>
                  <a:pt x="5183" y="16060"/>
                </a:lnTo>
                <a:lnTo>
                  <a:pt x="5110" y="16036"/>
                </a:lnTo>
                <a:lnTo>
                  <a:pt x="4088" y="14916"/>
                </a:lnTo>
                <a:lnTo>
                  <a:pt x="4210" y="14868"/>
                </a:lnTo>
                <a:lnTo>
                  <a:pt x="4331" y="14819"/>
                </a:lnTo>
                <a:lnTo>
                  <a:pt x="4453" y="14746"/>
                </a:lnTo>
                <a:lnTo>
                  <a:pt x="4575" y="14673"/>
                </a:lnTo>
                <a:close/>
                <a:moveTo>
                  <a:pt x="755" y="16230"/>
                </a:moveTo>
                <a:lnTo>
                  <a:pt x="1071" y="16498"/>
                </a:lnTo>
                <a:lnTo>
                  <a:pt x="1071" y="16522"/>
                </a:lnTo>
                <a:lnTo>
                  <a:pt x="998" y="16474"/>
                </a:lnTo>
                <a:lnTo>
                  <a:pt x="925" y="16449"/>
                </a:lnTo>
                <a:lnTo>
                  <a:pt x="852" y="16376"/>
                </a:lnTo>
                <a:lnTo>
                  <a:pt x="755" y="16230"/>
                </a:lnTo>
                <a:close/>
                <a:moveTo>
                  <a:pt x="1047" y="12532"/>
                </a:moveTo>
                <a:lnTo>
                  <a:pt x="1168" y="12678"/>
                </a:lnTo>
                <a:lnTo>
                  <a:pt x="1314" y="12824"/>
                </a:lnTo>
                <a:lnTo>
                  <a:pt x="1582" y="13067"/>
                </a:lnTo>
                <a:lnTo>
                  <a:pt x="2166" y="13602"/>
                </a:lnTo>
                <a:lnTo>
                  <a:pt x="2750" y="14113"/>
                </a:lnTo>
                <a:lnTo>
                  <a:pt x="3018" y="14357"/>
                </a:lnTo>
                <a:lnTo>
                  <a:pt x="3261" y="14600"/>
                </a:lnTo>
                <a:lnTo>
                  <a:pt x="3723" y="15135"/>
                </a:lnTo>
                <a:lnTo>
                  <a:pt x="4185" y="15646"/>
                </a:lnTo>
                <a:lnTo>
                  <a:pt x="4672" y="16157"/>
                </a:lnTo>
                <a:lnTo>
                  <a:pt x="4404" y="16230"/>
                </a:lnTo>
                <a:lnTo>
                  <a:pt x="4112" y="16303"/>
                </a:lnTo>
                <a:lnTo>
                  <a:pt x="3553" y="16376"/>
                </a:lnTo>
                <a:lnTo>
                  <a:pt x="2969" y="16425"/>
                </a:lnTo>
                <a:lnTo>
                  <a:pt x="2409" y="16498"/>
                </a:lnTo>
                <a:lnTo>
                  <a:pt x="2288" y="16522"/>
                </a:lnTo>
                <a:lnTo>
                  <a:pt x="2263" y="16474"/>
                </a:lnTo>
                <a:lnTo>
                  <a:pt x="2142" y="16230"/>
                </a:lnTo>
                <a:lnTo>
                  <a:pt x="1996" y="16011"/>
                </a:lnTo>
                <a:lnTo>
                  <a:pt x="1801" y="15792"/>
                </a:lnTo>
                <a:lnTo>
                  <a:pt x="1606" y="15598"/>
                </a:lnTo>
                <a:lnTo>
                  <a:pt x="1168" y="15233"/>
                </a:lnTo>
                <a:lnTo>
                  <a:pt x="730" y="14892"/>
                </a:lnTo>
                <a:lnTo>
                  <a:pt x="779" y="14600"/>
                </a:lnTo>
                <a:lnTo>
                  <a:pt x="925" y="13262"/>
                </a:lnTo>
                <a:lnTo>
                  <a:pt x="1047" y="12532"/>
                </a:lnTo>
                <a:close/>
                <a:moveTo>
                  <a:pt x="1436" y="16644"/>
                </a:moveTo>
                <a:lnTo>
                  <a:pt x="1533" y="16717"/>
                </a:lnTo>
                <a:lnTo>
                  <a:pt x="1387" y="16741"/>
                </a:lnTo>
                <a:lnTo>
                  <a:pt x="1436" y="16644"/>
                </a:lnTo>
                <a:close/>
                <a:moveTo>
                  <a:pt x="536" y="16741"/>
                </a:moveTo>
                <a:lnTo>
                  <a:pt x="584" y="16766"/>
                </a:lnTo>
                <a:lnTo>
                  <a:pt x="609" y="16766"/>
                </a:lnTo>
                <a:lnTo>
                  <a:pt x="682" y="16814"/>
                </a:lnTo>
                <a:lnTo>
                  <a:pt x="779" y="16839"/>
                </a:lnTo>
                <a:lnTo>
                  <a:pt x="876" y="16839"/>
                </a:lnTo>
                <a:lnTo>
                  <a:pt x="974" y="16814"/>
                </a:lnTo>
                <a:lnTo>
                  <a:pt x="974" y="16839"/>
                </a:lnTo>
                <a:lnTo>
                  <a:pt x="755" y="16887"/>
                </a:lnTo>
                <a:lnTo>
                  <a:pt x="511" y="16936"/>
                </a:lnTo>
                <a:lnTo>
                  <a:pt x="536" y="16741"/>
                </a:lnTo>
                <a:close/>
                <a:moveTo>
                  <a:pt x="13967" y="1"/>
                </a:moveTo>
                <a:lnTo>
                  <a:pt x="13602" y="25"/>
                </a:lnTo>
                <a:lnTo>
                  <a:pt x="13261" y="74"/>
                </a:lnTo>
                <a:lnTo>
                  <a:pt x="12945" y="195"/>
                </a:lnTo>
                <a:lnTo>
                  <a:pt x="12629" y="341"/>
                </a:lnTo>
                <a:lnTo>
                  <a:pt x="12337" y="560"/>
                </a:lnTo>
                <a:lnTo>
                  <a:pt x="12021" y="828"/>
                </a:lnTo>
                <a:lnTo>
                  <a:pt x="11875" y="974"/>
                </a:lnTo>
                <a:lnTo>
                  <a:pt x="11826" y="1071"/>
                </a:lnTo>
                <a:lnTo>
                  <a:pt x="11777" y="1169"/>
                </a:lnTo>
                <a:lnTo>
                  <a:pt x="11704" y="1193"/>
                </a:lnTo>
                <a:lnTo>
                  <a:pt x="11339" y="1485"/>
                </a:lnTo>
                <a:lnTo>
                  <a:pt x="10999" y="1777"/>
                </a:lnTo>
                <a:lnTo>
                  <a:pt x="10317" y="2385"/>
                </a:lnTo>
                <a:lnTo>
                  <a:pt x="9685" y="3042"/>
                </a:lnTo>
                <a:lnTo>
                  <a:pt x="9052" y="3699"/>
                </a:lnTo>
                <a:lnTo>
                  <a:pt x="8395" y="4405"/>
                </a:lnTo>
                <a:lnTo>
                  <a:pt x="7714" y="5086"/>
                </a:lnTo>
                <a:lnTo>
                  <a:pt x="7032" y="5743"/>
                </a:lnTo>
                <a:lnTo>
                  <a:pt x="6351" y="6449"/>
                </a:lnTo>
                <a:lnTo>
                  <a:pt x="4964" y="7933"/>
                </a:lnTo>
                <a:lnTo>
                  <a:pt x="4258" y="8663"/>
                </a:lnTo>
                <a:lnTo>
                  <a:pt x="3894" y="9004"/>
                </a:lnTo>
                <a:lnTo>
                  <a:pt x="3529" y="9344"/>
                </a:lnTo>
                <a:lnTo>
                  <a:pt x="2190" y="10537"/>
                </a:lnTo>
                <a:lnTo>
                  <a:pt x="1558" y="11145"/>
                </a:lnTo>
                <a:lnTo>
                  <a:pt x="925" y="11778"/>
                </a:lnTo>
                <a:lnTo>
                  <a:pt x="876" y="11753"/>
                </a:lnTo>
                <a:lnTo>
                  <a:pt x="803" y="11778"/>
                </a:lnTo>
                <a:lnTo>
                  <a:pt x="755" y="11802"/>
                </a:lnTo>
                <a:lnTo>
                  <a:pt x="706" y="11851"/>
                </a:lnTo>
                <a:lnTo>
                  <a:pt x="609" y="12118"/>
                </a:lnTo>
                <a:lnTo>
                  <a:pt x="511" y="12386"/>
                </a:lnTo>
                <a:lnTo>
                  <a:pt x="463" y="12702"/>
                </a:lnTo>
                <a:lnTo>
                  <a:pt x="414" y="12994"/>
                </a:lnTo>
                <a:lnTo>
                  <a:pt x="365" y="13627"/>
                </a:lnTo>
                <a:lnTo>
                  <a:pt x="292" y="14211"/>
                </a:lnTo>
                <a:lnTo>
                  <a:pt x="98" y="15646"/>
                </a:lnTo>
                <a:lnTo>
                  <a:pt x="25" y="16376"/>
                </a:lnTo>
                <a:lnTo>
                  <a:pt x="0" y="16717"/>
                </a:lnTo>
                <a:lnTo>
                  <a:pt x="0" y="17082"/>
                </a:lnTo>
                <a:lnTo>
                  <a:pt x="0" y="17155"/>
                </a:lnTo>
                <a:lnTo>
                  <a:pt x="25" y="17204"/>
                </a:lnTo>
                <a:lnTo>
                  <a:pt x="122" y="17277"/>
                </a:lnTo>
                <a:lnTo>
                  <a:pt x="219" y="17325"/>
                </a:lnTo>
                <a:lnTo>
                  <a:pt x="341" y="17325"/>
                </a:lnTo>
                <a:lnTo>
                  <a:pt x="438" y="17350"/>
                </a:lnTo>
                <a:lnTo>
                  <a:pt x="560" y="17374"/>
                </a:lnTo>
                <a:lnTo>
                  <a:pt x="803" y="17398"/>
                </a:lnTo>
                <a:lnTo>
                  <a:pt x="1047" y="17350"/>
                </a:lnTo>
                <a:lnTo>
                  <a:pt x="1339" y="17301"/>
                </a:lnTo>
                <a:lnTo>
                  <a:pt x="1874" y="17131"/>
                </a:lnTo>
                <a:lnTo>
                  <a:pt x="2312" y="17009"/>
                </a:lnTo>
                <a:lnTo>
                  <a:pt x="2677" y="16936"/>
                </a:lnTo>
                <a:lnTo>
                  <a:pt x="3018" y="16887"/>
                </a:lnTo>
                <a:lnTo>
                  <a:pt x="3723" y="16839"/>
                </a:lnTo>
                <a:lnTo>
                  <a:pt x="4088" y="16790"/>
                </a:lnTo>
                <a:lnTo>
                  <a:pt x="4429" y="16741"/>
                </a:lnTo>
                <a:lnTo>
                  <a:pt x="4769" y="16644"/>
                </a:lnTo>
                <a:lnTo>
                  <a:pt x="5110" y="16522"/>
                </a:lnTo>
                <a:lnTo>
                  <a:pt x="5159" y="16498"/>
                </a:lnTo>
                <a:lnTo>
                  <a:pt x="5207" y="16449"/>
                </a:lnTo>
                <a:lnTo>
                  <a:pt x="5353" y="16401"/>
                </a:lnTo>
                <a:lnTo>
                  <a:pt x="5499" y="16328"/>
                </a:lnTo>
                <a:lnTo>
                  <a:pt x="5645" y="16255"/>
                </a:lnTo>
                <a:lnTo>
                  <a:pt x="5791" y="16133"/>
                </a:lnTo>
                <a:lnTo>
                  <a:pt x="6035" y="15890"/>
                </a:lnTo>
                <a:lnTo>
                  <a:pt x="6254" y="15671"/>
                </a:lnTo>
                <a:lnTo>
                  <a:pt x="6959" y="14965"/>
                </a:lnTo>
                <a:lnTo>
                  <a:pt x="7641" y="14284"/>
                </a:lnTo>
                <a:lnTo>
                  <a:pt x="9101" y="12824"/>
                </a:lnTo>
                <a:lnTo>
                  <a:pt x="10536" y="11364"/>
                </a:lnTo>
                <a:lnTo>
                  <a:pt x="11218" y="10658"/>
                </a:lnTo>
                <a:lnTo>
                  <a:pt x="11875" y="9904"/>
                </a:lnTo>
                <a:lnTo>
                  <a:pt x="12531" y="9174"/>
                </a:lnTo>
                <a:lnTo>
                  <a:pt x="13213" y="8444"/>
                </a:lnTo>
                <a:lnTo>
                  <a:pt x="13870" y="7811"/>
                </a:lnTo>
                <a:lnTo>
                  <a:pt x="14527" y="7179"/>
                </a:lnTo>
                <a:lnTo>
                  <a:pt x="15184" y="6522"/>
                </a:lnTo>
                <a:lnTo>
                  <a:pt x="15500" y="6205"/>
                </a:lnTo>
                <a:lnTo>
                  <a:pt x="15816" y="5840"/>
                </a:lnTo>
                <a:lnTo>
                  <a:pt x="15889" y="5792"/>
                </a:lnTo>
                <a:lnTo>
                  <a:pt x="15987" y="5767"/>
                </a:lnTo>
                <a:lnTo>
                  <a:pt x="16060" y="5694"/>
                </a:lnTo>
                <a:lnTo>
                  <a:pt x="16108" y="5621"/>
                </a:lnTo>
                <a:lnTo>
                  <a:pt x="16133" y="5524"/>
                </a:lnTo>
                <a:lnTo>
                  <a:pt x="16376" y="5208"/>
                </a:lnTo>
                <a:lnTo>
                  <a:pt x="16595" y="4891"/>
                </a:lnTo>
                <a:lnTo>
                  <a:pt x="16814" y="4551"/>
                </a:lnTo>
                <a:lnTo>
                  <a:pt x="16984" y="4210"/>
                </a:lnTo>
                <a:lnTo>
                  <a:pt x="17106" y="3845"/>
                </a:lnTo>
                <a:lnTo>
                  <a:pt x="17203" y="3480"/>
                </a:lnTo>
                <a:lnTo>
                  <a:pt x="17228" y="3140"/>
                </a:lnTo>
                <a:lnTo>
                  <a:pt x="17203" y="2799"/>
                </a:lnTo>
                <a:lnTo>
                  <a:pt x="17130" y="2458"/>
                </a:lnTo>
                <a:lnTo>
                  <a:pt x="17009" y="2142"/>
                </a:lnTo>
                <a:lnTo>
                  <a:pt x="16863" y="1826"/>
                </a:lnTo>
                <a:lnTo>
                  <a:pt x="16668" y="1534"/>
                </a:lnTo>
                <a:lnTo>
                  <a:pt x="16449" y="1266"/>
                </a:lnTo>
                <a:lnTo>
                  <a:pt x="16230" y="998"/>
                </a:lnTo>
                <a:lnTo>
                  <a:pt x="15962" y="779"/>
                </a:lnTo>
                <a:lnTo>
                  <a:pt x="15670" y="560"/>
                </a:lnTo>
                <a:lnTo>
                  <a:pt x="15354" y="390"/>
                </a:lnTo>
                <a:lnTo>
                  <a:pt x="15013" y="244"/>
                </a:lnTo>
                <a:lnTo>
                  <a:pt x="14673" y="122"/>
                </a:lnTo>
                <a:lnTo>
                  <a:pt x="14332" y="49"/>
                </a:lnTo>
                <a:lnTo>
                  <a:pt x="13967" y="1"/>
                </a:lnTo>
                <a:close/>
              </a:path>
            </a:pathLst>
          </a:custGeom>
          <a:solidFill>
            <a:srgbClr val="2B35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smtClean="0">
              <a:ln>
                <a:noFill/>
              </a:ln>
              <a:solidFill>
                <a:sysClr val="windowText" lastClr="000000"/>
              </a:solidFill>
              <a:effectLst/>
              <a:uLnTx/>
              <a:uFillTx/>
              <a:latin typeface="Arial"/>
              <a:cs typeface="Arial"/>
              <a:sym typeface="Arial"/>
            </a:endParaRPr>
          </a:p>
        </p:txBody>
      </p:sp>
      <p:sp>
        <p:nvSpPr>
          <p:cNvPr id="17" name="Google Shape;438;p38"/>
          <p:cNvSpPr/>
          <p:nvPr/>
        </p:nvSpPr>
        <p:spPr>
          <a:xfrm rot="487996">
            <a:off x="8502184" y="250951"/>
            <a:ext cx="400114" cy="410373"/>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TextBox 15"/>
          <p:cNvSpPr txBox="1"/>
          <p:nvPr/>
        </p:nvSpPr>
        <p:spPr>
          <a:xfrm>
            <a:off x="2289289" y="720083"/>
            <a:ext cx="3503099" cy="52322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err="1">
                <a:ln>
                  <a:noFill/>
                </a:ln>
                <a:solidFill>
                  <a:srgbClr val="2B3547"/>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0" cap="none" spc="0" normalizeH="0" baseline="0" noProof="0" dirty="0">
                <a:ln>
                  <a:noFill/>
                </a:ln>
                <a:solidFill>
                  <a:srgbClr val="2B3547"/>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smtClean="0">
                <a:ln>
                  <a:noFill/>
                </a:ln>
                <a:solidFill>
                  <a:srgbClr val="2B3547"/>
                </a:solidFill>
                <a:effectLst/>
                <a:uLnTx/>
                <a:uFillTx/>
                <a:latin typeface="Times New Roman" panose="02020603050405020304" pitchFamily="18" charset="0"/>
                <a:ea typeface="+mn-ea"/>
                <a:cs typeface="Times New Roman" panose="02020603050405020304" pitchFamily="18" charset="0"/>
              </a:rPr>
              <a:t>6.19 </a:t>
            </a:r>
            <a:r>
              <a:rPr kumimoji="0" lang="en-US" sz="2800" b="1" i="0" u="none" strike="noStrike" kern="0" cap="none" spc="0" normalizeH="0" baseline="0" noProof="0" dirty="0">
                <a:ln>
                  <a:noFill/>
                </a:ln>
                <a:solidFill>
                  <a:srgbClr val="2B3547"/>
                </a:solidFill>
                <a:effectLst/>
                <a:uLnTx/>
                <a:uFillTx/>
                <a:latin typeface="Times New Roman" panose="02020603050405020304" pitchFamily="18" charset="0"/>
                <a:ea typeface="+mn-ea"/>
                <a:cs typeface="Times New Roman" panose="02020603050405020304" pitchFamily="18" charset="0"/>
              </a:rPr>
              <a:t>(SGK-Tr14)</a:t>
            </a:r>
            <a:endParaRPr kumimoji="0" lang="en-US" sz="2800" b="1" i="0" u="none" strike="noStrike" kern="0" cap="none" spc="0" normalizeH="0" baseline="0" noProof="0" dirty="0" smtClean="0">
              <a:ln>
                <a:noFill/>
              </a:ln>
              <a:solidFill>
                <a:srgbClr val="2B3547"/>
              </a:solidFill>
              <a:effectLst/>
              <a:uLnTx/>
              <a:uFillTx/>
              <a:latin typeface="Times New Roman" panose="02020603050405020304" pitchFamily="18" charset="0"/>
              <a:ea typeface="+mn-ea"/>
              <a:cs typeface="Times New Roman" panose="02020603050405020304" pitchFamily="18" charset="0"/>
            </a:endParaRPr>
          </a:p>
        </p:txBody>
      </p:sp>
      <p:sp>
        <p:nvSpPr>
          <p:cNvPr id="18" name="Rectangle 17"/>
          <p:cNvSpPr/>
          <p:nvPr/>
        </p:nvSpPr>
        <p:spPr>
          <a:xfrm>
            <a:off x="858285" y="1266208"/>
            <a:ext cx="7336605" cy="1687963"/>
          </a:xfrm>
          <a:prstGeom prst="rect">
            <a:avLst/>
          </a:prstGeom>
        </p:spPr>
        <p:txBody>
          <a:bodyPr wrap="square">
            <a:spAutoFit/>
          </a:bodyPr>
          <a:lstStyle/>
          <a:p>
            <a:pPr algn="just">
              <a:lnSpc>
                <a:spcPct val="150000"/>
              </a:lnSpc>
              <a:spcAft>
                <a:spcPts val="800"/>
              </a:spcAft>
            </a:pPr>
            <a:r>
              <a:rPr lang="en-US" sz="2400" dirty="0">
                <a:latin typeface="Times New Roman" panose="02020603050405020304" pitchFamily="18" charset="0"/>
                <a:ea typeface="Calibri" panose="020F0502020204030204" pitchFamily="34" charset="0"/>
                <a:cs typeface="Times New Roman" panose="02020603050405020304" pitchFamily="18" charset="0"/>
              </a:rPr>
              <a:t>Cho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x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400" dirty="0">
                <a:latin typeface="Times New Roman" panose="02020603050405020304" pitchFamily="18" charset="0"/>
                <a:ea typeface="Calibri" panose="020F0502020204030204" pitchFamily="34" charset="0"/>
                <a:cs typeface="Times New Roman" panose="02020603050405020304" pitchFamily="18" charset="0"/>
              </a:rPr>
              <a:t> a, x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z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theo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400" dirty="0">
                <a:latin typeface="Times New Roman" panose="02020603050405020304" pitchFamily="18" charset="0"/>
                <a:ea typeface="Calibri" panose="020F0502020204030204" pitchFamily="34" charset="0"/>
                <a:cs typeface="Times New Roman" panose="02020603050405020304" pitchFamily="18" charset="0"/>
              </a:rPr>
              <a:t> b.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Hỏi</a:t>
            </a:r>
            <a:r>
              <a:rPr lang="en-US" sz="2400" dirty="0">
                <a:latin typeface="Times New Roman" panose="02020603050405020304" pitchFamily="18" charset="0"/>
                <a:ea typeface="Calibri" panose="020F0502020204030204" pitchFamily="34" charset="0"/>
                <a:cs typeface="Times New Roman" panose="02020603050405020304" pitchFamily="18" charset="0"/>
              </a:rPr>
              <a:t> y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thuận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z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Nếu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thì</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hệ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lệ</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25" name="Picture 2">
            <a:extLst>
              <a:ext uri="{FF2B5EF4-FFF2-40B4-BE49-F238E27FC236}">
                <a16:creationId xmlns:a16="http://schemas.microsoft.com/office/drawing/2014/main" id="{021C4183-4C45-4CA8-9DAA-505F217A014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7682791" y="3843947"/>
            <a:ext cx="1175915" cy="1158811"/>
          </a:xfrm>
          <a:prstGeom prst="rect">
            <a:avLst/>
          </a:prstGeom>
        </p:spPr>
      </p:pic>
    </p:spTree>
    <p:extLst>
      <p:ext uri="{BB962C8B-B14F-4D97-AF65-F5344CB8AC3E}">
        <p14:creationId xmlns:p14="http://schemas.microsoft.com/office/powerpoint/2010/main" val="2025625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400795" y="183539"/>
            <a:ext cx="819895" cy="380133"/>
          </a:xfrm>
          <a:prstGeom prst="rect">
            <a:avLst/>
          </a:prstGeom>
        </p:spPr>
      </p:pic>
      <p:sp>
        <p:nvSpPr>
          <p:cNvPr id="2" name="TextBox 1"/>
          <p:cNvSpPr txBox="1"/>
          <p:nvPr/>
        </p:nvSpPr>
        <p:spPr>
          <a:xfrm>
            <a:off x="2933700" y="198135"/>
            <a:ext cx="3429000" cy="438582"/>
          </a:xfrm>
          <a:prstGeom prst="rect">
            <a:avLst/>
          </a:prstGeom>
          <a:noFill/>
        </p:spPr>
        <p:txBody>
          <a:bodyPr wrap="square" rtlCol="0">
            <a:spAutoFit/>
          </a:bodyPr>
          <a:lstStyle/>
          <a:p>
            <a:r>
              <a:rPr lang="en-US" sz="2250" b="1" dirty="0" err="1">
                <a:latin typeface="Arial" panose="020B0604020202020204" pitchFamily="34" charset="0"/>
                <a:cs typeface="Arial" panose="020B0604020202020204" pitchFamily="34" charset="0"/>
              </a:rPr>
              <a:t>Bài</a:t>
            </a:r>
            <a:r>
              <a:rPr lang="en-US" sz="2250" b="1" dirty="0">
                <a:latin typeface="Arial" panose="020B0604020202020204" pitchFamily="34" charset="0"/>
                <a:cs typeface="Arial" panose="020B0604020202020204" pitchFamily="34" charset="0"/>
              </a:rPr>
              <a:t> 6.22: (SGK – tr.18)</a:t>
            </a:r>
          </a:p>
        </p:txBody>
      </p:sp>
      <p:sp>
        <p:nvSpPr>
          <p:cNvPr id="13" name="Rectangle 12"/>
          <p:cNvSpPr/>
          <p:nvPr/>
        </p:nvSpPr>
        <p:spPr>
          <a:xfrm>
            <a:off x="8083545" y="145218"/>
            <a:ext cx="685800" cy="190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4" name="Rectangle 3"/>
          <p:cNvSpPr/>
          <p:nvPr/>
        </p:nvSpPr>
        <p:spPr>
          <a:xfrm>
            <a:off x="647700" y="628650"/>
            <a:ext cx="7886700" cy="1015663"/>
          </a:xfrm>
          <a:prstGeom prst="rect">
            <a:avLst/>
          </a:prstGeom>
        </p:spPr>
        <p:txBody>
          <a:bodyPr wrap="square">
            <a:spAutoFit/>
          </a:bodyPr>
          <a:lstStyle/>
          <a:p>
            <a:pPr algn="just">
              <a:lnSpc>
                <a:spcPct val="150000"/>
              </a:lnSpc>
              <a:spcBef>
                <a:spcPts val="300"/>
              </a:spcBef>
              <a:spcAft>
                <a:spcPts val="4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nghịch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Thay</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mỗi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dấu</a:t>
            </a:r>
            <a:r>
              <a:rPr lang="en-US" sz="2000" dirty="0">
                <a:latin typeface="Arial" panose="020B0604020202020204" pitchFamily="34" charset="0"/>
                <a:ea typeface="Calibri" panose="020F0502020204030204" pitchFamily="34" charset="0"/>
                <a:cs typeface="Arial" panose="020B0604020202020204" pitchFamily="34" charset="0"/>
              </a:rPr>
              <a:t> “?"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sau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thích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hợp</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5" name="Table 4"/>
          <p:cNvGraphicFramePr>
            <a:graphicFrameLocks noGrp="1"/>
          </p:cNvGraphicFramePr>
          <p:nvPr>
            <p:extLst/>
          </p:nvPr>
        </p:nvGraphicFramePr>
        <p:xfrm>
          <a:off x="1663062" y="1809750"/>
          <a:ext cx="5995038" cy="1485900"/>
        </p:xfrm>
        <a:graphic>
          <a:graphicData uri="http://schemas.openxmlformats.org/drawingml/2006/table">
            <a:tbl>
              <a:tblPr firstRow="1" firstCol="1" bandRow="1"/>
              <a:tblGrid>
                <a:gridCol w="856434">
                  <a:extLst>
                    <a:ext uri="{9D8B030D-6E8A-4147-A177-3AD203B41FA5}">
                      <a16:colId xmlns:a16="http://schemas.microsoft.com/office/drawing/2014/main" val="2925301847"/>
                    </a:ext>
                  </a:extLst>
                </a:gridCol>
                <a:gridCol w="856434">
                  <a:extLst>
                    <a:ext uri="{9D8B030D-6E8A-4147-A177-3AD203B41FA5}">
                      <a16:colId xmlns:a16="http://schemas.microsoft.com/office/drawing/2014/main" val="4078919787"/>
                    </a:ext>
                  </a:extLst>
                </a:gridCol>
                <a:gridCol w="856434">
                  <a:extLst>
                    <a:ext uri="{9D8B030D-6E8A-4147-A177-3AD203B41FA5}">
                      <a16:colId xmlns:a16="http://schemas.microsoft.com/office/drawing/2014/main" val="2386307891"/>
                    </a:ext>
                  </a:extLst>
                </a:gridCol>
                <a:gridCol w="856434">
                  <a:extLst>
                    <a:ext uri="{9D8B030D-6E8A-4147-A177-3AD203B41FA5}">
                      <a16:colId xmlns:a16="http://schemas.microsoft.com/office/drawing/2014/main" val="1697556240"/>
                    </a:ext>
                  </a:extLst>
                </a:gridCol>
                <a:gridCol w="856434">
                  <a:extLst>
                    <a:ext uri="{9D8B030D-6E8A-4147-A177-3AD203B41FA5}">
                      <a16:colId xmlns:a16="http://schemas.microsoft.com/office/drawing/2014/main" val="3658458610"/>
                    </a:ext>
                  </a:extLst>
                </a:gridCol>
                <a:gridCol w="856434">
                  <a:extLst>
                    <a:ext uri="{9D8B030D-6E8A-4147-A177-3AD203B41FA5}">
                      <a16:colId xmlns:a16="http://schemas.microsoft.com/office/drawing/2014/main" val="3373111132"/>
                    </a:ext>
                  </a:extLst>
                </a:gridCol>
                <a:gridCol w="856434">
                  <a:extLst>
                    <a:ext uri="{9D8B030D-6E8A-4147-A177-3AD203B41FA5}">
                      <a16:colId xmlns:a16="http://schemas.microsoft.com/office/drawing/2014/main" val="4007784996"/>
                    </a:ext>
                  </a:extLst>
                </a:gridCol>
              </a:tblGrid>
              <a:tr h="742950">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68238075"/>
                  </a:ext>
                </a:extLst>
              </a:tr>
              <a:tr h="742950">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dirty="0" smtClean="0">
                          <a:effectLst/>
                          <a:latin typeface="Arial" panose="020B0604020202020204" pitchFamily="34" charset="0"/>
                          <a:ea typeface="Calibri" panose="020F0502020204030204" pitchFamily="34" charset="0"/>
                          <a:cs typeface="Arial" panose="020B0604020202020204" pitchFamily="34" charset="0"/>
                        </a:rPr>
                        <a:t>- 6</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b="1">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b="1" dirty="0">
                          <a:solidFill>
                            <a:srgbClr val="8060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3</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0.5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77742012"/>
                  </a:ext>
                </a:extLst>
              </a:tr>
            </a:tbl>
          </a:graphicData>
        </a:graphic>
      </p:graphicFrame>
      <p:pic>
        <p:nvPicPr>
          <p:cNvPr id="22" name="Picture 25"/>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43"/>
              </a:ext>
            </a:extLst>
          </a:blip>
          <a:srcRect/>
          <a:stretch>
            <a:fillRect/>
          </a:stretch>
        </p:blipFill>
        <p:spPr>
          <a:xfrm>
            <a:off x="8083545" y="4362755"/>
            <a:ext cx="626357" cy="587209"/>
          </a:xfrm>
          <a:prstGeom prst="rect">
            <a:avLst/>
          </a:prstGeom>
        </p:spPr>
      </p:pic>
      <p:pic>
        <p:nvPicPr>
          <p:cNvPr id="23" name="Picture 21"/>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a:stretch>
            <a:fillRect/>
          </a:stretch>
        </p:blipFill>
        <p:spPr>
          <a:xfrm>
            <a:off x="415096" y="2461550"/>
            <a:ext cx="720046" cy="655242"/>
          </a:xfrm>
          <a:prstGeom prst="rect">
            <a:avLst/>
          </a:prstGeom>
        </p:spPr>
      </p:pic>
    </p:spTree>
    <p:extLst>
      <p:ext uri="{BB962C8B-B14F-4D97-AF65-F5344CB8AC3E}">
        <p14:creationId xmlns:p14="http://schemas.microsoft.com/office/powerpoint/2010/main" val="20835866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9144000" cy="5143500"/>
          </a:xfrm>
          <a:prstGeom prst="rect">
            <a:avLst/>
          </a:prstGeom>
        </p:spPr>
      </p:pic>
      <p:grpSp>
        <p:nvGrpSpPr>
          <p:cNvPr id="4" name="Group 4"/>
          <p:cNvGrpSpPr/>
          <p:nvPr/>
        </p:nvGrpSpPr>
        <p:grpSpPr>
          <a:xfrm>
            <a:off x="266700" y="304800"/>
            <a:ext cx="8610600" cy="45339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2933700" y="247650"/>
            <a:ext cx="3200400" cy="568102"/>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2933700" y="367390"/>
            <a:ext cx="3757863" cy="438582"/>
          </a:xfrm>
          <a:prstGeom prst="rect">
            <a:avLst/>
          </a:prstGeom>
          <a:noFill/>
        </p:spPr>
        <p:txBody>
          <a:bodyPr wrap="square" rtlCol="0">
            <a:spAutoFit/>
          </a:bodyPr>
          <a:lstStyle/>
          <a:p>
            <a:r>
              <a:rPr lang="en-US" sz="2250" b="1" dirty="0" err="1">
                <a:latin typeface="Arial" panose="020B0604020202020204" pitchFamily="34" charset="0"/>
                <a:cs typeface="Arial" panose="020B0604020202020204" pitchFamily="34" charset="0"/>
              </a:rPr>
              <a:t>Bài</a:t>
            </a:r>
            <a:r>
              <a:rPr lang="en-US" sz="2250" b="1" dirty="0">
                <a:latin typeface="Arial" panose="020B0604020202020204" pitchFamily="34" charset="0"/>
                <a:cs typeface="Arial" panose="020B0604020202020204" pitchFamily="34" charset="0"/>
              </a:rPr>
              <a:t> 6.23: (SGK – tr.18)</a:t>
            </a:r>
          </a:p>
        </p:txBody>
      </p:sp>
      <p:sp>
        <p:nvSpPr>
          <p:cNvPr id="19" name="Oval Callout 18"/>
          <p:cNvSpPr/>
          <p:nvPr/>
        </p:nvSpPr>
        <p:spPr>
          <a:xfrm>
            <a:off x="874929" y="3336071"/>
            <a:ext cx="1144371" cy="48298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2000" b="1">
                <a:solidFill>
                  <a:prstClr val="black"/>
                </a:solidFill>
              </a:rPr>
              <a:t>Giải</a:t>
            </a:r>
            <a:endParaRPr lang="en-US" sz="2000" b="1">
              <a:solidFill>
                <a:prstClr val="black"/>
              </a:solidFill>
            </a:endParaRPr>
          </a:p>
        </p:txBody>
      </p:sp>
      <p:sp>
        <p:nvSpPr>
          <p:cNvPr id="8" name="Rectangle 7"/>
          <p:cNvSpPr/>
          <p:nvPr/>
        </p:nvSpPr>
        <p:spPr>
          <a:xfrm>
            <a:off x="457200" y="992654"/>
            <a:ext cx="8229600" cy="1015663"/>
          </a:xfrm>
          <a:prstGeom prst="rect">
            <a:avLst/>
          </a:prstGeom>
        </p:spPr>
        <p:txBody>
          <a:bodyPr wrap="square">
            <a:spAutoFit/>
          </a:bodyPr>
          <a:lstStyle/>
          <a:p>
            <a:pPr algn="just">
              <a:lnSpc>
                <a:spcPct val="150000"/>
              </a:lnSpc>
              <a:spcAft>
                <a:spcPts val="400"/>
              </a:spcAft>
            </a:pP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Theo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bảng</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giá</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trị</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dưới</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đây</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nvPr>
        </p:nvGraphicFramePr>
        <p:xfrm>
          <a:off x="2424129" y="2286000"/>
          <a:ext cx="4219544" cy="1009652"/>
        </p:xfrm>
        <a:graphic>
          <a:graphicData uri="http://schemas.openxmlformats.org/drawingml/2006/table">
            <a:tbl>
              <a:tblPr firstRow="1" firstCol="1" bandRow="1"/>
              <a:tblGrid>
                <a:gridCol w="833588">
                  <a:extLst>
                    <a:ext uri="{9D8B030D-6E8A-4147-A177-3AD203B41FA5}">
                      <a16:colId xmlns:a16="http://schemas.microsoft.com/office/drawing/2014/main" val="2729400082"/>
                    </a:ext>
                  </a:extLst>
                </a:gridCol>
                <a:gridCol w="846489">
                  <a:extLst>
                    <a:ext uri="{9D8B030D-6E8A-4147-A177-3AD203B41FA5}">
                      <a16:colId xmlns:a16="http://schemas.microsoft.com/office/drawing/2014/main" val="676251325"/>
                    </a:ext>
                  </a:extLst>
                </a:gridCol>
                <a:gridCol w="846489">
                  <a:extLst>
                    <a:ext uri="{9D8B030D-6E8A-4147-A177-3AD203B41FA5}">
                      <a16:colId xmlns:a16="http://schemas.microsoft.com/office/drawing/2014/main" val="2545320954"/>
                    </a:ext>
                  </a:extLst>
                </a:gridCol>
                <a:gridCol w="846489">
                  <a:extLst>
                    <a:ext uri="{9D8B030D-6E8A-4147-A177-3AD203B41FA5}">
                      <a16:colId xmlns:a16="http://schemas.microsoft.com/office/drawing/2014/main" val="1416180413"/>
                    </a:ext>
                  </a:extLst>
                </a:gridCol>
                <a:gridCol w="846489">
                  <a:extLst>
                    <a:ext uri="{9D8B030D-6E8A-4147-A177-3AD203B41FA5}">
                      <a16:colId xmlns:a16="http://schemas.microsoft.com/office/drawing/2014/main" val="1239911640"/>
                    </a:ext>
                  </a:extLst>
                </a:gridCol>
              </a:tblGrid>
              <a:tr h="50482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x</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24</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0239213"/>
                  </a:ext>
                </a:extLst>
              </a:tr>
              <a:tr h="50482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y</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30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22984125"/>
                  </a:ext>
                </a:extLst>
              </a:tr>
            </a:tbl>
          </a:graphicData>
        </a:graphic>
      </p:graphicFrame>
      <p:sp>
        <p:nvSpPr>
          <p:cNvPr id="10" name="TextBox 9"/>
          <p:cNvSpPr txBox="1"/>
          <p:nvPr/>
        </p:nvSpPr>
        <p:spPr>
          <a:xfrm>
            <a:off x="1752600" y="2027307"/>
            <a:ext cx="533400"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a)</a:t>
            </a:r>
          </a:p>
        </p:txBody>
      </p:sp>
      <p:grpSp>
        <p:nvGrpSpPr>
          <p:cNvPr id="17" name="Group 16"/>
          <p:cNvGrpSpPr/>
          <p:nvPr/>
        </p:nvGrpSpPr>
        <p:grpSpPr>
          <a:xfrm>
            <a:off x="609600" y="3981450"/>
            <a:ext cx="8089346" cy="670568"/>
            <a:chOff x="1194908" y="7826617"/>
            <a:chExt cx="16178692" cy="1341136"/>
          </a:xfrm>
        </p:grpSpPr>
        <mc:AlternateContent xmlns:mc="http://schemas.openxmlformats.org/markup-compatibility/2006" xmlns:a14="http://schemas.microsoft.com/office/drawing/2010/main">
          <mc:Choice Requires="a14">
            <p:sp>
              <p:nvSpPr>
                <p:cNvPr id="14" name="Rectangle 13"/>
                <p:cNvSpPr/>
                <p:nvPr/>
              </p:nvSpPr>
              <p:spPr>
                <a:xfrm>
                  <a:off x="1194908" y="7967477"/>
                  <a:ext cx="16178692" cy="1107996"/>
                </a:xfrm>
                <a:prstGeom prst="rect">
                  <a:avLst/>
                </a:prstGeom>
              </p:spPr>
              <p:txBody>
                <a:bodyPr wrap="square">
                  <a:spAutoFit/>
                </a:bodyPr>
                <a:lstStyle/>
                <a:p>
                  <a:pPr algn="just">
                    <a:lnSpc>
                      <a:spcPct val="150000"/>
                    </a:lnSpc>
                    <a:spcAft>
                      <a:spcPts val="300"/>
                    </a:spcAft>
                  </a:pP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Dễ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thấy</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a:solidFill>
                            <a:schemeClr val="bg1"/>
                          </a:solidFill>
                          <a:latin typeface="Cambria Math" panose="02040503050406030204" pitchFamily="18" charset="0"/>
                          <a:ea typeface="Calibri" panose="020F0502020204030204" pitchFamily="34" charset="0"/>
                          <a:cs typeface="Arial" panose="020B0604020202020204" pitchFamily="34" charset="0"/>
                        </a:rPr>
                        <m:t>𝑥𝑦</m:t>
                      </m:r>
                      <m:r>
                        <a:rPr lang="en-US" sz="2000" i="1" dirty="0">
                          <a:solidFill>
                            <a:schemeClr val="bg1"/>
                          </a:solidFill>
                          <a:latin typeface="Cambria Math" panose="02040503050406030204" pitchFamily="18" charset="0"/>
                          <a:ea typeface="Calibri" panose="020F0502020204030204" pitchFamily="34" charset="0"/>
                          <a:cs typeface="Arial" panose="020B0604020202020204" pitchFamily="34" charset="0"/>
                        </a:rPr>
                        <m:t>=480 </m:t>
                      </m:r>
                    </m:oMath>
                  </a14:m>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hay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nên</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và</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y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là</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hai</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đại</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lượng</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chemeClr val="bg1"/>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chemeClr val="bg1"/>
                      </a:solidFill>
                      <a:latin typeface="Arial" panose="020B0604020202020204" pitchFamily="34" charset="0"/>
                      <a:ea typeface="Times New Roman" panose="02020603050405020304" pitchFamily="18" charset="0"/>
                      <a:cs typeface="Arial" panose="020B0604020202020204" pitchFamily="34" charset="0"/>
                    </a:rPr>
                    <a:t>nghịch</a:t>
                  </a:r>
                  <a:endParaRPr lang="en-US" sz="2000" dirty="0">
                    <a:solidFill>
                      <a:schemeClr val="bg1"/>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194908" y="7967477"/>
                  <a:ext cx="16178692" cy="1107996"/>
                </a:xfrm>
                <a:prstGeom prst="rect">
                  <a:avLst/>
                </a:prstGeom>
                <a:blipFill>
                  <a:blip r:embed="rId3"/>
                  <a:stretch>
                    <a:fillRect l="-754"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Rectangle 15"/>
                <p:cNvSpPr/>
                <p:nvPr/>
              </p:nvSpPr>
              <p:spPr>
                <a:xfrm>
                  <a:off x="6156960" y="7826617"/>
                  <a:ext cx="2333332" cy="134113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i="1">
                            <a:solidFill>
                              <a:schemeClr val="bg1"/>
                            </a:solidFill>
                            <a:latin typeface="Cambria Math" panose="02040503050406030204" pitchFamily="18" charset="0"/>
                          </a:rPr>
                          <m:t>𝑦</m:t>
                        </m:r>
                        <m:r>
                          <a:rPr lang="en-US" sz="2000">
                            <a:solidFill>
                              <a:schemeClr val="bg1"/>
                            </a:solidFill>
                            <a:latin typeface="Cambria Math" panose="02040503050406030204" pitchFamily="18" charset="0"/>
                          </a:rPr>
                          <m:t>=</m:t>
                        </m:r>
                        <m:f>
                          <m:fPr>
                            <m:ctrlPr>
                              <a:rPr lang="en-US" sz="2000" i="1">
                                <a:solidFill>
                                  <a:schemeClr val="bg1"/>
                                </a:solidFill>
                                <a:latin typeface="Cambria Math" panose="02040503050406030204" pitchFamily="18" charset="0"/>
                              </a:rPr>
                            </m:ctrlPr>
                          </m:fPr>
                          <m:num>
                            <m:r>
                              <a:rPr lang="en-US" sz="2000">
                                <a:solidFill>
                                  <a:schemeClr val="bg1"/>
                                </a:solidFill>
                                <a:latin typeface="Cambria Math" panose="02040503050406030204" pitchFamily="18" charset="0"/>
                              </a:rPr>
                              <m:t>480</m:t>
                            </m:r>
                          </m:num>
                          <m:den>
                            <m:r>
                              <a:rPr lang="en-US" sz="2000" i="1">
                                <a:solidFill>
                                  <a:schemeClr val="bg1"/>
                                </a:solidFill>
                                <a:latin typeface="Cambria Math" panose="02040503050406030204" pitchFamily="18" charset="0"/>
                              </a:rPr>
                              <m:t>𝑥</m:t>
                            </m:r>
                          </m:den>
                        </m:f>
                      </m:oMath>
                    </m:oMathPara>
                  </a14:m>
                  <a:endParaRPr lang="en-US" sz="2000" dirty="0">
                    <a:solidFill>
                      <a:schemeClr val="bg1"/>
                    </a:solidFill>
                  </a:endParaRPr>
                </a:p>
              </p:txBody>
            </p:sp>
          </mc:Choice>
          <mc:Fallback xmlns="">
            <p:sp>
              <p:nvSpPr>
                <p:cNvPr id="16" name="Rectangle 15"/>
                <p:cNvSpPr>
                  <a:spLocks noRot="1" noChangeAspect="1" noMove="1" noResize="1" noEditPoints="1" noAdjustHandles="1" noChangeArrowheads="1" noChangeShapeType="1" noTextEdit="1"/>
                </p:cNvSpPr>
                <p:nvPr/>
              </p:nvSpPr>
              <p:spPr>
                <a:xfrm>
                  <a:off x="6156960" y="7826617"/>
                  <a:ext cx="2333332" cy="1341136"/>
                </a:xfrm>
                <a:prstGeom prst="rect">
                  <a:avLst/>
                </a:prstGeom>
                <a:blipFill>
                  <a:blip r:embed="rId4"/>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74973290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8" grpId="0"/>
      <p:bldP spid="1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000"/>
          </a:blip>
          <a:srcRect t="7786" b="7786"/>
          <a:stretch>
            <a:fillRect/>
          </a:stretch>
        </p:blipFill>
        <p:spPr>
          <a:xfrm>
            <a:off x="0" y="0"/>
            <a:ext cx="9144000" cy="5143500"/>
          </a:xfrm>
          <a:prstGeom prst="rect">
            <a:avLst/>
          </a:prstGeom>
        </p:spPr>
      </p:pic>
      <p:grpSp>
        <p:nvGrpSpPr>
          <p:cNvPr id="4" name="Group 4"/>
          <p:cNvGrpSpPr/>
          <p:nvPr/>
        </p:nvGrpSpPr>
        <p:grpSpPr>
          <a:xfrm>
            <a:off x="266700" y="304800"/>
            <a:ext cx="8610600" cy="4533900"/>
            <a:chOff x="0" y="0"/>
            <a:chExt cx="2662746" cy="1511301"/>
          </a:xfrm>
        </p:grpSpPr>
        <p:sp>
          <p:nvSpPr>
            <p:cNvPr id="5" name="Freeform 5"/>
            <p:cNvSpPr/>
            <p:nvPr/>
          </p:nvSpPr>
          <p:spPr>
            <a:xfrm>
              <a:off x="0" y="0"/>
              <a:ext cx="2662746" cy="1511301"/>
            </a:xfrm>
            <a:custGeom>
              <a:avLst/>
              <a:gdLst/>
              <a:ahLst/>
              <a:cxnLst/>
              <a:rect l="l" t="t" r="r" b="b"/>
              <a:pathLst>
                <a:path w="2662746" h="1511301">
                  <a:moveTo>
                    <a:pt x="2538286" y="1511301"/>
                  </a:moveTo>
                  <a:lnTo>
                    <a:pt x="124460" y="1511301"/>
                  </a:lnTo>
                  <a:cubicBezTo>
                    <a:pt x="55880" y="1511301"/>
                    <a:pt x="0" y="1455421"/>
                    <a:pt x="0" y="1386841"/>
                  </a:cubicBezTo>
                  <a:lnTo>
                    <a:pt x="0" y="124460"/>
                  </a:lnTo>
                  <a:cubicBezTo>
                    <a:pt x="0" y="55880"/>
                    <a:pt x="55880" y="0"/>
                    <a:pt x="124460" y="0"/>
                  </a:cubicBezTo>
                  <a:lnTo>
                    <a:pt x="2538286" y="0"/>
                  </a:lnTo>
                  <a:cubicBezTo>
                    <a:pt x="2606866" y="0"/>
                    <a:pt x="2662746" y="55880"/>
                    <a:pt x="2662746" y="124460"/>
                  </a:cubicBezTo>
                  <a:lnTo>
                    <a:pt x="2662746" y="1386841"/>
                  </a:lnTo>
                  <a:cubicBezTo>
                    <a:pt x="2662746" y="1455421"/>
                    <a:pt x="2606866" y="1511301"/>
                    <a:pt x="2538286" y="1511301"/>
                  </a:cubicBezTo>
                  <a:close/>
                </a:path>
              </a:pathLst>
            </a:custGeom>
            <a:solidFill>
              <a:srgbClr val="497FB4"/>
            </a:solidFill>
          </p:spPr>
        </p:sp>
      </p:grpSp>
      <p:grpSp>
        <p:nvGrpSpPr>
          <p:cNvPr id="6" name="Group 6"/>
          <p:cNvGrpSpPr/>
          <p:nvPr/>
        </p:nvGrpSpPr>
        <p:grpSpPr>
          <a:xfrm>
            <a:off x="2933700" y="247650"/>
            <a:ext cx="3200400" cy="568102"/>
            <a:chOff x="0" y="0"/>
            <a:chExt cx="8385740" cy="2387260"/>
          </a:xfrm>
        </p:grpSpPr>
        <p:sp>
          <p:nvSpPr>
            <p:cNvPr id="7" name="Freeform 7"/>
            <p:cNvSpPr/>
            <p:nvPr/>
          </p:nvSpPr>
          <p:spPr>
            <a:xfrm>
              <a:off x="0" y="0"/>
              <a:ext cx="8385740" cy="2387260"/>
            </a:xfrm>
            <a:custGeom>
              <a:avLst/>
              <a:gdLst/>
              <a:ahLst/>
              <a:cxnLst/>
              <a:rect l="l" t="t" r="r" b="b"/>
              <a:pathLst>
                <a:path w="8385740" h="2387260">
                  <a:moveTo>
                    <a:pt x="8261280" y="2387260"/>
                  </a:moveTo>
                  <a:lnTo>
                    <a:pt x="124460" y="2387260"/>
                  </a:lnTo>
                  <a:cubicBezTo>
                    <a:pt x="55880" y="2387260"/>
                    <a:pt x="0" y="2331379"/>
                    <a:pt x="0" y="2262799"/>
                  </a:cubicBezTo>
                  <a:lnTo>
                    <a:pt x="0" y="124460"/>
                  </a:lnTo>
                  <a:cubicBezTo>
                    <a:pt x="0" y="55880"/>
                    <a:pt x="55880" y="0"/>
                    <a:pt x="124460" y="0"/>
                  </a:cubicBezTo>
                  <a:lnTo>
                    <a:pt x="8261280" y="0"/>
                  </a:lnTo>
                  <a:cubicBezTo>
                    <a:pt x="8329860" y="0"/>
                    <a:pt x="8385740" y="55880"/>
                    <a:pt x="8385740" y="124460"/>
                  </a:cubicBezTo>
                  <a:lnTo>
                    <a:pt x="8385740" y="2262800"/>
                  </a:lnTo>
                  <a:cubicBezTo>
                    <a:pt x="8385740" y="2331380"/>
                    <a:pt x="8329860" y="2387260"/>
                    <a:pt x="8261280" y="2387260"/>
                  </a:cubicBezTo>
                  <a:close/>
                </a:path>
              </a:pathLst>
            </a:custGeom>
            <a:solidFill>
              <a:srgbClr val="FFFFFF"/>
            </a:solidFill>
          </p:spPr>
        </p:sp>
      </p:grpSp>
      <p:sp>
        <p:nvSpPr>
          <p:cNvPr id="18" name="TextBox 17"/>
          <p:cNvSpPr txBox="1"/>
          <p:nvPr/>
        </p:nvSpPr>
        <p:spPr>
          <a:xfrm>
            <a:off x="3002166" y="348349"/>
            <a:ext cx="3757863" cy="438582"/>
          </a:xfrm>
          <a:prstGeom prst="rect">
            <a:avLst/>
          </a:prstGeom>
          <a:noFill/>
        </p:spPr>
        <p:txBody>
          <a:bodyPr wrap="square" rtlCol="0">
            <a:spAutoFit/>
          </a:bodyPr>
          <a:lstStyle/>
          <a:p>
            <a:pPr defTabSz="457200">
              <a:buClrTx/>
              <a:defRPr/>
            </a:pPr>
            <a:r>
              <a:rPr lang="en-US" sz="2250" b="1" kern="1200" dirty="0" err="1">
                <a:solidFill>
                  <a:prstClr val="black"/>
                </a:solidFill>
                <a:latin typeface="Arial" panose="020B0604020202020204" pitchFamily="34" charset="0"/>
                <a:ea typeface="+mn-ea"/>
                <a:cs typeface="Arial" panose="020B0604020202020204" pitchFamily="34" charset="0"/>
              </a:rPr>
              <a:t>Bài</a:t>
            </a:r>
            <a:r>
              <a:rPr lang="en-US" sz="2250" b="1" kern="1200" dirty="0">
                <a:solidFill>
                  <a:prstClr val="black"/>
                </a:solidFill>
                <a:latin typeface="Arial" panose="020B0604020202020204" pitchFamily="34" charset="0"/>
                <a:ea typeface="+mn-ea"/>
                <a:cs typeface="Arial" panose="020B0604020202020204" pitchFamily="34" charset="0"/>
              </a:rPr>
              <a:t> 6.23: (SGK – tr.18)</a:t>
            </a:r>
          </a:p>
        </p:txBody>
      </p:sp>
      <p:sp>
        <p:nvSpPr>
          <p:cNvPr id="19" name="Oval Callout 18"/>
          <p:cNvSpPr/>
          <p:nvPr/>
        </p:nvSpPr>
        <p:spPr>
          <a:xfrm>
            <a:off x="914399" y="2660263"/>
            <a:ext cx="1212427" cy="482987"/>
          </a:xfrm>
          <a:prstGeom prst="wedgeEllipseCallout">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457200">
              <a:buClrTx/>
              <a:defRPr/>
            </a:pPr>
            <a:r>
              <a:rPr lang="vi-VN" sz="2000" b="1" kern="1200" dirty="0">
                <a:solidFill>
                  <a:prstClr val="black"/>
                </a:solidFill>
                <a:latin typeface="Arial" panose="020B0604020202020204" pitchFamily="34" charset="0"/>
              </a:rPr>
              <a:t>Giải</a:t>
            </a:r>
            <a:endParaRPr lang="en-US" sz="2000" b="1" kern="1200" dirty="0">
              <a:solidFill>
                <a:prstClr val="black"/>
              </a:solidFill>
              <a:latin typeface="Calibri"/>
            </a:endParaRPr>
          </a:p>
        </p:txBody>
      </p:sp>
      <p:sp>
        <p:nvSpPr>
          <p:cNvPr id="10" name="TextBox 9"/>
          <p:cNvSpPr txBox="1"/>
          <p:nvPr/>
        </p:nvSpPr>
        <p:spPr>
          <a:xfrm>
            <a:off x="1714500" y="993155"/>
            <a:ext cx="533400" cy="400110"/>
          </a:xfrm>
          <a:prstGeom prst="rect">
            <a:avLst/>
          </a:prstGeom>
          <a:noFill/>
        </p:spPr>
        <p:txBody>
          <a:bodyPr wrap="square" rtlCol="0">
            <a:spAutoFit/>
          </a:bodyPr>
          <a:lstStyle/>
          <a:p>
            <a:pPr defTabSz="457200">
              <a:buClrTx/>
              <a:defRPr/>
            </a:pPr>
            <a:r>
              <a:rPr lang="en-US" sz="2000" dirty="0">
                <a:solidFill>
                  <a:prstClr val="white"/>
                </a:solidFill>
                <a:latin typeface="Arial" panose="020B0604020202020204" pitchFamily="34" charset="0"/>
                <a:cs typeface="Arial" panose="020B0604020202020204" pitchFamily="34" charset="0"/>
              </a:rPr>
              <a:t>b</a:t>
            </a:r>
            <a:r>
              <a:rPr lang="en-US" sz="2000" kern="1200" dirty="0">
                <a:solidFill>
                  <a:prstClr val="white"/>
                </a:solidFill>
                <a:latin typeface="Arial" panose="020B0604020202020204" pitchFamily="34" charset="0"/>
                <a:ea typeface="+mn-ea"/>
                <a:cs typeface="Arial" panose="020B0604020202020204" pitchFamily="34" charset="0"/>
              </a:rPr>
              <a:t>)</a:t>
            </a:r>
          </a:p>
        </p:txBody>
      </p:sp>
      <p:graphicFrame>
        <p:nvGraphicFramePr>
          <p:cNvPr id="12" name="Table 11"/>
          <p:cNvGraphicFramePr>
            <a:graphicFrameLocks noGrp="1"/>
          </p:cNvGraphicFramePr>
          <p:nvPr>
            <p:extLst/>
          </p:nvPr>
        </p:nvGraphicFramePr>
        <p:xfrm>
          <a:off x="2247900" y="1447800"/>
          <a:ext cx="4495801" cy="1009652"/>
        </p:xfrm>
        <a:graphic>
          <a:graphicData uri="http://schemas.openxmlformats.org/drawingml/2006/table">
            <a:tbl>
              <a:tblPr firstRow="1" firstCol="1" bandRow="1"/>
              <a:tblGrid>
                <a:gridCol w="891041">
                  <a:extLst>
                    <a:ext uri="{9D8B030D-6E8A-4147-A177-3AD203B41FA5}">
                      <a16:colId xmlns:a16="http://schemas.microsoft.com/office/drawing/2014/main" val="3672632478"/>
                    </a:ext>
                  </a:extLst>
                </a:gridCol>
                <a:gridCol w="891041">
                  <a:extLst>
                    <a:ext uri="{9D8B030D-6E8A-4147-A177-3AD203B41FA5}">
                      <a16:colId xmlns:a16="http://schemas.microsoft.com/office/drawing/2014/main" val="3106449527"/>
                    </a:ext>
                  </a:extLst>
                </a:gridCol>
                <a:gridCol w="904573">
                  <a:extLst>
                    <a:ext uri="{9D8B030D-6E8A-4147-A177-3AD203B41FA5}">
                      <a16:colId xmlns:a16="http://schemas.microsoft.com/office/drawing/2014/main" val="1463969481"/>
                    </a:ext>
                  </a:extLst>
                </a:gridCol>
                <a:gridCol w="904573">
                  <a:extLst>
                    <a:ext uri="{9D8B030D-6E8A-4147-A177-3AD203B41FA5}">
                      <a16:colId xmlns:a16="http://schemas.microsoft.com/office/drawing/2014/main" val="2288355469"/>
                    </a:ext>
                  </a:extLst>
                </a:gridCol>
                <a:gridCol w="904573">
                  <a:extLst>
                    <a:ext uri="{9D8B030D-6E8A-4147-A177-3AD203B41FA5}">
                      <a16:colId xmlns:a16="http://schemas.microsoft.com/office/drawing/2014/main" val="3586884259"/>
                    </a:ext>
                  </a:extLst>
                </a:gridCol>
              </a:tblGrid>
              <a:tr h="504825">
                <a:tc>
                  <a:txBody>
                    <a:bodyPr/>
                    <a:lstStyle/>
                    <a:p>
                      <a:pPr algn="ctr">
                        <a:lnSpc>
                          <a:spcPct val="150000"/>
                        </a:lnSpc>
                        <a:spcAft>
                          <a:spcPts val="800"/>
                        </a:spcAft>
                      </a:pPr>
                      <a:r>
                        <a:rPr lang="en-US" sz="2000" b="1" dirty="0">
                          <a:effectLst/>
                          <a:latin typeface="Arial" panose="020B0604020202020204" pitchFamily="34" charset="0"/>
                          <a:ea typeface="Calibri" panose="020F0502020204030204" pitchFamily="34" charset="0"/>
                          <a:cs typeface="Arial" panose="020B0604020202020204" pitchFamily="34" charset="0"/>
                        </a:rPr>
                        <a:t>x</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4</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8</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25</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32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2442727"/>
                  </a:ext>
                </a:extLst>
              </a:tr>
              <a:tr h="504825">
                <a:tc>
                  <a:txBody>
                    <a:bodyPr/>
                    <a:lstStyle/>
                    <a:p>
                      <a:pPr algn="ctr">
                        <a:lnSpc>
                          <a:spcPct val="150000"/>
                        </a:lnSpc>
                        <a:spcAft>
                          <a:spcPts val="800"/>
                        </a:spcAft>
                      </a:pPr>
                      <a:r>
                        <a:rPr lang="en-US" sz="2000" b="1">
                          <a:effectLst/>
                          <a:latin typeface="Arial" panose="020B0604020202020204" pitchFamily="34" charset="0"/>
                          <a:ea typeface="Calibri" panose="020F0502020204030204" pitchFamily="34" charset="0"/>
                          <a:cs typeface="Arial" panose="020B0604020202020204" pitchFamily="34" charset="0"/>
                        </a:rPr>
                        <a:t>y</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160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80</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a:effectLst/>
                          <a:latin typeface="Arial" panose="020B0604020202020204" pitchFamily="34" charset="0"/>
                          <a:ea typeface="Calibri" panose="020F0502020204030204" pitchFamily="34" charset="0"/>
                          <a:cs typeface="Arial" panose="020B0604020202020204" pitchFamily="34" charset="0"/>
                        </a:rPr>
                        <a:t>26</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50000"/>
                        </a:lnSpc>
                        <a:spcAft>
                          <a:spcPts val="800"/>
                        </a:spcAft>
                      </a:pPr>
                      <a:r>
                        <a:rPr lang="en-US" sz="2000" dirty="0">
                          <a:effectLst/>
                          <a:latin typeface="Arial" panose="020B0604020202020204" pitchFamily="34" charset="0"/>
                          <a:ea typeface="Calibri" panose="020F0502020204030204" pitchFamily="34" charset="0"/>
                          <a:cs typeface="Arial" panose="020B0604020202020204" pitchFamily="34" charset="0"/>
                        </a:rPr>
                        <a:t>20</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23813" marR="23813" marT="23813" marB="2381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22641720"/>
                  </a:ext>
                </a:extLst>
              </a:tr>
            </a:tbl>
          </a:graphicData>
        </a:graphic>
      </p:graphicFrame>
      <p:sp>
        <p:nvSpPr>
          <p:cNvPr id="13" name="Rectangle 12"/>
          <p:cNvSpPr/>
          <p:nvPr/>
        </p:nvSpPr>
        <p:spPr>
          <a:xfrm>
            <a:off x="533400" y="3371850"/>
            <a:ext cx="8115300" cy="1015663"/>
          </a:xfrm>
          <a:prstGeom prst="rect">
            <a:avLst/>
          </a:prstGeom>
        </p:spPr>
        <p:txBody>
          <a:bodyPr wrap="square">
            <a:spAutoFit/>
          </a:bodyPr>
          <a:lstStyle/>
          <a:p>
            <a:pPr algn="just">
              <a:lnSpc>
                <a:spcPct val="150000"/>
              </a:lnSpc>
              <a:spcAft>
                <a:spcPts val="300"/>
              </a:spcAft>
            </a:pP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x = 25, y = 26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thì</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ta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có</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 25.26 = 650,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với</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các</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tích</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xy</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khác</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bằng</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640),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nên</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x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và</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y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không</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phải</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là</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hai</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đại</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lượng</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tỉ</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lệ</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chemeClr val="bg1"/>
                </a:solidFill>
                <a:latin typeface="Arial" panose="020B0604020202020204" pitchFamily="34" charset="0"/>
                <a:ea typeface="Calibri" panose="020F0502020204030204" pitchFamily="34" charset="0"/>
                <a:cs typeface="Arial" panose="020B0604020202020204" pitchFamily="34" charset="0"/>
              </a:rPr>
              <a:t>nghịch</a:t>
            </a:r>
            <a:r>
              <a:rPr lang="en-US" sz="2000" dirty="0">
                <a:solidFill>
                  <a:schemeClr val="bg1"/>
                </a:solidFill>
                <a:latin typeface="Arial" panose="020B0604020202020204" pitchFamily="34" charset="0"/>
                <a:ea typeface="Calibri" panose="020F0502020204030204" pitchFamily="34" charset="0"/>
                <a:cs typeface="Arial" panose="020B0604020202020204" pitchFamily="34" charset="0"/>
              </a:rPr>
              <a:t>.</a:t>
            </a:r>
            <a:endParaRPr lang="en-US" sz="2000" dirty="0">
              <a:solidFill>
                <a:schemeClr val="bg1"/>
              </a:solidFill>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5064223"/>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0"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603871" y="-133350"/>
            <a:ext cx="723900" cy="556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prstClr val="white"/>
              </a:solidFill>
            </a:endParaRPr>
          </a:p>
        </p:txBody>
      </p:sp>
      <p:sp>
        <p:nvSpPr>
          <p:cNvPr id="27" name="Rectangle 26"/>
          <p:cNvSpPr/>
          <p:nvPr/>
        </p:nvSpPr>
        <p:spPr>
          <a:xfrm>
            <a:off x="8985680" y="-209550"/>
            <a:ext cx="723900" cy="5562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prstClr val="white"/>
              </a:solidFill>
            </a:endParaRPr>
          </a:p>
        </p:txBody>
      </p:sp>
      <p:sp>
        <p:nvSpPr>
          <p:cNvPr id="23" name="TextBox 22"/>
          <p:cNvSpPr txBox="1"/>
          <p:nvPr/>
        </p:nvSpPr>
        <p:spPr>
          <a:xfrm>
            <a:off x="743710" y="607891"/>
            <a:ext cx="3757863" cy="438582"/>
          </a:xfrm>
          <a:prstGeom prst="rect">
            <a:avLst/>
          </a:prstGeom>
          <a:noFill/>
        </p:spPr>
        <p:txBody>
          <a:bodyPr wrap="square" rtlCol="0">
            <a:spAutoFit/>
          </a:bodyPr>
          <a:lstStyle/>
          <a:p>
            <a:pPr defTabSz="457200">
              <a:buClrTx/>
              <a:defRPr/>
            </a:pPr>
            <a:r>
              <a:rPr lang="en-US" sz="2250" b="1" kern="1200" dirty="0" err="1">
                <a:solidFill>
                  <a:prstClr val="black"/>
                </a:solidFill>
                <a:latin typeface="Arial" panose="020B0604020202020204" pitchFamily="34" charset="0"/>
                <a:ea typeface="+mn-ea"/>
                <a:cs typeface="Arial" panose="020B0604020202020204" pitchFamily="34" charset="0"/>
              </a:rPr>
              <a:t>Bài</a:t>
            </a:r>
            <a:r>
              <a:rPr lang="en-US" sz="2250" b="1" kern="1200" dirty="0">
                <a:solidFill>
                  <a:prstClr val="black"/>
                </a:solidFill>
                <a:latin typeface="Arial" panose="020B0604020202020204" pitchFamily="34" charset="0"/>
                <a:ea typeface="+mn-ea"/>
                <a:cs typeface="Arial" panose="020B0604020202020204" pitchFamily="34" charset="0"/>
              </a:rPr>
              <a:t> 6.24: (SGK – tr.18)</a:t>
            </a:r>
          </a:p>
        </p:txBody>
      </p:sp>
      <p:sp>
        <p:nvSpPr>
          <p:cNvPr id="4" name="Rectangle 3"/>
          <p:cNvSpPr/>
          <p:nvPr/>
        </p:nvSpPr>
        <p:spPr>
          <a:xfrm>
            <a:off x="607870" y="1105485"/>
            <a:ext cx="8006080" cy="1477328"/>
          </a:xfrm>
          <a:prstGeom prst="rect">
            <a:avLst/>
          </a:prstGeom>
        </p:spPr>
        <p:txBody>
          <a:bodyPr wrap="square">
            <a:spAutoFit/>
          </a:bodyPr>
          <a:lstStyle/>
          <a:p>
            <a:pPr algn="just">
              <a:lnSpc>
                <a:spcPct val="150000"/>
              </a:lnSpc>
              <a:spcAft>
                <a:spcPts val="400"/>
              </a:spcAft>
            </a:pPr>
            <a:r>
              <a:rPr lang="en-US" sz="2000" dirty="0">
                <a:latin typeface="Arial" panose="020B0604020202020204" pitchFamily="34" charset="0"/>
                <a:ea typeface="Calibri" panose="020F0502020204030204" pitchFamily="34" charset="0"/>
                <a:cs typeface="Arial" panose="020B0604020202020204" pitchFamily="34" charset="0"/>
              </a:rPr>
              <a:t>Cho </a:t>
            </a:r>
            <a:r>
              <a:rPr lang="en-US" sz="2000" dirty="0" err="1">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nghịch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nghịch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b.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hay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nghịch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z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bằng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3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4"/>
              </a:ext>
            </a:extLst>
          </a:blip>
          <a:srcRect/>
          <a:stretch>
            <a:fillRect/>
          </a:stretch>
        </p:blipFill>
        <p:spPr>
          <a:xfrm>
            <a:off x="5533814" y="2641825"/>
            <a:ext cx="2558738" cy="2059785"/>
          </a:xfrm>
          <a:prstGeom prst="rect">
            <a:avLst/>
          </a:prstGeom>
        </p:spPr>
      </p:pic>
    </p:spTree>
    <p:extLst>
      <p:ext uri="{BB962C8B-B14F-4D97-AF65-F5344CB8AC3E}">
        <p14:creationId xmlns:p14="http://schemas.microsoft.com/office/powerpoint/2010/main" val="1335599161"/>
      </p:ext>
    </p:extLst>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21"/>
          <p:cNvPicPr preferRelativeResize="0"/>
          <p:nvPr/>
        </p:nvPicPr>
        <p:blipFill>
          <a:blip r:embed="rId3">
            <a:alphaModFix/>
          </a:blip>
          <a:stretch>
            <a:fillRect/>
          </a:stretch>
        </p:blipFill>
        <p:spPr>
          <a:xfrm rot="10">
            <a:off x="382240" y="199933"/>
            <a:ext cx="8201590" cy="4424300"/>
          </a:xfrm>
          <a:prstGeom prst="rect">
            <a:avLst/>
          </a:prstGeom>
          <a:noFill/>
          <a:ln>
            <a:noFill/>
          </a:ln>
          <a:effectLst>
            <a:outerShdw blurRad="14288" dist="28575" dir="7680000" algn="bl" rotWithShape="0">
              <a:srgbClr val="000000">
                <a:alpha val="9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177"/>
            <a:ext cx="1579529" cy="1579529"/>
          </a:xfrm>
          <a:prstGeom prst="rect">
            <a:avLst/>
          </a:prstGeom>
        </p:spPr>
      </p:pic>
      <p:sp>
        <p:nvSpPr>
          <p:cNvPr id="17" name="Rectangle 16"/>
          <p:cNvSpPr/>
          <p:nvPr/>
        </p:nvSpPr>
        <p:spPr>
          <a:xfrm>
            <a:off x="2135042" y="1727121"/>
            <a:ext cx="5731550" cy="1015663"/>
          </a:xfrm>
          <a:prstGeom prst="rect">
            <a:avLst/>
          </a:prstGeom>
        </p:spPr>
        <p:txBody>
          <a:bodyPr wrap="square">
            <a:spAutoFit/>
          </a:bodyPr>
          <a:lstStyle/>
          <a:p>
            <a:pPr algn="just" defTabSz="457200">
              <a:lnSpc>
                <a:spcPct val="150000"/>
              </a:lnSpc>
              <a:spcBef>
                <a:spcPts val="600"/>
              </a:spcBef>
              <a:spcAft>
                <a:spcPts val="800"/>
              </a:spcAft>
            </a:pPr>
            <a:r>
              <a:rPr lang="vi-VN" sz="2000" b="1" dirty="0">
                <a:ea typeface="Calibri" panose="020F0502020204030204" pitchFamily="34" charset="0"/>
                <a:cs typeface="Times New Roman" panose="02020603050405020304" pitchFamily="18" charset="0"/>
              </a:rPr>
              <a:t>Giải một số bài toán đơn giản về đại </a:t>
            </a:r>
            <a:r>
              <a:rPr lang="vi-VN" sz="2000" b="1" dirty="0" smtClean="0">
                <a:ea typeface="Calibri" panose="020F0502020204030204" pitchFamily="34" charset="0"/>
                <a:cs typeface="Times New Roman" panose="02020603050405020304" pitchFamily="18" charset="0"/>
              </a:rPr>
              <a:t>lượng</a:t>
            </a:r>
            <a:r>
              <a:rPr lang="en-US" sz="2000" b="1" dirty="0" smtClean="0">
                <a:ea typeface="Calibri" panose="020F0502020204030204" pitchFamily="34" charset="0"/>
                <a:cs typeface="Times New Roman" panose="02020603050405020304" pitchFamily="18" charset="0"/>
              </a:rPr>
              <a:t>    </a:t>
            </a:r>
            <a:r>
              <a:rPr lang="vi-VN" sz="2000" b="1" dirty="0" smtClean="0">
                <a:ea typeface="Calibri" panose="020F0502020204030204" pitchFamily="34" charset="0"/>
                <a:cs typeface="Times New Roman" panose="02020603050405020304" pitchFamily="18" charset="0"/>
              </a:rPr>
              <a:t> </a:t>
            </a:r>
            <a:r>
              <a:rPr lang="vi-VN" sz="2000" b="1" dirty="0">
                <a:ea typeface="Calibri" panose="020F0502020204030204" pitchFamily="34" charset="0"/>
                <a:cs typeface="Times New Roman" panose="02020603050405020304" pitchFamily="18" charset="0"/>
              </a:rPr>
              <a:t>tỉ lệ </a:t>
            </a:r>
            <a:r>
              <a:rPr lang="vi-VN" sz="2000" b="1" dirty="0" smtClean="0">
                <a:ea typeface="Calibri" panose="020F0502020204030204" pitchFamily="34" charset="0"/>
                <a:cs typeface="Times New Roman" panose="02020603050405020304" pitchFamily="18" charset="0"/>
              </a:rPr>
              <a:t>thuận</a:t>
            </a:r>
            <a:endParaRPr lang="en-US" sz="2000" dirty="0">
              <a:ea typeface="Calibri" panose="020F0502020204030204" pitchFamily="34" charset="0"/>
              <a:cs typeface="Times New Roman" panose="02020603050405020304" pitchFamily="18" charset="0"/>
            </a:endParaRPr>
          </a:p>
        </p:txBody>
      </p:sp>
      <p:sp>
        <p:nvSpPr>
          <p:cNvPr id="18" name="Rectangle 17"/>
          <p:cNvSpPr/>
          <p:nvPr/>
        </p:nvSpPr>
        <p:spPr>
          <a:xfrm>
            <a:off x="632748" y="1895485"/>
            <a:ext cx="1295400" cy="400110"/>
          </a:xfrm>
          <a:prstGeom prst="rect">
            <a:avLst/>
          </a:prstGeom>
          <a:solidFill>
            <a:srgbClr val="0070C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defTabSz="457200">
              <a:buClrTx/>
            </a:pPr>
            <a:r>
              <a:rPr lang="nl-NL" sz="2000" b="1" dirty="0">
                <a:solidFill>
                  <a:srgbClr val="F3F3F3"/>
                </a:solidFill>
                <a:latin typeface="Arial"/>
                <a:ea typeface="Calibri" panose="020F0502020204030204" pitchFamily="34" charset="0"/>
                <a:cs typeface="Times New Roman" panose="02020603050405020304" pitchFamily="18" charset="0"/>
              </a:rPr>
              <a:t> Dạng 2: </a:t>
            </a:r>
            <a:endParaRPr lang="en-US" sz="900" kern="1200" dirty="0">
              <a:solidFill>
                <a:srgbClr val="F3F3F3"/>
              </a:solidFill>
              <a:latin typeface="Arial"/>
            </a:endParaRPr>
          </a:p>
        </p:txBody>
      </p:sp>
      <p:pic>
        <p:nvPicPr>
          <p:cNvPr id="22"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088515" y="307431"/>
            <a:ext cx="1271174" cy="1312180"/>
          </a:xfrm>
          <a:prstGeom prst="rect">
            <a:avLst/>
          </a:prstGeom>
        </p:spPr>
      </p:pic>
    </p:spTree>
    <p:extLst>
      <p:ext uri="{BB962C8B-B14F-4D97-AF65-F5344CB8AC3E}">
        <p14:creationId xmlns:p14="http://schemas.microsoft.com/office/powerpoint/2010/main" val="125828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07702" y="594680"/>
            <a:ext cx="8074550" cy="2400657"/>
          </a:xfrm>
          <a:prstGeom prst="rect">
            <a:avLst/>
          </a:prstGeom>
        </p:spPr>
        <p:txBody>
          <a:bodyPr wrap="square">
            <a:spAutoFit/>
          </a:bodyPr>
          <a:lstStyle/>
          <a:p>
            <a:pPr marL="30480" marR="30480" algn="just">
              <a:lnSpc>
                <a:spcPct val="150000"/>
              </a:lnSpc>
              <a:spcAft>
                <a:spcPts val="1200"/>
              </a:spcAft>
            </a:pPr>
            <a:r>
              <a:rPr lang="vi-VN" sz="2000" dirty="0" smtClean="0">
                <a:latin typeface="Arial" panose="020B0604020202020204" pitchFamily="34" charset="0"/>
                <a:ea typeface="Times New Roman" panose="02020603050405020304" pitchFamily="18" charset="0"/>
                <a:cs typeface="Arial" panose="020B0604020202020204" pitchFamily="34" charset="0"/>
              </a:rPr>
              <a:t>Hai bể nước hình hộp chữ nhật có chiều dài và chiều rộng tương ứng bằng nhau, nhưng chiều cao của bể thứ nhất bằng</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vi-VN" sz="2000" dirty="0" smtClean="0">
                <a:latin typeface="Arial" panose="020B0604020202020204" pitchFamily="34" charset="0"/>
                <a:ea typeface="Times New Roman" panose="02020603050405020304" pitchFamily="18" charset="0"/>
                <a:cs typeface="Arial" panose="020B0604020202020204" pitchFamily="34" charset="0"/>
              </a:rPr>
              <a:t> </a:t>
            </a:r>
            <a:r>
              <a:rPr lang="vi-VN" sz="2000" dirty="0">
                <a:latin typeface="Arial" panose="020B0604020202020204" pitchFamily="34" charset="0"/>
                <a:ea typeface="Times New Roman" panose="02020603050405020304" pitchFamily="18" charset="0"/>
                <a:cs typeface="Arial" panose="020B0604020202020204" pitchFamily="34" charset="0"/>
              </a:rPr>
              <a:t>chiều cao của bể thứ hai. Để bơm đầy nước vào bể thứ nhất mất 4,5 giờ. Hỏi phải mất bao nhiue thời gian để bơm đầy nước vào bể thứ hai (nếu dùng máy bơm có công suất)?</a:t>
            </a: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Google Shape;339;p31"/>
          <p:cNvSpPr/>
          <p:nvPr/>
        </p:nvSpPr>
        <p:spPr>
          <a:xfrm>
            <a:off x="8521882" y="168297"/>
            <a:ext cx="423336" cy="426383"/>
          </a:xfrm>
          <a:custGeom>
            <a:avLst/>
            <a:gdLst/>
            <a:ahLst/>
            <a:cxnLst/>
            <a:rect l="l" t="t" r="r" b="b"/>
            <a:pathLst>
              <a:path w="17958" h="17909" extrusionOk="0">
                <a:moveTo>
                  <a:pt x="11972" y="390"/>
                </a:moveTo>
                <a:lnTo>
                  <a:pt x="12069" y="414"/>
                </a:lnTo>
                <a:lnTo>
                  <a:pt x="12166" y="463"/>
                </a:lnTo>
                <a:lnTo>
                  <a:pt x="12288" y="511"/>
                </a:lnTo>
                <a:lnTo>
                  <a:pt x="12483" y="682"/>
                </a:lnTo>
                <a:lnTo>
                  <a:pt x="12653" y="852"/>
                </a:lnTo>
                <a:lnTo>
                  <a:pt x="12823" y="1047"/>
                </a:lnTo>
                <a:lnTo>
                  <a:pt x="13091" y="1387"/>
                </a:lnTo>
                <a:lnTo>
                  <a:pt x="13456" y="1801"/>
                </a:lnTo>
                <a:lnTo>
                  <a:pt x="13821" y="2166"/>
                </a:lnTo>
                <a:lnTo>
                  <a:pt x="14235" y="2507"/>
                </a:lnTo>
                <a:lnTo>
                  <a:pt x="14648" y="2847"/>
                </a:lnTo>
                <a:lnTo>
                  <a:pt x="14843" y="3042"/>
                </a:lnTo>
                <a:lnTo>
                  <a:pt x="15038" y="3237"/>
                </a:lnTo>
                <a:lnTo>
                  <a:pt x="15403" y="3626"/>
                </a:lnTo>
                <a:lnTo>
                  <a:pt x="15743" y="4040"/>
                </a:lnTo>
                <a:lnTo>
                  <a:pt x="16108" y="4453"/>
                </a:lnTo>
                <a:lnTo>
                  <a:pt x="16449" y="4818"/>
                </a:lnTo>
                <a:lnTo>
                  <a:pt x="16619" y="4988"/>
                </a:lnTo>
                <a:lnTo>
                  <a:pt x="16814" y="5159"/>
                </a:lnTo>
                <a:lnTo>
                  <a:pt x="17130" y="5426"/>
                </a:lnTo>
                <a:lnTo>
                  <a:pt x="17276" y="5572"/>
                </a:lnTo>
                <a:lnTo>
                  <a:pt x="17398" y="5743"/>
                </a:lnTo>
                <a:lnTo>
                  <a:pt x="17422" y="5791"/>
                </a:lnTo>
                <a:lnTo>
                  <a:pt x="17422" y="5791"/>
                </a:lnTo>
                <a:lnTo>
                  <a:pt x="16887" y="5499"/>
                </a:lnTo>
                <a:lnTo>
                  <a:pt x="16449" y="5280"/>
                </a:lnTo>
                <a:lnTo>
                  <a:pt x="16230" y="5159"/>
                </a:lnTo>
                <a:lnTo>
                  <a:pt x="15987" y="5061"/>
                </a:lnTo>
                <a:lnTo>
                  <a:pt x="15962" y="5086"/>
                </a:lnTo>
                <a:lnTo>
                  <a:pt x="15962" y="5110"/>
                </a:lnTo>
                <a:lnTo>
                  <a:pt x="15987" y="5232"/>
                </a:lnTo>
                <a:lnTo>
                  <a:pt x="16035" y="5329"/>
                </a:lnTo>
                <a:lnTo>
                  <a:pt x="16181" y="5499"/>
                </a:lnTo>
                <a:lnTo>
                  <a:pt x="16352" y="5645"/>
                </a:lnTo>
                <a:lnTo>
                  <a:pt x="16571" y="5791"/>
                </a:lnTo>
                <a:lnTo>
                  <a:pt x="17033" y="6010"/>
                </a:lnTo>
                <a:lnTo>
                  <a:pt x="17252" y="6132"/>
                </a:lnTo>
                <a:lnTo>
                  <a:pt x="17446" y="6229"/>
                </a:lnTo>
                <a:lnTo>
                  <a:pt x="17349" y="6351"/>
                </a:lnTo>
                <a:lnTo>
                  <a:pt x="17227" y="6448"/>
                </a:lnTo>
                <a:lnTo>
                  <a:pt x="17154" y="6375"/>
                </a:lnTo>
                <a:lnTo>
                  <a:pt x="17082" y="6302"/>
                </a:lnTo>
                <a:lnTo>
                  <a:pt x="16887" y="6205"/>
                </a:lnTo>
                <a:lnTo>
                  <a:pt x="16498" y="6010"/>
                </a:lnTo>
                <a:lnTo>
                  <a:pt x="16400" y="5937"/>
                </a:lnTo>
                <a:lnTo>
                  <a:pt x="16303" y="5840"/>
                </a:lnTo>
                <a:lnTo>
                  <a:pt x="16108" y="5645"/>
                </a:lnTo>
                <a:lnTo>
                  <a:pt x="16011" y="5548"/>
                </a:lnTo>
                <a:lnTo>
                  <a:pt x="15914" y="5451"/>
                </a:lnTo>
                <a:lnTo>
                  <a:pt x="15816" y="5402"/>
                </a:lnTo>
                <a:lnTo>
                  <a:pt x="15695" y="5353"/>
                </a:lnTo>
                <a:lnTo>
                  <a:pt x="15670" y="5353"/>
                </a:lnTo>
                <a:lnTo>
                  <a:pt x="15646" y="5378"/>
                </a:lnTo>
                <a:lnTo>
                  <a:pt x="15622" y="5426"/>
                </a:lnTo>
                <a:lnTo>
                  <a:pt x="15622" y="5548"/>
                </a:lnTo>
                <a:lnTo>
                  <a:pt x="15670" y="5645"/>
                </a:lnTo>
                <a:lnTo>
                  <a:pt x="15792" y="5864"/>
                </a:lnTo>
                <a:lnTo>
                  <a:pt x="15962" y="6083"/>
                </a:lnTo>
                <a:lnTo>
                  <a:pt x="16133" y="6229"/>
                </a:lnTo>
                <a:lnTo>
                  <a:pt x="16303" y="6351"/>
                </a:lnTo>
                <a:lnTo>
                  <a:pt x="16473" y="6448"/>
                </a:lnTo>
                <a:lnTo>
                  <a:pt x="16668" y="6521"/>
                </a:lnTo>
                <a:lnTo>
                  <a:pt x="16838" y="6643"/>
                </a:lnTo>
                <a:lnTo>
                  <a:pt x="16619" y="6692"/>
                </a:lnTo>
                <a:lnTo>
                  <a:pt x="16400" y="6716"/>
                </a:lnTo>
                <a:lnTo>
                  <a:pt x="16376" y="6692"/>
                </a:lnTo>
                <a:lnTo>
                  <a:pt x="16327" y="6643"/>
                </a:lnTo>
                <a:lnTo>
                  <a:pt x="16181" y="6570"/>
                </a:lnTo>
                <a:lnTo>
                  <a:pt x="16108" y="6546"/>
                </a:lnTo>
                <a:lnTo>
                  <a:pt x="16035" y="6497"/>
                </a:lnTo>
                <a:lnTo>
                  <a:pt x="15889" y="6375"/>
                </a:lnTo>
                <a:lnTo>
                  <a:pt x="15768" y="6229"/>
                </a:lnTo>
                <a:lnTo>
                  <a:pt x="15670" y="6108"/>
                </a:lnTo>
                <a:lnTo>
                  <a:pt x="15549" y="6010"/>
                </a:lnTo>
                <a:lnTo>
                  <a:pt x="15403" y="5962"/>
                </a:lnTo>
                <a:lnTo>
                  <a:pt x="15330" y="5937"/>
                </a:lnTo>
                <a:lnTo>
                  <a:pt x="15257" y="5962"/>
                </a:lnTo>
                <a:lnTo>
                  <a:pt x="15232" y="5962"/>
                </a:lnTo>
                <a:lnTo>
                  <a:pt x="15232" y="6010"/>
                </a:lnTo>
                <a:lnTo>
                  <a:pt x="15281" y="6181"/>
                </a:lnTo>
                <a:lnTo>
                  <a:pt x="15354" y="6327"/>
                </a:lnTo>
                <a:lnTo>
                  <a:pt x="15573" y="6619"/>
                </a:lnTo>
                <a:lnTo>
                  <a:pt x="15622" y="6692"/>
                </a:lnTo>
                <a:lnTo>
                  <a:pt x="15354" y="6643"/>
                </a:lnTo>
                <a:lnTo>
                  <a:pt x="15086" y="6570"/>
                </a:lnTo>
                <a:lnTo>
                  <a:pt x="15086" y="6546"/>
                </a:lnTo>
                <a:lnTo>
                  <a:pt x="14843" y="6205"/>
                </a:lnTo>
                <a:lnTo>
                  <a:pt x="14575" y="5889"/>
                </a:lnTo>
                <a:lnTo>
                  <a:pt x="14283" y="5572"/>
                </a:lnTo>
                <a:lnTo>
                  <a:pt x="13991" y="5256"/>
                </a:lnTo>
                <a:lnTo>
                  <a:pt x="13359" y="4672"/>
                </a:lnTo>
                <a:lnTo>
                  <a:pt x="12726" y="4137"/>
                </a:lnTo>
                <a:lnTo>
                  <a:pt x="11996" y="3456"/>
                </a:lnTo>
                <a:lnTo>
                  <a:pt x="11607" y="3139"/>
                </a:lnTo>
                <a:lnTo>
                  <a:pt x="11217" y="2823"/>
                </a:lnTo>
                <a:lnTo>
                  <a:pt x="11169" y="2823"/>
                </a:lnTo>
                <a:lnTo>
                  <a:pt x="11144" y="2750"/>
                </a:lnTo>
                <a:lnTo>
                  <a:pt x="11071" y="2628"/>
                </a:lnTo>
                <a:lnTo>
                  <a:pt x="11023" y="2482"/>
                </a:lnTo>
                <a:lnTo>
                  <a:pt x="10974" y="2336"/>
                </a:lnTo>
                <a:lnTo>
                  <a:pt x="10950" y="2166"/>
                </a:lnTo>
                <a:lnTo>
                  <a:pt x="10925" y="1850"/>
                </a:lnTo>
                <a:lnTo>
                  <a:pt x="10974" y="1509"/>
                </a:lnTo>
                <a:lnTo>
                  <a:pt x="11071" y="1193"/>
                </a:lnTo>
                <a:lnTo>
                  <a:pt x="11144" y="1022"/>
                </a:lnTo>
                <a:lnTo>
                  <a:pt x="11217" y="901"/>
                </a:lnTo>
                <a:lnTo>
                  <a:pt x="11315" y="755"/>
                </a:lnTo>
                <a:lnTo>
                  <a:pt x="11412" y="633"/>
                </a:lnTo>
                <a:lnTo>
                  <a:pt x="11534" y="536"/>
                </a:lnTo>
                <a:lnTo>
                  <a:pt x="11655" y="463"/>
                </a:lnTo>
                <a:lnTo>
                  <a:pt x="11753" y="414"/>
                </a:lnTo>
                <a:lnTo>
                  <a:pt x="11850" y="390"/>
                </a:lnTo>
                <a:close/>
                <a:moveTo>
                  <a:pt x="10098" y="4745"/>
                </a:moveTo>
                <a:lnTo>
                  <a:pt x="9976" y="4794"/>
                </a:lnTo>
                <a:lnTo>
                  <a:pt x="9879" y="4867"/>
                </a:lnTo>
                <a:lnTo>
                  <a:pt x="9684" y="5037"/>
                </a:lnTo>
                <a:lnTo>
                  <a:pt x="9149" y="5572"/>
                </a:lnTo>
                <a:lnTo>
                  <a:pt x="8687" y="6035"/>
                </a:lnTo>
                <a:lnTo>
                  <a:pt x="8468" y="6302"/>
                </a:lnTo>
                <a:lnTo>
                  <a:pt x="8273" y="6570"/>
                </a:lnTo>
                <a:lnTo>
                  <a:pt x="8249" y="6643"/>
                </a:lnTo>
                <a:lnTo>
                  <a:pt x="8273" y="6716"/>
                </a:lnTo>
                <a:lnTo>
                  <a:pt x="8346" y="6789"/>
                </a:lnTo>
                <a:lnTo>
                  <a:pt x="8419" y="6789"/>
                </a:lnTo>
                <a:lnTo>
                  <a:pt x="8565" y="6765"/>
                </a:lnTo>
                <a:lnTo>
                  <a:pt x="8687" y="6716"/>
                </a:lnTo>
                <a:lnTo>
                  <a:pt x="8833" y="6619"/>
                </a:lnTo>
                <a:lnTo>
                  <a:pt x="8979" y="6521"/>
                </a:lnTo>
                <a:lnTo>
                  <a:pt x="9222" y="6278"/>
                </a:lnTo>
                <a:lnTo>
                  <a:pt x="9417" y="6059"/>
                </a:lnTo>
                <a:lnTo>
                  <a:pt x="9976" y="5524"/>
                </a:lnTo>
                <a:lnTo>
                  <a:pt x="10171" y="5353"/>
                </a:lnTo>
                <a:lnTo>
                  <a:pt x="10268" y="5280"/>
                </a:lnTo>
                <a:lnTo>
                  <a:pt x="10341" y="5207"/>
                </a:lnTo>
                <a:lnTo>
                  <a:pt x="10414" y="5110"/>
                </a:lnTo>
                <a:lnTo>
                  <a:pt x="10414" y="5037"/>
                </a:lnTo>
                <a:lnTo>
                  <a:pt x="10414" y="4964"/>
                </a:lnTo>
                <a:lnTo>
                  <a:pt x="10390" y="4891"/>
                </a:lnTo>
                <a:lnTo>
                  <a:pt x="10341" y="4818"/>
                </a:lnTo>
                <a:lnTo>
                  <a:pt x="10268" y="4770"/>
                </a:lnTo>
                <a:lnTo>
                  <a:pt x="10195" y="4745"/>
                </a:lnTo>
                <a:close/>
                <a:moveTo>
                  <a:pt x="11047" y="3018"/>
                </a:moveTo>
                <a:lnTo>
                  <a:pt x="11193" y="3188"/>
                </a:lnTo>
                <a:lnTo>
                  <a:pt x="11339" y="3358"/>
                </a:lnTo>
                <a:lnTo>
                  <a:pt x="11680" y="3699"/>
                </a:lnTo>
                <a:lnTo>
                  <a:pt x="12385" y="4307"/>
                </a:lnTo>
                <a:lnTo>
                  <a:pt x="12994" y="4867"/>
                </a:lnTo>
                <a:lnTo>
                  <a:pt x="13602" y="5451"/>
                </a:lnTo>
                <a:lnTo>
                  <a:pt x="14162" y="6059"/>
                </a:lnTo>
                <a:lnTo>
                  <a:pt x="14429" y="6375"/>
                </a:lnTo>
                <a:lnTo>
                  <a:pt x="14697" y="6716"/>
                </a:lnTo>
                <a:lnTo>
                  <a:pt x="14624" y="6789"/>
                </a:lnTo>
                <a:lnTo>
                  <a:pt x="14308" y="6619"/>
                </a:lnTo>
                <a:lnTo>
                  <a:pt x="14137" y="6521"/>
                </a:lnTo>
                <a:lnTo>
                  <a:pt x="13943" y="6424"/>
                </a:lnTo>
                <a:lnTo>
                  <a:pt x="13821" y="6400"/>
                </a:lnTo>
                <a:lnTo>
                  <a:pt x="13748" y="6375"/>
                </a:lnTo>
                <a:lnTo>
                  <a:pt x="13699" y="6327"/>
                </a:lnTo>
                <a:lnTo>
                  <a:pt x="13675" y="6327"/>
                </a:lnTo>
                <a:lnTo>
                  <a:pt x="13651" y="6351"/>
                </a:lnTo>
                <a:lnTo>
                  <a:pt x="13651" y="6375"/>
                </a:lnTo>
                <a:lnTo>
                  <a:pt x="13724" y="6497"/>
                </a:lnTo>
                <a:lnTo>
                  <a:pt x="13772" y="6594"/>
                </a:lnTo>
                <a:lnTo>
                  <a:pt x="13918" y="6765"/>
                </a:lnTo>
                <a:lnTo>
                  <a:pt x="14089" y="6911"/>
                </a:lnTo>
                <a:lnTo>
                  <a:pt x="14405" y="7105"/>
                </a:lnTo>
                <a:lnTo>
                  <a:pt x="14332" y="7203"/>
                </a:lnTo>
                <a:lnTo>
                  <a:pt x="14283" y="7251"/>
                </a:lnTo>
                <a:lnTo>
                  <a:pt x="14235" y="7227"/>
                </a:lnTo>
                <a:lnTo>
                  <a:pt x="13967" y="7105"/>
                </a:lnTo>
                <a:lnTo>
                  <a:pt x="13699" y="6984"/>
                </a:lnTo>
                <a:lnTo>
                  <a:pt x="13602" y="6911"/>
                </a:lnTo>
                <a:lnTo>
                  <a:pt x="13480" y="6862"/>
                </a:lnTo>
                <a:lnTo>
                  <a:pt x="13359" y="6838"/>
                </a:lnTo>
                <a:lnTo>
                  <a:pt x="13237" y="6862"/>
                </a:lnTo>
                <a:lnTo>
                  <a:pt x="13188" y="6886"/>
                </a:lnTo>
                <a:lnTo>
                  <a:pt x="13188" y="6911"/>
                </a:lnTo>
                <a:lnTo>
                  <a:pt x="13164" y="6959"/>
                </a:lnTo>
                <a:lnTo>
                  <a:pt x="13188" y="6984"/>
                </a:lnTo>
                <a:lnTo>
                  <a:pt x="13261" y="7105"/>
                </a:lnTo>
                <a:lnTo>
                  <a:pt x="13383" y="7178"/>
                </a:lnTo>
                <a:lnTo>
                  <a:pt x="13626" y="7349"/>
                </a:lnTo>
                <a:lnTo>
                  <a:pt x="13821" y="7446"/>
                </a:lnTo>
                <a:lnTo>
                  <a:pt x="14016" y="7543"/>
                </a:lnTo>
                <a:lnTo>
                  <a:pt x="13699" y="7835"/>
                </a:lnTo>
                <a:lnTo>
                  <a:pt x="13480" y="7738"/>
                </a:lnTo>
                <a:lnTo>
                  <a:pt x="13237" y="7616"/>
                </a:lnTo>
                <a:lnTo>
                  <a:pt x="13018" y="7568"/>
                </a:lnTo>
                <a:lnTo>
                  <a:pt x="12896" y="7543"/>
                </a:lnTo>
                <a:lnTo>
                  <a:pt x="12775" y="7543"/>
                </a:lnTo>
                <a:lnTo>
                  <a:pt x="12702" y="7568"/>
                </a:lnTo>
                <a:lnTo>
                  <a:pt x="12653" y="7641"/>
                </a:lnTo>
                <a:lnTo>
                  <a:pt x="12653" y="7714"/>
                </a:lnTo>
                <a:lnTo>
                  <a:pt x="12653" y="7762"/>
                </a:lnTo>
                <a:lnTo>
                  <a:pt x="12702" y="7787"/>
                </a:lnTo>
                <a:lnTo>
                  <a:pt x="13042" y="7981"/>
                </a:lnTo>
                <a:lnTo>
                  <a:pt x="13383" y="8176"/>
                </a:lnTo>
                <a:lnTo>
                  <a:pt x="13164" y="8419"/>
                </a:lnTo>
                <a:lnTo>
                  <a:pt x="12969" y="8346"/>
                </a:lnTo>
                <a:lnTo>
                  <a:pt x="12775" y="8273"/>
                </a:lnTo>
                <a:lnTo>
                  <a:pt x="12580" y="8152"/>
                </a:lnTo>
                <a:lnTo>
                  <a:pt x="12483" y="8103"/>
                </a:lnTo>
                <a:lnTo>
                  <a:pt x="12385" y="8054"/>
                </a:lnTo>
                <a:lnTo>
                  <a:pt x="12337" y="8054"/>
                </a:lnTo>
                <a:lnTo>
                  <a:pt x="12288" y="8079"/>
                </a:lnTo>
                <a:lnTo>
                  <a:pt x="12264" y="8127"/>
                </a:lnTo>
                <a:lnTo>
                  <a:pt x="12264" y="8176"/>
                </a:lnTo>
                <a:lnTo>
                  <a:pt x="12312" y="8273"/>
                </a:lnTo>
                <a:lnTo>
                  <a:pt x="12410" y="8371"/>
                </a:lnTo>
                <a:lnTo>
                  <a:pt x="12507" y="8468"/>
                </a:lnTo>
                <a:lnTo>
                  <a:pt x="12604" y="8541"/>
                </a:lnTo>
                <a:lnTo>
                  <a:pt x="12750" y="8614"/>
                </a:lnTo>
                <a:lnTo>
                  <a:pt x="12921" y="8687"/>
                </a:lnTo>
                <a:lnTo>
                  <a:pt x="12726" y="8930"/>
                </a:lnTo>
                <a:lnTo>
                  <a:pt x="12531" y="8833"/>
                </a:lnTo>
                <a:lnTo>
                  <a:pt x="12361" y="8784"/>
                </a:lnTo>
                <a:lnTo>
                  <a:pt x="12142" y="8638"/>
                </a:lnTo>
                <a:lnTo>
                  <a:pt x="11923" y="8517"/>
                </a:lnTo>
                <a:lnTo>
                  <a:pt x="11899" y="8517"/>
                </a:lnTo>
                <a:lnTo>
                  <a:pt x="11850" y="8565"/>
                </a:lnTo>
                <a:lnTo>
                  <a:pt x="11826" y="8590"/>
                </a:lnTo>
                <a:lnTo>
                  <a:pt x="11826" y="8687"/>
                </a:lnTo>
                <a:lnTo>
                  <a:pt x="11850" y="8809"/>
                </a:lnTo>
                <a:lnTo>
                  <a:pt x="11947" y="8906"/>
                </a:lnTo>
                <a:lnTo>
                  <a:pt x="12045" y="9003"/>
                </a:lnTo>
                <a:lnTo>
                  <a:pt x="12166" y="9101"/>
                </a:lnTo>
                <a:lnTo>
                  <a:pt x="12458" y="9247"/>
                </a:lnTo>
                <a:lnTo>
                  <a:pt x="12166" y="9539"/>
                </a:lnTo>
                <a:lnTo>
                  <a:pt x="11947" y="9441"/>
                </a:lnTo>
                <a:lnTo>
                  <a:pt x="11753" y="9320"/>
                </a:lnTo>
                <a:lnTo>
                  <a:pt x="11582" y="9198"/>
                </a:lnTo>
                <a:lnTo>
                  <a:pt x="11461" y="9174"/>
                </a:lnTo>
                <a:lnTo>
                  <a:pt x="11339" y="9174"/>
                </a:lnTo>
                <a:lnTo>
                  <a:pt x="11315" y="9198"/>
                </a:lnTo>
                <a:lnTo>
                  <a:pt x="11315" y="9271"/>
                </a:lnTo>
                <a:lnTo>
                  <a:pt x="11363" y="9368"/>
                </a:lnTo>
                <a:lnTo>
                  <a:pt x="11436" y="9466"/>
                </a:lnTo>
                <a:lnTo>
                  <a:pt x="11582" y="9612"/>
                </a:lnTo>
                <a:lnTo>
                  <a:pt x="11728" y="9709"/>
                </a:lnTo>
                <a:lnTo>
                  <a:pt x="11850" y="9806"/>
                </a:lnTo>
                <a:lnTo>
                  <a:pt x="11777" y="9879"/>
                </a:lnTo>
                <a:lnTo>
                  <a:pt x="11728" y="9928"/>
                </a:lnTo>
                <a:lnTo>
                  <a:pt x="11704" y="9977"/>
                </a:lnTo>
                <a:lnTo>
                  <a:pt x="11680" y="10050"/>
                </a:lnTo>
                <a:lnTo>
                  <a:pt x="11680" y="10098"/>
                </a:lnTo>
                <a:lnTo>
                  <a:pt x="11655" y="10196"/>
                </a:lnTo>
                <a:lnTo>
                  <a:pt x="11680" y="10244"/>
                </a:lnTo>
                <a:lnTo>
                  <a:pt x="11704" y="10317"/>
                </a:lnTo>
                <a:lnTo>
                  <a:pt x="11777" y="10488"/>
                </a:lnTo>
                <a:lnTo>
                  <a:pt x="11874" y="10682"/>
                </a:lnTo>
                <a:lnTo>
                  <a:pt x="11680" y="10561"/>
                </a:lnTo>
                <a:lnTo>
                  <a:pt x="11509" y="10463"/>
                </a:lnTo>
                <a:lnTo>
                  <a:pt x="11412" y="10439"/>
                </a:lnTo>
                <a:lnTo>
                  <a:pt x="11217" y="10439"/>
                </a:lnTo>
                <a:lnTo>
                  <a:pt x="11144" y="10463"/>
                </a:lnTo>
                <a:lnTo>
                  <a:pt x="11096" y="10488"/>
                </a:lnTo>
                <a:lnTo>
                  <a:pt x="11096" y="10512"/>
                </a:lnTo>
                <a:lnTo>
                  <a:pt x="11096" y="10561"/>
                </a:lnTo>
                <a:lnTo>
                  <a:pt x="11096" y="10585"/>
                </a:lnTo>
                <a:lnTo>
                  <a:pt x="11193" y="10658"/>
                </a:lnTo>
                <a:lnTo>
                  <a:pt x="11315" y="10731"/>
                </a:lnTo>
                <a:lnTo>
                  <a:pt x="11509" y="10877"/>
                </a:lnTo>
                <a:lnTo>
                  <a:pt x="11753" y="11072"/>
                </a:lnTo>
                <a:lnTo>
                  <a:pt x="11996" y="11266"/>
                </a:lnTo>
                <a:lnTo>
                  <a:pt x="12020" y="11266"/>
                </a:lnTo>
                <a:lnTo>
                  <a:pt x="12093" y="11631"/>
                </a:lnTo>
                <a:lnTo>
                  <a:pt x="12118" y="11972"/>
                </a:lnTo>
                <a:lnTo>
                  <a:pt x="11777" y="11704"/>
                </a:lnTo>
                <a:lnTo>
                  <a:pt x="11461" y="11437"/>
                </a:lnTo>
                <a:lnTo>
                  <a:pt x="11315" y="11339"/>
                </a:lnTo>
                <a:lnTo>
                  <a:pt x="11144" y="11242"/>
                </a:lnTo>
                <a:lnTo>
                  <a:pt x="10974" y="11193"/>
                </a:lnTo>
                <a:lnTo>
                  <a:pt x="10877" y="11169"/>
                </a:lnTo>
                <a:lnTo>
                  <a:pt x="10779" y="11193"/>
                </a:lnTo>
                <a:lnTo>
                  <a:pt x="10755" y="11218"/>
                </a:lnTo>
                <a:lnTo>
                  <a:pt x="10779" y="11242"/>
                </a:lnTo>
                <a:lnTo>
                  <a:pt x="11363" y="11826"/>
                </a:lnTo>
                <a:lnTo>
                  <a:pt x="11509" y="11972"/>
                </a:lnTo>
                <a:lnTo>
                  <a:pt x="11680" y="12142"/>
                </a:lnTo>
                <a:lnTo>
                  <a:pt x="11850" y="12264"/>
                </a:lnTo>
                <a:lnTo>
                  <a:pt x="12069" y="12361"/>
                </a:lnTo>
                <a:lnTo>
                  <a:pt x="12118" y="12361"/>
                </a:lnTo>
                <a:lnTo>
                  <a:pt x="12118" y="12921"/>
                </a:lnTo>
                <a:lnTo>
                  <a:pt x="12093" y="13091"/>
                </a:lnTo>
                <a:lnTo>
                  <a:pt x="11972" y="12969"/>
                </a:lnTo>
                <a:lnTo>
                  <a:pt x="11850" y="12824"/>
                </a:lnTo>
                <a:lnTo>
                  <a:pt x="11655" y="12653"/>
                </a:lnTo>
                <a:lnTo>
                  <a:pt x="11120" y="12167"/>
                </a:lnTo>
                <a:lnTo>
                  <a:pt x="10877" y="11948"/>
                </a:lnTo>
                <a:lnTo>
                  <a:pt x="10731" y="11875"/>
                </a:lnTo>
                <a:lnTo>
                  <a:pt x="10585" y="11826"/>
                </a:lnTo>
                <a:lnTo>
                  <a:pt x="10536" y="11850"/>
                </a:lnTo>
                <a:lnTo>
                  <a:pt x="10512" y="11875"/>
                </a:lnTo>
                <a:lnTo>
                  <a:pt x="10536" y="12021"/>
                </a:lnTo>
                <a:lnTo>
                  <a:pt x="10609" y="12142"/>
                </a:lnTo>
                <a:lnTo>
                  <a:pt x="10682" y="12264"/>
                </a:lnTo>
                <a:lnTo>
                  <a:pt x="10779" y="12386"/>
                </a:lnTo>
                <a:lnTo>
                  <a:pt x="11023" y="12605"/>
                </a:lnTo>
                <a:lnTo>
                  <a:pt x="11217" y="12799"/>
                </a:lnTo>
                <a:lnTo>
                  <a:pt x="11728" y="13286"/>
                </a:lnTo>
                <a:lnTo>
                  <a:pt x="11801" y="13359"/>
                </a:lnTo>
                <a:lnTo>
                  <a:pt x="11874" y="13407"/>
                </a:lnTo>
                <a:lnTo>
                  <a:pt x="12045" y="13407"/>
                </a:lnTo>
                <a:lnTo>
                  <a:pt x="11947" y="13699"/>
                </a:lnTo>
                <a:lnTo>
                  <a:pt x="11899" y="13845"/>
                </a:lnTo>
                <a:lnTo>
                  <a:pt x="11826" y="13991"/>
                </a:lnTo>
                <a:lnTo>
                  <a:pt x="11631" y="13748"/>
                </a:lnTo>
                <a:lnTo>
                  <a:pt x="11412" y="13529"/>
                </a:lnTo>
                <a:lnTo>
                  <a:pt x="11169" y="13334"/>
                </a:lnTo>
                <a:lnTo>
                  <a:pt x="10950" y="13115"/>
                </a:lnTo>
                <a:lnTo>
                  <a:pt x="10536" y="12702"/>
                </a:lnTo>
                <a:lnTo>
                  <a:pt x="10439" y="12629"/>
                </a:lnTo>
                <a:lnTo>
                  <a:pt x="10293" y="12532"/>
                </a:lnTo>
                <a:lnTo>
                  <a:pt x="10171" y="12459"/>
                </a:lnTo>
                <a:lnTo>
                  <a:pt x="10098" y="12361"/>
                </a:lnTo>
                <a:lnTo>
                  <a:pt x="10074" y="12361"/>
                </a:lnTo>
                <a:lnTo>
                  <a:pt x="10049" y="12386"/>
                </a:lnTo>
                <a:lnTo>
                  <a:pt x="10098" y="12532"/>
                </a:lnTo>
                <a:lnTo>
                  <a:pt x="10147" y="12653"/>
                </a:lnTo>
                <a:lnTo>
                  <a:pt x="10293" y="12921"/>
                </a:lnTo>
                <a:lnTo>
                  <a:pt x="10487" y="13140"/>
                </a:lnTo>
                <a:lnTo>
                  <a:pt x="10706" y="13359"/>
                </a:lnTo>
                <a:lnTo>
                  <a:pt x="11169" y="13797"/>
                </a:lnTo>
                <a:lnTo>
                  <a:pt x="11388" y="14016"/>
                </a:lnTo>
                <a:lnTo>
                  <a:pt x="11558" y="14235"/>
                </a:lnTo>
                <a:lnTo>
                  <a:pt x="11412" y="14283"/>
                </a:lnTo>
                <a:lnTo>
                  <a:pt x="11266" y="14283"/>
                </a:lnTo>
                <a:lnTo>
                  <a:pt x="11096" y="14259"/>
                </a:lnTo>
                <a:lnTo>
                  <a:pt x="10925" y="14210"/>
                </a:lnTo>
                <a:lnTo>
                  <a:pt x="10877" y="14162"/>
                </a:lnTo>
                <a:lnTo>
                  <a:pt x="10414" y="13651"/>
                </a:lnTo>
                <a:lnTo>
                  <a:pt x="9903" y="13164"/>
                </a:lnTo>
                <a:lnTo>
                  <a:pt x="9392" y="12678"/>
                </a:lnTo>
                <a:lnTo>
                  <a:pt x="8857" y="12240"/>
                </a:lnTo>
                <a:lnTo>
                  <a:pt x="7811" y="11315"/>
                </a:lnTo>
                <a:lnTo>
                  <a:pt x="7300" y="10828"/>
                </a:lnTo>
                <a:lnTo>
                  <a:pt x="6813" y="10342"/>
                </a:lnTo>
                <a:lnTo>
                  <a:pt x="5913" y="9344"/>
                </a:lnTo>
                <a:lnTo>
                  <a:pt x="5426" y="8857"/>
                </a:lnTo>
                <a:lnTo>
                  <a:pt x="4940" y="8419"/>
                </a:lnTo>
                <a:lnTo>
                  <a:pt x="4429" y="7981"/>
                </a:lnTo>
                <a:lnTo>
                  <a:pt x="3918" y="7568"/>
                </a:lnTo>
                <a:lnTo>
                  <a:pt x="3747" y="7397"/>
                </a:lnTo>
                <a:lnTo>
                  <a:pt x="3577" y="7203"/>
                </a:lnTo>
                <a:lnTo>
                  <a:pt x="3504" y="7130"/>
                </a:lnTo>
                <a:lnTo>
                  <a:pt x="3407" y="7057"/>
                </a:lnTo>
                <a:lnTo>
                  <a:pt x="3309" y="7008"/>
                </a:lnTo>
                <a:lnTo>
                  <a:pt x="3212" y="6984"/>
                </a:lnTo>
                <a:lnTo>
                  <a:pt x="3163" y="6911"/>
                </a:lnTo>
                <a:lnTo>
                  <a:pt x="3139" y="6838"/>
                </a:lnTo>
                <a:lnTo>
                  <a:pt x="3163" y="6740"/>
                </a:lnTo>
                <a:lnTo>
                  <a:pt x="3163" y="6667"/>
                </a:lnTo>
                <a:lnTo>
                  <a:pt x="3236" y="6521"/>
                </a:lnTo>
                <a:lnTo>
                  <a:pt x="3358" y="6375"/>
                </a:lnTo>
                <a:lnTo>
                  <a:pt x="3504" y="6254"/>
                </a:lnTo>
                <a:lnTo>
                  <a:pt x="3650" y="6156"/>
                </a:lnTo>
                <a:lnTo>
                  <a:pt x="3942" y="6010"/>
                </a:lnTo>
                <a:lnTo>
                  <a:pt x="4234" y="5913"/>
                </a:lnTo>
                <a:lnTo>
                  <a:pt x="4526" y="5840"/>
                </a:lnTo>
                <a:lnTo>
                  <a:pt x="4842" y="5767"/>
                </a:lnTo>
                <a:lnTo>
                  <a:pt x="5134" y="5743"/>
                </a:lnTo>
                <a:lnTo>
                  <a:pt x="5499" y="5743"/>
                </a:lnTo>
                <a:lnTo>
                  <a:pt x="5864" y="5767"/>
                </a:lnTo>
                <a:lnTo>
                  <a:pt x="6229" y="5816"/>
                </a:lnTo>
                <a:lnTo>
                  <a:pt x="6594" y="5913"/>
                </a:lnTo>
                <a:lnTo>
                  <a:pt x="6862" y="6010"/>
                </a:lnTo>
                <a:lnTo>
                  <a:pt x="7154" y="6108"/>
                </a:lnTo>
                <a:lnTo>
                  <a:pt x="7446" y="6205"/>
                </a:lnTo>
                <a:lnTo>
                  <a:pt x="7592" y="6254"/>
                </a:lnTo>
                <a:lnTo>
                  <a:pt x="7738" y="6254"/>
                </a:lnTo>
                <a:lnTo>
                  <a:pt x="7787" y="6229"/>
                </a:lnTo>
                <a:lnTo>
                  <a:pt x="7860" y="6181"/>
                </a:lnTo>
                <a:lnTo>
                  <a:pt x="7884" y="6132"/>
                </a:lnTo>
                <a:lnTo>
                  <a:pt x="7884" y="6083"/>
                </a:lnTo>
                <a:lnTo>
                  <a:pt x="8006" y="5962"/>
                </a:lnTo>
                <a:lnTo>
                  <a:pt x="8079" y="5864"/>
                </a:lnTo>
                <a:lnTo>
                  <a:pt x="8346" y="5621"/>
                </a:lnTo>
                <a:lnTo>
                  <a:pt x="8614" y="5402"/>
                </a:lnTo>
                <a:lnTo>
                  <a:pt x="9198" y="4964"/>
                </a:lnTo>
                <a:lnTo>
                  <a:pt x="9490" y="4721"/>
                </a:lnTo>
                <a:lnTo>
                  <a:pt x="9757" y="4453"/>
                </a:lnTo>
                <a:lnTo>
                  <a:pt x="10293" y="3894"/>
                </a:lnTo>
                <a:lnTo>
                  <a:pt x="10706" y="3480"/>
                </a:lnTo>
                <a:lnTo>
                  <a:pt x="10901" y="3261"/>
                </a:lnTo>
                <a:lnTo>
                  <a:pt x="10974" y="3139"/>
                </a:lnTo>
                <a:lnTo>
                  <a:pt x="11047" y="3018"/>
                </a:lnTo>
                <a:close/>
                <a:moveTo>
                  <a:pt x="6327" y="10463"/>
                </a:moveTo>
                <a:lnTo>
                  <a:pt x="6594" y="10780"/>
                </a:lnTo>
                <a:lnTo>
                  <a:pt x="7057" y="11266"/>
                </a:lnTo>
                <a:lnTo>
                  <a:pt x="7543" y="11729"/>
                </a:lnTo>
                <a:lnTo>
                  <a:pt x="6643" y="12580"/>
                </a:lnTo>
                <a:lnTo>
                  <a:pt x="5718" y="13407"/>
                </a:lnTo>
                <a:lnTo>
                  <a:pt x="4794" y="14210"/>
                </a:lnTo>
                <a:lnTo>
                  <a:pt x="3820" y="14989"/>
                </a:lnTo>
                <a:lnTo>
                  <a:pt x="3042" y="15597"/>
                </a:lnTo>
                <a:lnTo>
                  <a:pt x="2263" y="16157"/>
                </a:lnTo>
                <a:lnTo>
                  <a:pt x="1460" y="16717"/>
                </a:lnTo>
                <a:lnTo>
                  <a:pt x="682" y="17301"/>
                </a:lnTo>
                <a:lnTo>
                  <a:pt x="1120" y="16765"/>
                </a:lnTo>
                <a:lnTo>
                  <a:pt x="1533" y="16230"/>
                </a:lnTo>
                <a:lnTo>
                  <a:pt x="1971" y="15646"/>
                </a:lnTo>
                <a:lnTo>
                  <a:pt x="2458" y="15111"/>
                </a:lnTo>
                <a:lnTo>
                  <a:pt x="3431" y="14064"/>
                </a:lnTo>
                <a:lnTo>
                  <a:pt x="4307" y="13018"/>
                </a:lnTo>
                <a:lnTo>
                  <a:pt x="5159" y="11972"/>
                </a:lnTo>
                <a:lnTo>
                  <a:pt x="5524" y="11485"/>
                </a:lnTo>
                <a:lnTo>
                  <a:pt x="5913" y="11023"/>
                </a:lnTo>
                <a:lnTo>
                  <a:pt x="6132" y="10755"/>
                </a:lnTo>
                <a:lnTo>
                  <a:pt x="6229" y="10609"/>
                </a:lnTo>
                <a:lnTo>
                  <a:pt x="6327" y="10463"/>
                </a:lnTo>
                <a:close/>
                <a:moveTo>
                  <a:pt x="11753" y="0"/>
                </a:moveTo>
                <a:lnTo>
                  <a:pt x="11558" y="49"/>
                </a:lnTo>
                <a:lnTo>
                  <a:pt x="11363" y="122"/>
                </a:lnTo>
                <a:lnTo>
                  <a:pt x="11217" y="219"/>
                </a:lnTo>
                <a:lnTo>
                  <a:pt x="11096" y="341"/>
                </a:lnTo>
                <a:lnTo>
                  <a:pt x="10974" y="463"/>
                </a:lnTo>
                <a:lnTo>
                  <a:pt x="10877" y="609"/>
                </a:lnTo>
                <a:lnTo>
                  <a:pt x="10779" y="779"/>
                </a:lnTo>
                <a:lnTo>
                  <a:pt x="10706" y="949"/>
                </a:lnTo>
                <a:lnTo>
                  <a:pt x="10633" y="1120"/>
                </a:lnTo>
                <a:lnTo>
                  <a:pt x="10585" y="1314"/>
                </a:lnTo>
                <a:lnTo>
                  <a:pt x="10536" y="1509"/>
                </a:lnTo>
                <a:lnTo>
                  <a:pt x="10512" y="1704"/>
                </a:lnTo>
                <a:lnTo>
                  <a:pt x="10512" y="1898"/>
                </a:lnTo>
                <a:lnTo>
                  <a:pt x="10512" y="2093"/>
                </a:lnTo>
                <a:lnTo>
                  <a:pt x="10536" y="2263"/>
                </a:lnTo>
                <a:lnTo>
                  <a:pt x="10585" y="2458"/>
                </a:lnTo>
                <a:lnTo>
                  <a:pt x="10633" y="2604"/>
                </a:lnTo>
                <a:lnTo>
                  <a:pt x="10731" y="2774"/>
                </a:lnTo>
                <a:lnTo>
                  <a:pt x="10609" y="2823"/>
                </a:lnTo>
                <a:lnTo>
                  <a:pt x="10487" y="2920"/>
                </a:lnTo>
                <a:lnTo>
                  <a:pt x="10293" y="3115"/>
                </a:lnTo>
                <a:lnTo>
                  <a:pt x="9928" y="3553"/>
                </a:lnTo>
                <a:lnTo>
                  <a:pt x="9417" y="4113"/>
                </a:lnTo>
                <a:lnTo>
                  <a:pt x="9149" y="4356"/>
                </a:lnTo>
                <a:lnTo>
                  <a:pt x="8857" y="4624"/>
                </a:lnTo>
                <a:lnTo>
                  <a:pt x="8298" y="5061"/>
                </a:lnTo>
                <a:lnTo>
                  <a:pt x="8030" y="5305"/>
                </a:lnTo>
                <a:lnTo>
                  <a:pt x="7787" y="5572"/>
                </a:lnTo>
                <a:lnTo>
                  <a:pt x="7714" y="5670"/>
                </a:lnTo>
                <a:lnTo>
                  <a:pt x="7616" y="5791"/>
                </a:lnTo>
                <a:lnTo>
                  <a:pt x="7470" y="5718"/>
                </a:lnTo>
                <a:lnTo>
                  <a:pt x="7300" y="5645"/>
                </a:lnTo>
                <a:lnTo>
                  <a:pt x="6935" y="5524"/>
                </a:lnTo>
                <a:lnTo>
                  <a:pt x="6570" y="5451"/>
                </a:lnTo>
                <a:lnTo>
                  <a:pt x="6254" y="5402"/>
                </a:lnTo>
                <a:lnTo>
                  <a:pt x="5767" y="5329"/>
                </a:lnTo>
                <a:lnTo>
                  <a:pt x="5280" y="5305"/>
                </a:lnTo>
                <a:lnTo>
                  <a:pt x="4794" y="5353"/>
                </a:lnTo>
                <a:lnTo>
                  <a:pt x="4307" y="5451"/>
                </a:lnTo>
                <a:lnTo>
                  <a:pt x="3942" y="5548"/>
                </a:lnTo>
                <a:lnTo>
                  <a:pt x="3601" y="5718"/>
                </a:lnTo>
                <a:lnTo>
                  <a:pt x="3431" y="5791"/>
                </a:lnTo>
                <a:lnTo>
                  <a:pt x="3261" y="5913"/>
                </a:lnTo>
                <a:lnTo>
                  <a:pt x="3139" y="6035"/>
                </a:lnTo>
                <a:lnTo>
                  <a:pt x="3017" y="6181"/>
                </a:lnTo>
                <a:lnTo>
                  <a:pt x="2871" y="6448"/>
                </a:lnTo>
                <a:lnTo>
                  <a:pt x="2823" y="6570"/>
                </a:lnTo>
                <a:lnTo>
                  <a:pt x="2798" y="6716"/>
                </a:lnTo>
                <a:lnTo>
                  <a:pt x="2798" y="6862"/>
                </a:lnTo>
                <a:lnTo>
                  <a:pt x="2823" y="7008"/>
                </a:lnTo>
                <a:lnTo>
                  <a:pt x="2871" y="7130"/>
                </a:lnTo>
                <a:lnTo>
                  <a:pt x="2969" y="7227"/>
                </a:lnTo>
                <a:lnTo>
                  <a:pt x="3042" y="7251"/>
                </a:lnTo>
                <a:lnTo>
                  <a:pt x="3115" y="7251"/>
                </a:lnTo>
                <a:lnTo>
                  <a:pt x="3285" y="7470"/>
                </a:lnTo>
                <a:lnTo>
                  <a:pt x="3455" y="7689"/>
                </a:lnTo>
                <a:lnTo>
                  <a:pt x="3650" y="7908"/>
                </a:lnTo>
                <a:lnTo>
                  <a:pt x="3869" y="8103"/>
                </a:lnTo>
                <a:lnTo>
                  <a:pt x="4307" y="8468"/>
                </a:lnTo>
                <a:lnTo>
                  <a:pt x="4769" y="8833"/>
                </a:lnTo>
                <a:lnTo>
                  <a:pt x="5086" y="9125"/>
                </a:lnTo>
                <a:lnTo>
                  <a:pt x="5402" y="9466"/>
                </a:lnTo>
                <a:lnTo>
                  <a:pt x="6010" y="10123"/>
                </a:lnTo>
                <a:lnTo>
                  <a:pt x="5962" y="10196"/>
                </a:lnTo>
                <a:lnTo>
                  <a:pt x="5864" y="10342"/>
                </a:lnTo>
                <a:lnTo>
                  <a:pt x="5767" y="10488"/>
                </a:lnTo>
                <a:lnTo>
                  <a:pt x="5499" y="10780"/>
                </a:lnTo>
                <a:lnTo>
                  <a:pt x="5110" y="11291"/>
                </a:lnTo>
                <a:lnTo>
                  <a:pt x="4721" y="11777"/>
                </a:lnTo>
                <a:lnTo>
                  <a:pt x="3820" y="12921"/>
                </a:lnTo>
                <a:lnTo>
                  <a:pt x="2871" y="14016"/>
                </a:lnTo>
                <a:lnTo>
                  <a:pt x="1995" y="14989"/>
                </a:lnTo>
                <a:lnTo>
                  <a:pt x="1582" y="15500"/>
                </a:lnTo>
                <a:lnTo>
                  <a:pt x="1168" y="16011"/>
                </a:lnTo>
                <a:lnTo>
                  <a:pt x="779" y="16571"/>
                </a:lnTo>
                <a:lnTo>
                  <a:pt x="584" y="16838"/>
                </a:lnTo>
                <a:lnTo>
                  <a:pt x="365" y="17106"/>
                </a:lnTo>
                <a:lnTo>
                  <a:pt x="244" y="17276"/>
                </a:lnTo>
                <a:lnTo>
                  <a:pt x="122" y="17422"/>
                </a:lnTo>
                <a:lnTo>
                  <a:pt x="49" y="17593"/>
                </a:lnTo>
                <a:lnTo>
                  <a:pt x="0" y="17787"/>
                </a:lnTo>
                <a:lnTo>
                  <a:pt x="0" y="17860"/>
                </a:lnTo>
                <a:lnTo>
                  <a:pt x="73" y="17909"/>
                </a:lnTo>
                <a:lnTo>
                  <a:pt x="122" y="17909"/>
                </a:lnTo>
                <a:lnTo>
                  <a:pt x="195" y="17885"/>
                </a:lnTo>
                <a:lnTo>
                  <a:pt x="219" y="17836"/>
                </a:lnTo>
                <a:lnTo>
                  <a:pt x="463" y="17763"/>
                </a:lnTo>
                <a:lnTo>
                  <a:pt x="682" y="17666"/>
                </a:lnTo>
                <a:lnTo>
                  <a:pt x="901" y="17544"/>
                </a:lnTo>
                <a:lnTo>
                  <a:pt x="1120" y="17398"/>
                </a:lnTo>
                <a:lnTo>
                  <a:pt x="1533" y="17106"/>
                </a:lnTo>
                <a:lnTo>
                  <a:pt x="1947" y="16838"/>
                </a:lnTo>
                <a:lnTo>
                  <a:pt x="2433" y="16522"/>
                </a:lnTo>
                <a:lnTo>
                  <a:pt x="2896" y="16206"/>
                </a:lnTo>
                <a:lnTo>
                  <a:pt x="3358" y="15865"/>
                </a:lnTo>
                <a:lnTo>
                  <a:pt x="3820" y="15524"/>
                </a:lnTo>
                <a:lnTo>
                  <a:pt x="4867" y="14697"/>
                </a:lnTo>
                <a:lnTo>
                  <a:pt x="5889" y="13845"/>
                </a:lnTo>
                <a:lnTo>
                  <a:pt x="6886" y="12945"/>
                </a:lnTo>
                <a:lnTo>
                  <a:pt x="7860" y="12045"/>
                </a:lnTo>
                <a:lnTo>
                  <a:pt x="7860" y="12021"/>
                </a:lnTo>
                <a:lnTo>
                  <a:pt x="9222" y="13261"/>
                </a:lnTo>
                <a:lnTo>
                  <a:pt x="9879" y="13870"/>
                </a:lnTo>
                <a:lnTo>
                  <a:pt x="10195" y="14210"/>
                </a:lnTo>
                <a:lnTo>
                  <a:pt x="10512" y="14527"/>
                </a:lnTo>
                <a:lnTo>
                  <a:pt x="10585" y="14600"/>
                </a:lnTo>
                <a:lnTo>
                  <a:pt x="10658" y="14624"/>
                </a:lnTo>
                <a:lnTo>
                  <a:pt x="10731" y="14624"/>
                </a:lnTo>
                <a:lnTo>
                  <a:pt x="10804" y="14600"/>
                </a:lnTo>
                <a:lnTo>
                  <a:pt x="10925" y="14648"/>
                </a:lnTo>
                <a:lnTo>
                  <a:pt x="11047" y="14673"/>
                </a:lnTo>
                <a:lnTo>
                  <a:pt x="11290" y="14721"/>
                </a:lnTo>
                <a:lnTo>
                  <a:pt x="11534" y="14697"/>
                </a:lnTo>
                <a:lnTo>
                  <a:pt x="11655" y="14673"/>
                </a:lnTo>
                <a:lnTo>
                  <a:pt x="11777" y="14624"/>
                </a:lnTo>
                <a:lnTo>
                  <a:pt x="11923" y="14527"/>
                </a:lnTo>
                <a:lnTo>
                  <a:pt x="12045" y="14429"/>
                </a:lnTo>
                <a:lnTo>
                  <a:pt x="12142" y="14283"/>
                </a:lnTo>
                <a:lnTo>
                  <a:pt x="12239" y="14137"/>
                </a:lnTo>
                <a:lnTo>
                  <a:pt x="12312" y="13967"/>
                </a:lnTo>
                <a:lnTo>
                  <a:pt x="12385" y="13797"/>
                </a:lnTo>
                <a:lnTo>
                  <a:pt x="12458" y="13480"/>
                </a:lnTo>
                <a:lnTo>
                  <a:pt x="12531" y="13091"/>
                </a:lnTo>
                <a:lnTo>
                  <a:pt x="12580" y="12653"/>
                </a:lnTo>
                <a:lnTo>
                  <a:pt x="12580" y="12240"/>
                </a:lnTo>
                <a:lnTo>
                  <a:pt x="12556" y="11802"/>
                </a:lnTo>
                <a:lnTo>
                  <a:pt x="12483" y="11364"/>
                </a:lnTo>
                <a:lnTo>
                  <a:pt x="12385" y="10950"/>
                </a:lnTo>
                <a:lnTo>
                  <a:pt x="12264" y="10536"/>
                </a:lnTo>
                <a:lnTo>
                  <a:pt x="12093" y="10171"/>
                </a:lnTo>
                <a:lnTo>
                  <a:pt x="12337" y="9977"/>
                </a:lnTo>
                <a:lnTo>
                  <a:pt x="12580" y="9758"/>
                </a:lnTo>
                <a:lnTo>
                  <a:pt x="12994" y="9295"/>
                </a:lnTo>
                <a:lnTo>
                  <a:pt x="13407" y="8833"/>
                </a:lnTo>
                <a:lnTo>
                  <a:pt x="13845" y="8371"/>
                </a:lnTo>
                <a:lnTo>
                  <a:pt x="13918" y="8322"/>
                </a:lnTo>
                <a:lnTo>
                  <a:pt x="13967" y="8273"/>
                </a:lnTo>
                <a:lnTo>
                  <a:pt x="14259" y="8006"/>
                </a:lnTo>
                <a:lnTo>
                  <a:pt x="14575" y="7714"/>
                </a:lnTo>
                <a:lnTo>
                  <a:pt x="14721" y="7543"/>
                </a:lnTo>
                <a:lnTo>
                  <a:pt x="14867" y="7373"/>
                </a:lnTo>
                <a:lnTo>
                  <a:pt x="14965" y="7203"/>
                </a:lnTo>
                <a:lnTo>
                  <a:pt x="15062" y="7057"/>
                </a:lnTo>
                <a:lnTo>
                  <a:pt x="15427" y="7154"/>
                </a:lnTo>
                <a:lnTo>
                  <a:pt x="15865" y="7203"/>
                </a:lnTo>
                <a:lnTo>
                  <a:pt x="16279" y="7227"/>
                </a:lnTo>
                <a:lnTo>
                  <a:pt x="16498" y="7203"/>
                </a:lnTo>
                <a:lnTo>
                  <a:pt x="16717" y="7178"/>
                </a:lnTo>
                <a:lnTo>
                  <a:pt x="16911" y="7130"/>
                </a:lnTo>
                <a:lnTo>
                  <a:pt x="17106" y="7057"/>
                </a:lnTo>
                <a:lnTo>
                  <a:pt x="17300" y="6959"/>
                </a:lnTo>
                <a:lnTo>
                  <a:pt x="17446" y="6862"/>
                </a:lnTo>
                <a:lnTo>
                  <a:pt x="17617" y="6740"/>
                </a:lnTo>
                <a:lnTo>
                  <a:pt x="17738" y="6594"/>
                </a:lnTo>
                <a:lnTo>
                  <a:pt x="17836" y="6424"/>
                </a:lnTo>
                <a:lnTo>
                  <a:pt x="17909" y="6229"/>
                </a:lnTo>
                <a:lnTo>
                  <a:pt x="17957" y="6108"/>
                </a:lnTo>
                <a:lnTo>
                  <a:pt x="17957" y="5986"/>
                </a:lnTo>
                <a:lnTo>
                  <a:pt x="17933" y="5864"/>
                </a:lnTo>
                <a:lnTo>
                  <a:pt x="17909" y="5743"/>
                </a:lnTo>
                <a:lnTo>
                  <a:pt x="17811" y="5548"/>
                </a:lnTo>
                <a:lnTo>
                  <a:pt x="17690" y="5353"/>
                </a:lnTo>
                <a:lnTo>
                  <a:pt x="17495" y="5183"/>
                </a:lnTo>
                <a:lnTo>
                  <a:pt x="17325" y="5013"/>
                </a:lnTo>
                <a:lnTo>
                  <a:pt x="16960" y="4721"/>
                </a:lnTo>
                <a:lnTo>
                  <a:pt x="16692" y="4453"/>
                </a:lnTo>
                <a:lnTo>
                  <a:pt x="16425" y="4161"/>
                </a:lnTo>
                <a:lnTo>
                  <a:pt x="15914" y="3577"/>
                </a:lnTo>
                <a:lnTo>
                  <a:pt x="15403" y="2993"/>
                </a:lnTo>
                <a:lnTo>
                  <a:pt x="15135" y="2701"/>
                </a:lnTo>
                <a:lnTo>
                  <a:pt x="14843" y="2434"/>
                </a:lnTo>
                <a:lnTo>
                  <a:pt x="14283" y="1996"/>
                </a:lnTo>
                <a:lnTo>
                  <a:pt x="14016" y="1777"/>
                </a:lnTo>
                <a:lnTo>
                  <a:pt x="13772" y="1533"/>
                </a:lnTo>
                <a:lnTo>
                  <a:pt x="13529" y="1266"/>
                </a:lnTo>
                <a:lnTo>
                  <a:pt x="13310" y="998"/>
                </a:lnTo>
                <a:lnTo>
                  <a:pt x="13091" y="706"/>
                </a:lnTo>
                <a:lnTo>
                  <a:pt x="12848" y="438"/>
                </a:lnTo>
                <a:lnTo>
                  <a:pt x="12677" y="292"/>
                </a:lnTo>
                <a:lnTo>
                  <a:pt x="12507" y="171"/>
                </a:lnTo>
                <a:lnTo>
                  <a:pt x="12337" y="98"/>
                </a:lnTo>
                <a:lnTo>
                  <a:pt x="12142" y="25"/>
                </a:lnTo>
                <a:lnTo>
                  <a:pt x="119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p:cNvSpPr txBox="1"/>
          <p:nvPr/>
        </p:nvSpPr>
        <p:spPr>
          <a:xfrm>
            <a:off x="607702" y="150606"/>
            <a:ext cx="2616629" cy="400110"/>
          </a:xfrm>
          <a:prstGeom prst="rect">
            <a:avLst/>
          </a:prstGeom>
          <a:solidFill>
            <a:srgbClr val="809DC2">
              <a:lumMod val="20000"/>
              <a:lumOff val="80000"/>
            </a:srgbClr>
          </a:solidFill>
          <a:ln w="25400" cap="flat" cmpd="sng" algn="ctr">
            <a:solidFill>
              <a:srgbClr val="809DC2">
                <a:lumMod val="20000"/>
                <a:lumOff val="80000"/>
              </a:srgbClr>
            </a:solidFill>
            <a:prstDash val="solid"/>
          </a:ln>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rPr>
              <a:t>6.20 </a:t>
            </a:r>
            <a:r>
              <a:rPr kumimoji="0" lang="en-US" sz="2000" b="1" i="0" u="none" strike="noStrike" kern="0" cap="none" spc="0" normalizeH="0" baseline="0" noProof="0" dirty="0">
                <a:ln>
                  <a:noFill/>
                </a:ln>
                <a:solidFill>
                  <a:srgbClr val="2B3547"/>
                </a:solidFill>
                <a:effectLst/>
                <a:uLnTx/>
                <a:uFillTx/>
                <a:latin typeface="Arial"/>
                <a:ea typeface="+mn-ea"/>
                <a:cs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endParaRPr>
          </a:p>
        </p:txBody>
      </p:sp>
      <mc:AlternateContent xmlns:mc="http://schemas.openxmlformats.org/markup-compatibility/2006" xmlns:a14="http://schemas.microsoft.com/office/drawing/2010/main">
        <mc:Choice Requires="a14">
          <p:sp>
            <p:nvSpPr>
              <p:cNvPr id="3" name="Rectangle 2"/>
              <p:cNvSpPr/>
              <p:nvPr/>
            </p:nvSpPr>
            <p:spPr>
              <a:xfrm>
                <a:off x="7060544" y="1008596"/>
                <a:ext cx="397865" cy="6685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3</m:t>
                          </m:r>
                        </m:num>
                        <m:den>
                          <m:r>
                            <a:rPr lang="en-US" sz="2000">
                              <a:latin typeface="Cambria Math" panose="02040503050406030204" pitchFamily="18" charset="0"/>
                            </a:rPr>
                            <m:t>4</m:t>
                          </m:r>
                        </m:den>
                      </m:f>
                    </m:oMath>
                  </m:oMathPara>
                </a14:m>
                <a:endParaRPr lang="en-US" sz="2000" dirty="0"/>
              </a:p>
            </p:txBody>
          </p:sp>
        </mc:Choice>
        <mc:Fallback xmlns="">
          <p:sp>
            <p:nvSpPr>
              <p:cNvPr id="3" name="Rectangle 2"/>
              <p:cNvSpPr>
                <a:spLocks noRot="1" noChangeAspect="1" noMove="1" noResize="1" noEditPoints="1" noAdjustHandles="1" noChangeArrowheads="1" noChangeShapeType="1" noTextEdit="1"/>
              </p:cNvSpPr>
              <p:nvPr/>
            </p:nvSpPr>
            <p:spPr>
              <a:xfrm>
                <a:off x="7060544" y="1008596"/>
                <a:ext cx="397865" cy="668516"/>
              </a:xfrm>
              <a:prstGeom prst="rect">
                <a:avLst/>
              </a:prstGeom>
              <a:blipFill>
                <a:blip r:embed="rId3"/>
                <a:stretch>
                  <a:fillRect/>
                </a:stretch>
              </a:blipFill>
            </p:spPr>
            <p:txBody>
              <a:bodyPr/>
              <a:lstStyle/>
              <a:p>
                <a:r>
                  <a:rPr lang="en-US">
                    <a:noFill/>
                  </a:rPr>
                  <a:t> </a:t>
                </a:r>
              </a:p>
            </p:txBody>
          </p:sp>
        </mc:Fallback>
      </mc:AlternateContent>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228" y="3039301"/>
            <a:ext cx="2826205" cy="1955340"/>
          </a:xfrm>
          <a:prstGeom prst="rect">
            <a:avLst/>
          </a:prstGeom>
        </p:spPr>
      </p:pic>
      <p:pic>
        <p:nvPicPr>
          <p:cNvPr id="11" name="Picture 6"/>
          <p:cNvPicPr>
            <a:picLocks noChangeAspect="1"/>
          </p:cNvPicPr>
          <p:nvPr/>
        </p:nvPicPr>
        <p:blipFill>
          <a:blip r:embed="rId5"/>
          <a:srcRect/>
          <a:stretch>
            <a:fillRect/>
          </a:stretch>
        </p:blipFill>
        <p:spPr>
          <a:xfrm>
            <a:off x="5992528" y="3543807"/>
            <a:ext cx="1761584" cy="1370365"/>
          </a:xfrm>
          <a:prstGeom prst="rect">
            <a:avLst/>
          </a:prstGeom>
        </p:spPr>
      </p:pic>
    </p:spTree>
    <p:extLst>
      <p:ext uri="{BB962C8B-B14F-4D97-AF65-F5344CB8AC3E}">
        <p14:creationId xmlns:p14="http://schemas.microsoft.com/office/powerpoint/2010/main" val="34287346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Google Shape;225;p20"/>
          <p:cNvSpPr txBox="1">
            <a:spLocks/>
          </p:cNvSpPr>
          <p:nvPr/>
        </p:nvSpPr>
        <p:spPr>
          <a:xfrm>
            <a:off x="2866287" y="177969"/>
            <a:ext cx="3676600" cy="396300"/>
          </a:xfrm>
          <a:prstGeom prst="rect">
            <a:avLst/>
          </a:prstGeom>
        </p:spPr>
        <p:txBody>
          <a:bodyPr spcFirstLastPara="1" wrap="square" lIns="0" tIns="0" rIns="0" bIns="0" anchor="ctr" anchorCtr="0">
            <a:noAutofit/>
          </a:bodyPr>
          <a:lstStyle>
            <a:lvl1pPr algn="ctr" defTabSz="457200" rtl="0" eaLnBrk="1" latinLnBrk="0" hangingPunct="1">
              <a:spcBef>
                <a:spcPct val="0"/>
              </a:spcBef>
              <a:buNone/>
              <a:defRPr sz="2200" kern="1200">
                <a:solidFill>
                  <a:schemeClr val="tx1"/>
                </a:solidFill>
                <a:latin typeface="+mj-lt"/>
                <a:ea typeface="+mj-ea"/>
                <a:cs typeface="+mj-cs"/>
              </a:defRPr>
            </a:lvl1pPr>
          </a:lstStyle>
          <a:p>
            <a:pPr>
              <a:lnSpc>
                <a:spcPct val="150000"/>
              </a:lnSpc>
              <a:buClr>
                <a:srgbClr val="000000"/>
              </a:buClr>
              <a:buFontTx/>
            </a:pPr>
            <a:r>
              <a:rPr lang="en-US" b="1" dirty="0" smtClean="0">
                <a:solidFill>
                  <a:srgbClr val="FF0000"/>
                </a:solidFill>
                <a:latin typeface="Arial" panose="020B0604020202020204" pitchFamily="34" charset="0"/>
                <a:ea typeface="Calibri" panose="020F0502020204030204" pitchFamily="34" charset="0"/>
                <a:cs typeface="Arial"/>
                <a:sym typeface="Arial"/>
              </a:rPr>
              <a:t>1. </a:t>
            </a:r>
            <a:r>
              <a:rPr lang="vi-VN" b="1" dirty="0" smtClean="0">
                <a:solidFill>
                  <a:srgbClr val="FF0000"/>
                </a:solidFill>
                <a:latin typeface="Arial" panose="020B0604020202020204" pitchFamily="34" charset="0"/>
                <a:ea typeface="Calibri" panose="020F0502020204030204" pitchFamily="34" charset="0"/>
                <a:cs typeface="Arial"/>
                <a:sym typeface="Arial"/>
              </a:rPr>
              <a:t>Đại lượng tỉ lệ thuận</a:t>
            </a:r>
            <a:endParaRPr lang="vi-VN" b="1" dirty="0">
              <a:solidFill>
                <a:srgbClr val="FF0000"/>
              </a:solidFill>
              <a:latin typeface="Arial" panose="020B0604020202020204" pitchFamily="34" charset="0"/>
              <a:ea typeface="Calibri" panose="020F0502020204030204" pitchFamily="34" charset="0"/>
              <a:cs typeface="Arial"/>
              <a:sym typeface="Arial"/>
            </a:endParaRPr>
          </a:p>
        </p:txBody>
      </p:sp>
      <p:sp>
        <p:nvSpPr>
          <p:cNvPr id="17" name="TextBox 16"/>
          <p:cNvSpPr txBox="1"/>
          <p:nvPr/>
        </p:nvSpPr>
        <p:spPr>
          <a:xfrm>
            <a:off x="788642" y="2470251"/>
            <a:ext cx="1137989" cy="400110"/>
          </a:xfrm>
          <a:prstGeom prst="rect">
            <a:avLst/>
          </a:prstGeom>
          <a:noFill/>
        </p:spPr>
        <p:txBody>
          <a:bodyPr wrap="square" rtlCol="0">
            <a:spAutoFit/>
          </a:bodyPr>
          <a:lstStyle/>
          <a:p>
            <a:r>
              <a:rPr lang="nl-NL" sz="2000" b="1" dirty="0" smtClean="0">
                <a:latin typeface="Arial" panose="020B0604020202020204" pitchFamily="34" charset="0"/>
                <a:cs typeface="Arial" panose="020B0604020202020204" pitchFamily="34" charset="0"/>
              </a:rPr>
              <a:t>HĐ </a:t>
            </a:r>
            <a:r>
              <a:rPr lang="nl-NL" sz="2000" b="1" dirty="0">
                <a:latin typeface="Arial" panose="020B0604020202020204" pitchFamily="34" charset="0"/>
                <a:cs typeface="Arial" panose="020B0604020202020204" pitchFamily="34" charset="0"/>
              </a:rPr>
              <a:t>1</a:t>
            </a:r>
            <a:r>
              <a:rPr lang="nl-NL" sz="2000" b="1"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
        <p:nvSpPr>
          <p:cNvPr id="20" name="Rectangle 19"/>
          <p:cNvSpPr/>
          <p:nvPr/>
        </p:nvSpPr>
        <p:spPr>
          <a:xfrm>
            <a:off x="783922" y="440431"/>
            <a:ext cx="7985108" cy="1477328"/>
          </a:xfrm>
          <a:prstGeom prst="rect">
            <a:avLst/>
          </a:prstGeom>
        </p:spPr>
        <p:txBody>
          <a:bodyPr wrap="square">
            <a:spAutoFit/>
          </a:bodyPr>
          <a:lstStyle/>
          <a:p>
            <a:pPr lvl="0" algn="just">
              <a:lnSpc>
                <a:spcPct val="150000"/>
              </a:lnSpc>
            </a:pPr>
            <a:r>
              <a:rPr lang="nl-NL" sz="2000" b="1" dirty="0">
                <a:latin typeface="Times New Roman" panose="02020603050405020304" pitchFamily="18" charset="0"/>
                <a:ea typeface="Calibri" panose="020F0502020204030204" pitchFamily="34" charset="0"/>
                <a:cs typeface="Times New Roman" panose="02020603050405020304" pitchFamily="18" charset="0"/>
              </a:rPr>
              <a:t>Nhận biết đại lượng tỉ lệ thuận</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nl-NL" sz="2000" dirty="0">
                <a:latin typeface="Times New Roman" panose="02020603050405020304" pitchFamily="18" charset="0"/>
                <a:ea typeface="Calibri" panose="020F0502020204030204" pitchFamily="34" charset="0"/>
                <a:cs typeface="Times New Roman" panose="02020603050405020304" pitchFamily="18" charset="0"/>
              </a:rPr>
              <a:t>Một xe ô tô di chuyển với vận tốc không đổi 60km/h. Gọi s(km) là quãng đường ô tô đi được trong khoảng thời gian t(h).</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21" name="Picture 3">
            <a:extLst>
              <a:ext uri="{FF2B5EF4-FFF2-40B4-BE49-F238E27FC236}">
                <a16:creationId xmlns:a16="http://schemas.microsoft.com/office/drawing/2014/main" id="{96E85870-286D-4CCC-AA6B-47C2AF4CDE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602510">
            <a:off x="252835" y="419367"/>
            <a:ext cx="398892" cy="586606"/>
          </a:xfrm>
          <a:prstGeom prst="rect">
            <a:avLst/>
          </a:prstGeom>
        </p:spPr>
      </p:pic>
      <p:sp>
        <p:nvSpPr>
          <p:cNvPr id="22" name="Rectangle 21"/>
          <p:cNvSpPr/>
          <p:nvPr/>
        </p:nvSpPr>
        <p:spPr>
          <a:xfrm>
            <a:off x="2949449" y="1872734"/>
            <a:ext cx="2740254" cy="47902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en-US" sz="2000" b="1" dirty="0" smtClean="0"/>
              <a:t>THẢO LUẬN NHÓM</a:t>
            </a:r>
            <a:endParaRPr lang="en-US" sz="2000" b="1" dirty="0"/>
          </a:p>
        </p:txBody>
      </p:sp>
      <p:pic>
        <p:nvPicPr>
          <p:cNvPr id="23" name="Picture 4"/>
          <p:cNvPicPr>
            <a:picLocks noChangeAspect="1"/>
          </p:cNvPicPr>
          <p:nvPr/>
        </p:nvPicPr>
        <p:blipFill>
          <a:blip r:embed="rId10"/>
          <a:srcRect/>
          <a:stretch>
            <a:fillRect/>
          </a:stretch>
        </p:blipFill>
        <p:spPr>
          <a:xfrm>
            <a:off x="7563931" y="82769"/>
            <a:ext cx="1099860" cy="983000"/>
          </a:xfrm>
          <a:prstGeom prst="rect">
            <a:avLst/>
          </a:prstGeom>
        </p:spPr>
      </p:pic>
      <p:sp>
        <p:nvSpPr>
          <p:cNvPr id="28" name="Rectangle 27"/>
          <p:cNvSpPr/>
          <p:nvPr/>
        </p:nvSpPr>
        <p:spPr>
          <a:xfrm>
            <a:off x="1571396" y="2393307"/>
            <a:ext cx="6122863" cy="553998"/>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Thay mỗi dấu "?" trong bảng sau bằng số thích hợp.</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48127256"/>
              </p:ext>
            </p:extLst>
          </p:nvPr>
        </p:nvGraphicFramePr>
        <p:xfrm>
          <a:off x="1639047" y="2956337"/>
          <a:ext cx="4674450" cy="985528"/>
        </p:xfrm>
        <a:graphic>
          <a:graphicData uri="http://schemas.openxmlformats.org/drawingml/2006/table">
            <a:tbl>
              <a:tblPr firstRow="1" firstCol="1" bandRow="1"/>
              <a:tblGrid>
                <a:gridCol w="962410">
                  <a:extLst>
                    <a:ext uri="{9D8B030D-6E8A-4147-A177-3AD203B41FA5}">
                      <a16:colId xmlns:a16="http://schemas.microsoft.com/office/drawing/2014/main" val="4179722582"/>
                    </a:ext>
                  </a:extLst>
                </a:gridCol>
                <a:gridCol w="928010">
                  <a:extLst>
                    <a:ext uri="{9D8B030D-6E8A-4147-A177-3AD203B41FA5}">
                      <a16:colId xmlns:a16="http://schemas.microsoft.com/office/drawing/2014/main" val="2627577544"/>
                    </a:ext>
                  </a:extLst>
                </a:gridCol>
                <a:gridCol w="928010">
                  <a:extLst>
                    <a:ext uri="{9D8B030D-6E8A-4147-A177-3AD203B41FA5}">
                      <a16:colId xmlns:a16="http://schemas.microsoft.com/office/drawing/2014/main" val="322807333"/>
                    </a:ext>
                  </a:extLst>
                </a:gridCol>
                <a:gridCol w="928010">
                  <a:extLst>
                    <a:ext uri="{9D8B030D-6E8A-4147-A177-3AD203B41FA5}">
                      <a16:colId xmlns:a16="http://schemas.microsoft.com/office/drawing/2014/main" val="1058602601"/>
                    </a:ext>
                  </a:extLst>
                </a:gridCol>
                <a:gridCol w="928010">
                  <a:extLst>
                    <a:ext uri="{9D8B030D-6E8A-4147-A177-3AD203B41FA5}">
                      <a16:colId xmlns:a16="http://schemas.microsoft.com/office/drawing/2014/main" val="2015327092"/>
                    </a:ext>
                  </a:extLst>
                </a:gridCol>
              </a:tblGrid>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t(h)</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1</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1.5</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2</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3</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4763214"/>
                  </a:ext>
                </a:extLst>
              </a:tr>
              <a:tr h="492764">
                <a:tc>
                  <a:txBody>
                    <a:bodyPr/>
                    <a:lstStyle/>
                    <a:p>
                      <a:pPr algn="ctr">
                        <a:lnSpc>
                          <a:spcPct val="150000"/>
                        </a:lnSpc>
                        <a:spcAft>
                          <a:spcPts val="600"/>
                        </a:spcAft>
                      </a:pPr>
                      <a:r>
                        <a:rPr lang="en-US" sz="2000" b="1" dirty="0">
                          <a:effectLst/>
                          <a:latin typeface="Arial" panose="020B0604020202020204" pitchFamily="34" charset="0"/>
                          <a:ea typeface="Calibri" panose="020F0502020204030204" pitchFamily="34" charset="0"/>
                          <a:cs typeface="Arial" panose="020B0604020202020204" pitchFamily="34" charset="0"/>
                        </a:rPr>
                        <a:t>s(km)</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a:effectLst/>
                          <a:latin typeface="Arial" panose="020B0604020202020204" pitchFamily="34" charset="0"/>
                          <a:ea typeface="Calibri" panose="020F0502020204030204" pitchFamily="34" charset="0"/>
                          <a:cs typeface="Arial" panose="020B0604020202020204" pitchFamily="34" charset="0"/>
                        </a:rPr>
                        <a:t>?</a:t>
                      </a:r>
                      <a:endParaRPr lang="en-US"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600"/>
                        </a:spcAft>
                      </a:pP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6166484"/>
                  </a:ext>
                </a:extLst>
              </a:tr>
            </a:tbl>
          </a:graphicData>
        </a:graphic>
      </p:graphicFrame>
      <p:sp>
        <p:nvSpPr>
          <p:cNvPr id="24" name="Rectangle 23"/>
          <p:cNvSpPr/>
          <p:nvPr/>
        </p:nvSpPr>
        <p:spPr>
          <a:xfrm>
            <a:off x="1357636" y="3950897"/>
            <a:ext cx="7288416" cy="1015663"/>
          </a:xfrm>
          <a:prstGeom prst="rect">
            <a:avLst/>
          </a:prstGeom>
        </p:spPr>
        <p:txBody>
          <a:bodyPr wrap="square">
            <a:spAutoFit/>
          </a:bodyPr>
          <a:lstStyle/>
          <a:p>
            <a:pPr algn="just">
              <a:lnSpc>
                <a:spcPct val="150000"/>
              </a:lnSpc>
              <a:spcAft>
                <a:spcPts val="800"/>
              </a:spcAft>
            </a:pPr>
            <a:r>
              <a:rPr lang="nl-NL" sz="2000" dirty="0">
                <a:latin typeface="Arial" panose="020B0604020202020204" pitchFamily="34" charset="0"/>
                <a:ea typeface="Calibri" panose="020F0502020204030204" pitchFamily="34" charset="0"/>
                <a:cs typeface="Arial" panose="020B0604020202020204" pitchFamily="34" charset="0"/>
              </a:rPr>
              <a:t>Viết công thức tính quãng đường s theo thời gian di chuyển tương ứng 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
        <p:nvSpPr>
          <p:cNvPr id="25" name="TextBox 24"/>
          <p:cNvSpPr txBox="1"/>
          <p:nvPr/>
        </p:nvSpPr>
        <p:spPr>
          <a:xfrm>
            <a:off x="638434" y="4027841"/>
            <a:ext cx="1137989" cy="400110"/>
          </a:xfrm>
          <a:prstGeom prst="rect">
            <a:avLst/>
          </a:prstGeom>
          <a:noFill/>
        </p:spPr>
        <p:txBody>
          <a:bodyPr wrap="square" rtlCol="0">
            <a:spAutoFit/>
          </a:bodyPr>
          <a:lstStyle/>
          <a:p>
            <a:r>
              <a:rPr lang="nl-NL" sz="2000" b="1" smtClean="0">
                <a:latin typeface="Arial" panose="020B0604020202020204" pitchFamily="34" charset="0"/>
                <a:cs typeface="Arial" panose="020B0604020202020204" pitchFamily="34" charset="0"/>
              </a:rPr>
              <a:t>HĐ </a:t>
            </a:r>
            <a:r>
              <a:rPr lang="nl-NL" sz="2000" b="1" dirty="0">
                <a:latin typeface="Arial" panose="020B0604020202020204" pitchFamily="34" charset="0"/>
                <a:cs typeface="Arial" panose="020B0604020202020204" pitchFamily="34" charset="0"/>
              </a:rPr>
              <a:t>2</a:t>
            </a:r>
            <a:r>
              <a:rPr lang="nl-NL" sz="2000" b="1"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3142026"/>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20" grpId="0"/>
      <p:bldP spid="22" grpId="0" animBg="1"/>
      <p:bldP spid="28" grpId="0"/>
      <p:bldP spid="24"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02"/>
        <p:cNvGrpSpPr/>
        <p:nvPr/>
      </p:nvGrpSpPr>
      <p:grpSpPr>
        <a:xfrm>
          <a:off x="0" y="0"/>
          <a:ext cx="0" cy="0"/>
          <a:chOff x="0" y="0"/>
          <a:chExt cx="0" cy="0"/>
        </a:xfrm>
      </p:grpSpPr>
      <p:sp>
        <p:nvSpPr>
          <p:cNvPr id="403" name="Google Shape;403;p3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500" b="1" i="0" u="none" strike="noStrike" kern="0" cap="none" spc="0" normalizeH="0" baseline="0" noProof="0">
                <a:ln>
                  <a:noFill/>
                </a:ln>
                <a:solidFill>
                  <a:srgbClr val="EDF0EB"/>
                </a:solidFill>
                <a:effectLst/>
                <a:uLnTx/>
                <a:uFillTx/>
                <a:latin typeface="Amatic SC"/>
                <a:cs typeface="Amatic SC"/>
                <a:sym typeface="Amatic SC"/>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500" b="1" i="0" u="none" strike="noStrike" kern="0" cap="none" spc="0" normalizeH="0" baseline="0" noProof="0">
              <a:ln>
                <a:noFill/>
              </a:ln>
              <a:solidFill>
                <a:srgbClr val="EDF0EB"/>
              </a:solidFill>
              <a:effectLst/>
              <a:uLnTx/>
              <a:uFillTx/>
              <a:latin typeface="Amatic SC"/>
              <a:cs typeface="Amatic SC"/>
              <a:sym typeface="Amatic SC"/>
            </a:endParaRPr>
          </a:p>
        </p:txBody>
      </p:sp>
      <p:sp>
        <p:nvSpPr>
          <p:cNvPr id="88" name="TextBox 87"/>
          <p:cNvSpPr txBox="1"/>
          <p:nvPr/>
        </p:nvSpPr>
        <p:spPr>
          <a:xfrm>
            <a:off x="762187" y="781829"/>
            <a:ext cx="2616629" cy="400110"/>
          </a:xfrm>
          <a:prstGeom prst="rect">
            <a:avLst/>
          </a:prstGeom>
          <a:solidFill>
            <a:schemeClr val="accent5">
              <a:lumMod val="20000"/>
              <a:lumOff val="80000"/>
            </a:schemeClr>
          </a:solidFill>
          <a:ln>
            <a:solidFill>
              <a:schemeClr val="accent5">
                <a:lumMod val="20000"/>
                <a:lumOff val="80000"/>
              </a:schemeClr>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2B3547"/>
                </a:solidFill>
                <a:effectLst/>
                <a:uLnTx/>
                <a:uFillTx/>
                <a:latin typeface="Arial"/>
                <a:ea typeface="+mn-ea"/>
                <a:cs typeface="Arial"/>
                <a:sym typeface="Arial"/>
              </a:rPr>
              <a:t>Bài</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 </a:t>
            </a:r>
            <a:r>
              <a:rPr kumimoji="0" lang="en-US" sz="2000" b="1" i="0" u="none" strike="noStrike" kern="0" cap="none" spc="0" normalizeH="0" baseline="0" noProof="0" dirty="0" smtClean="0">
                <a:ln>
                  <a:noFill/>
                </a:ln>
                <a:solidFill>
                  <a:srgbClr val="2B3547"/>
                </a:solidFill>
                <a:effectLst/>
                <a:uLnTx/>
                <a:uFillTx/>
                <a:latin typeface="Arial"/>
                <a:ea typeface="+mn-ea"/>
                <a:cs typeface="Arial"/>
                <a:sym typeface="Arial"/>
              </a:rPr>
              <a:t>6.21 </a:t>
            </a:r>
            <a:r>
              <a:rPr kumimoji="0" lang="en-US" sz="2000" b="1" i="0" u="none" strike="noStrike" kern="0" cap="none" spc="0" normalizeH="0" baseline="0" noProof="0" dirty="0">
                <a:ln>
                  <a:noFill/>
                </a:ln>
                <a:solidFill>
                  <a:srgbClr val="2B3547"/>
                </a:solidFill>
                <a:effectLst/>
                <a:uLnTx/>
                <a:uFillTx/>
                <a:latin typeface="Arial"/>
                <a:ea typeface="+mn-ea"/>
                <a:cs typeface="Arial"/>
                <a:sym typeface="Arial"/>
              </a:rPr>
              <a:t>(SGK-Tr14)</a:t>
            </a:r>
            <a:endParaRPr kumimoji="0" lang="en-US" sz="2000" b="1" i="0" u="none" strike="noStrike" kern="0" cap="none" spc="0" normalizeH="0" baseline="0" noProof="0" dirty="0" smtClean="0">
              <a:ln>
                <a:noFill/>
              </a:ln>
              <a:solidFill>
                <a:srgbClr val="2B3547"/>
              </a:solidFill>
              <a:effectLst/>
              <a:uLnTx/>
              <a:uFillTx/>
              <a:latin typeface="Arial"/>
              <a:ea typeface="+mn-ea"/>
              <a:cs typeface="Arial"/>
              <a:sym typeface="Arial"/>
            </a:endParaRPr>
          </a:p>
        </p:txBody>
      </p:sp>
      <p:sp>
        <p:nvSpPr>
          <p:cNvPr id="4" name="Rectangle 3"/>
          <p:cNvSpPr/>
          <p:nvPr/>
        </p:nvSpPr>
        <p:spPr>
          <a:xfrm>
            <a:off x="691910" y="1222967"/>
            <a:ext cx="7866384" cy="1477328"/>
          </a:xfrm>
          <a:prstGeom prst="rect">
            <a:avLst/>
          </a:prstGeom>
        </p:spPr>
        <p:txBody>
          <a:bodyPr wrap="square">
            <a:spAutoFit/>
          </a:bodyPr>
          <a:lstStyle/>
          <a:p>
            <a:pPr lvl="0" algn="just">
              <a:lnSpc>
                <a:spcPct val="150000"/>
              </a:lnSpc>
              <a:spcAft>
                <a:spcPts val="800"/>
              </a:spcAft>
            </a:pPr>
            <a:r>
              <a:rPr lang="vi-VN" sz="2000" dirty="0">
                <a:latin typeface="Arial" panose="020B0604020202020204" pitchFamily="34" charset="0"/>
                <a:ea typeface="Calibri" panose="020F0502020204030204" pitchFamily="34" charset="0"/>
                <a:cs typeface="Arial" panose="020B0604020202020204" pitchFamily="34" charset="0"/>
              </a:rPr>
              <a:t>Để chuẩn bị cho học sinh làm thí nghiệm, cô Hương chia 1,5 lít hoá chất thành ba phần tỉ lệ thuận với 4; 5; 6 và đựng trong ba chiếc lọ. Hỏi mỗi chiếc lọ đựng bao nhiêu lít hoá chất đó?</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7752" y="2782449"/>
            <a:ext cx="2622941" cy="1779228"/>
          </a:xfrm>
          <a:prstGeom prst="rect">
            <a:avLst/>
          </a:prstGeom>
        </p:spPr>
      </p:pic>
      <p:grpSp>
        <p:nvGrpSpPr>
          <p:cNvPr id="90" name="Google Shape;2128;p45">
            <a:extLst>
              <a:ext uri="{FF2B5EF4-FFF2-40B4-BE49-F238E27FC236}">
                <a16:creationId xmlns:a16="http://schemas.microsoft.com/office/drawing/2014/main" id="{006B602B-F79E-4762-956E-58303D8B1720}"/>
              </a:ext>
            </a:extLst>
          </p:cNvPr>
          <p:cNvGrpSpPr/>
          <p:nvPr/>
        </p:nvGrpSpPr>
        <p:grpSpPr>
          <a:xfrm>
            <a:off x="5511345" y="3408881"/>
            <a:ext cx="1898953" cy="971681"/>
            <a:chOff x="4457303" y="2947545"/>
            <a:chExt cx="3062881" cy="1601544"/>
          </a:xfrm>
        </p:grpSpPr>
        <p:grpSp>
          <p:nvGrpSpPr>
            <p:cNvPr id="91" name="Google Shape;2129;p45">
              <a:extLst>
                <a:ext uri="{FF2B5EF4-FFF2-40B4-BE49-F238E27FC236}">
                  <a16:creationId xmlns:a16="http://schemas.microsoft.com/office/drawing/2014/main" id="{D1B1E89B-6B49-4313-97DB-A727C8CB4177}"/>
                </a:ext>
              </a:extLst>
            </p:cNvPr>
            <p:cNvGrpSpPr/>
            <p:nvPr/>
          </p:nvGrpSpPr>
          <p:grpSpPr>
            <a:xfrm>
              <a:off x="4457303" y="2947545"/>
              <a:ext cx="3062881" cy="1601544"/>
              <a:chOff x="205475" y="972700"/>
              <a:chExt cx="7208475" cy="3769225"/>
            </a:xfrm>
          </p:grpSpPr>
          <p:sp>
            <p:nvSpPr>
              <p:cNvPr id="106" name="Google Shape;2130;p45">
                <a:extLst>
                  <a:ext uri="{FF2B5EF4-FFF2-40B4-BE49-F238E27FC236}">
                    <a16:creationId xmlns:a16="http://schemas.microsoft.com/office/drawing/2014/main" id="{CBB85B11-93D6-4268-9FA0-87F7C4B19F47}"/>
                  </a:ext>
                </a:extLst>
              </p:cNvPr>
              <p:cNvSpPr/>
              <p:nvPr/>
            </p:nvSpPr>
            <p:spPr>
              <a:xfrm>
                <a:off x="3149125" y="2845725"/>
                <a:ext cx="907750" cy="1896200"/>
              </a:xfrm>
              <a:custGeom>
                <a:avLst/>
                <a:gdLst/>
                <a:ahLst/>
                <a:cxnLst/>
                <a:rect l="l" t="t" r="r" b="b"/>
                <a:pathLst>
                  <a:path w="36310" h="75848" extrusionOk="0">
                    <a:moveTo>
                      <a:pt x="6765" y="0"/>
                    </a:moveTo>
                    <a:cubicBezTo>
                      <a:pt x="6514" y="0"/>
                      <a:pt x="6241" y="70"/>
                      <a:pt x="6060" y="188"/>
                    </a:cubicBezTo>
                    <a:cubicBezTo>
                      <a:pt x="5807" y="349"/>
                      <a:pt x="5623" y="558"/>
                      <a:pt x="5505" y="833"/>
                    </a:cubicBezTo>
                    <a:cubicBezTo>
                      <a:pt x="5418" y="1038"/>
                      <a:pt x="5372" y="1277"/>
                      <a:pt x="5395" y="1505"/>
                    </a:cubicBezTo>
                    <a:cubicBezTo>
                      <a:pt x="5342" y="1596"/>
                      <a:pt x="5304" y="1694"/>
                      <a:pt x="5279" y="1796"/>
                    </a:cubicBezTo>
                    <a:lnTo>
                      <a:pt x="5232" y="2155"/>
                    </a:lnTo>
                    <a:cubicBezTo>
                      <a:pt x="5232" y="2387"/>
                      <a:pt x="5292" y="2615"/>
                      <a:pt x="5404" y="2816"/>
                    </a:cubicBezTo>
                    <a:cubicBezTo>
                      <a:pt x="6594" y="5659"/>
                      <a:pt x="7143" y="8731"/>
                      <a:pt x="7010" y="11813"/>
                    </a:cubicBezTo>
                    <a:cubicBezTo>
                      <a:pt x="7003" y="11984"/>
                      <a:pt x="7047" y="12181"/>
                      <a:pt x="7126" y="12360"/>
                    </a:cubicBezTo>
                    <a:cubicBezTo>
                      <a:pt x="6633" y="14962"/>
                      <a:pt x="6140" y="17563"/>
                      <a:pt x="5648" y="20163"/>
                    </a:cubicBezTo>
                    <a:lnTo>
                      <a:pt x="3429" y="31876"/>
                    </a:lnTo>
                    <a:cubicBezTo>
                      <a:pt x="2719" y="35627"/>
                      <a:pt x="1982" y="39374"/>
                      <a:pt x="1391" y="43146"/>
                    </a:cubicBezTo>
                    <a:cubicBezTo>
                      <a:pt x="722" y="47415"/>
                      <a:pt x="153" y="51725"/>
                      <a:pt x="46" y="56050"/>
                    </a:cubicBezTo>
                    <a:cubicBezTo>
                      <a:pt x="1" y="57917"/>
                      <a:pt x="43" y="59788"/>
                      <a:pt x="201" y="61651"/>
                    </a:cubicBezTo>
                    <a:cubicBezTo>
                      <a:pt x="404" y="64071"/>
                      <a:pt x="730" y="66501"/>
                      <a:pt x="1255" y="68874"/>
                    </a:cubicBezTo>
                    <a:cubicBezTo>
                      <a:pt x="1355" y="69323"/>
                      <a:pt x="1462" y="69772"/>
                      <a:pt x="1577" y="70217"/>
                    </a:cubicBezTo>
                    <a:lnTo>
                      <a:pt x="2258" y="71830"/>
                    </a:lnTo>
                    <a:cubicBezTo>
                      <a:pt x="2682" y="72618"/>
                      <a:pt x="3263" y="73251"/>
                      <a:pt x="3999" y="73726"/>
                    </a:cubicBezTo>
                    <a:cubicBezTo>
                      <a:pt x="4411" y="74140"/>
                      <a:pt x="4925" y="74440"/>
                      <a:pt x="5490" y="74596"/>
                    </a:cubicBezTo>
                    <a:cubicBezTo>
                      <a:pt x="6233" y="74986"/>
                      <a:pt x="7030" y="75182"/>
                      <a:pt x="7880" y="75182"/>
                    </a:cubicBezTo>
                    <a:cubicBezTo>
                      <a:pt x="7950" y="75182"/>
                      <a:pt x="8021" y="75181"/>
                      <a:pt x="8092" y="75178"/>
                    </a:cubicBezTo>
                    <a:cubicBezTo>
                      <a:pt x="12077" y="75624"/>
                      <a:pt x="16081" y="75847"/>
                      <a:pt x="20088" y="75847"/>
                    </a:cubicBezTo>
                    <a:cubicBezTo>
                      <a:pt x="21440" y="75847"/>
                      <a:pt x="22792" y="75822"/>
                      <a:pt x="24145" y="75771"/>
                    </a:cubicBezTo>
                    <a:cubicBezTo>
                      <a:pt x="25660" y="75713"/>
                      <a:pt x="27175" y="75624"/>
                      <a:pt x="28688" y="75503"/>
                    </a:cubicBezTo>
                    <a:cubicBezTo>
                      <a:pt x="28692" y="75503"/>
                      <a:pt x="28695" y="75503"/>
                      <a:pt x="28698" y="75503"/>
                    </a:cubicBezTo>
                    <a:cubicBezTo>
                      <a:pt x="29893" y="75503"/>
                      <a:pt x="31067" y="75183"/>
                      <a:pt x="32099" y="74580"/>
                    </a:cubicBezTo>
                    <a:cubicBezTo>
                      <a:pt x="32887" y="74156"/>
                      <a:pt x="33518" y="73575"/>
                      <a:pt x="33995" y="72841"/>
                    </a:cubicBezTo>
                    <a:cubicBezTo>
                      <a:pt x="34591" y="72186"/>
                      <a:pt x="34994" y="71422"/>
                      <a:pt x="35203" y="70542"/>
                    </a:cubicBezTo>
                    <a:cubicBezTo>
                      <a:pt x="35526" y="69367"/>
                      <a:pt x="35526" y="68125"/>
                      <a:pt x="35203" y="66950"/>
                    </a:cubicBezTo>
                    <a:cubicBezTo>
                      <a:pt x="33364" y="62189"/>
                      <a:pt x="31612" y="57398"/>
                      <a:pt x="29948" y="52574"/>
                    </a:cubicBezTo>
                    <a:cubicBezTo>
                      <a:pt x="28296" y="47786"/>
                      <a:pt x="26733" y="42969"/>
                      <a:pt x="25260" y="38122"/>
                    </a:cubicBezTo>
                    <a:cubicBezTo>
                      <a:pt x="24425" y="35374"/>
                      <a:pt x="23617" y="32619"/>
                      <a:pt x="22840" y="29852"/>
                    </a:cubicBezTo>
                    <a:cubicBezTo>
                      <a:pt x="22589" y="28947"/>
                      <a:pt x="22153" y="28104"/>
                      <a:pt x="21558" y="27376"/>
                    </a:cubicBezTo>
                    <a:cubicBezTo>
                      <a:pt x="23054" y="26582"/>
                      <a:pt x="24545" y="25775"/>
                      <a:pt x="26030" y="24954"/>
                    </a:cubicBezTo>
                    <a:cubicBezTo>
                      <a:pt x="26479" y="24856"/>
                      <a:pt x="26916" y="24698"/>
                      <a:pt x="27322" y="24483"/>
                    </a:cubicBezTo>
                    <a:cubicBezTo>
                      <a:pt x="28161" y="24211"/>
                      <a:pt x="28885" y="23744"/>
                      <a:pt x="29497" y="23085"/>
                    </a:cubicBezTo>
                    <a:cubicBezTo>
                      <a:pt x="29567" y="23020"/>
                      <a:pt x="29635" y="22953"/>
                      <a:pt x="29702" y="22885"/>
                    </a:cubicBezTo>
                    <a:cubicBezTo>
                      <a:pt x="30617" y="22361"/>
                      <a:pt x="31529" y="21831"/>
                      <a:pt x="32438" y="21296"/>
                    </a:cubicBezTo>
                    <a:cubicBezTo>
                      <a:pt x="33509" y="20667"/>
                      <a:pt x="34577" y="20030"/>
                      <a:pt x="35640" y="19386"/>
                    </a:cubicBezTo>
                    <a:cubicBezTo>
                      <a:pt x="36050" y="19137"/>
                      <a:pt x="36310" y="18701"/>
                      <a:pt x="36310" y="18219"/>
                    </a:cubicBezTo>
                    <a:cubicBezTo>
                      <a:pt x="36308" y="17738"/>
                      <a:pt x="36054" y="17296"/>
                      <a:pt x="35640" y="17052"/>
                    </a:cubicBezTo>
                    <a:cubicBezTo>
                      <a:pt x="35091" y="16733"/>
                      <a:pt x="34542" y="16414"/>
                      <a:pt x="33993" y="16097"/>
                    </a:cubicBezTo>
                    <a:cubicBezTo>
                      <a:pt x="33663" y="15511"/>
                      <a:pt x="33227" y="14992"/>
                      <a:pt x="32704" y="14568"/>
                    </a:cubicBezTo>
                    <a:cubicBezTo>
                      <a:pt x="31989" y="13982"/>
                      <a:pt x="31208" y="13510"/>
                      <a:pt x="30414" y="13040"/>
                    </a:cubicBezTo>
                    <a:lnTo>
                      <a:pt x="25171" y="9931"/>
                    </a:lnTo>
                    <a:cubicBezTo>
                      <a:pt x="23557" y="8973"/>
                      <a:pt x="21947" y="8007"/>
                      <a:pt x="20317" y="7080"/>
                    </a:cubicBezTo>
                    <a:cubicBezTo>
                      <a:pt x="20282" y="7018"/>
                      <a:pt x="20245" y="6957"/>
                      <a:pt x="20206" y="6897"/>
                    </a:cubicBezTo>
                    <a:cubicBezTo>
                      <a:pt x="19782" y="6110"/>
                      <a:pt x="19203" y="5478"/>
                      <a:pt x="18467" y="5001"/>
                    </a:cubicBezTo>
                    <a:cubicBezTo>
                      <a:pt x="17814" y="4405"/>
                      <a:pt x="17048" y="4002"/>
                      <a:pt x="16169" y="3791"/>
                    </a:cubicBezTo>
                    <a:lnTo>
                      <a:pt x="14372" y="3551"/>
                    </a:lnTo>
                    <a:cubicBezTo>
                      <a:pt x="14111" y="3551"/>
                      <a:pt x="13851" y="3567"/>
                      <a:pt x="13591" y="3597"/>
                    </a:cubicBezTo>
                    <a:lnTo>
                      <a:pt x="13586" y="3592"/>
                    </a:lnTo>
                    <a:cubicBezTo>
                      <a:pt x="13421" y="3425"/>
                      <a:pt x="13216" y="3306"/>
                      <a:pt x="12990" y="3244"/>
                    </a:cubicBezTo>
                    <a:cubicBezTo>
                      <a:pt x="12781" y="3164"/>
                      <a:pt x="12574" y="3081"/>
                      <a:pt x="12369" y="2997"/>
                    </a:cubicBezTo>
                    <a:cubicBezTo>
                      <a:pt x="11699" y="2710"/>
                      <a:pt x="11043" y="2394"/>
                      <a:pt x="10402" y="2052"/>
                    </a:cubicBezTo>
                    <a:cubicBezTo>
                      <a:pt x="10100" y="1766"/>
                      <a:pt x="9774" y="1508"/>
                      <a:pt x="9441" y="1261"/>
                    </a:cubicBezTo>
                    <a:cubicBezTo>
                      <a:pt x="8732" y="733"/>
                      <a:pt x="7932" y="344"/>
                      <a:pt x="7100" y="51"/>
                    </a:cubicBezTo>
                    <a:cubicBezTo>
                      <a:pt x="7001" y="16"/>
                      <a:pt x="6886" y="0"/>
                      <a:pt x="67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31;p45">
                <a:extLst>
                  <a:ext uri="{FF2B5EF4-FFF2-40B4-BE49-F238E27FC236}">
                    <a16:creationId xmlns:a16="http://schemas.microsoft.com/office/drawing/2014/main" id="{89BEE9C8-AEEB-4A40-916C-5F2E37B7A19A}"/>
                  </a:ext>
                </a:extLst>
              </p:cNvPr>
              <p:cNvSpPr/>
              <p:nvPr/>
            </p:nvSpPr>
            <p:spPr>
              <a:xfrm>
                <a:off x="515325" y="1858375"/>
                <a:ext cx="2260700" cy="2843225"/>
              </a:xfrm>
              <a:custGeom>
                <a:avLst/>
                <a:gdLst/>
                <a:ahLst/>
                <a:cxnLst/>
                <a:rect l="l" t="t" r="r" b="b"/>
                <a:pathLst>
                  <a:path w="90428" h="113729" extrusionOk="0">
                    <a:moveTo>
                      <a:pt x="15512" y="0"/>
                    </a:moveTo>
                    <a:cubicBezTo>
                      <a:pt x="14662" y="0"/>
                      <a:pt x="13866" y="195"/>
                      <a:pt x="13123" y="586"/>
                    </a:cubicBezTo>
                    <a:cubicBezTo>
                      <a:pt x="12558" y="741"/>
                      <a:pt x="12044" y="1041"/>
                      <a:pt x="11632" y="1455"/>
                    </a:cubicBezTo>
                    <a:cubicBezTo>
                      <a:pt x="11416" y="1593"/>
                      <a:pt x="11213" y="1747"/>
                      <a:pt x="11022" y="1917"/>
                    </a:cubicBezTo>
                    <a:cubicBezTo>
                      <a:pt x="10866" y="1805"/>
                      <a:pt x="10701" y="1698"/>
                      <a:pt x="10531" y="1598"/>
                    </a:cubicBezTo>
                    <a:cubicBezTo>
                      <a:pt x="9756" y="1104"/>
                      <a:pt x="8917" y="837"/>
                      <a:pt x="8018" y="795"/>
                    </a:cubicBezTo>
                    <a:cubicBezTo>
                      <a:pt x="7644" y="712"/>
                      <a:pt x="7271" y="670"/>
                      <a:pt x="6897" y="670"/>
                    </a:cubicBezTo>
                    <a:cubicBezTo>
                      <a:pt x="6373" y="670"/>
                      <a:pt x="5848" y="752"/>
                      <a:pt x="5324" y="916"/>
                    </a:cubicBezTo>
                    <a:cubicBezTo>
                      <a:pt x="3688" y="1446"/>
                      <a:pt x="2112" y="2459"/>
                      <a:pt x="1286" y="4022"/>
                    </a:cubicBezTo>
                    <a:cubicBezTo>
                      <a:pt x="470" y="5565"/>
                      <a:pt x="0" y="7524"/>
                      <a:pt x="605" y="9228"/>
                    </a:cubicBezTo>
                    <a:cubicBezTo>
                      <a:pt x="2276" y="13951"/>
                      <a:pt x="4481" y="18489"/>
                      <a:pt x="7274" y="22649"/>
                    </a:cubicBezTo>
                    <a:cubicBezTo>
                      <a:pt x="10047" y="26779"/>
                      <a:pt x="13219" y="30626"/>
                      <a:pt x="16744" y="34135"/>
                    </a:cubicBezTo>
                    <a:cubicBezTo>
                      <a:pt x="23978" y="41337"/>
                      <a:pt x="32548" y="47140"/>
                      <a:pt x="41382" y="52189"/>
                    </a:cubicBezTo>
                    <a:cubicBezTo>
                      <a:pt x="43238" y="53248"/>
                      <a:pt x="45107" y="54282"/>
                      <a:pt x="46990" y="55293"/>
                    </a:cubicBezTo>
                    <a:cubicBezTo>
                      <a:pt x="48034" y="56015"/>
                      <a:pt x="49103" y="56704"/>
                      <a:pt x="50212" y="57341"/>
                    </a:cubicBezTo>
                    <a:cubicBezTo>
                      <a:pt x="52718" y="58781"/>
                      <a:pt x="55387" y="59962"/>
                      <a:pt x="58101" y="60948"/>
                    </a:cubicBezTo>
                    <a:cubicBezTo>
                      <a:pt x="58401" y="61043"/>
                      <a:pt x="58710" y="61111"/>
                      <a:pt x="59022" y="61151"/>
                    </a:cubicBezTo>
                    <a:cubicBezTo>
                      <a:pt x="58917" y="61308"/>
                      <a:pt x="58819" y="61465"/>
                      <a:pt x="58727" y="61627"/>
                    </a:cubicBezTo>
                    <a:cubicBezTo>
                      <a:pt x="58454" y="62105"/>
                      <a:pt x="58182" y="62835"/>
                      <a:pt x="57993" y="63356"/>
                    </a:cubicBezTo>
                    <a:cubicBezTo>
                      <a:pt x="57949" y="63475"/>
                      <a:pt x="57908" y="63592"/>
                      <a:pt x="57875" y="63717"/>
                    </a:cubicBezTo>
                    <a:cubicBezTo>
                      <a:pt x="57726" y="64290"/>
                      <a:pt x="57630" y="64883"/>
                      <a:pt x="57512" y="65465"/>
                    </a:cubicBezTo>
                    <a:cubicBezTo>
                      <a:pt x="57258" y="66710"/>
                      <a:pt x="57014" y="67959"/>
                      <a:pt x="56781" y="69209"/>
                    </a:cubicBezTo>
                    <a:cubicBezTo>
                      <a:pt x="55771" y="74611"/>
                      <a:pt x="54962" y="80047"/>
                      <a:pt x="54275" y="85499"/>
                    </a:cubicBezTo>
                    <a:cubicBezTo>
                      <a:pt x="53652" y="90448"/>
                      <a:pt x="53181" y="95414"/>
                      <a:pt x="52860" y="100394"/>
                    </a:cubicBezTo>
                    <a:cubicBezTo>
                      <a:pt x="52781" y="101630"/>
                      <a:pt x="52711" y="102867"/>
                      <a:pt x="52649" y="104105"/>
                    </a:cubicBezTo>
                    <a:cubicBezTo>
                      <a:pt x="52602" y="105113"/>
                      <a:pt x="52714" y="106160"/>
                      <a:pt x="52944" y="107137"/>
                    </a:cubicBezTo>
                    <a:cubicBezTo>
                      <a:pt x="53421" y="109178"/>
                      <a:pt x="54803" y="110868"/>
                      <a:pt x="56525" y="111994"/>
                    </a:cubicBezTo>
                    <a:cubicBezTo>
                      <a:pt x="57116" y="112382"/>
                      <a:pt x="57835" y="112657"/>
                      <a:pt x="58498" y="112885"/>
                    </a:cubicBezTo>
                    <a:cubicBezTo>
                      <a:pt x="59239" y="113141"/>
                      <a:pt x="60109" y="113189"/>
                      <a:pt x="60846" y="113269"/>
                    </a:cubicBezTo>
                    <a:cubicBezTo>
                      <a:pt x="61421" y="113332"/>
                      <a:pt x="62000" y="113324"/>
                      <a:pt x="62577" y="113334"/>
                    </a:cubicBezTo>
                    <a:lnTo>
                      <a:pt x="66378" y="113406"/>
                    </a:lnTo>
                    <a:lnTo>
                      <a:pt x="83589" y="113729"/>
                    </a:lnTo>
                    <a:cubicBezTo>
                      <a:pt x="83592" y="113729"/>
                      <a:pt x="83595" y="113729"/>
                      <a:pt x="83598" y="113729"/>
                    </a:cubicBezTo>
                    <a:cubicBezTo>
                      <a:pt x="84793" y="113729"/>
                      <a:pt x="85968" y="113410"/>
                      <a:pt x="86999" y="112806"/>
                    </a:cubicBezTo>
                    <a:cubicBezTo>
                      <a:pt x="87787" y="112380"/>
                      <a:pt x="88418" y="111801"/>
                      <a:pt x="88895" y="111065"/>
                    </a:cubicBezTo>
                    <a:cubicBezTo>
                      <a:pt x="89491" y="110413"/>
                      <a:pt x="89895" y="109646"/>
                      <a:pt x="90105" y="108768"/>
                    </a:cubicBezTo>
                    <a:cubicBezTo>
                      <a:pt x="90428" y="107591"/>
                      <a:pt x="90428" y="106349"/>
                      <a:pt x="90107" y="105173"/>
                    </a:cubicBezTo>
                    <a:cubicBezTo>
                      <a:pt x="88948" y="97548"/>
                      <a:pt x="85931" y="90395"/>
                      <a:pt x="82938" y="83344"/>
                    </a:cubicBezTo>
                    <a:cubicBezTo>
                      <a:pt x="82251" y="81723"/>
                      <a:pt x="81554" y="80106"/>
                      <a:pt x="80865" y="78488"/>
                    </a:cubicBezTo>
                    <a:cubicBezTo>
                      <a:pt x="78917" y="73832"/>
                      <a:pt x="77076" y="69106"/>
                      <a:pt x="75927" y="64183"/>
                    </a:cubicBezTo>
                    <a:cubicBezTo>
                      <a:pt x="75660" y="63045"/>
                      <a:pt x="75438" y="61900"/>
                      <a:pt x="75254" y="60746"/>
                    </a:cubicBezTo>
                    <a:cubicBezTo>
                      <a:pt x="74985" y="58298"/>
                      <a:pt x="74943" y="55834"/>
                      <a:pt x="75176" y="53385"/>
                    </a:cubicBezTo>
                    <a:cubicBezTo>
                      <a:pt x="75422" y="52529"/>
                      <a:pt x="75450" y="51673"/>
                      <a:pt x="75259" y="50819"/>
                    </a:cubicBezTo>
                    <a:cubicBezTo>
                      <a:pt x="75233" y="50212"/>
                      <a:pt x="75096" y="49614"/>
                      <a:pt x="74856" y="49057"/>
                    </a:cubicBezTo>
                    <a:cubicBezTo>
                      <a:pt x="75010" y="48148"/>
                      <a:pt x="75180" y="47243"/>
                      <a:pt x="75368" y="46339"/>
                    </a:cubicBezTo>
                    <a:cubicBezTo>
                      <a:pt x="75750" y="45695"/>
                      <a:pt x="76171" y="45072"/>
                      <a:pt x="76623" y="44474"/>
                    </a:cubicBezTo>
                    <a:cubicBezTo>
                      <a:pt x="76949" y="44062"/>
                      <a:pt x="77291" y="43664"/>
                      <a:pt x="77649" y="43278"/>
                    </a:cubicBezTo>
                    <a:cubicBezTo>
                      <a:pt x="78024" y="42875"/>
                      <a:pt x="78145" y="42314"/>
                      <a:pt x="77928" y="41802"/>
                    </a:cubicBezTo>
                    <a:cubicBezTo>
                      <a:pt x="77840" y="41588"/>
                      <a:pt x="77696" y="41400"/>
                      <a:pt x="77512" y="41262"/>
                    </a:cubicBezTo>
                    <a:cubicBezTo>
                      <a:pt x="77261" y="41067"/>
                      <a:pt x="77012" y="40999"/>
                      <a:pt x="76693" y="40971"/>
                    </a:cubicBezTo>
                    <a:cubicBezTo>
                      <a:pt x="76099" y="40919"/>
                      <a:pt x="75504" y="40894"/>
                      <a:pt x="74910" y="40894"/>
                    </a:cubicBezTo>
                    <a:cubicBezTo>
                      <a:pt x="73941" y="40894"/>
                      <a:pt x="72973" y="40960"/>
                      <a:pt x="72011" y="41086"/>
                    </a:cubicBezTo>
                    <a:lnTo>
                      <a:pt x="70859" y="40704"/>
                    </a:lnTo>
                    <a:lnTo>
                      <a:pt x="69896" y="40381"/>
                    </a:lnTo>
                    <a:cubicBezTo>
                      <a:pt x="69426" y="40094"/>
                      <a:pt x="68914" y="39883"/>
                      <a:pt x="68378" y="39759"/>
                    </a:cubicBezTo>
                    <a:cubicBezTo>
                      <a:pt x="61139" y="36636"/>
                      <a:pt x="54221" y="32815"/>
                      <a:pt x="47723" y="28350"/>
                    </a:cubicBezTo>
                    <a:cubicBezTo>
                      <a:pt x="46078" y="27221"/>
                      <a:pt x="44462" y="26051"/>
                      <a:pt x="42875" y="24843"/>
                    </a:cubicBezTo>
                    <a:cubicBezTo>
                      <a:pt x="36781" y="20062"/>
                      <a:pt x="31134" y="14712"/>
                      <a:pt x="26054" y="8865"/>
                    </a:cubicBezTo>
                    <a:cubicBezTo>
                      <a:pt x="24739" y="7352"/>
                      <a:pt x="23462" y="5807"/>
                      <a:pt x="22224" y="4229"/>
                    </a:cubicBezTo>
                    <a:cubicBezTo>
                      <a:pt x="22001" y="3936"/>
                      <a:pt x="21780" y="3643"/>
                      <a:pt x="21561" y="3350"/>
                    </a:cubicBezTo>
                    <a:cubicBezTo>
                      <a:pt x="21137" y="2563"/>
                      <a:pt x="20556" y="1931"/>
                      <a:pt x="19821" y="1455"/>
                    </a:cubicBezTo>
                    <a:cubicBezTo>
                      <a:pt x="19167" y="857"/>
                      <a:pt x="18403" y="455"/>
                      <a:pt x="17522" y="245"/>
                    </a:cubicBezTo>
                    <a:lnTo>
                      <a:pt x="15725" y="4"/>
                    </a:lnTo>
                    <a:cubicBezTo>
                      <a:pt x="15654" y="2"/>
                      <a:pt x="15582" y="0"/>
                      <a:pt x="155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32;p45">
                <a:extLst>
                  <a:ext uri="{FF2B5EF4-FFF2-40B4-BE49-F238E27FC236}">
                    <a16:creationId xmlns:a16="http://schemas.microsoft.com/office/drawing/2014/main" id="{BBC77049-8043-4CC2-B524-E86D6BB64A73}"/>
                  </a:ext>
                </a:extLst>
              </p:cNvPr>
              <p:cNvSpPr/>
              <p:nvPr/>
            </p:nvSpPr>
            <p:spPr>
              <a:xfrm>
                <a:off x="3743250" y="2464000"/>
                <a:ext cx="3263575" cy="2238700"/>
              </a:xfrm>
              <a:custGeom>
                <a:avLst/>
                <a:gdLst/>
                <a:ahLst/>
                <a:cxnLst/>
                <a:rect l="l" t="t" r="r" b="b"/>
                <a:pathLst>
                  <a:path w="130543" h="89548" extrusionOk="0">
                    <a:moveTo>
                      <a:pt x="121183" y="0"/>
                    </a:moveTo>
                    <a:cubicBezTo>
                      <a:pt x="119236" y="0"/>
                      <a:pt x="117289" y="523"/>
                      <a:pt x="115695" y="1547"/>
                    </a:cubicBezTo>
                    <a:cubicBezTo>
                      <a:pt x="113664" y="2852"/>
                      <a:pt x="112238" y="4539"/>
                      <a:pt x="110853" y="6489"/>
                    </a:cubicBezTo>
                    <a:cubicBezTo>
                      <a:pt x="110038" y="7639"/>
                      <a:pt x="109280" y="8823"/>
                      <a:pt x="108445" y="9959"/>
                    </a:cubicBezTo>
                    <a:cubicBezTo>
                      <a:pt x="106302" y="12621"/>
                      <a:pt x="103847" y="15008"/>
                      <a:pt x="101176" y="17137"/>
                    </a:cubicBezTo>
                    <a:cubicBezTo>
                      <a:pt x="98716" y="18982"/>
                      <a:pt x="96107" y="20612"/>
                      <a:pt x="93394" y="22052"/>
                    </a:cubicBezTo>
                    <a:cubicBezTo>
                      <a:pt x="93272" y="22045"/>
                      <a:pt x="93150" y="22041"/>
                      <a:pt x="93027" y="22041"/>
                    </a:cubicBezTo>
                    <a:cubicBezTo>
                      <a:pt x="92566" y="22041"/>
                      <a:pt x="92094" y="22092"/>
                      <a:pt x="91607" y="22191"/>
                    </a:cubicBezTo>
                    <a:cubicBezTo>
                      <a:pt x="87118" y="23097"/>
                      <a:pt x="82623" y="23997"/>
                      <a:pt x="78085" y="24641"/>
                    </a:cubicBezTo>
                    <a:cubicBezTo>
                      <a:pt x="75656" y="24949"/>
                      <a:pt x="73217" y="25177"/>
                      <a:pt x="70769" y="25274"/>
                    </a:cubicBezTo>
                    <a:cubicBezTo>
                      <a:pt x="69910" y="25308"/>
                      <a:pt x="69052" y="25323"/>
                      <a:pt x="68194" y="25323"/>
                    </a:cubicBezTo>
                    <a:cubicBezTo>
                      <a:pt x="66389" y="25323"/>
                      <a:pt x="64583" y="25258"/>
                      <a:pt x="62779" y="25177"/>
                    </a:cubicBezTo>
                    <a:cubicBezTo>
                      <a:pt x="60622" y="25081"/>
                      <a:pt x="58469" y="24995"/>
                      <a:pt x="56321" y="24995"/>
                    </a:cubicBezTo>
                    <a:cubicBezTo>
                      <a:pt x="52868" y="24995"/>
                      <a:pt x="49430" y="25217"/>
                      <a:pt x="46014" y="25979"/>
                    </a:cubicBezTo>
                    <a:cubicBezTo>
                      <a:pt x="43438" y="26552"/>
                      <a:pt x="40925" y="27387"/>
                      <a:pt x="38325" y="27832"/>
                    </a:cubicBezTo>
                    <a:cubicBezTo>
                      <a:pt x="37816" y="27880"/>
                      <a:pt x="37306" y="27904"/>
                      <a:pt x="36796" y="27904"/>
                    </a:cubicBezTo>
                    <a:cubicBezTo>
                      <a:pt x="36407" y="27904"/>
                      <a:pt x="36019" y="27890"/>
                      <a:pt x="35631" y="27862"/>
                    </a:cubicBezTo>
                    <a:cubicBezTo>
                      <a:pt x="35142" y="27765"/>
                      <a:pt x="34660" y="27637"/>
                      <a:pt x="34186" y="27481"/>
                    </a:cubicBezTo>
                    <a:cubicBezTo>
                      <a:pt x="33946" y="27355"/>
                      <a:pt x="33713" y="27220"/>
                      <a:pt x="33485" y="27075"/>
                    </a:cubicBezTo>
                    <a:cubicBezTo>
                      <a:pt x="33432" y="27025"/>
                      <a:pt x="33380" y="26976"/>
                      <a:pt x="33327" y="26927"/>
                    </a:cubicBezTo>
                    <a:cubicBezTo>
                      <a:pt x="32461" y="26093"/>
                      <a:pt x="31410" y="25600"/>
                      <a:pt x="30223" y="25440"/>
                    </a:cubicBezTo>
                    <a:cubicBezTo>
                      <a:pt x="29988" y="25375"/>
                      <a:pt x="29746" y="25343"/>
                      <a:pt x="29505" y="25343"/>
                    </a:cubicBezTo>
                    <a:cubicBezTo>
                      <a:pt x="29263" y="25343"/>
                      <a:pt x="29022" y="25375"/>
                      <a:pt x="28787" y="25440"/>
                    </a:cubicBezTo>
                    <a:cubicBezTo>
                      <a:pt x="28068" y="25472"/>
                      <a:pt x="27396" y="25686"/>
                      <a:pt x="26777" y="26082"/>
                    </a:cubicBezTo>
                    <a:cubicBezTo>
                      <a:pt x="22977" y="27743"/>
                      <a:pt x="19233" y="29526"/>
                      <a:pt x="15545" y="31431"/>
                    </a:cubicBezTo>
                    <a:cubicBezTo>
                      <a:pt x="13832" y="32316"/>
                      <a:pt x="12108" y="33203"/>
                      <a:pt x="10444" y="34180"/>
                    </a:cubicBezTo>
                    <a:cubicBezTo>
                      <a:pt x="8313" y="35432"/>
                      <a:pt x="6481" y="36972"/>
                      <a:pt x="5078" y="39017"/>
                    </a:cubicBezTo>
                    <a:cubicBezTo>
                      <a:pt x="4848" y="39353"/>
                      <a:pt x="4662" y="39711"/>
                      <a:pt x="4497" y="40085"/>
                    </a:cubicBezTo>
                    <a:cubicBezTo>
                      <a:pt x="4373" y="40367"/>
                      <a:pt x="4245" y="40651"/>
                      <a:pt x="4126" y="40937"/>
                    </a:cubicBezTo>
                    <a:cubicBezTo>
                      <a:pt x="2840" y="41367"/>
                      <a:pt x="1607" y="42170"/>
                      <a:pt x="958" y="43401"/>
                    </a:cubicBezTo>
                    <a:cubicBezTo>
                      <a:pt x="283" y="44677"/>
                      <a:pt x="1" y="46147"/>
                      <a:pt x="413" y="47566"/>
                    </a:cubicBezTo>
                    <a:cubicBezTo>
                      <a:pt x="3822" y="59327"/>
                      <a:pt x="8113" y="70814"/>
                      <a:pt x="13148" y="81975"/>
                    </a:cubicBezTo>
                    <a:cubicBezTo>
                      <a:pt x="13832" y="83490"/>
                      <a:pt x="14539" y="84806"/>
                      <a:pt x="15638" y="86084"/>
                    </a:cubicBezTo>
                    <a:cubicBezTo>
                      <a:pt x="16938" y="87596"/>
                      <a:pt x="18942" y="88699"/>
                      <a:pt x="20897" y="89055"/>
                    </a:cubicBezTo>
                    <a:cubicBezTo>
                      <a:pt x="23295" y="89491"/>
                      <a:pt x="25769" y="89524"/>
                      <a:pt x="28224" y="89524"/>
                    </a:cubicBezTo>
                    <a:cubicBezTo>
                      <a:pt x="28654" y="89524"/>
                      <a:pt x="29084" y="89523"/>
                      <a:pt x="29513" y="89523"/>
                    </a:cubicBezTo>
                    <a:cubicBezTo>
                      <a:pt x="29948" y="89523"/>
                      <a:pt x="30381" y="89524"/>
                      <a:pt x="30812" y="89528"/>
                    </a:cubicBezTo>
                    <a:cubicBezTo>
                      <a:pt x="32210" y="89541"/>
                      <a:pt x="33607" y="89547"/>
                      <a:pt x="35005" y="89547"/>
                    </a:cubicBezTo>
                    <a:cubicBezTo>
                      <a:pt x="39741" y="89547"/>
                      <a:pt x="44476" y="89474"/>
                      <a:pt x="49211" y="89325"/>
                    </a:cubicBezTo>
                    <a:cubicBezTo>
                      <a:pt x="56133" y="89109"/>
                      <a:pt x="63047" y="88734"/>
                      <a:pt x="69953" y="88201"/>
                    </a:cubicBezTo>
                    <a:cubicBezTo>
                      <a:pt x="71340" y="88095"/>
                      <a:pt x="72794" y="87687"/>
                      <a:pt x="73776" y="86619"/>
                    </a:cubicBezTo>
                    <a:cubicBezTo>
                      <a:pt x="74677" y="85637"/>
                      <a:pt x="75530" y="84183"/>
                      <a:pt x="75360" y="82796"/>
                    </a:cubicBezTo>
                    <a:cubicBezTo>
                      <a:pt x="74067" y="72281"/>
                      <a:pt x="73408" y="61698"/>
                      <a:pt x="73387" y="51105"/>
                    </a:cubicBezTo>
                    <a:cubicBezTo>
                      <a:pt x="73385" y="49893"/>
                      <a:pt x="73390" y="48679"/>
                      <a:pt x="73406" y="47466"/>
                    </a:cubicBezTo>
                    <a:cubicBezTo>
                      <a:pt x="74201" y="47473"/>
                      <a:pt x="74996" y="47481"/>
                      <a:pt x="75790" y="47481"/>
                    </a:cubicBezTo>
                    <a:cubicBezTo>
                      <a:pt x="76758" y="47481"/>
                      <a:pt x="77726" y="47469"/>
                      <a:pt x="78693" y="47425"/>
                    </a:cubicBezTo>
                    <a:cubicBezTo>
                      <a:pt x="82134" y="47273"/>
                      <a:pt x="85601" y="46745"/>
                      <a:pt x="88924" y="45835"/>
                    </a:cubicBezTo>
                    <a:cubicBezTo>
                      <a:pt x="95046" y="44157"/>
                      <a:pt x="100906" y="41261"/>
                      <a:pt x="106050" y="37551"/>
                    </a:cubicBezTo>
                    <a:cubicBezTo>
                      <a:pt x="111332" y="33738"/>
                      <a:pt x="116019" y="29251"/>
                      <a:pt x="120124" y="24197"/>
                    </a:cubicBezTo>
                    <a:cubicBezTo>
                      <a:pt x="122331" y="21482"/>
                      <a:pt x="124412" y="18673"/>
                      <a:pt x="126373" y="15769"/>
                    </a:cubicBezTo>
                    <a:cubicBezTo>
                      <a:pt x="127221" y="14510"/>
                      <a:pt x="128047" y="13233"/>
                      <a:pt x="128850" y="11944"/>
                    </a:cubicBezTo>
                    <a:cubicBezTo>
                      <a:pt x="129050" y="11622"/>
                      <a:pt x="129250" y="11299"/>
                      <a:pt x="129448" y="10976"/>
                    </a:cubicBezTo>
                    <a:cubicBezTo>
                      <a:pt x="130317" y="9559"/>
                      <a:pt x="130543" y="8023"/>
                      <a:pt x="130125" y="6410"/>
                    </a:cubicBezTo>
                    <a:cubicBezTo>
                      <a:pt x="129783" y="5082"/>
                      <a:pt x="129082" y="3914"/>
                      <a:pt x="128175" y="2903"/>
                    </a:cubicBezTo>
                    <a:cubicBezTo>
                      <a:pt x="126424" y="949"/>
                      <a:pt x="123804" y="0"/>
                      <a:pt x="12118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133;p45">
                <a:extLst>
                  <a:ext uri="{FF2B5EF4-FFF2-40B4-BE49-F238E27FC236}">
                    <a16:creationId xmlns:a16="http://schemas.microsoft.com/office/drawing/2014/main" id="{F94B7078-800F-48F8-B035-01648A49B2BF}"/>
                  </a:ext>
                </a:extLst>
              </p:cNvPr>
              <p:cNvSpPr/>
              <p:nvPr/>
            </p:nvSpPr>
            <p:spPr>
              <a:xfrm>
                <a:off x="1963075" y="4077800"/>
                <a:ext cx="438575" cy="417025"/>
              </a:xfrm>
              <a:custGeom>
                <a:avLst/>
                <a:gdLst/>
                <a:ahLst/>
                <a:cxnLst/>
                <a:rect l="l" t="t" r="r" b="b"/>
                <a:pathLst>
                  <a:path w="17543" h="16681" extrusionOk="0">
                    <a:moveTo>
                      <a:pt x="3887" y="1"/>
                    </a:moveTo>
                    <a:cubicBezTo>
                      <a:pt x="2599" y="1"/>
                      <a:pt x="1578" y="1378"/>
                      <a:pt x="1564" y="2565"/>
                    </a:cubicBezTo>
                    <a:cubicBezTo>
                      <a:pt x="1561" y="3063"/>
                      <a:pt x="1552" y="3557"/>
                      <a:pt x="1547" y="4050"/>
                    </a:cubicBezTo>
                    <a:cubicBezTo>
                      <a:pt x="774" y="6688"/>
                      <a:pt x="0" y="9683"/>
                      <a:pt x="1235" y="12278"/>
                    </a:cubicBezTo>
                    <a:cubicBezTo>
                      <a:pt x="1247" y="12303"/>
                      <a:pt x="1263" y="12320"/>
                      <a:pt x="1277" y="12343"/>
                    </a:cubicBezTo>
                    <a:cubicBezTo>
                      <a:pt x="998" y="13337"/>
                      <a:pt x="1231" y="14484"/>
                      <a:pt x="2319" y="15216"/>
                    </a:cubicBezTo>
                    <a:cubicBezTo>
                      <a:pt x="4109" y="16422"/>
                      <a:pt x="6546" y="16575"/>
                      <a:pt x="8635" y="16666"/>
                    </a:cubicBezTo>
                    <a:cubicBezTo>
                      <a:pt x="8858" y="16676"/>
                      <a:pt x="9080" y="16681"/>
                      <a:pt x="9300" y="16681"/>
                    </a:cubicBezTo>
                    <a:cubicBezTo>
                      <a:pt x="11476" y="16681"/>
                      <a:pt x="13503" y="16173"/>
                      <a:pt x="15146" y="14618"/>
                    </a:cubicBezTo>
                    <a:cubicBezTo>
                      <a:pt x="16723" y="13125"/>
                      <a:pt x="17147" y="11172"/>
                      <a:pt x="16912" y="9183"/>
                    </a:cubicBezTo>
                    <a:cubicBezTo>
                      <a:pt x="17098" y="7296"/>
                      <a:pt x="16975" y="5343"/>
                      <a:pt x="17279" y="3498"/>
                    </a:cubicBezTo>
                    <a:cubicBezTo>
                      <a:pt x="17543" y="1900"/>
                      <a:pt x="16617" y="271"/>
                      <a:pt x="14837" y="271"/>
                    </a:cubicBezTo>
                    <a:cubicBezTo>
                      <a:pt x="14832" y="271"/>
                      <a:pt x="14826" y="271"/>
                      <a:pt x="14820" y="271"/>
                    </a:cubicBezTo>
                    <a:cubicBezTo>
                      <a:pt x="13190" y="279"/>
                      <a:pt x="11562" y="321"/>
                      <a:pt x="9936" y="321"/>
                    </a:cubicBezTo>
                    <a:cubicBezTo>
                      <a:pt x="7993" y="321"/>
                      <a:pt x="6052" y="261"/>
                      <a:pt x="4114" y="15"/>
                    </a:cubicBezTo>
                    <a:cubicBezTo>
                      <a:pt x="4038" y="5"/>
                      <a:pt x="3962" y="1"/>
                      <a:pt x="38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134;p45">
                <a:extLst>
                  <a:ext uri="{FF2B5EF4-FFF2-40B4-BE49-F238E27FC236}">
                    <a16:creationId xmlns:a16="http://schemas.microsoft.com/office/drawing/2014/main" id="{097077B5-7E41-4477-AE46-D8A2583A6AAE}"/>
                  </a:ext>
                </a:extLst>
              </p:cNvPr>
              <p:cNvSpPr/>
              <p:nvPr/>
            </p:nvSpPr>
            <p:spPr>
              <a:xfrm>
                <a:off x="505375" y="1685225"/>
                <a:ext cx="490025" cy="506350"/>
              </a:xfrm>
              <a:custGeom>
                <a:avLst/>
                <a:gdLst/>
                <a:ahLst/>
                <a:cxnLst/>
                <a:rect l="l" t="t" r="r" b="b"/>
                <a:pathLst>
                  <a:path w="19601" h="20254" extrusionOk="0">
                    <a:moveTo>
                      <a:pt x="13891" y="1"/>
                    </a:moveTo>
                    <a:cubicBezTo>
                      <a:pt x="12509" y="1"/>
                      <a:pt x="11419" y="692"/>
                      <a:pt x="10215" y="1831"/>
                    </a:cubicBezTo>
                    <a:cubicBezTo>
                      <a:pt x="8118" y="3812"/>
                      <a:pt x="5696" y="5406"/>
                      <a:pt x="3611" y="7413"/>
                    </a:cubicBezTo>
                    <a:cubicBezTo>
                      <a:pt x="0" y="10883"/>
                      <a:pt x="614" y="15560"/>
                      <a:pt x="2946" y="19632"/>
                    </a:cubicBezTo>
                    <a:cubicBezTo>
                      <a:pt x="3197" y="20071"/>
                      <a:pt x="3580" y="20253"/>
                      <a:pt x="3964" y="20253"/>
                    </a:cubicBezTo>
                    <a:cubicBezTo>
                      <a:pt x="4798" y="20253"/>
                      <a:pt x="5645" y="19396"/>
                      <a:pt x="5191" y="18446"/>
                    </a:cubicBezTo>
                    <a:cubicBezTo>
                      <a:pt x="7267" y="17045"/>
                      <a:pt x="9072" y="15537"/>
                      <a:pt x="10853" y="13759"/>
                    </a:cubicBezTo>
                    <a:cubicBezTo>
                      <a:pt x="12777" y="11837"/>
                      <a:pt x="15088" y="10425"/>
                      <a:pt x="17079" y="8579"/>
                    </a:cubicBezTo>
                    <a:cubicBezTo>
                      <a:pt x="17680" y="8018"/>
                      <a:pt x="18099" y="7290"/>
                      <a:pt x="18338" y="6497"/>
                    </a:cubicBezTo>
                    <a:cubicBezTo>
                      <a:pt x="19167" y="6197"/>
                      <a:pt x="19600" y="4819"/>
                      <a:pt x="18625" y="4123"/>
                    </a:cubicBezTo>
                    <a:cubicBezTo>
                      <a:pt x="18582" y="4089"/>
                      <a:pt x="18543" y="4068"/>
                      <a:pt x="18501" y="4040"/>
                    </a:cubicBezTo>
                    <a:cubicBezTo>
                      <a:pt x="18243" y="2355"/>
                      <a:pt x="17222" y="808"/>
                      <a:pt x="15432" y="254"/>
                    </a:cubicBezTo>
                    <a:cubicBezTo>
                      <a:pt x="14873" y="82"/>
                      <a:pt x="14365" y="1"/>
                      <a:pt x="138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135;p45">
                <a:extLst>
                  <a:ext uri="{FF2B5EF4-FFF2-40B4-BE49-F238E27FC236}">
                    <a16:creationId xmlns:a16="http://schemas.microsoft.com/office/drawing/2014/main" id="{AFD727A2-1C36-4981-9921-461DA130B489}"/>
                  </a:ext>
                </a:extLst>
              </p:cNvPr>
              <p:cNvSpPr/>
              <p:nvPr/>
            </p:nvSpPr>
            <p:spPr>
              <a:xfrm>
                <a:off x="2482625" y="2797825"/>
                <a:ext cx="736975" cy="516825"/>
              </a:xfrm>
              <a:custGeom>
                <a:avLst/>
                <a:gdLst/>
                <a:ahLst/>
                <a:cxnLst/>
                <a:rect l="l" t="t" r="r" b="b"/>
                <a:pathLst>
                  <a:path w="29479" h="20673" extrusionOk="0">
                    <a:moveTo>
                      <a:pt x="27358" y="0"/>
                    </a:moveTo>
                    <a:cubicBezTo>
                      <a:pt x="26817" y="0"/>
                      <a:pt x="26295" y="292"/>
                      <a:pt x="26205" y="913"/>
                    </a:cubicBezTo>
                    <a:cubicBezTo>
                      <a:pt x="26021" y="2169"/>
                      <a:pt x="25944" y="3405"/>
                      <a:pt x="25917" y="4662"/>
                    </a:cubicBezTo>
                    <a:cubicBezTo>
                      <a:pt x="25502" y="5744"/>
                      <a:pt x="24798" y="6772"/>
                      <a:pt x="24004" y="7726"/>
                    </a:cubicBezTo>
                    <a:cubicBezTo>
                      <a:pt x="23969" y="7763"/>
                      <a:pt x="23937" y="7801"/>
                      <a:pt x="23908" y="7842"/>
                    </a:cubicBezTo>
                    <a:cubicBezTo>
                      <a:pt x="22924" y="9004"/>
                      <a:pt x="21812" y="10053"/>
                      <a:pt x="20905" y="10923"/>
                    </a:cubicBezTo>
                    <a:cubicBezTo>
                      <a:pt x="19273" y="12491"/>
                      <a:pt x="17510" y="13906"/>
                      <a:pt x="15755" y="15333"/>
                    </a:cubicBezTo>
                    <a:cubicBezTo>
                      <a:pt x="15417" y="15354"/>
                      <a:pt x="15078" y="15365"/>
                      <a:pt x="14740" y="15365"/>
                    </a:cubicBezTo>
                    <a:cubicBezTo>
                      <a:pt x="13733" y="15365"/>
                      <a:pt x="12725" y="15269"/>
                      <a:pt x="11713" y="15063"/>
                    </a:cubicBezTo>
                    <a:cubicBezTo>
                      <a:pt x="11619" y="15043"/>
                      <a:pt x="11524" y="15033"/>
                      <a:pt x="11429" y="15033"/>
                    </a:cubicBezTo>
                    <a:cubicBezTo>
                      <a:pt x="11343" y="15033"/>
                      <a:pt x="11256" y="15041"/>
                      <a:pt x="11171" y="15058"/>
                    </a:cubicBezTo>
                    <a:cubicBezTo>
                      <a:pt x="8620" y="13746"/>
                      <a:pt x="6852" y="10925"/>
                      <a:pt x="5137" y="8762"/>
                    </a:cubicBezTo>
                    <a:cubicBezTo>
                      <a:pt x="4954" y="8531"/>
                      <a:pt x="4746" y="8403"/>
                      <a:pt x="4534" y="8350"/>
                    </a:cubicBezTo>
                    <a:cubicBezTo>
                      <a:pt x="4146" y="6728"/>
                      <a:pt x="4093" y="5029"/>
                      <a:pt x="4446" y="3375"/>
                    </a:cubicBezTo>
                    <a:cubicBezTo>
                      <a:pt x="4649" y="2420"/>
                      <a:pt x="3968" y="1810"/>
                      <a:pt x="3232" y="1810"/>
                    </a:cubicBezTo>
                    <a:cubicBezTo>
                      <a:pt x="2832" y="1810"/>
                      <a:pt x="2416" y="1990"/>
                      <a:pt x="2117" y="2393"/>
                    </a:cubicBezTo>
                    <a:cubicBezTo>
                      <a:pt x="1829" y="2779"/>
                      <a:pt x="1603" y="3191"/>
                      <a:pt x="1403" y="3615"/>
                    </a:cubicBezTo>
                    <a:cubicBezTo>
                      <a:pt x="989" y="3691"/>
                      <a:pt x="614" y="3961"/>
                      <a:pt x="458" y="4482"/>
                    </a:cubicBezTo>
                    <a:cubicBezTo>
                      <a:pt x="320" y="4943"/>
                      <a:pt x="230" y="5418"/>
                      <a:pt x="193" y="5899"/>
                    </a:cubicBezTo>
                    <a:cubicBezTo>
                      <a:pt x="176" y="5964"/>
                      <a:pt x="165" y="6028"/>
                      <a:pt x="158" y="6095"/>
                    </a:cubicBezTo>
                    <a:cubicBezTo>
                      <a:pt x="0" y="8350"/>
                      <a:pt x="576" y="10562"/>
                      <a:pt x="1929" y="12240"/>
                    </a:cubicBezTo>
                    <a:cubicBezTo>
                      <a:pt x="1872" y="12506"/>
                      <a:pt x="1914" y="12806"/>
                      <a:pt x="2117" y="13111"/>
                    </a:cubicBezTo>
                    <a:cubicBezTo>
                      <a:pt x="4183" y="16242"/>
                      <a:pt x="7110" y="18623"/>
                      <a:pt x="10780" y="19559"/>
                    </a:cubicBezTo>
                    <a:cubicBezTo>
                      <a:pt x="10883" y="19586"/>
                      <a:pt x="10983" y="19598"/>
                      <a:pt x="11080" y="19598"/>
                    </a:cubicBezTo>
                    <a:cubicBezTo>
                      <a:pt x="11451" y="19598"/>
                      <a:pt x="11777" y="19418"/>
                      <a:pt x="12016" y="19158"/>
                    </a:cubicBezTo>
                    <a:cubicBezTo>
                      <a:pt x="12432" y="19424"/>
                      <a:pt x="12849" y="19691"/>
                      <a:pt x="13279" y="19942"/>
                    </a:cubicBezTo>
                    <a:cubicBezTo>
                      <a:pt x="13498" y="20069"/>
                      <a:pt x="13713" y="20124"/>
                      <a:pt x="13914" y="20124"/>
                    </a:cubicBezTo>
                    <a:cubicBezTo>
                      <a:pt x="14004" y="20124"/>
                      <a:pt x="14092" y="20113"/>
                      <a:pt x="14177" y="20092"/>
                    </a:cubicBezTo>
                    <a:cubicBezTo>
                      <a:pt x="14355" y="20430"/>
                      <a:pt x="14668" y="20673"/>
                      <a:pt x="15078" y="20673"/>
                    </a:cubicBezTo>
                    <a:cubicBezTo>
                      <a:pt x="15219" y="20673"/>
                      <a:pt x="15372" y="20644"/>
                      <a:pt x="15536" y="20580"/>
                    </a:cubicBezTo>
                    <a:cubicBezTo>
                      <a:pt x="21884" y="18095"/>
                      <a:pt x="28974" y="10963"/>
                      <a:pt x="29284" y="3708"/>
                    </a:cubicBezTo>
                    <a:cubicBezTo>
                      <a:pt x="29290" y="3700"/>
                      <a:pt x="29293" y="3689"/>
                      <a:pt x="29298" y="3680"/>
                    </a:cubicBezTo>
                    <a:cubicBezTo>
                      <a:pt x="29479" y="3268"/>
                      <a:pt x="29440" y="2875"/>
                      <a:pt x="29279" y="2549"/>
                    </a:cubicBezTo>
                    <a:cubicBezTo>
                      <a:pt x="29258" y="2172"/>
                      <a:pt x="29235" y="1797"/>
                      <a:pt x="29172" y="1422"/>
                    </a:cubicBezTo>
                    <a:cubicBezTo>
                      <a:pt x="29093" y="955"/>
                      <a:pt x="28832" y="685"/>
                      <a:pt x="28506" y="569"/>
                    </a:cubicBezTo>
                    <a:cubicBezTo>
                      <a:pt x="28261" y="197"/>
                      <a:pt x="27803" y="0"/>
                      <a:pt x="273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136;p45">
                <a:extLst>
                  <a:ext uri="{FF2B5EF4-FFF2-40B4-BE49-F238E27FC236}">
                    <a16:creationId xmlns:a16="http://schemas.microsoft.com/office/drawing/2014/main" id="{CD2CAABD-82D4-47E2-9984-4A47FE39E6A0}"/>
                  </a:ext>
                </a:extLst>
              </p:cNvPr>
              <p:cNvSpPr/>
              <p:nvPr/>
            </p:nvSpPr>
            <p:spPr>
              <a:xfrm>
                <a:off x="3282925" y="3665000"/>
                <a:ext cx="339000" cy="282600"/>
              </a:xfrm>
              <a:custGeom>
                <a:avLst/>
                <a:gdLst/>
                <a:ahLst/>
                <a:cxnLst/>
                <a:rect l="l" t="t" r="r" b="b"/>
                <a:pathLst>
                  <a:path w="13560" h="11304" extrusionOk="0">
                    <a:moveTo>
                      <a:pt x="5522" y="1"/>
                    </a:moveTo>
                    <a:cubicBezTo>
                      <a:pt x="5036" y="1"/>
                      <a:pt x="4519" y="114"/>
                      <a:pt x="3971" y="366"/>
                    </a:cubicBezTo>
                    <a:cubicBezTo>
                      <a:pt x="3715" y="485"/>
                      <a:pt x="3513" y="655"/>
                      <a:pt x="3338" y="846"/>
                    </a:cubicBezTo>
                    <a:cubicBezTo>
                      <a:pt x="1912" y="1304"/>
                      <a:pt x="650" y="2310"/>
                      <a:pt x="250" y="3754"/>
                    </a:cubicBezTo>
                    <a:cubicBezTo>
                      <a:pt x="1" y="4648"/>
                      <a:pt x="260" y="5467"/>
                      <a:pt x="750" y="6168"/>
                    </a:cubicBezTo>
                    <a:cubicBezTo>
                      <a:pt x="820" y="6503"/>
                      <a:pt x="927" y="6830"/>
                      <a:pt x="1065" y="7142"/>
                    </a:cubicBezTo>
                    <a:cubicBezTo>
                      <a:pt x="1476" y="9104"/>
                      <a:pt x="3250" y="10763"/>
                      <a:pt x="5223" y="11170"/>
                    </a:cubicBezTo>
                    <a:cubicBezTo>
                      <a:pt x="5492" y="11225"/>
                      <a:pt x="5764" y="11252"/>
                      <a:pt x="6037" y="11252"/>
                    </a:cubicBezTo>
                    <a:cubicBezTo>
                      <a:pt x="6197" y="11252"/>
                      <a:pt x="6358" y="11243"/>
                      <a:pt x="6517" y="11224"/>
                    </a:cubicBezTo>
                    <a:cubicBezTo>
                      <a:pt x="6827" y="11277"/>
                      <a:pt x="7141" y="11303"/>
                      <a:pt x="7455" y="11303"/>
                    </a:cubicBezTo>
                    <a:cubicBezTo>
                      <a:pt x="9014" y="11303"/>
                      <a:pt x="10585" y="10662"/>
                      <a:pt x="11631" y="9476"/>
                    </a:cubicBezTo>
                    <a:cubicBezTo>
                      <a:pt x="13560" y="7287"/>
                      <a:pt x="13043" y="4659"/>
                      <a:pt x="11419" y="3091"/>
                    </a:cubicBezTo>
                    <a:cubicBezTo>
                      <a:pt x="10996" y="2430"/>
                      <a:pt x="10491" y="1840"/>
                      <a:pt x="9933" y="1416"/>
                    </a:cubicBezTo>
                    <a:cubicBezTo>
                      <a:pt x="9288" y="925"/>
                      <a:pt x="8593" y="724"/>
                      <a:pt x="7902" y="724"/>
                    </a:cubicBezTo>
                    <a:cubicBezTo>
                      <a:pt x="7796" y="724"/>
                      <a:pt x="7691" y="728"/>
                      <a:pt x="7585" y="737"/>
                    </a:cubicBezTo>
                    <a:cubicBezTo>
                      <a:pt x="6980" y="282"/>
                      <a:pt x="6290" y="1"/>
                      <a:pt x="55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137;p45">
                <a:extLst>
                  <a:ext uri="{FF2B5EF4-FFF2-40B4-BE49-F238E27FC236}">
                    <a16:creationId xmlns:a16="http://schemas.microsoft.com/office/drawing/2014/main" id="{791DB2CC-41C9-4B48-84A3-E6290C791EC0}"/>
                  </a:ext>
                </a:extLst>
              </p:cNvPr>
              <p:cNvSpPr/>
              <p:nvPr/>
            </p:nvSpPr>
            <p:spPr>
              <a:xfrm>
                <a:off x="1904800" y="993650"/>
                <a:ext cx="1789775" cy="1007325"/>
              </a:xfrm>
              <a:custGeom>
                <a:avLst/>
                <a:gdLst/>
                <a:ahLst/>
                <a:cxnLst/>
                <a:rect l="l" t="t" r="r" b="b"/>
                <a:pathLst>
                  <a:path w="71591" h="40293" extrusionOk="0">
                    <a:moveTo>
                      <a:pt x="23914" y="1"/>
                    </a:moveTo>
                    <a:cubicBezTo>
                      <a:pt x="23870" y="1"/>
                      <a:pt x="23825" y="1"/>
                      <a:pt x="23780" y="1"/>
                    </a:cubicBezTo>
                    <a:cubicBezTo>
                      <a:pt x="23434" y="3"/>
                      <a:pt x="23092" y="78"/>
                      <a:pt x="22778" y="224"/>
                    </a:cubicBezTo>
                    <a:cubicBezTo>
                      <a:pt x="22087" y="83"/>
                      <a:pt x="21425" y="7"/>
                      <a:pt x="20819" y="7"/>
                    </a:cubicBezTo>
                    <a:cubicBezTo>
                      <a:pt x="20453" y="7"/>
                      <a:pt x="20108" y="35"/>
                      <a:pt x="19789" y="92"/>
                    </a:cubicBezTo>
                    <a:cubicBezTo>
                      <a:pt x="19078" y="220"/>
                      <a:pt x="18572" y="662"/>
                      <a:pt x="18272" y="1227"/>
                    </a:cubicBezTo>
                    <a:cubicBezTo>
                      <a:pt x="14361" y="2342"/>
                      <a:pt x="11226" y="5281"/>
                      <a:pt x="10105" y="10795"/>
                    </a:cubicBezTo>
                    <a:cubicBezTo>
                      <a:pt x="9984" y="11389"/>
                      <a:pt x="10042" y="12092"/>
                      <a:pt x="10312" y="12676"/>
                    </a:cubicBezTo>
                    <a:cubicBezTo>
                      <a:pt x="10279" y="12676"/>
                      <a:pt x="10246" y="12676"/>
                      <a:pt x="10213" y="12676"/>
                    </a:cubicBezTo>
                    <a:cubicBezTo>
                      <a:pt x="8648" y="12676"/>
                      <a:pt x="7082" y="12961"/>
                      <a:pt x="5614" y="13585"/>
                    </a:cubicBezTo>
                    <a:cubicBezTo>
                      <a:pt x="3610" y="14435"/>
                      <a:pt x="2573" y="16056"/>
                      <a:pt x="2279" y="17865"/>
                    </a:cubicBezTo>
                    <a:cubicBezTo>
                      <a:pt x="2175" y="17969"/>
                      <a:pt x="2093" y="18090"/>
                      <a:pt x="2031" y="18223"/>
                    </a:cubicBezTo>
                    <a:cubicBezTo>
                      <a:pt x="1" y="22651"/>
                      <a:pt x="1760" y="26816"/>
                      <a:pt x="2312" y="31186"/>
                    </a:cubicBezTo>
                    <a:cubicBezTo>
                      <a:pt x="2322" y="31914"/>
                      <a:pt x="2363" y="32641"/>
                      <a:pt x="2405" y="33367"/>
                    </a:cubicBezTo>
                    <a:cubicBezTo>
                      <a:pt x="2387" y="33929"/>
                      <a:pt x="2373" y="34490"/>
                      <a:pt x="2366" y="35053"/>
                    </a:cubicBezTo>
                    <a:cubicBezTo>
                      <a:pt x="2363" y="35496"/>
                      <a:pt x="2526" y="35809"/>
                      <a:pt x="2768" y="36010"/>
                    </a:cubicBezTo>
                    <a:cubicBezTo>
                      <a:pt x="2812" y="36163"/>
                      <a:pt x="2864" y="36312"/>
                      <a:pt x="2915" y="36463"/>
                    </a:cubicBezTo>
                    <a:cubicBezTo>
                      <a:pt x="2689" y="37008"/>
                      <a:pt x="2480" y="37566"/>
                      <a:pt x="2286" y="38155"/>
                    </a:cubicBezTo>
                    <a:cubicBezTo>
                      <a:pt x="2014" y="38976"/>
                      <a:pt x="2765" y="39781"/>
                      <a:pt x="3545" y="39781"/>
                    </a:cubicBezTo>
                    <a:cubicBezTo>
                      <a:pt x="3753" y="39781"/>
                      <a:pt x="3963" y="39724"/>
                      <a:pt x="4157" y="39595"/>
                    </a:cubicBezTo>
                    <a:cubicBezTo>
                      <a:pt x="4236" y="39542"/>
                      <a:pt x="4294" y="39482"/>
                      <a:pt x="4367" y="39428"/>
                    </a:cubicBezTo>
                    <a:cubicBezTo>
                      <a:pt x="4548" y="39917"/>
                      <a:pt x="5004" y="40279"/>
                      <a:pt x="5553" y="40279"/>
                    </a:cubicBezTo>
                    <a:lnTo>
                      <a:pt x="6063" y="40279"/>
                    </a:lnTo>
                    <a:cubicBezTo>
                      <a:pt x="6365" y="40279"/>
                      <a:pt x="6649" y="40161"/>
                      <a:pt x="6875" y="39973"/>
                    </a:cubicBezTo>
                    <a:cubicBezTo>
                      <a:pt x="6910" y="39976"/>
                      <a:pt x="6944" y="39977"/>
                      <a:pt x="6979" y="39977"/>
                    </a:cubicBezTo>
                    <a:cubicBezTo>
                      <a:pt x="7608" y="39977"/>
                      <a:pt x="8229" y="39570"/>
                      <a:pt x="8229" y="38749"/>
                    </a:cubicBezTo>
                    <a:cubicBezTo>
                      <a:pt x="8104" y="34732"/>
                      <a:pt x="7797" y="30727"/>
                      <a:pt x="8095" y="26737"/>
                    </a:cubicBezTo>
                    <a:lnTo>
                      <a:pt x="8095" y="26737"/>
                    </a:lnTo>
                    <a:cubicBezTo>
                      <a:pt x="8614" y="26879"/>
                      <a:pt x="9144" y="26974"/>
                      <a:pt x="9681" y="27018"/>
                    </a:cubicBezTo>
                    <a:cubicBezTo>
                      <a:pt x="10609" y="27519"/>
                      <a:pt x="11709" y="27801"/>
                      <a:pt x="12882" y="27801"/>
                    </a:cubicBezTo>
                    <a:cubicBezTo>
                      <a:pt x="13029" y="27801"/>
                      <a:pt x="13177" y="27796"/>
                      <a:pt x="13326" y="27787"/>
                    </a:cubicBezTo>
                    <a:cubicBezTo>
                      <a:pt x="14999" y="27687"/>
                      <a:pt x="15806" y="26495"/>
                      <a:pt x="15787" y="25285"/>
                    </a:cubicBezTo>
                    <a:cubicBezTo>
                      <a:pt x="15832" y="25250"/>
                      <a:pt x="15881" y="25222"/>
                      <a:pt x="15925" y="25187"/>
                    </a:cubicBezTo>
                    <a:cubicBezTo>
                      <a:pt x="18377" y="23275"/>
                      <a:pt x="20073" y="20489"/>
                      <a:pt x="20978" y="17487"/>
                    </a:cubicBezTo>
                    <a:cubicBezTo>
                      <a:pt x="23389" y="19825"/>
                      <a:pt x="26749" y="21008"/>
                      <a:pt x="30012" y="21008"/>
                    </a:cubicBezTo>
                    <a:cubicBezTo>
                      <a:pt x="33136" y="21008"/>
                      <a:pt x="36171" y="19923"/>
                      <a:pt x="38198" y="17729"/>
                    </a:cubicBezTo>
                    <a:cubicBezTo>
                      <a:pt x="40101" y="21643"/>
                      <a:pt x="44680" y="24647"/>
                      <a:pt x="48543" y="25509"/>
                    </a:cubicBezTo>
                    <a:cubicBezTo>
                      <a:pt x="49246" y="25666"/>
                      <a:pt x="49936" y="25740"/>
                      <a:pt x="50607" y="25740"/>
                    </a:cubicBezTo>
                    <a:cubicBezTo>
                      <a:pt x="52752" y="25740"/>
                      <a:pt x="54701" y="24979"/>
                      <a:pt x="56280" y="23716"/>
                    </a:cubicBezTo>
                    <a:cubicBezTo>
                      <a:pt x="56839" y="25029"/>
                      <a:pt x="57884" y="26244"/>
                      <a:pt x="58812" y="27040"/>
                    </a:cubicBezTo>
                    <a:cubicBezTo>
                      <a:pt x="59058" y="27253"/>
                      <a:pt x="59336" y="27421"/>
                      <a:pt x="59636" y="27542"/>
                    </a:cubicBezTo>
                    <a:cubicBezTo>
                      <a:pt x="59820" y="27647"/>
                      <a:pt x="60003" y="27754"/>
                      <a:pt x="60201" y="27847"/>
                    </a:cubicBezTo>
                    <a:cubicBezTo>
                      <a:pt x="60218" y="28057"/>
                      <a:pt x="60259" y="28264"/>
                      <a:pt x="60324" y="28466"/>
                    </a:cubicBezTo>
                    <a:cubicBezTo>
                      <a:pt x="60681" y="29574"/>
                      <a:pt x="61239" y="30332"/>
                      <a:pt x="62181" y="30916"/>
                    </a:cubicBezTo>
                    <a:cubicBezTo>
                      <a:pt x="62244" y="31203"/>
                      <a:pt x="62419" y="31454"/>
                      <a:pt x="62670" y="31612"/>
                    </a:cubicBezTo>
                    <a:cubicBezTo>
                      <a:pt x="62756" y="31819"/>
                      <a:pt x="62824" y="32035"/>
                      <a:pt x="62872" y="32254"/>
                    </a:cubicBezTo>
                    <a:cubicBezTo>
                      <a:pt x="62635" y="33243"/>
                      <a:pt x="62658" y="34269"/>
                      <a:pt x="62807" y="35291"/>
                    </a:cubicBezTo>
                    <a:cubicBezTo>
                      <a:pt x="62593" y="36513"/>
                      <a:pt x="62247" y="37718"/>
                      <a:pt x="62061" y="38665"/>
                    </a:cubicBezTo>
                    <a:cubicBezTo>
                      <a:pt x="61895" y="39531"/>
                      <a:pt x="62481" y="40268"/>
                      <a:pt x="63310" y="40268"/>
                    </a:cubicBezTo>
                    <a:cubicBezTo>
                      <a:pt x="63414" y="40268"/>
                      <a:pt x="63521" y="40257"/>
                      <a:pt x="63631" y="40233"/>
                    </a:cubicBezTo>
                    <a:cubicBezTo>
                      <a:pt x="64187" y="40112"/>
                      <a:pt x="64702" y="40028"/>
                      <a:pt x="65179" y="39889"/>
                    </a:cubicBezTo>
                    <a:cubicBezTo>
                      <a:pt x="65269" y="39961"/>
                      <a:pt x="65346" y="40042"/>
                      <a:pt x="65453" y="40105"/>
                    </a:cubicBezTo>
                    <a:cubicBezTo>
                      <a:pt x="65673" y="40236"/>
                      <a:pt x="65891" y="40293"/>
                      <a:pt x="66095" y="40293"/>
                    </a:cubicBezTo>
                    <a:cubicBezTo>
                      <a:pt x="67041" y="40293"/>
                      <a:pt x="67709" y="39068"/>
                      <a:pt x="67144" y="38271"/>
                    </a:cubicBezTo>
                    <a:cubicBezTo>
                      <a:pt x="67501" y="37562"/>
                      <a:pt x="67705" y="36710"/>
                      <a:pt x="67994" y="36014"/>
                    </a:cubicBezTo>
                    <a:cubicBezTo>
                      <a:pt x="68490" y="34814"/>
                      <a:pt x="68827" y="33676"/>
                      <a:pt x="68901" y="32377"/>
                    </a:cubicBezTo>
                    <a:cubicBezTo>
                      <a:pt x="68909" y="32186"/>
                      <a:pt x="68859" y="32008"/>
                      <a:pt x="68776" y="31842"/>
                    </a:cubicBezTo>
                    <a:cubicBezTo>
                      <a:pt x="69044" y="31651"/>
                      <a:pt x="69285" y="31423"/>
                      <a:pt x="69444" y="31114"/>
                    </a:cubicBezTo>
                    <a:cubicBezTo>
                      <a:pt x="70884" y="28326"/>
                      <a:pt x="71591" y="24043"/>
                      <a:pt x="70917" y="20505"/>
                    </a:cubicBezTo>
                    <a:cubicBezTo>
                      <a:pt x="70902" y="20366"/>
                      <a:pt x="70873" y="20229"/>
                      <a:pt x="70835" y="20096"/>
                    </a:cubicBezTo>
                    <a:cubicBezTo>
                      <a:pt x="70116" y="16885"/>
                      <a:pt x="68196" y="14390"/>
                      <a:pt x="64562" y="14367"/>
                    </a:cubicBezTo>
                    <a:cubicBezTo>
                      <a:pt x="63536" y="13911"/>
                      <a:pt x="62502" y="13564"/>
                      <a:pt x="61548" y="13348"/>
                    </a:cubicBezTo>
                    <a:cubicBezTo>
                      <a:pt x="61346" y="13302"/>
                      <a:pt x="61141" y="13279"/>
                      <a:pt x="60935" y="13279"/>
                    </a:cubicBezTo>
                    <a:cubicBezTo>
                      <a:pt x="60720" y="13279"/>
                      <a:pt x="60505" y="13304"/>
                      <a:pt x="60294" y="13355"/>
                    </a:cubicBezTo>
                    <a:cubicBezTo>
                      <a:pt x="59915" y="8913"/>
                      <a:pt x="57488" y="4841"/>
                      <a:pt x="53649" y="2376"/>
                    </a:cubicBezTo>
                    <a:cubicBezTo>
                      <a:pt x="52052" y="1349"/>
                      <a:pt x="49912" y="764"/>
                      <a:pt x="47892" y="764"/>
                    </a:cubicBezTo>
                    <a:cubicBezTo>
                      <a:pt x="47172" y="764"/>
                      <a:pt x="46467" y="838"/>
                      <a:pt x="45807" y="994"/>
                    </a:cubicBezTo>
                    <a:cubicBezTo>
                      <a:pt x="42573" y="1757"/>
                      <a:pt x="40329" y="4445"/>
                      <a:pt x="37121" y="4936"/>
                    </a:cubicBezTo>
                    <a:cubicBezTo>
                      <a:pt x="36736" y="4996"/>
                      <a:pt x="36404" y="5173"/>
                      <a:pt x="36129" y="5418"/>
                    </a:cubicBezTo>
                    <a:cubicBezTo>
                      <a:pt x="33054" y="1851"/>
                      <a:pt x="28688" y="1"/>
                      <a:pt x="239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138;p45">
                <a:extLst>
                  <a:ext uri="{FF2B5EF4-FFF2-40B4-BE49-F238E27FC236}">
                    <a16:creationId xmlns:a16="http://schemas.microsoft.com/office/drawing/2014/main" id="{B6CBCED0-90C6-4D36-8463-8966A7849C60}"/>
                  </a:ext>
                </a:extLst>
              </p:cNvPr>
              <p:cNvSpPr/>
              <p:nvPr/>
            </p:nvSpPr>
            <p:spPr>
              <a:xfrm>
                <a:off x="1875400" y="1966700"/>
                <a:ext cx="255600" cy="243500"/>
              </a:xfrm>
              <a:custGeom>
                <a:avLst/>
                <a:gdLst/>
                <a:ahLst/>
                <a:cxnLst/>
                <a:rect l="l" t="t" r="r" b="b"/>
                <a:pathLst>
                  <a:path w="10224" h="9740" extrusionOk="0">
                    <a:moveTo>
                      <a:pt x="5660" y="0"/>
                    </a:moveTo>
                    <a:cubicBezTo>
                      <a:pt x="2890" y="0"/>
                      <a:pt x="1" y="1798"/>
                      <a:pt x="179" y="4787"/>
                    </a:cubicBezTo>
                    <a:cubicBezTo>
                      <a:pt x="367" y="7957"/>
                      <a:pt x="4050" y="9739"/>
                      <a:pt x="7175" y="9739"/>
                    </a:cubicBezTo>
                    <a:cubicBezTo>
                      <a:pt x="8040" y="9739"/>
                      <a:pt x="8862" y="9603"/>
                      <a:pt x="9555" y="9321"/>
                    </a:cubicBezTo>
                    <a:cubicBezTo>
                      <a:pt x="10224" y="9050"/>
                      <a:pt x="10037" y="8043"/>
                      <a:pt x="9451" y="8043"/>
                    </a:cubicBezTo>
                    <a:cubicBezTo>
                      <a:pt x="9379" y="8043"/>
                      <a:pt x="9301" y="8058"/>
                      <a:pt x="9217" y="8092"/>
                    </a:cubicBezTo>
                    <a:cubicBezTo>
                      <a:pt x="8576" y="8352"/>
                      <a:pt x="7839" y="8478"/>
                      <a:pt x="7078" y="8478"/>
                    </a:cubicBezTo>
                    <a:cubicBezTo>
                      <a:pt x="4961" y="8478"/>
                      <a:pt x="2658" y="7498"/>
                      <a:pt x="1733" y="5679"/>
                    </a:cubicBezTo>
                    <a:cubicBezTo>
                      <a:pt x="471" y="3196"/>
                      <a:pt x="3300" y="1241"/>
                      <a:pt x="5817" y="1241"/>
                    </a:cubicBezTo>
                    <a:cubicBezTo>
                      <a:pt x="6888" y="1241"/>
                      <a:pt x="7902" y="1595"/>
                      <a:pt x="8521" y="2412"/>
                    </a:cubicBezTo>
                    <a:cubicBezTo>
                      <a:pt x="8665" y="2603"/>
                      <a:pt x="8864" y="2683"/>
                      <a:pt x="9059" y="2683"/>
                    </a:cubicBezTo>
                    <a:cubicBezTo>
                      <a:pt x="9524" y="2683"/>
                      <a:pt x="9971" y="2231"/>
                      <a:pt x="9622" y="1769"/>
                    </a:cubicBezTo>
                    <a:lnTo>
                      <a:pt x="9622" y="1769"/>
                    </a:lnTo>
                    <a:lnTo>
                      <a:pt x="9622" y="1770"/>
                    </a:lnTo>
                    <a:cubicBezTo>
                      <a:pt x="8703" y="556"/>
                      <a:pt x="7200" y="0"/>
                      <a:pt x="566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139;p45">
                <a:extLst>
                  <a:ext uri="{FF2B5EF4-FFF2-40B4-BE49-F238E27FC236}">
                    <a16:creationId xmlns:a16="http://schemas.microsoft.com/office/drawing/2014/main" id="{293EB23D-E747-4549-AAD3-338772DAF9FD}"/>
                  </a:ext>
                </a:extLst>
              </p:cNvPr>
              <p:cNvSpPr/>
              <p:nvPr/>
            </p:nvSpPr>
            <p:spPr>
              <a:xfrm>
                <a:off x="2093450" y="2175875"/>
                <a:ext cx="1386550" cy="548525"/>
              </a:xfrm>
              <a:custGeom>
                <a:avLst/>
                <a:gdLst/>
                <a:ahLst/>
                <a:cxnLst/>
                <a:rect l="l" t="t" r="r" b="b"/>
                <a:pathLst>
                  <a:path w="55462" h="21941" extrusionOk="0">
                    <a:moveTo>
                      <a:pt x="54605" y="1"/>
                    </a:moveTo>
                    <a:cubicBezTo>
                      <a:pt x="54418" y="1"/>
                      <a:pt x="54238" y="98"/>
                      <a:pt x="54133" y="332"/>
                    </a:cubicBezTo>
                    <a:cubicBezTo>
                      <a:pt x="49540" y="10554"/>
                      <a:pt x="41187" y="20639"/>
                      <a:pt x="29264" y="20639"/>
                    </a:cubicBezTo>
                    <a:cubicBezTo>
                      <a:pt x="28491" y="20639"/>
                      <a:pt x="27704" y="20597"/>
                      <a:pt x="26901" y="20509"/>
                    </a:cubicBezTo>
                    <a:cubicBezTo>
                      <a:pt x="15517" y="19269"/>
                      <a:pt x="6587" y="9901"/>
                      <a:pt x="1374" y="332"/>
                    </a:cubicBezTo>
                    <a:cubicBezTo>
                      <a:pt x="1252" y="109"/>
                      <a:pt x="1063" y="17"/>
                      <a:pt x="871" y="17"/>
                    </a:cubicBezTo>
                    <a:cubicBezTo>
                      <a:pt x="443" y="17"/>
                      <a:pt x="1" y="478"/>
                      <a:pt x="272" y="976"/>
                    </a:cubicBezTo>
                    <a:cubicBezTo>
                      <a:pt x="5779" y="11082"/>
                      <a:pt x="15422" y="20972"/>
                      <a:pt x="27536" y="21877"/>
                    </a:cubicBezTo>
                    <a:cubicBezTo>
                      <a:pt x="28110" y="21920"/>
                      <a:pt x="28676" y="21941"/>
                      <a:pt x="29235" y="21941"/>
                    </a:cubicBezTo>
                    <a:cubicBezTo>
                      <a:pt x="41663" y="21941"/>
                      <a:pt x="50463" y="11591"/>
                      <a:pt x="55233" y="976"/>
                    </a:cubicBezTo>
                    <a:cubicBezTo>
                      <a:pt x="55461" y="466"/>
                      <a:pt x="55016" y="1"/>
                      <a:pt x="5460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140;p45">
                <a:extLst>
                  <a:ext uri="{FF2B5EF4-FFF2-40B4-BE49-F238E27FC236}">
                    <a16:creationId xmlns:a16="http://schemas.microsoft.com/office/drawing/2014/main" id="{C00DBC14-6F91-4862-856A-16389CEB2C51}"/>
                  </a:ext>
                </a:extLst>
              </p:cNvPr>
              <p:cNvSpPr/>
              <p:nvPr/>
            </p:nvSpPr>
            <p:spPr>
              <a:xfrm>
                <a:off x="3430475" y="1978150"/>
                <a:ext cx="263225" cy="276775"/>
              </a:xfrm>
              <a:custGeom>
                <a:avLst/>
                <a:gdLst/>
                <a:ahLst/>
                <a:cxnLst/>
                <a:rect l="l" t="t" r="r" b="b"/>
                <a:pathLst>
                  <a:path w="10529" h="11071" extrusionOk="0">
                    <a:moveTo>
                      <a:pt x="4030" y="0"/>
                    </a:moveTo>
                    <a:cubicBezTo>
                      <a:pt x="2714" y="0"/>
                      <a:pt x="1426" y="456"/>
                      <a:pt x="435" y="1498"/>
                    </a:cubicBezTo>
                    <a:cubicBezTo>
                      <a:pt x="0" y="1954"/>
                      <a:pt x="433" y="2594"/>
                      <a:pt x="913" y="2594"/>
                    </a:cubicBezTo>
                    <a:cubicBezTo>
                      <a:pt x="1057" y="2594"/>
                      <a:pt x="1206" y="2537"/>
                      <a:pt x="1336" y="2400"/>
                    </a:cubicBezTo>
                    <a:cubicBezTo>
                      <a:pt x="2090" y="1607"/>
                      <a:pt x="3067" y="1263"/>
                      <a:pt x="4070" y="1263"/>
                    </a:cubicBezTo>
                    <a:cubicBezTo>
                      <a:pt x="6174" y="1263"/>
                      <a:pt x="8394" y="2779"/>
                      <a:pt x="8915" y="4870"/>
                    </a:cubicBezTo>
                    <a:cubicBezTo>
                      <a:pt x="9593" y="7592"/>
                      <a:pt x="6998" y="9835"/>
                      <a:pt x="4549" y="9835"/>
                    </a:cubicBezTo>
                    <a:cubicBezTo>
                      <a:pt x="3422" y="9835"/>
                      <a:pt x="2327" y="9361"/>
                      <a:pt x="1594" y="8241"/>
                    </a:cubicBezTo>
                    <a:cubicBezTo>
                      <a:pt x="1459" y="8034"/>
                      <a:pt x="1263" y="7948"/>
                      <a:pt x="1069" y="7948"/>
                    </a:cubicBezTo>
                    <a:cubicBezTo>
                      <a:pt x="620" y="7948"/>
                      <a:pt x="178" y="8404"/>
                      <a:pt x="493" y="8885"/>
                    </a:cubicBezTo>
                    <a:cubicBezTo>
                      <a:pt x="1489" y="10408"/>
                      <a:pt x="3022" y="11071"/>
                      <a:pt x="4582" y="11071"/>
                    </a:cubicBezTo>
                    <a:cubicBezTo>
                      <a:pt x="7508" y="11071"/>
                      <a:pt x="10528" y="8739"/>
                      <a:pt x="10281" y="5377"/>
                    </a:cubicBezTo>
                    <a:cubicBezTo>
                      <a:pt x="10055" y="2279"/>
                      <a:pt x="6972" y="0"/>
                      <a:pt x="403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141;p45">
                <a:extLst>
                  <a:ext uri="{FF2B5EF4-FFF2-40B4-BE49-F238E27FC236}">
                    <a16:creationId xmlns:a16="http://schemas.microsoft.com/office/drawing/2014/main" id="{05C2569B-5EEF-46BA-8304-BA156B9FC9FF}"/>
                  </a:ext>
                </a:extLst>
              </p:cNvPr>
              <p:cNvSpPr/>
              <p:nvPr/>
            </p:nvSpPr>
            <p:spPr>
              <a:xfrm>
                <a:off x="3472425" y="2053775"/>
                <a:ext cx="125300" cy="123000"/>
              </a:xfrm>
              <a:custGeom>
                <a:avLst/>
                <a:gdLst/>
                <a:ahLst/>
                <a:cxnLst/>
                <a:rect l="l" t="t" r="r" b="b"/>
                <a:pathLst>
                  <a:path w="5012" h="4920" extrusionOk="0">
                    <a:moveTo>
                      <a:pt x="3667" y="0"/>
                    </a:moveTo>
                    <a:cubicBezTo>
                      <a:pt x="3599" y="0"/>
                      <a:pt x="3526" y="13"/>
                      <a:pt x="3448" y="41"/>
                    </a:cubicBezTo>
                    <a:cubicBezTo>
                      <a:pt x="2396" y="422"/>
                      <a:pt x="1452" y="1014"/>
                      <a:pt x="461" y="1523"/>
                    </a:cubicBezTo>
                    <a:cubicBezTo>
                      <a:pt x="0" y="1760"/>
                      <a:pt x="98" y="2365"/>
                      <a:pt x="461" y="2624"/>
                    </a:cubicBezTo>
                    <a:cubicBezTo>
                      <a:pt x="1540" y="3394"/>
                      <a:pt x="2620" y="4162"/>
                      <a:pt x="3767" y="4828"/>
                    </a:cubicBezTo>
                    <a:cubicBezTo>
                      <a:pt x="3876" y="4892"/>
                      <a:pt x="3984" y="4919"/>
                      <a:pt x="4085" y="4919"/>
                    </a:cubicBezTo>
                    <a:cubicBezTo>
                      <a:pt x="4644" y="4919"/>
                      <a:pt x="5012" y="4077"/>
                      <a:pt x="4410" y="3727"/>
                    </a:cubicBezTo>
                    <a:cubicBezTo>
                      <a:pt x="3574" y="3241"/>
                      <a:pt x="2774" y="2702"/>
                      <a:pt x="1984" y="2147"/>
                    </a:cubicBezTo>
                    <a:lnTo>
                      <a:pt x="1984" y="2147"/>
                    </a:lnTo>
                    <a:cubicBezTo>
                      <a:pt x="2569" y="1821"/>
                      <a:pt x="3156" y="1497"/>
                      <a:pt x="3786" y="1270"/>
                    </a:cubicBezTo>
                    <a:cubicBezTo>
                      <a:pt x="4476" y="1023"/>
                      <a:pt x="4278" y="0"/>
                      <a:pt x="366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142;p45">
                <a:extLst>
                  <a:ext uri="{FF2B5EF4-FFF2-40B4-BE49-F238E27FC236}">
                    <a16:creationId xmlns:a16="http://schemas.microsoft.com/office/drawing/2014/main" id="{A5CD3345-C3E2-4FC1-B64B-3506B85AA533}"/>
                  </a:ext>
                </a:extLst>
              </p:cNvPr>
              <p:cNvSpPr/>
              <p:nvPr/>
            </p:nvSpPr>
            <p:spPr>
              <a:xfrm>
                <a:off x="1979250" y="2030600"/>
                <a:ext cx="115400" cy="102775"/>
              </a:xfrm>
              <a:custGeom>
                <a:avLst/>
                <a:gdLst/>
                <a:ahLst/>
                <a:cxnLst/>
                <a:rect l="l" t="t" r="r" b="b"/>
                <a:pathLst>
                  <a:path w="4616" h="4111" extrusionOk="0">
                    <a:moveTo>
                      <a:pt x="1006" y="0"/>
                    </a:moveTo>
                    <a:cubicBezTo>
                      <a:pt x="515" y="0"/>
                      <a:pt x="78" y="640"/>
                      <a:pt x="530" y="1087"/>
                    </a:cubicBezTo>
                    <a:cubicBezTo>
                      <a:pt x="1108" y="1660"/>
                      <a:pt x="1713" y="2203"/>
                      <a:pt x="2329" y="2734"/>
                    </a:cubicBezTo>
                    <a:lnTo>
                      <a:pt x="2329" y="2734"/>
                    </a:lnTo>
                    <a:cubicBezTo>
                      <a:pt x="1830" y="2792"/>
                      <a:pt x="1329" y="2830"/>
                      <a:pt x="823" y="2836"/>
                    </a:cubicBezTo>
                    <a:cubicBezTo>
                      <a:pt x="4" y="2844"/>
                      <a:pt x="0" y="4111"/>
                      <a:pt x="816" y="4111"/>
                    </a:cubicBezTo>
                    <a:cubicBezTo>
                      <a:pt x="818" y="4111"/>
                      <a:pt x="820" y="4111"/>
                      <a:pt x="823" y="4110"/>
                    </a:cubicBezTo>
                    <a:cubicBezTo>
                      <a:pt x="1889" y="4100"/>
                      <a:pt x="2934" y="3947"/>
                      <a:pt x="3985" y="3772"/>
                    </a:cubicBezTo>
                    <a:cubicBezTo>
                      <a:pt x="4442" y="3697"/>
                      <a:pt x="4616" y="2999"/>
                      <a:pt x="4265" y="2708"/>
                    </a:cubicBezTo>
                    <a:cubicBezTo>
                      <a:pt x="3294" y="1896"/>
                      <a:pt x="2331" y="1078"/>
                      <a:pt x="1431" y="186"/>
                    </a:cubicBezTo>
                    <a:cubicBezTo>
                      <a:pt x="1299" y="55"/>
                      <a:pt x="1150" y="0"/>
                      <a:pt x="100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143;p45">
                <a:extLst>
                  <a:ext uri="{FF2B5EF4-FFF2-40B4-BE49-F238E27FC236}">
                    <a16:creationId xmlns:a16="http://schemas.microsoft.com/office/drawing/2014/main" id="{213EB1C2-F915-4716-B2F5-BBC47EAB818E}"/>
                  </a:ext>
                </a:extLst>
              </p:cNvPr>
              <p:cNvSpPr/>
              <p:nvPr/>
            </p:nvSpPr>
            <p:spPr>
              <a:xfrm>
                <a:off x="2085950" y="1397150"/>
                <a:ext cx="1417575" cy="636950"/>
              </a:xfrm>
              <a:custGeom>
                <a:avLst/>
                <a:gdLst/>
                <a:ahLst/>
                <a:cxnLst/>
                <a:rect l="l" t="t" r="r" b="b"/>
                <a:pathLst>
                  <a:path w="56703" h="25478" extrusionOk="0">
                    <a:moveTo>
                      <a:pt x="32464" y="1"/>
                    </a:moveTo>
                    <a:cubicBezTo>
                      <a:pt x="32312" y="1"/>
                      <a:pt x="32152" y="54"/>
                      <a:pt x="32010" y="170"/>
                    </a:cubicBezTo>
                    <a:cubicBezTo>
                      <a:pt x="28896" y="2706"/>
                      <a:pt x="25430" y="4534"/>
                      <a:pt x="22002" y="4534"/>
                    </a:cubicBezTo>
                    <a:cubicBezTo>
                      <a:pt x="19478" y="4534"/>
                      <a:pt x="16973" y="3543"/>
                      <a:pt x="14643" y="1115"/>
                    </a:cubicBezTo>
                    <a:cubicBezTo>
                      <a:pt x="14523" y="990"/>
                      <a:pt x="14364" y="931"/>
                      <a:pt x="14205" y="931"/>
                    </a:cubicBezTo>
                    <a:cubicBezTo>
                      <a:pt x="13984" y="931"/>
                      <a:pt x="13762" y="1044"/>
                      <a:pt x="13642" y="1245"/>
                    </a:cubicBezTo>
                    <a:cubicBezTo>
                      <a:pt x="11444" y="4914"/>
                      <a:pt x="8653" y="10976"/>
                      <a:pt x="4031" y="10976"/>
                    </a:cubicBezTo>
                    <a:cubicBezTo>
                      <a:pt x="3181" y="10976"/>
                      <a:pt x="2268" y="10771"/>
                      <a:pt x="1286" y="10308"/>
                    </a:cubicBezTo>
                    <a:cubicBezTo>
                      <a:pt x="1195" y="10265"/>
                      <a:pt x="1089" y="10244"/>
                      <a:pt x="981" y="10244"/>
                    </a:cubicBezTo>
                    <a:cubicBezTo>
                      <a:pt x="637" y="10244"/>
                      <a:pt x="275" y="10457"/>
                      <a:pt x="327" y="10858"/>
                    </a:cubicBezTo>
                    <a:cubicBezTo>
                      <a:pt x="911" y="15446"/>
                      <a:pt x="134" y="19967"/>
                      <a:pt x="11" y="24559"/>
                    </a:cubicBezTo>
                    <a:cubicBezTo>
                      <a:pt x="1" y="24969"/>
                      <a:pt x="314" y="25174"/>
                      <a:pt x="633" y="25174"/>
                    </a:cubicBezTo>
                    <a:cubicBezTo>
                      <a:pt x="952" y="25174"/>
                      <a:pt x="1276" y="24969"/>
                      <a:pt x="1286" y="24559"/>
                    </a:cubicBezTo>
                    <a:cubicBezTo>
                      <a:pt x="1377" y="21131"/>
                      <a:pt x="1107" y="16659"/>
                      <a:pt x="1849" y="13371"/>
                    </a:cubicBezTo>
                    <a:cubicBezTo>
                      <a:pt x="2021" y="12609"/>
                      <a:pt x="1958" y="12353"/>
                      <a:pt x="1910" y="12280"/>
                    </a:cubicBezTo>
                    <a:lnTo>
                      <a:pt x="1910" y="12280"/>
                    </a:lnTo>
                    <a:cubicBezTo>
                      <a:pt x="1926" y="12285"/>
                      <a:pt x="1950" y="12288"/>
                      <a:pt x="1982" y="12288"/>
                    </a:cubicBezTo>
                    <a:cubicBezTo>
                      <a:pt x="2070" y="12288"/>
                      <a:pt x="2223" y="12261"/>
                      <a:pt x="2480" y="12158"/>
                    </a:cubicBezTo>
                    <a:cubicBezTo>
                      <a:pt x="2558" y="12127"/>
                      <a:pt x="2662" y="12114"/>
                      <a:pt x="2782" y="12114"/>
                    </a:cubicBezTo>
                    <a:cubicBezTo>
                      <a:pt x="3298" y="12114"/>
                      <a:pt x="4127" y="12344"/>
                      <a:pt x="4610" y="12344"/>
                    </a:cubicBezTo>
                    <a:cubicBezTo>
                      <a:pt x="4654" y="12344"/>
                      <a:pt x="4695" y="12342"/>
                      <a:pt x="4732" y="12338"/>
                    </a:cubicBezTo>
                    <a:cubicBezTo>
                      <a:pt x="8085" y="11972"/>
                      <a:pt x="10368" y="8931"/>
                      <a:pt x="12087" y="6318"/>
                    </a:cubicBezTo>
                    <a:cubicBezTo>
                      <a:pt x="12513" y="5671"/>
                      <a:pt x="13193" y="4000"/>
                      <a:pt x="13786" y="3507"/>
                    </a:cubicBezTo>
                    <a:cubicBezTo>
                      <a:pt x="14262" y="3112"/>
                      <a:pt x="14440" y="2933"/>
                      <a:pt x="14583" y="2933"/>
                    </a:cubicBezTo>
                    <a:cubicBezTo>
                      <a:pt x="14809" y="2933"/>
                      <a:pt x="14947" y="3379"/>
                      <a:pt x="16031" y="4130"/>
                    </a:cubicBezTo>
                    <a:cubicBezTo>
                      <a:pt x="17286" y="4998"/>
                      <a:pt x="18636" y="5611"/>
                      <a:pt x="20153" y="5878"/>
                    </a:cubicBezTo>
                    <a:cubicBezTo>
                      <a:pt x="20749" y="5983"/>
                      <a:pt x="21338" y="6032"/>
                      <a:pt x="21921" y="6032"/>
                    </a:cubicBezTo>
                    <a:cubicBezTo>
                      <a:pt x="25630" y="6032"/>
                      <a:pt x="29073" y="4046"/>
                      <a:pt x="31990" y="1801"/>
                    </a:cubicBezTo>
                    <a:lnTo>
                      <a:pt x="31990" y="1801"/>
                    </a:lnTo>
                    <a:cubicBezTo>
                      <a:pt x="33057" y="7105"/>
                      <a:pt x="38102" y="9682"/>
                      <a:pt x="43369" y="9682"/>
                    </a:cubicBezTo>
                    <a:cubicBezTo>
                      <a:pt x="43792" y="9682"/>
                      <a:pt x="44216" y="9666"/>
                      <a:pt x="44639" y="9633"/>
                    </a:cubicBezTo>
                    <a:cubicBezTo>
                      <a:pt x="45560" y="9562"/>
                      <a:pt x="47568" y="8682"/>
                      <a:pt x="48503" y="8682"/>
                    </a:cubicBezTo>
                    <a:cubicBezTo>
                      <a:pt x="48607" y="8682"/>
                      <a:pt x="48698" y="8693"/>
                      <a:pt x="48773" y="8717"/>
                    </a:cubicBezTo>
                    <a:cubicBezTo>
                      <a:pt x="49093" y="8821"/>
                      <a:pt x="49856" y="10778"/>
                      <a:pt x="50288" y="11277"/>
                    </a:cubicBezTo>
                    <a:cubicBezTo>
                      <a:pt x="51766" y="12987"/>
                      <a:pt x="53839" y="13229"/>
                      <a:pt x="54502" y="15740"/>
                    </a:cubicBezTo>
                    <a:cubicBezTo>
                      <a:pt x="55179" y="18301"/>
                      <a:pt x="54754" y="22350"/>
                      <a:pt x="53893" y="24705"/>
                    </a:cubicBezTo>
                    <a:cubicBezTo>
                      <a:pt x="53723" y="25171"/>
                      <a:pt x="54106" y="25478"/>
                      <a:pt x="54497" y="25478"/>
                    </a:cubicBezTo>
                    <a:cubicBezTo>
                      <a:pt x="54753" y="25478"/>
                      <a:pt x="55012" y="25346"/>
                      <a:pt x="55122" y="25043"/>
                    </a:cubicBezTo>
                    <a:cubicBezTo>
                      <a:pt x="56171" y="22178"/>
                      <a:pt x="56702" y="17280"/>
                      <a:pt x="55638" y="14388"/>
                    </a:cubicBezTo>
                    <a:cubicBezTo>
                      <a:pt x="54551" y="11433"/>
                      <a:pt x="50670" y="10993"/>
                      <a:pt x="50084" y="7539"/>
                    </a:cubicBezTo>
                    <a:cubicBezTo>
                      <a:pt x="50031" y="7226"/>
                      <a:pt x="49754" y="7089"/>
                      <a:pt x="49478" y="7089"/>
                    </a:cubicBezTo>
                    <a:cubicBezTo>
                      <a:pt x="49362" y="7089"/>
                      <a:pt x="49247" y="7113"/>
                      <a:pt x="49148" y="7158"/>
                    </a:cubicBezTo>
                    <a:cubicBezTo>
                      <a:pt x="47394" y="7956"/>
                      <a:pt x="45312" y="8383"/>
                      <a:pt x="43239" y="8383"/>
                    </a:cubicBezTo>
                    <a:cubicBezTo>
                      <a:pt x="38374" y="8383"/>
                      <a:pt x="33552" y="6034"/>
                      <a:pt x="33099" y="621"/>
                    </a:cubicBezTo>
                    <a:cubicBezTo>
                      <a:pt x="33065" y="232"/>
                      <a:pt x="32781" y="1"/>
                      <a:pt x="3246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144;p45">
                <a:extLst>
                  <a:ext uri="{FF2B5EF4-FFF2-40B4-BE49-F238E27FC236}">
                    <a16:creationId xmlns:a16="http://schemas.microsoft.com/office/drawing/2014/main" id="{D2FC2AAD-D466-4FFB-995D-510DB50B60EC}"/>
                  </a:ext>
                </a:extLst>
              </p:cNvPr>
              <p:cNvSpPr/>
              <p:nvPr/>
            </p:nvSpPr>
            <p:spPr>
              <a:xfrm>
                <a:off x="1838725" y="972700"/>
                <a:ext cx="2000525" cy="1042325"/>
              </a:xfrm>
              <a:custGeom>
                <a:avLst/>
                <a:gdLst/>
                <a:ahLst/>
                <a:cxnLst/>
                <a:rect l="l" t="t" r="r" b="b"/>
                <a:pathLst>
                  <a:path w="80021" h="41693" extrusionOk="0">
                    <a:moveTo>
                      <a:pt x="25827" y="1"/>
                    </a:moveTo>
                    <a:cubicBezTo>
                      <a:pt x="24149" y="1"/>
                      <a:pt x="22478" y="263"/>
                      <a:pt x="20897" y="820"/>
                    </a:cubicBezTo>
                    <a:cubicBezTo>
                      <a:pt x="17167" y="2135"/>
                      <a:pt x="14288" y="5027"/>
                      <a:pt x="12894" y="8720"/>
                    </a:cubicBezTo>
                    <a:cubicBezTo>
                      <a:pt x="11754" y="11740"/>
                      <a:pt x="12168" y="11796"/>
                      <a:pt x="9421" y="12708"/>
                    </a:cubicBezTo>
                    <a:cubicBezTo>
                      <a:pt x="7987" y="13185"/>
                      <a:pt x="6731" y="14018"/>
                      <a:pt x="5776" y="15198"/>
                    </a:cubicBezTo>
                    <a:cubicBezTo>
                      <a:pt x="455" y="21772"/>
                      <a:pt x="4571" y="32938"/>
                      <a:pt x="4862" y="40434"/>
                    </a:cubicBezTo>
                    <a:cubicBezTo>
                      <a:pt x="4878" y="40844"/>
                      <a:pt x="5205" y="41049"/>
                      <a:pt x="5524" y="41049"/>
                    </a:cubicBezTo>
                    <a:cubicBezTo>
                      <a:pt x="5842" y="41049"/>
                      <a:pt x="6152" y="40845"/>
                      <a:pt x="6135" y="40434"/>
                    </a:cubicBezTo>
                    <a:cubicBezTo>
                      <a:pt x="5833" y="32604"/>
                      <a:pt x="1" y="14209"/>
                      <a:pt x="12585" y="13511"/>
                    </a:cubicBezTo>
                    <a:cubicBezTo>
                      <a:pt x="12836" y="13497"/>
                      <a:pt x="13160" y="13325"/>
                      <a:pt x="13199" y="13043"/>
                    </a:cubicBezTo>
                    <a:cubicBezTo>
                      <a:pt x="14256" y="5622"/>
                      <a:pt x="19799" y="1364"/>
                      <a:pt x="26121" y="1364"/>
                    </a:cubicBezTo>
                    <a:cubicBezTo>
                      <a:pt x="28714" y="1364"/>
                      <a:pt x="31438" y="2080"/>
                      <a:pt x="34037" y="3587"/>
                    </a:cubicBezTo>
                    <a:cubicBezTo>
                      <a:pt x="35615" y="4502"/>
                      <a:pt x="37735" y="6890"/>
                      <a:pt x="39770" y="6890"/>
                    </a:cubicBezTo>
                    <a:cubicBezTo>
                      <a:pt x="39818" y="6890"/>
                      <a:pt x="39866" y="6888"/>
                      <a:pt x="39913" y="6886"/>
                    </a:cubicBezTo>
                    <a:cubicBezTo>
                      <a:pt x="40815" y="6835"/>
                      <a:pt x="41604" y="6065"/>
                      <a:pt x="42288" y="5583"/>
                    </a:cubicBezTo>
                    <a:cubicBezTo>
                      <a:pt x="44375" y="4110"/>
                      <a:pt x="45888" y="2994"/>
                      <a:pt x="48540" y="2502"/>
                    </a:cubicBezTo>
                    <a:cubicBezTo>
                      <a:pt x="49513" y="2321"/>
                      <a:pt x="50487" y="2220"/>
                      <a:pt x="51438" y="2220"/>
                    </a:cubicBezTo>
                    <a:cubicBezTo>
                      <a:pt x="54281" y="2220"/>
                      <a:pt x="56928" y="3127"/>
                      <a:pt x="58800" y="5556"/>
                    </a:cubicBezTo>
                    <a:cubicBezTo>
                      <a:pt x="60605" y="7898"/>
                      <a:pt x="60114" y="9485"/>
                      <a:pt x="61106" y="12099"/>
                    </a:cubicBezTo>
                    <a:cubicBezTo>
                      <a:pt x="61732" y="13751"/>
                      <a:pt x="62090" y="14028"/>
                      <a:pt x="63693" y="14556"/>
                    </a:cubicBezTo>
                    <a:cubicBezTo>
                      <a:pt x="67203" y="15717"/>
                      <a:pt x="69622" y="15685"/>
                      <a:pt x="71777" y="19189"/>
                    </a:cubicBezTo>
                    <a:cubicBezTo>
                      <a:pt x="73708" y="22330"/>
                      <a:pt x="73383" y="25628"/>
                      <a:pt x="72543" y="29064"/>
                    </a:cubicBezTo>
                    <a:cubicBezTo>
                      <a:pt x="71561" y="33087"/>
                      <a:pt x="69636" y="36827"/>
                      <a:pt x="68824" y="40894"/>
                    </a:cubicBezTo>
                    <a:cubicBezTo>
                      <a:pt x="68727" y="41376"/>
                      <a:pt x="69133" y="41693"/>
                      <a:pt x="69507" y="41693"/>
                    </a:cubicBezTo>
                    <a:cubicBezTo>
                      <a:pt x="69755" y="41693"/>
                      <a:pt x="69988" y="41554"/>
                      <a:pt x="70051" y="41234"/>
                    </a:cubicBezTo>
                    <a:cubicBezTo>
                      <a:pt x="71740" y="32787"/>
                      <a:pt x="80021" y="18928"/>
                      <a:pt x="67865" y="14118"/>
                    </a:cubicBezTo>
                    <a:cubicBezTo>
                      <a:pt x="65171" y="13051"/>
                      <a:pt x="63207" y="13781"/>
                      <a:pt x="62044" y="10484"/>
                    </a:cubicBezTo>
                    <a:cubicBezTo>
                      <a:pt x="61353" y="8529"/>
                      <a:pt x="61597" y="6440"/>
                      <a:pt x="60294" y="4678"/>
                    </a:cubicBezTo>
                    <a:cubicBezTo>
                      <a:pt x="58272" y="1943"/>
                      <a:pt x="54788" y="904"/>
                      <a:pt x="51377" y="904"/>
                    </a:cubicBezTo>
                    <a:cubicBezTo>
                      <a:pt x="49742" y="904"/>
                      <a:pt x="48123" y="1143"/>
                      <a:pt x="46689" y="1548"/>
                    </a:cubicBezTo>
                    <a:cubicBezTo>
                      <a:pt x="44541" y="2154"/>
                      <a:pt x="43508" y="3482"/>
                      <a:pt x="41607" y="4490"/>
                    </a:cubicBezTo>
                    <a:cubicBezTo>
                      <a:pt x="40894" y="4868"/>
                      <a:pt x="40251" y="5025"/>
                      <a:pt x="39652" y="5025"/>
                    </a:cubicBezTo>
                    <a:cubicBezTo>
                      <a:pt x="37611" y="5025"/>
                      <a:pt x="36078" y="3203"/>
                      <a:pt x="34011" y="2088"/>
                    </a:cubicBezTo>
                    <a:cubicBezTo>
                      <a:pt x="31532" y="751"/>
                      <a:pt x="28670" y="1"/>
                      <a:pt x="25827"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145;p45">
                <a:extLst>
                  <a:ext uri="{FF2B5EF4-FFF2-40B4-BE49-F238E27FC236}">
                    <a16:creationId xmlns:a16="http://schemas.microsoft.com/office/drawing/2014/main" id="{2023830A-A45C-4753-9FE5-6D2057179057}"/>
                  </a:ext>
                </a:extLst>
              </p:cNvPr>
              <p:cNvSpPr/>
              <p:nvPr/>
            </p:nvSpPr>
            <p:spPr>
              <a:xfrm>
                <a:off x="2578800" y="2609925"/>
                <a:ext cx="589525" cy="587250"/>
              </a:xfrm>
              <a:custGeom>
                <a:avLst/>
                <a:gdLst/>
                <a:ahLst/>
                <a:cxnLst/>
                <a:rect l="l" t="t" r="r" b="b"/>
                <a:pathLst>
                  <a:path w="23581" h="23490" extrusionOk="0">
                    <a:moveTo>
                      <a:pt x="21881" y="0"/>
                    </a:moveTo>
                    <a:cubicBezTo>
                      <a:pt x="21563" y="0"/>
                      <a:pt x="21244" y="205"/>
                      <a:pt x="21244" y="615"/>
                    </a:cubicBezTo>
                    <a:cubicBezTo>
                      <a:pt x="21244" y="4394"/>
                      <a:pt x="22049" y="9311"/>
                      <a:pt x="20499" y="12848"/>
                    </a:cubicBezTo>
                    <a:cubicBezTo>
                      <a:pt x="19308" y="15565"/>
                      <a:pt x="14844" y="20112"/>
                      <a:pt x="12082" y="21336"/>
                    </a:cubicBezTo>
                    <a:cubicBezTo>
                      <a:pt x="11184" y="21734"/>
                      <a:pt x="10382" y="21912"/>
                      <a:pt x="9635" y="21912"/>
                    </a:cubicBezTo>
                    <a:cubicBezTo>
                      <a:pt x="8039" y="21912"/>
                      <a:pt x="6694" y="21101"/>
                      <a:pt x="5200" y="19887"/>
                    </a:cubicBezTo>
                    <a:cubicBezTo>
                      <a:pt x="2342" y="17569"/>
                      <a:pt x="1079" y="15133"/>
                      <a:pt x="1551" y="11408"/>
                    </a:cubicBezTo>
                    <a:cubicBezTo>
                      <a:pt x="1928" y="8429"/>
                      <a:pt x="1961" y="5671"/>
                      <a:pt x="1888" y="2663"/>
                    </a:cubicBezTo>
                    <a:cubicBezTo>
                      <a:pt x="1877" y="2253"/>
                      <a:pt x="1553" y="2048"/>
                      <a:pt x="1234" y="2048"/>
                    </a:cubicBezTo>
                    <a:cubicBezTo>
                      <a:pt x="916" y="2048"/>
                      <a:pt x="602" y="2253"/>
                      <a:pt x="613" y="2663"/>
                    </a:cubicBezTo>
                    <a:cubicBezTo>
                      <a:pt x="695" y="6004"/>
                      <a:pt x="392" y="9090"/>
                      <a:pt x="139" y="12417"/>
                    </a:cubicBezTo>
                    <a:cubicBezTo>
                      <a:pt x="1" y="14244"/>
                      <a:pt x="61" y="15745"/>
                      <a:pt x="1009" y="17346"/>
                    </a:cubicBezTo>
                    <a:cubicBezTo>
                      <a:pt x="2535" y="19920"/>
                      <a:pt x="6470" y="23489"/>
                      <a:pt x="9743" y="23489"/>
                    </a:cubicBezTo>
                    <a:cubicBezTo>
                      <a:pt x="9908" y="23489"/>
                      <a:pt x="10072" y="23480"/>
                      <a:pt x="10233" y="23461"/>
                    </a:cubicBezTo>
                    <a:cubicBezTo>
                      <a:pt x="13860" y="23040"/>
                      <a:pt x="18607" y="17995"/>
                      <a:pt x="20610" y="15233"/>
                    </a:cubicBezTo>
                    <a:cubicBezTo>
                      <a:pt x="23580" y="11133"/>
                      <a:pt x="22519" y="5355"/>
                      <a:pt x="22519" y="615"/>
                    </a:cubicBezTo>
                    <a:cubicBezTo>
                      <a:pt x="22519" y="205"/>
                      <a:pt x="22200" y="0"/>
                      <a:pt x="21881"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146;p45">
                <a:extLst>
                  <a:ext uri="{FF2B5EF4-FFF2-40B4-BE49-F238E27FC236}">
                    <a16:creationId xmlns:a16="http://schemas.microsoft.com/office/drawing/2014/main" id="{4D3D8D31-B173-4CAB-A222-04FCC3619546}"/>
                  </a:ext>
                </a:extLst>
              </p:cNvPr>
              <p:cNvSpPr/>
              <p:nvPr/>
            </p:nvSpPr>
            <p:spPr>
              <a:xfrm>
                <a:off x="2278575" y="2782600"/>
                <a:ext cx="1129075" cy="537125"/>
              </a:xfrm>
              <a:custGeom>
                <a:avLst/>
                <a:gdLst/>
                <a:ahLst/>
                <a:cxnLst/>
                <a:rect l="l" t="t" r="r" b="b"/>
                <a:pathLst>
                  <a:path w="45163" h="21485" extrusionOk="0">
                    <a:moveTo>
                      <a:pt x="35100" y="0"/>
                    </a:moveTo>
                    <a:cubicBezTo>
                      <a:pt x="34331" y="0"/>
                      <a:pt x="34350" y="1225"/>
                      <a:pt x="35149" y="1275"/>
                    </a:cubicBezTo>
                    <a:cubicBezTo>
                      <a:pt x="41544" y="1683"/>
                      <a:pt x="31975" y="14304"/>
                      <a:pt x="29983" y="16367"/>
                    </a:cubicBezTo>
                    <a:cubicBezTo>
                      <a:pt x="27503" y="18934"/>
                      <a:pt x="24865" y="20133"/>
                      <a:pt x="22189" y="20133"/>
                    </a:cubicBezTo>
                    <a:cubicBezTo>
                      <a:pt x="19561" y="20133"/>
                      <a:pt x="16897" y="18977"/>
                      <a:pt x="14309" y="16826"/>
                    </a:cubicBezTo>
                    <a:cubicBezTo>
                      <a:pt x="10025" y="13266"/>
                      <a:pt x="3713" y="4654"/>
                      <a:pt x="13271" y="2985"/>
                    </a:cubicBezTo>
                    <a:cubicBezTo>
                      <a:pt x="14034" y="2852"/>
                      <a:pt x="13769" y="1744"/>
                      <a:pt x="13058" y="1744"/>
                    </a:cubicBezTo>
                    <a:cubicBezTo>
                      <a:pt x="13017" y="1744"/>
                      <a:pt x="12976" y="1748"/>
                      <a:pt x="12932" y="1755"/>
                    </a:cubicBezTo>
                    <a:cubicBezTo>
                      <a:pt x="1" y="4014"/>
                      <a:pt x="11536" y="21484"/>
                      <a:pt x="22504" y="21484"/>
                    </a:cubicBezTo>
                    <a:cubicBezTo>
                      <a:pt x="24183" y="21484"/>
                      <a:pt x="25849" y="21075"/>
                      <a:pt x="27412" y="20139"/>
                    </a:cubicBezTo>
                    <a:cubicBezTo>
                      <a:pt x="31256" y="17834"/>
                      <a:pt x="45162" y="638"/>
                      <a:pt x="35149" y="2"/>
                    </a:cubicBezTo>
                    <a:cubicBezTo>
                      <a:pt x="35132" y="1"/>
                      <a:pt x="35116" y="0"/>
                      <a:pt x="351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147;p45">
                <a:extLst>
                  <a:ext uri="{FF2B5EF4-FFF2-40B4-BE49-F238E27FC236}">
                    <a16:creationId xmlns:a16="http://schemas.microsoft.com/office/drawing/2014/main" id="{6A930751-9104-4F8D-8D78-0D3ADECBDE09}"/>
                  </a:ext>
                </a:extLst>
              </p:cNvPr>
              <p:cNvSpPr/>
              <p:nvPr/>
            </p:nvSpPr>
            <p:spPr>
              <a:xfrm>
                <a:off x="2459725" y="2963800"/>
                <a:ext cx="153400" cy="70525"/>
              </a:xfrm>
              <a:custGeom>
                <a:avLst/>
                <a:gdLst/>
                <a:ahLst/>
                <a:cxnLst/>
                <a:rect l="l" t="t" r="r" b="b"/>
                <a:pathLst>
                  <a:path w="6136" h="2821" extrusionOk="0">
                    <a:moveTo>
                      <a:pt x="5221" y="1"/>
                    </a:moveTo>
                    <a:cubicBezTo>
                      <a:pt x="5169" y="1"/>
                      <a:pt x="5114" y="7"/>
                      <a:pt x="5057" y="21"/>
                    </a:cubicBezTo>
                    <a:cubicBezTo>
                      <a:pt x="3524" y="384"/>
                      <a:pt x="2088" y="1022"/>
                      <a:pt x="652" y="1659"/>
                    </a:cubicBezTo>
                    <a:cubicBezTo>
                      <a:pt x="0" y="1948"/>
                      <a:pt x="409" y="2821"/>
                      <a:pt x="1017" y="2821"/>
                    </a:cubicBezTo>
                    <a:cubicBezTo>
                      <a:pt x="1107" y="2821"/>
                      <a:pt x="1200" y="2802"/>
                      <a:pt x="1295" y="2760"/>
                    </a:cubicBezTo>
                    <a:cubicBezTo>
                      <a:pt x="2633" y="2167"/>
                      <a:pt x="3970" y="1588"/>
                      <a:pt x="5395" y="1248"/>
                    </a:cubicBezTo>
                    <a:cubicBezTo>
                      <a:pt x="6136" y="1072"/>
                      <a:pt x="5897" y="1"/>
                      <a:pt x="522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148;p45">
                <a:extLst>
                  <a:ext uri="{FF2B5EF4-FFF2-40B4-BE49-F238E27FC236}">
                    <a16:creationId xmlns:a16="http://schemas.microsoft.com/office/drawing/2014/main" id="{ADE60EC6-48B7-4124-AFEC-6A12FEA585F5}"/>
                  </a:ext>
                </a:extLst>
              </p:cNvPr>
              <p:cNvSpPr/>
              <p:nvPr/>
            </p:nvSpPr>
            <p:spPr>
              <a:xfrm>
                <a:off x="2541175" y="3058675"/>
                <a:ext cx="117875" cy="103100"/>
              </a:xfrm>
              <a:custGeom>
                <a:avLst/>
                <a:gdLst/>
                <a:ahLst/>
                <a:cxnLst/>
                <a:rect l="l" t="t" r="r" b="b"/>
                <a:pathLst>
                  <a:path w="4715" h="4124" extrusionOk="0">
                    <a:moveTo>
                      <a:pt x="3830" y="1"/>
                    </a:moveTo>
                    <a:cubicBezTo>
                      <a:pt x="3636" y="1"/>
                      <a:pt x="3442" y="88"/>
                      <a:pt x="3309" y="298"/>
                    </a:cubicBezTo>
                    <a:cubicBezTo>
                      <a:pt x="2648" y="1339"/>
                      <a:pt x="1530" y="2190"/>
                      <a:pt x="545" y="2904"/>
                    </a:cubicBezTo>
                    <a:cubicBezTo>
                      <a:pt x="1" y="3298"/>
                      <a:pt x="342" y="4124"/>
                      <a:pt x="853" y="4124"/>
                    </a:cubicBezTo>
                    <a:cubicBezTo>
                      <a:pt x="959" y="4124"/>
                      <a:pt x="1074" y="4088"/>
                      <a:pt x="1188" y="4005"/>
                    </a:cubicBezTo>
                    <a:cubicBezTo>
                      <a:pt x="2360" y="3154"/>
                      <a:pt x="3623" y="2179"/>
                      <a:pt x="4408" y="941"/>
                    </a:cubicBezTo>
                    <a:cubicBezTo>
                      <a:pt x="4715" y="458"/>
                      <a:pt x="4274" y="1"/>
                      <a:pt x="383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149;p45">
                <a:extLst>
                  <a:ext uri="{FF2B5EF4-FFF2-40B4-BE49-F238E27FC236}">
                    <a16:creationId xmlns:a16="http://schemas.microsoft.com/office/drawing/2014/main" id="{5C6F393F-84B0-4970-B09B-58A5AFE126E1}"/>
                  </a:ext>
                </a:extLst>
              </p:cNvPr>
              <p:cNvSpPr/>
              <p:nvPr/>
            </p:nvSpPr>
            <p:spPr>
              <a:xfrm>
                <a:off x="2680050" y="3148775"/>
                <a:ext cx="84475" cy="126350"/>
              </a:xfrm>
              <a:custGeom>
                <a:avLst/>
                <a:gdLst/>
                <a:ahLst/>
                <a:cxnLst/>
                <a:rect l="l" t="t" r="r" b="b"/>
                <a:pathLst>
                  <a:path w="3379" h="5054" extrusionOk="0">
                    <a:moveTo>
                      <a:pt x="2508" y="1"/>
                    </a:moveTo>
                    <a:cubicBezTo>
                      <a:pt x="2316" y="1"/>
                      <a:pt x="2127" y="93"/>
                      <a:pt x="2004" y="315"/>
                    </a:cubicBezTo>
                    <a:cubicBezTo>
                      <a:pt x="1335" y="1532"/>
                      <a:pt x="942" y="2877"/>
                      <a:pt x="274" y="4096"/>
                    </a:cubicBezTo>
                    <a:cubicBezTo>
                      <a:pt x="1" y="4593"/>
                      <a:pt x="442" y="5053"/>
                      <a:pt x="870" y="5053"/>
                    </a:cubicBezTo>
                    <a:cubicBezTo>
                      <a:pt x="1062" y="5053"/>
                      <a:pt x="1251" y="4961"/>
                      <a:pt x="1373" y="4739"/>
                    </a:cubicBezTo>
                    <a:cubicBezTo>
                      <a:pt x="2043" y="3520"/>
                      <a:pt x="2436" y="2175"/>
                      <a:pt x="3106" y="958"/>
                    </a:cubicBezTo>
                    <a:cubicBezTo>
                      <a:pt x="3378" y="462"/>
                      <a:pt x="2937"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150;p45">
                <a:extLst>
                  <a:ext uri="{FF2B5EF4-FFF2-40B4-BE49-F238E27FC236}">
                    <a16:creationId xmlns:a16="http://schemas.microsoft.com/office/drawing/2014/main" id="{29EFE199-0508-4905-8111-1F80565CC089}"/>
                  </a:ext>
                </a:extLst>
              </p:cNvPr>
              <p:cNvSpPr/>
              <p:nvPr/>
            </p:nvSpPr>
            <p:spPr>
              <a:xfrm>
                <a:off x="2854700" y="3157250"/>
                <a:ext cx="64500" cy="149150"/>
              </a:xfrm>
              <a:custGeom>
                <a:avLst/>
                <a:gdLst/>
                <a:ahLst/>
                <a:cxnLst/>
                <a:rect l="l" t="t" r="r" b="b"/>
                <a:pathLst>
                  <a:path w="2580" h="5966" extrusionOk="0">
                    <a:moveTo>
                      <a:pt x="775" y="1"/>
                    </a:moveTo>
                    <a:cubicBezTo>
                      <a:pt x="388" y="1"/>
                      <a:pt x="1" y="310"/>
                      <a:pt x="153" y="783"/>
                    </a:cubicBezTo>
                    <a:cubicBezTo>
                      <a:pt x="649" y="2326"/>
                      <a:pt x="939" y="3920"/>
                      <a:pt x="1254" y="5507"/>
                    </a:cubicBezTo>
                    <a:cubicBezTo>
                      <a:pt x="1318" y="5827"/>
                      <a:pt x="1552" y="5965"/>
                      <a:pt x="1799" y="5965"/>
                    </a:cubicBezTo>
                    <a:cubicBezTo>
                      <a:pt x="2173" y="5965"/>
                      <a:pt x="2580" y="5650"/>
                      <a:pt x="2484" y="5168"/>
                    </a:cubicBezTo>
                    <a:cubicBezTo>
                      <a:pt x="2168" y="3581"/>
                      <a:pt x="1877" y="1986"/>
                      <a:pt x="1382" y="442"/>
                    </a:cubicBezTo>
                    <a:cubicBezTo>
                      <a:pt x="1283" y="134"/>
                      <a:pt x="1029"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151;p45">
                <a:extLst>
                  <a:ext uri="{FF2B5EF4-FFF2-40B4-BE49-F238E27FC236}">
                    <a16:creationId xmlns:a16="http://schemas.microsoft.com/office/drawing/2014/main" id="{39FBC7D4-B3E5-4B38-858D-E062FB34689B}"/>
                  </a:ext>
                </a:extLst>
              </p:cNvPr>
              <p:cNvSpPr/>
              <p:nvPr/>
            </p:nvSpPr>
            <p:spPr>
              <a:xfrm>
                <a:off x="2995600" y="3055125"/>
                <a:ext cx="104075" cy="86850"/>
              </a:xfrm>
              <a:custGeom>
                <a:avLst/>
                <a:gdLst/>
                <a:ahLst/>
                <a:cxnLst/>
                <a:rect l="l" t="t" r="r" b="b"/>
                <a:pathLst>
                  <a:path w="4163" h="3474" extrusionOk="0">
                    <a:moveTo>
                      <a:pt x="992" y="1"/>
                    </a:moveTo>
                    <a:cubicBezTo>
                      <a:pt x="463" y="1"/>
                      <a:pt x="1" y="647"/>
                      <a:pt x="507" y="1053"/>
                    </a:cubicBezTo>
                    <a:cubicBezTo>
                      <a:pt x="1347" y="1729"/>
                      <a:pt x="2182" y="2423"/>
                      <a:pt x="2868" y="3258"/>
                    </a:cubicBezTo>
                    <a:cubicBezTo>
                      <a:pt x="2993" y="3410"/>
                      <a:pt x="3140" y="3474"/>
                      <a:pt x="3284" y="3474"/>
                    </a:cubicBezTo>
                    <a:cubicBezTo>
                      <a:pt x="3739" y="3474"/>
                      <a:pt x="4162" y="2835"/>
                      <a:pt x="3769" y="2356"/>
                    </a:cubicBezTo>
                    <a:cubicBezTo>
                      <a:pt x="3084" y="1522"/>
                      <a:pt x="2249" y="827"/>
                      <a:pt x="1409" y="152"/>
                    </a:cubicBezTo>
                    <a:cubicBezTo>
                      <a:pt x="1276" y="46"/>
                      <a:pt x="1132" y="1"/>
                      <a:pt x="992"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152;p45">
                <a:extLst>
                  <a:ext uri="{FF2B5EF4-FFF2-40B4-BE49-F238E27FC236}">
                    <a16:creationId xmlns:a16="http://schemas.microsoft.com/office/drawing/2014/main" id="{64E063A0-BEDC-4C52-BBD5-649A3CD8E1FA}"/>
                  </a:ext>
                </a:extLst>
              </p:cNvPr>
              <p:cNvSpPr/>
              <p:nvPr/>
            </p:nvSpPr>
            <p:spPr>
              <a:xfrm>
                <a:off x="3105800" y="2901100"/>
                <a:ext cx="116625" cy="59400"/>
              </a:xfrm>
              <a:custGeom>
                <a:avLst/>
                <a:gdLst/>
                <a:ahLst/>
                <a:cxnLst/>
                <a:rect l="l" t="t" r="r" b="b"/>
                <a:pathLst>
                  <a:path w="4665" h="2376" extrusionOk="0">
                    <a:moveTo>
                      <a:pt x="986" y="1"/>
                    </a:moveTo>
                    <a:cubicBezTo>
                      <a:pt x="395" y="1"/>
                      <a:pt x="1" y="861"/>
                      <a:pt x="636" y="1171"/>
                    </a:cubicBezTo>
                    <a:cubicBezTo>
                      <a:pt x="1601" y="1643"/>
                      <a:pt x="2607" y="2001"/>
                      <a:pt x="3624" y="2339"/>
                    </a:cubicBezTo>
                    <a:cubicBezTo>
                      <a:pt x="3698" y="2364"/>
                      <a:pt x="3768" y="2375"/>
                      <a:pt x="3834" y="2375"/>
                    </a:cubicBezTo>
                    <a:cubicBezTo>
                      <a:pt x="4456" y="2375"/>
                      <a:pt x="4664" y="1345"/>
                      <a:pt x="3963" y="1112"/>
                    </a:cubicBezTo>
                    <a:cubicBezTo>
                      <a:pt x="3051" y="807"/>
                      <a:pt x="2146" y="495"/>
                      <a:pt x="1280" y="72"/>
                    </a:cubicBezTo>
                    <a:cubicBezTo>
                      <a:pt x="1179" y="22"/>
                      <a:pt x="1080" y="1"/>
                      <a:pt x="98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153;p45">
                <a:extLst>
                  <a:ext uri="{FF2B5EF4-FFF2-40B4-BE49-F238E27FC236}">
                    <a16:creationId xmlns:a16="http://schemas.microsoft.com/office/drawing/2014/main" id="{102A3DF4-AF54-4EFE-9772-63C259C19E94}"/>
                  </a:ext>
                </a:extLst>
              </p:cNvPr>
              <p:cNvSpPr/>
              <p:nvPr/>
            </p:nvSpPr>
            <p:spPr>
              <a:xfrm>
                <a:off x="2597825" y="3250950"/>
                <a:ext cx="566275" cy="449525"/>
              </a:xfrm>
              <a:custGeom>
                <a:avLst/>
                <a:gdLst/>
                <a:ahLst/>
                <a:cxnLst/>
                <a:rect l="l" t="t" r="r" b="b"/>
                <a:pathLst>
                  <a:path w="22651" h="17981" extrusionOk="0">
                    <a:moveTo>
                      <a:pt x="15479" y="1"/>
                    </a:moveTo>
                    <a:cubicBezTo>
                      <a:pt x="14995" y="1"/>
                      <a:pt x="14561" y="640"/>
                      <a:pt x="15001" y="1094"/>
                    </a:cubicBezTo>
                    <a:cubicBezTo>
                      <a:pt x="16068" y="2197"/>
                      <a:pt x="17097" y="3327"/>
                      <a:pt x="18058" y="4524"/>
                    </a:cubicBezTo>
                    <a:cubicBezTo>
                      <a:pt x="20203" y="7200"/>
                      <a:pt x="20539" y="9356"/>
                      <a:pt x="18326" y="11970"/>
                    </a:cubicBezTo>
                    <a:cubicBezTo>
                      <a:pt x="16741" y="13842"/>
                      <a:pt x="14764" y="16381"/>
                      <a:pt x="12441" y="16381"/>
                    </a:cubicBezTo>
                    <a:cubicBezTo>
                      <a:pt x="11659" y="16381"/>
                      <a:pt x="10837" y="16093"/>
                      <a:pt x="9977" y="15393"/>
                    </a:cubicBezTo>
                    <a:cubicBezTo>
                      <a:pt x="8460" y="14157"/>
                      <a:pt x="7101" y="12800"/>
                      <a:pt x="5549" y="11600"/>
                    </a:cubicBezTo>
                    <a:cubicBezTo>
                      <a:pt x="3159" y="9759"/>
                      <a:pt x="2603" y="8279"/>
                      <a:pt x="4369" y="5334"/>
                    </a:cubicBezTo>
                    <a:cubicBezTo>
                      <a:pt x="5020" y="4249"/>
                      <a:pt x="5853" y="3395"/>
                      <a:pt x="6396" y="2225"/>
                    </a:cubicBezTo>
                    <a:cubicBezTo>
                      <a:pt x="6631" y="1718"/>
                      <a:pt x="6187" y="1253"/>
                      <a:pt x="5773" y="1253"/>
                    </a:cubicBezTo>
                    <a:cubicBezTo>
                      <a:pt x="5585" y="1253"/>
                      <a:pt x="5403" y="1349"/>
                      <a:pt x="5295" y="1582"/>
                    </a:cubicBezTo>
                    <a:lnTo>
                      <a:pt x="5293" y="1583"/>
                    </a:lnTo>
                    <a:cubicBezTo>
                      <a:pt x="3869" y="4647"/>
                      <a:pt x="1" y="7425"/>
                      <a:pt x="2810" y="10900"/>
                    </a:cubicBezTo>
                    <a:cubicBezTo>
                      <a:pt x="4285" y="12726"/>
                      <a:pt x="6624" y="14085"/>
                      <a:pt x="8361" y="15649"/>
                    </a:cubicBezTo>
                    <a:cubicBezTo>
                      <a:pt x="9448" y="16630"/>
                      <a:pt x="10684" y="17826"/>
                      <a:pt x="12227" y="17966"/>
                    </a:cubicBezTo>
                    <a:cubicBezTo>
                      <a:pt x="12336" y="17976"/>
                      <a:pt x="12443" y="17980"/>
                      <a:pt x="12549" y="17980"/>
                    </a:cubicBezTo>
                    <a:cubicBezTo>
                      <a:pt x="14183" y="17980"/>
                      <a:pt x="15407" y="16833"/>
                      <a:pt x="16532" y="15740"/>
                    </a:cubicBezTo>
                    <a:cubicBezTo>
                      <a:pt x="18070" y="14245"/>
                      <a:pt x="20017" y="12475"/>
                      <a:pt x="20894" y="10464"/>
                    </a:cubicBezTo>
                    <a:cubicBezTo>
                      <a:pt x="22651" y="6425"/>
                      <a:pt x="18432" y="2806"/>
                      <a:pt x="15903" y="193"/>
                    </a:cubicBezTo>
                    <a:cubicBezTo>
                      <a:pt x="15772" y="58"/>
                      <a:pt x="15623" y="1"/>
                      <a:pt x="1547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154;p45">
                <a:extLst>
                  <a:ext uri="{FF2B5EF4-FFF2-40B4-BE49-F238E27FC236}">
                    <a16:creationId xmlns:a16="http://schemas.microsoft.com/office/drawing/2014/main" id="{DFD753BF-C2D2-472E-9E1B-4180E722E3AC}"/>
                  </a:ext>
                </a:extLst>
              </p:cNvPr>
              <p:cNvSpPr/>
              <p:nvPr/>
            </p:nvSpPr>
            <p:spPr>
              <a:xfrm>
                <a:off x="2824475" y="3629625"/>
                <a:ext cx="191375" cy="157325"/>
              </a:xfrm>
              <a:custGeom>
                <a:avLst/>
                <a:gdLst/>
                <a:ahLst/>
                <a:cxnLst/>
                <a:rect l="l" t="t" r="r" b="b"/>
                <a:pathLst>
                  <a:path w="7655" h="6293" extrusionOk="0">
                    <a:moveTo>
                      <a:pt x="6851" y="1"/>
                    </a:moveTo>
                    <a:cubicBezTo>
                      <a:pt x="6532" y="1"/>
                      <a:pt x="6216" y="205"/>
                      <a:pt x="6220" y="616"/>
                    </a:cubicBezTo>
                    <a:cubicBezTo>
                      <a:pt x="6230" y="2085"/>
                      <a:pt x="6332" y="3550"/>
                      <a:pt x="6367" y="5018"/>
                    </a:cubicBezTo>
                    <a:lnTo>
                      <a:pt x="6367" y="5018"/>
                    </a:lnTo>
                    <a:cubicBezTo>
                      <a:pt x="4784" y="5016"/>
                      <a:pt x="3201" y="5002"/>
                      <a:pt x="1620" y="4903"/>
                    </a:cubicBezTo>
                    <a:lnTo>
                      <a:pt x="1620" y="4903"/>
                    </a:lnTo>
                    <a:cubicBezTo>
                      <a:pt x="1548" y="3728"/>
                      <a:pt x="1572" y="2552"/>
                      <a:pt x="1330" y="1391"/>
                    </a:cubicBezTo>
                    <a:cubicBezTo>
                      <a:pt x="1263" y="1071"/>
                      <a:pt x="1028" y="933"/>
                      <a:pt x="780" y="933"/>
                    </a:cubicBezTo>
                    <a:cubicBezTo>
                      <a:pt x="405" y="933"/>
                      <a:pt x="1" y="1248"/>
                      <a:pt x="101" y="1730"/>
                    </a:cubicBezTo>
                    <a:cubicBezTo>
                      <a:pt x="359" y="2971"/>
                      <a:pt x="270" y="4241"/>
                      <a:pt x="394" y="5498"/>
                    </a:cubicBezTo>
                    <a:cubicBezTo>
                      <a:pt x="429" y="5863"/>
                      <a:pt x="657" y="6107"/>
                      <a:pt x="1031" y="6137"/>
                    </a:cubicBezTo>
                    <a:cubicBezTo>
                      <a:pt x="3023" y="6287"/>
                      <a:pt x="5018" y="6293"/>
                      <a:pt x="7014" y="6293"/>
                    </a:cubicBezTo>
                    <a:cubicBezTo>
                      <a:pt x="7358" y="6293"/>
                      <a:pt x="7654" y="6002"/>
                      <a:pt x="7652" y="5656"/>
                    </a:cubicBezTo>
                    <a:cubicBezTo>
                      <a:pt x="7638" y="3974"/>
                      <a:pt x="7507" y="2298"/>
                      <a:pt x="7494" y="616"/>
                    </a:cubicBezTo>
                    <a:cubicBezTo>
                      <a:pt x="7491" y="206"/>
                      <a:pt x="7170" y="1"/>
                      <a:pt x="685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155;p45">
                <a:extLst>
                  <a:ext uri="{FF2B5EF4-FFF2-40B4-BE49-F238E27FC236}">
                    <a16:creationId xmlns:a16="http://schemas.microsoft.com/office/drawing/2014/main" id="{D5A66161-AC2A-447A-8CA6-66DFF2A13247}"/>
                  </a:ext>
                </a:extLst>
              </p:cNvPr>
              <p:cNvSpPr/>
              <p:nvPr/>
            </p:nvSpPr>
            <p:spPr>
              <a:xfrm>
                <a:off x="2335150" y="2829775"/>
                <a:ext cx="452700" cy="1858225"/>
              </a:xfrm>
              <a:custGeom>
                <a:avLst/>
                <a:gdLst/>
                <a:ahLst/>
                <a:cxnLst/>
                <a:rect l="l" t="t" r="r" b="b"/>
                <a:pathLst>
                  <a:path w="18108" h="74329" extrusionOk="0">
                    <a:moveTo>
                      <a:pt x="10381" y="0"/>
                    </a:moveTo>
                    <a:cubicBezTo>
                      <a:pt x="10323" y="0"/>
                      <a:pt x="10262" y="8"/>
                      <a:pt x="10198" y="26"/>
                    </a:cubicBezTo>
                    <a:cubicBezTo>
                      <a:pt x="0" y="2844"/>
                      <a:pt x="2457" y="18432"/>
                      <a:pt x="4474" y="25962"/>
                    </a:cubicBezTo>
                    <a:cubicBezTo>
                      <a:pt x="6520" y="33598"/>
                      <a:pt x="10273" y="40605"/>
                      <a:pt x="12558" y="48154"/>
                    </a:cubicBezTo>
                    <a:cubicBezTo>
                      <a:pt x="15062" y="56430"/>
                      <a:pt x="16462" y="65082"/>
                      <a:pt x="16816" y="73713"/>
                    </a:cubicBezTo>
                    <a:cubicBezTo>
                      <a:pt x="16832" y="74123"/>
                      <a:pt x="17161" y="74328"/>
                      <a:pt x="17480" y="74328"/>
                    </a:cubicBezTo>
                    <a:cubicBezTo>
                      <a:pt x="17798" y="74328"/>
                      <a:pt x="18107" y="74124"/>
                      <a:pt x="18091" y="73713"/>
                    </a:cubicBezTo>
                    <a:cubicBezTo>
                      <a:pt x="17572" y="61030"/>
                      <a:pt x="14599" y="49036"/>
                      <a:pt x="9838" y="37313"/>
                    </a:cubicBezTo>
                    <a:cubicBezTo>
                      <a:pt x="7085" y="30537"/>
                      <a:pt x="4518" y="23581"/>
                      <a:pt x="4184" y="16200"/>
                    </a:cubicBezTo>
                    <a:cubicBezTo>
                      <a:pt x="3935" y="10693"/>
                      <a:pt x="4107" y="3032"/>
                      <a:pt x="10536" y="1255"/>
                    </a:cubicBezTo>
                    <a:cubicBezTo>
                      <a:pt x="11261" y="1054"/>
                      <a:pt x="11037" y="0"/>
                      <a:pt x="1038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156;p45">
                <a:extLst>
                  <a:ext uri="{FF2B5EF4-FFF2-40B4-BE49-F238E27FC236}">
                    <a16:creationId xmlns:a16="http://schemas.microsoft.com/office/drawing/2014/main" id="{164C341C-A2A6-46E3-9DE0-018073EEC475}"/>
                  </a:ext>
                </a:extLst>
              </p:cNvPr>
              <p:cNvSpPr/>
              <p:nvPr/>
            </p:nvSpPr>
            <p:spPr>
              <a:xfrm>
                <a:off x="3085400" y="2774650"/>
                <a:ext cx="254075" cy="1917100"/>
              </a:xfrm>
              <a:custGeom>
                <a:avLst/>
                <a:gdLst/>
                <a:ahLst/>
                <a:cxnLst/>
                <a:rect l="l" t="t" r="r" b="b"/>
                <a:pathLst>
                  <a:path w="10163" h="76684" extrusionOk="0">
                    <a:moveTo>
                      <a:pt x="2487" y="0"/>
                    </a:moveTo>
                    <a:cubicBezTo>
                      <a:pt x="1748" y="0"/>
                      <a:pt x="1778" y="1199"/>
                      <a:pt x="2562" y="1277"/>
                    </a:cubicBezTo>
                    <a:lnTo>
                      <a:pt x="2562" y="1279"/>
                    </a:lnTo>
                    <a:cubicBezTo>
                      <a:pt x="10162" y="2051"/>
                      <a:pt x="7563" y="17987"/>
                      <a:pt x="7023" y="22591"/>
                    </a:cubicBezTo>
                    <a:cubicBezTo>
                      <a:pt x="6192" y="29674"/>
                      <a:pt x="4305" y="36551"/>
                      <a:pt x="3125" y="43573"/>
                    </a:cubicBezTo>
                    <a:cubicBezTo>
                      <a:pt x="1308" y="54363"/>
                      <a:pt x="558" y="65740"/>
                      <a:pt x="4153" y="76245"/>
                    </a:cubicBezTo>
                    <a:cubicBezTo>
                      <a:pt x="4257" y="76551"/>
                      <a:pt x="4514" y="76683"/>
                      <a:pt x="4769" y="76683"/>
                    </a:cubicBezTo>
                    <a:cubicBezTo>
                      <a:pt x="5158" y="76683"/>
                      <a:pt x="5543" y="76376"/>
                      <a:pt x="5382" y="75906"/>
                    </a:cubicBezTo>
                    <a:cubicBezTo>
                      <a:pt x="0" y="60176"/>
                      <a:pt x="4696" y="44208"/>
                      <a:pt x="7421" y="28504"/>
                    </a:cubicBezTo>
                    <a:cubicBezTo>
                      <a:pt x="8652" y="21409"/>
                      <a:pt x="9608" y="13774"/>
                      <a:pt x="8456" y="6606"/>
                    </a:cubicBezTo>
                    <a:cubicBezTo>
                      <a:pt x="7862" y="2912"/>
                      <a:pt x="6485" y="400"/>
                      <a:pt x="2562" y="4"/>
                    </a:cubicBezTo>
                    <a:cubicBezTo>
                      <a:pt x="2536" y="1"/>
                      <a:pt x="2511" y="0"/>
                      <a:pt x="248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157;p45">
                <a:extLst>
                  <a:ext uri="{FF2B5EF4-FFF2-40B4-BE49-F238E27FC236}">
                    <a16:creationId xmlns:a16="http://schemas.microsoft.com/office/drawing/2014/main" id="{783EAC22-6942-4526-86C5-93FF20ADD0A9}"/>
                  </a:ext>
                </a:extLst>
              </p:cNvPr>
              <p:cNvSpPr/>
              <p:nvPr/>
            </p:nvSpPr>
            <p:spPr>
              <a:xfrm>
                <a:off x="2730675" y="3751875"/>
                <a:ext cx="156725" cy="932525"/>
              </a:xfrm>
              <a:custGeom>
                <a:avLst/>
                <a:gdLst/>
                <a:ahLst/>
                <a:cxnLst/>
                <a:rect l="l" t="t" r="r" b="b"/>
                <a:pathLst>
                  <a:path w="6269" h="37301" extrusionOk="0">
                    <a:moveTo>
                      <a:pt x="4627" y="0"/>
                    </a:moveTo>
                    <a:cubicBezTo>
                      <a:pt x="4372" y="0"/>
                      <a:pt x="4116" y="133"/>
                      <a:pt x="4011" y="438"/>
                    </a:cubicBezTo>
                    <a:cubicBezTo>
                      <a:pt x="0" y="12100"/>
                      <a:pt x="2913" y="25063"/>
                      <a:pt x="4956" y="36840"/>
                    </a:cubicBezTo>
                    <a:cubicBezTo>
                      <a:pt x="5011" y="37162"/>
                      <a:pt x="5240" y="37301"/>
                      <a:pt x="5486" y="37301"/>
                    </a:cubicBezTo>
                    <a:cubicBezTo>
                      <a:pt x="5857" y="37301"/>
                      <a:pt x="6268" y="36984"/>
                      <a:pt x="6184" y="36502"/>
                    </a:cubicBezTo>
                    <a:cubicBezTo>
                      <a:pt x="4183" y="24959"/>
                      <a:pt x="1305" y="12214"/>
                      <a:pt x="5240" y="778"/>
                    </a:cubicBezTo>
                    <a:cubicBezTo>
                      <a:pt x="5401" y="308"/>
                      <a:pt x="5016" y="0"/>
                      <a:pt x="4627"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158;p45">
                <a:extLst>
                  <a:ext uri="{FF2B5EF4-FFF2-40B4-BE49-F238E27FC236}">
                    <a16:creationId xmlns:a16="http://schemas.microsoft.com/office/drawing/2014/main" id="{2BB508B2-0A1A-4DE4-BC28-89D7531000A2}"/>
                  </a:ext>
                </a:extLst>
              </p:cNvPr>
              <p:cNvSpPr/>
              <p:nvPr/>
            </p:nvSpPr>
            <p:spPr>
              <a:xfrm>
                <a:off x="2975900" y="3752175"/>
                <a:ext cx="100175" cy="936225"/>
              </a:xfrm>
              <a:custGeom>
                <a:avLst/>
                <a:gdLst/>
                <a:ahLst/>
                <a:cxnLst/>
                <a:rect l="l" t="t" r="r" b="b"/>
                <a:pathLst>
                  <a:path w="4007" h="37449" extrusionOk="0">
                    <a:moveTo>
                      <a:pt x="774" y="1"/>
                    </a:moveTo>
                    <a:cubicBezTo>
                      <a:pt x="379" y="1"/>
                      <a:pt x="1" y="303"/>
                      <a:pt x="185" y="765"/>
                    </a:cubicBezTo>
                    <a:lnTo>
                      <a:pt x="185" y="766"/>
                    </a:lnTo>
                    <a:cubicBezTo>
                      <a:pt x="2725" y="7118"/>
                      <a:pt x="1918" y="14361"/>
                      <a:pt x="1914" y="21073"/>
                    </a:cubicBezTo>
                    <a:cubicBezTo>
                      <a:pt x="1914" y="26464"/>
                      <a:pt x="1022" y="31402"/>
                      <a:pt x="185" y="36647"/>
                    </a:cubicBezTo>
                    <a:cubicBezTo>
                      <a:pt x="108" y="37131"/>
                      <a:pt x="522" y="37448"/>
                      <a:pt x="893" y="37448"/>
                    </a:cubicBezTo>
                    <a:cubicBezTo>
                      <a:pt x="1137" y="37448"/>
                      <a:pt x="1363" y="37309"/>
                      <a:pt x="1415" y="36988"/>
                    </a:cubicBezTo>
                    <a:cubicBezTo>
                      <a:pt x="2279" y="31567"/>
                      <a:pt x="3184" y="26645"/>
                      <a:pt x="3189" y="21073"/>
                    </a:cubicBezTo>
                    <a:cubicBezTo>
                      <a:pt x="3196" y="14231"/>
                      <a:pt x="4007" y="6909"/>
                      <a:pt x="1415" y="426"/>
                    </a:cubicBezTo>
                    <a:cubicBezTo>
                      <a:pt x="1296" y="129"/>
                      <a:pt x="1031" y="1"/>
                      <a:pt x="77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159;p45">
                <a:extLst>
                  <a:ext uri="{FF2B5EF4-FFF2-40B4-BE49-F238E27FC236}">
                    <a16:creationId xmlns:a16="http://schemas.microsoft.com/office/drawing/2014/main" id="{4901A957-3413-4FCA-A1BC-D7B971B1A43A}"/>
                  </a:ext>
                </a:extLst>
              </p:cNvPr>
              <p:cNvSpPr/>
              <p:nvPr/>
            </p:nvSpPr>
            <p:spPr>
              <a:xfrm>
                <a:off x="490375" y="1655425"/>
                <a:ext cx="2120325" cy="1760650"/>
              </a:xfrm>
              <a:custGeom>
                <a:avLst/>
                <a:gdLst/>
                <a:ahLst/>
                <a:cxnLst/>
                <a:rect l="l" t="t" r="r" b="b"/>
                <a:pathLst>
                  <a:path w="84813" h="70426" extrusionOk="0">
                    <a:moveTo>
                      <a:pt x="14845" y="0"/>
                    </a:moveTo>
                    <a:cubicBezTo>
                      <a:pt x="12305" y="0"/>
                      <a:pt x="9928" y="3147"/>
                      <a:pt x="8311" y="4911"/>
                    </a:cubicBezTo>
                    <a:cubicBezTo>
                      <a:pt x="6219" y="7196"/>
                      <a:pt x="2357" y="9301"/>
                      <a:pt x="937" y="11942"/>
                    </a:cubicBezTo>
                    <a:cubicBezTo>
                      <a:pt x="0" y="13679"/>
                      <a:pt x="802" y="15419"/>
                      <a:pt x="1359" y="17203"/>
                    </a:cubicBezTo>
                    <a:cubicBezTo>
                      <a:pt x="3839" y="25145"/>
                      <a:pt x="8576" y="31828"/>
                      <a:pt x="13936" y="38090"/>
                    </a:cubicBezTo>
                    <a:cubicBezTo>
                      <a:pt x="26128" y="52338"/>
                      <a:pt x="40313" y="63035"/>
                      <a:pt x="57535" y="70369"/>
                    </a:cubicBezTo>
                    <a:cubicBezTo>
                      <a:pt x="57628" y="70408"/>
                      <a:pt x="57719" y="70426"/>
                      <a:pt x="57806" y="70426"/>
                    </a:cubicBezTo>
                    <a:cubicBezTo>
                      <a:pt x="58420" y="70426"/>
                      <a:pt x="58838" y="69549"/>
                      <a:pt x="58179" y="69269"/>
                    </a:cubicBezTo>
                    <a:cubicBezTo>
                      <a:pt x="42135" y="62437"/>
                      <a:pt x="28874" y="52742"/>
                      <a:pt x="17149" y="39810"/>
                    </a:cubicBezTo>
                    <a:cubicBezTo>
                      <a:pt x="11413" y="33487"/>
                      <a:pt x="6007" y="26653"/>
                      <a:pt x="3134" y="18516"/>
                    </a:cubicBezTo>
                    <a:cubicBezTo>
                      <a:pt x="2121" y="15649"/>
                      <a:pt x="1628" y="13737"/>
                      <a:pt x="3502" y="11212"/>
                    </a:cubicBezTo>
                    <a:cubicBezTo>
                      <a:pt x="4512" y="9853"/>
                      <a:pt x="6399" y="8810"/>
                      <a:pt x="7597" y="7591"/>
                    </a:cubicBezTo>
                    <a:cubicBezTo>
                      <a:pt x="9223" y="5937"/>
                      <a:pt x="11478" y="2199"/>
                      <a:pt x="13765" y="1560"/>
                    </a:cubicBezTo>
                    <a:cubicBezTo>
                      <a:pt x="13967" y="1504"/>
                      <a:pt x="14169" y="1477"/>
                      <a:pt x="14369" y="1477"/>
                    </a:cubicBezTo>
                    <a:cubicBezTo>
                      <a:pt x="17204" y="1477"/>
                      <a:pt x="19758" y="6836"/>
                      <a:pt x="21084" y="8780"/>
                    </a:cubicBezTo>
                    <a:cubicBezTo>
                      <a:pt x="22943" y="11505"/>
                      <a:pt x="24912" y="14146"/>
                      <a:pt x="26992" y="16701"/>
                    </a:cubicBezTo>
                    <a:cubicBezTo>
                      <a:pt x="31715" y="22527"/>
                      <a:pt x="36955" y="27940"/>
                      <a:pt x="43031" y="32363"/>
                    </a:cubicBezTo>
                    <a:cubicBezTo>
                      <a:pt x="49959" y="37406"/>
                      <a:pt x="57339" y="42432"/>
                      <a:pt x="65095" y="46116"/>
                    </a:cubicBezTo>
                    <a:cubicBezTo>
                      <a:pt x="69312" y="48120"/>
                      <a:pt x="72932" y="48762"/>
                      <a:pt x="76810" y="48762"/>
                    </a:cubicBezTo>
                    <a:cubicBezTo>
                      <a:pt x="79063" y="48762"/>
                      <a:pt x="81403" y="48545"/>
                      <a:pt x="83999" y="48252"/>
                    </a:cubicBezTo>
                    <a:cubicBezTo>
                      <a:pt x="84777" y="48164"/>
                      <a:pt x="84813" y="46973"/>
                      <a:pt x="84082" y="46973"/>
                    </a:cubicBezTo>
                    <a:cubicBezTo>
                      <a:pt x="84055" y="46973"/>
                      <a:pt x="84028" y="46974"/>
                      <a:pt x="83999" y="46977"/>
                    </a:cubicBezTo>
                    <a:lnTo>
                      <a:pt x="84001" y="46977"/>
                    </a:lnTo>
                    <a:cubicBezTo>
                      <a:pt x="81276" y="47286"/>
                      <a:pt x="78783" y="47647"/>
                      <a:pt x="76265" y="47647"/>
                    </a:cubicBezTo>
                    <a:cubicBezTo>
                      <a:pt x="74247" y="47647"/>
                      <a:pt x="72213" y="47415"/>
                      <a:pt x="70031" y="46737"/>
                    </a:cubicBezTo>
                    <a:cubicBezTo>
                      <a:pt x="65039" y="45187"/>
                      <a:pt x="60392" y="42239"/>
                      <a:pt x="55980" y="39489"/>
                    </a:cubicBezTo>
                    <a:cubicBezTo>
                      <a:pt x="47250" y="34051"/>
                      <a:pt x="38903" y="28214"/>
                      <a:pt x="31962" y="20561"/>
                    </a:cubicBezTo>
                    <a:cubicBezTo>
                      <a:pt x="28418" y="16654"/>
                      <a:pt x="25165" y="12489"/>
                      <a:pt x="22186" y="8136"/>
                    </a:cubicBezTo>
                    <a:cubicBezTo>
                      <a:pt x="20691" y="5953"/>
                      <a:pt x="19029" y="2367"/>
                      <a:pt x="16856" y="724"/>
                    </a:cubicBezTo>
                    <a:cubicBezTo>
                      <a:pt x="16182" y="214"/>
                      <a:pt x="15508" y="0"/>
                      <a:pt x="14845"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160;p45">
                <a:extLst>
                  <a:ext uri="{FF2B5EF4-FFF2-40B4-BE49-F238E27FC236}">
                    <a16:creationId xmlns:a16="http://schemas.microsoft.com/office/drawing/2014/main" id="{0CDB57AA-E59E-4095-95F3-47D1B1B5BEC0}"/>
                  </a:ext>
                </a:extLst>
              </p:cNvPr>
              <p:cNvSpPr/>
              <p:nvPr/>
            </p:nvSpPr>
            <p:spPr>
              <a:xfrm>
                <a:off x="1739775" y="3389500"/>
                <a:ext cx="216075" cy="1251275"/>
              </a:xfrm>
              <a:custGeom>
                <a:avLst/>
                <a:gdLst/>
                <a:ahLst/>
                <a:cxnLst/>
                <a:rect l="l" t="t" r="r" b="b"/>
                <a:pathLst>
                  <a:path w="8643" h="50051" extrusionOk="0">
                    <a:moveTo>
                      <a:pt x="7868" y="0"/>
                    </a:moveTo>
                    <a:cubicBezTo>
                      <a:pt x="7615" y="0"/>
                      <a:pt x="7364" y="135"/>
                      <a:pt x="7268" y="445"/>
                    </a:cubicBezTo>
                    <a:cubicBezTo>
                      <a:pt x="4738" y="8592"/>
                      <a:pt x="3764" y="16950"/>
                      <a:pt x="2579" y="25360"/>
                    </a:cubicBezTo>
                    <a:cubicBezTo>
                      <a:pt x="1453" y="33352"/>
                      <a:pt x="1" y="41343"/>
                      <a:pt x="1" y="49434"/>
                    </a:cubicBezTo>
                    <a:cubicBezTo>
                      <a:pt x="1" y="49845"/>
                      <a:pt x="320" y="50050"/>
                      <a:pt x="638" y="50050"/>
                    </a:cubicBezTo>
                    <a:cubicBezTo>
                      <a:pt x="956" y="50050"/>
                      <a:pt x="1274" y="49845"/>
                      <a:pt x="1274" y="49434"/>
                    </a:cubicBezTo>
                    <a:cubicBezTo>
                      <a:pt x="1274" y="40804"/>
                      <a:pt x="2926" y="32301"/>
                      <a:pt x="4087" y="23777"/>
                    </a:cubicBezTo>
                    <a:cubicBezTo>
                      <a:pt x="5146" y="15989"/>
                      <a:pt x="6158" y="8312"/>
                      <a:pt x="8496" y="785"/>
                    </a:cubicBezTo>
                    <a:cubicBezTo>
                      <a:pt x="8643" y="311"/>
                      <a:pt x="8253" y="0"/>
                      <a:pt x="78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161;p45">
                <a:extLst>
                  <a:ext uri="{FF2B5EF4-FFF2-40B4-BE49-F238E27FC236}">
                    <a16:creationId xmlns:a16="http://schemas.microsoft.com/office/drawing/2014/main" id="{71251F30-80CD-44C4-B247-814AEC82F87A}"/>
                  </a:ext>
                </a:extLst>
              </p:cNvPr>
              <p:cNvSpPr/>
              <p:nvPr/>
            </p:nvSpPr>
            <p:spPr>
              <a:xfrm>
                <a:off x="560650" y="1790825"/>
                <a:ext cx="452550" cy="402325"/>
              </a:xfrm>
              <a:custGeom>
                <a:avLst/>
                <a:gdLst/>
                <a:ahLst/>
                <a:cxnLst/>
                <a:rect l="l" t="t" r="r" b="b"/>
                <a:pathLst>
                  <a:path w="18102" h="16093" extrusionOk="0">
                    <a:moveTo>
                      <a:pt x="17219" y="1"/>
                    </a:moveTo>
                    <a:cubicBezTo>
                      <a:pt x="17026" y="1"/>
                      <a:pt x="16832" y="89"/>
                      <a:pt x="16700" y="302"/>
                    </a:cubicBezTo>
                    <a:cubicBezTo>
                      <a:pt x="14794" y="3380"/>
                      <a:pt x="11573" y="5472"/>
                      <a:pt x="8756" y="7634"/>
                    </a:cubicBezTo>
                    <a:cubicBezTo>
                      <a:pt x="5854" y="9863"/>
                      <a:pt x="3534" y="12762"/>
                      <a:pt x="551" y="14876"/>
                    </a:cubicBezTo>
                    <a:cubicBezTo>
                      <a:pt x="0" y="15266"/>
                      <a:pt x="343" y="16093"/>
                      <a:pt x="859" y="16093"/>
                    </a:cubicBezTo>
                    <a:cubicBezTo>
                      <a:pt x="966" y="16093"/>
                      <a:pt x="1080" y="16058"/>
                      <a:pt x="1195" y="15976"/>
                    </a:cubicBezTo>
                    <a:cubicBezTo>
                      <a:pt x="4660" y="13517"/>
                      <a:pt x="7450" y="10224"/>
                      <a:pt x="10841" y="7639"/>
                    </a:cubicBezTo>
                    <a:cubicBezTo>
                      <a:pt x="13402" y="5687"/>
                      <a:pt x="16083" y="3720"/>
                      <a:pt x="17802" y="944"/>
                    </a:cubicBezTo>
                    <a:cubicBezTo>
                      <a:pt x="18101" y="459"/>
                      <a:pt x="17661" y="1"/>
                      <a:pt x="17219"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162;p45">
                <a:extLst>
                  <a:ext uri="{FF2B5EF4-FFF2-40B4-BE49-F238E27FC236}">
                    <a16:creationId xmlns:a16="http://schemas.microsoft.com/office/drawing/2014/main" id="{83873CAE-58D1-4F4E-B80B-18516600D539}"/>
                  </a:ext>
                </a:extLst>
              </p:cNvPr>
              <p:cNvSpPr/>
              <p:nvPr/>
            </p:nvSpPr>
            <p:spPr>
              <a:xfrm>
                <a:off x="598500" y="1862075"/>
                <a:ext cx="454675" cy="392875"/>
              </a:xfrm>
              <a:custGeom>
                <a:avLst/>
                <a:gdLst/>
                <a:ahLst/>
                <a:cxnLst/>
                <a:rect l="l" t="t" r="r" b="b"/>
                <a:pathLst>
                  <a:path w="18187" h="15715" extrusionOk="0">
                    <a:moveTo>
                      <a:pt x="17292" y="0"/>
                    </a:moveTo>
                    <a:cubicBezTo>
                      <a:pt x="17097" y="0"/>
                      <a:pt x="16900" y="84"/>
                      <a:pt x="16761" y="286"/>
                    </a:cubicBezTo>
                    <a:cubicBezTo>
                      <a:pt x="14755" y="3200"/>
                      <a:pt x="11632" y="5012"/>
                      <a:pt x="8898" y="7158"/>
                    </a:cubicBezTo>
                    <a:cubicBezTo>
                      <a:pt x="5945" y="9478"/>
                      <a:pt x="3288" y="12154"/>
                      <a:pt x="480" y="14645"/>
                    </a:cubicBezTo>
                    <a:cubicBezTo>
                      <a:pt x="0" y="15071"/>
                      <a:pt x="448" y="15714"/>
                      <a:pt x="959" y="15714"/>
                    </a:cubicBezTo>
                    <a:cubicBezTo>
                      <a:pt x="1101" y="15714"/>
                      <a:pt x="1248" y="15664"/>
                      <a:pt x="1382" y="15546"/>
                    </a:cubicBezTo>
                    <a:lnTo>
                      <a:pt x="1383" y="15546"/>
                    </a:lnTo>
                    <a:cubicBezTo>
                      <a:pt x="4636" y="12659"/>
                      <a:pt x="7725" y="9617"/>
                      <a:pt x="11211" y="7004"/>
                    </a:cubicBezTo>
                    <a:cubicBezTo>
                      <a:pt x="13636" y="5186"/>
                      <a:pt x="16121" y="3460"/>
                      <a:pt x="17861" y="929"/>
                    </a:cubicBezTo>
                    <a:cubicBezTo>
                      <a:pt x="18187" y="455"/>
                      <a:pt x="17745" y="0"/>
                      <a:pt x="172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163;p45">
                <a:extLst>
                  <a:ext uri="{FF2B5EF4-FFF2-40B4-BE49-F238E27FC236}">
                    <a16:creationId xmlns:a16="http://schemas.microsoft.com/office/drawing/2014/main" id="{AC1A9571-262E-4120-B092-C9206F1F64FF}"/>
                  </a:ext>
                </a:extLst>
              </p:cNvPr>
              <p:cNvSpPr/>
              <p:nvPr/>
            </p:nvSpPr>
            <p:spPr>
              <a:xfrm>
                <a:off x="205475" y="1333375"/>
                <a:ext cx="579725" cy="574850"/>
              </a:xfrm>
              <a:custGeom>
                <a:avLst/>
                <a:gdLst/>
                <a:ahLst/>
                <a:cxnLst/>
                <a:rect l="l" t="t" r="r" b="b"/>
                <a:pathLst>
                  <a:path w="23189" h="22994" extrusionOk="0">
                    <a:moveTo>
                      <a:pt x="8964" y="0"/>
                    </a:moveTo>
                    <a:cubicBezTo>
                      <a:pt x="8743" y="0"/>
                      <a:pt x="8534" y="71"/>
                      <a:pt x="8342" y="224"/>
                    </a:cubicBezTo>
                    <a:cubicBezTo>
                      <a:pt x="7311" y="1044"/>
                      <a:pt x="7508" y="2584"/>
                      <a:pt x="8217" y="4296"/>
                    </a:cubicBezTo>
                    <a:lnTo>
                      <a:pt x="8217" y="4296"/>
                    </a:lnTo>
                    <a:cubicBezTo>
                      <a:pt x="6692" y="2712"/>
                      <a:pt x="5147" y="1485"/>
                      <a:pt x="3967" y="1485"/>
                    </a:cubicBezTo>
                    <a:cubicBezTo>
                      <a:pt x="3565" y="1485"/>
                      <a:pt x="3205" y="1628"/>
                      <a:pt x="2904" y="1948"/>
                    </a:cubicBezTo>
                    <a:cubicBezTo>
                      <a:pt x="2237" y="2654"/>
                      <a:pt x="2908" y="4099"/>
                      <a:pt x="4129" y="5771"/>
                    </a:cubicBezTo>
                    <a:lnTo>
                      <a:pt x="4129" y="5771"/>
                    </a:lnTo>
                    <a:cubicBezTo>
                      <a:pt x="3613" y="5520"/>
                      <a:pt x="3133" y="5376"/>
                      <a:pt x="2709" y="5376"/>
                    </a:cubicBezTo>
                    <a:cubicBezTo>
                      <a:pt x="2413" y="5376"/>
                      <a:pt x="2144" y="5447"/>
                      <a:pt x="1911" y="5600"/>
                    </a:cubicBezTo>
                    <a:cubicBezTo>
                      <a:pt x="1" y="6855"/>
                      <a:pt x="2980" y="10052"/>
                      <a:pt x="5875" y="12674"/>
                    </a:cubicBezTo>
                    <a:lnTo>
                      <a:pt x="5875" y="12674"/>
                    </a:lnTo>
                    <a:cubicBezTo>
                      <a:pt x="5218" y="12416"/>
                      <a:pt x="4604" y="12249"/>
                      <a:pt x="4115" y="12249"/>
                    </a:cubicBezTo>
                    <a:cubicBezTo>
                      <a:pt x="3247" y="12249"/>
                      <a:pt x="2773" y="12775"/>
                      <a:pt x="3142" y="14256"/>
                    </a:cubicBezTo>
                    <a:cubicBezTo>
                      <a:pt x="3561" y="15938"/>
                      <a:pt x="6320" y="17502"/>
                      <a:pt x="7614" y="18426"/>
                    </a:cubicBezTo>
                    <a:cubicBezTo>
                      <a:pt x="9993" y="20129"/>
                      <a:pt x="12536" y="21772"/>
                      <a:pt x="15232" y="22935"/>
                    </a:cubicBezTo>
                    <a:cubicBezTo>
                      <a:pt x="15325" y="22976"/>
                      <a:pt x="15418" y="22994"/>
                      <a:pt x="15506" y="22994"/>
                    </a:cubicBezTo>
                    <a:cubicBezTo>
                      <a:pt x="16118" y="22994"/>
                      <a:pt x="16531" y="22119"/>
                      <a:pt x="15875" y="21835"/>
                    </a:cubicBezTo>
                    <a:lnTo>
                      <a:pt x="15873" y="21835"/>
                    </a:lnTo>
                    <a:cubicBezTo>
                      <a:pt x="12913" y="20559"/>
                      <a:pt x="10092" y="18730"/>
                      <a:pt x="7524" y="16796"/>
                    </a:cubicBezTo>
                    <a:cubicBezTo>
                      <a:pt x="6763" y="16222"/>
                      <a:pt x="3484" y="13928"/>
                      <a:pt x="4924" y="13432"/>
                    </a:cubicBezTo>
                    <a:cubicBezTo>
                      <a:pt x="4968" y="13417"/>
                      <a:pt x="5019" y="13410"/>
                      <a:pt x="5075" y="13410"/>
                    </a:cubicBezTo>
                    <a:cubicBezTo>
                      <a:pt x="6161" y="13410"/>
                      <a:pt x="9423" y="16072"/>
                      <a:pt x="10190" y="16478"/>
                    </a:cubicBezTo>
                    <a:cubicBezTo>
                      <a:pt x="10302" y="16538"/>
                      <a:pt x="10412" y="16565"/>
                      <a:pt x="10515" y="16565"/>
                    </a:cubicBezTo>
                    <a:cubicBezTo>
                      <a:pt x="11015" y="16565"/>
                      <a:pt x="11340" y="15932"/>
                      <a:pt x="10963" y="15477"/>
                    </a:cubicBezTo>
                    <a:cubicBezTo>
                      <a:pt x="9476" y="13683"/>
                      <a:pt x="7689" y="12208"/>
                      <a:pt x="5962" y="10654"/>
                    </a:cubicBezTo>
                    <a:cubicBezTo>
                      <a:pt x="5082" y="9863"/>
                      <a:pt x="1950" y="7154"/>
                      <a:pt x="3063" y="6881"/>
                    </a:cubicBezTo>
                    <a:cubicBezTo>
                      <a:pt x="3118" y="6867"/>
                      <a:pt x="3177" y="6860"/>
                      <a:pt x="3239" y="6860"/>
                    </a:cubicBezTo>
                    <a:cubicBezTo>
                      <a:pt x="5180" y="6860"/>
                      <a:pt x="10491" y="13263"/>
                      <a:pt x="11794" y="14490"/>
                    </a:cubicBezTo>
                    <a:cubicBezTo>
                      <a:pt x="11924" y="14612"/>
                      <a:pt x="12075" y="14664"/>
                      <a:pt x="12223" y="14664"/>
                    </a:cubicBezTo>
                    <a:cubicBezTo>
                      <a:pt x="12666" y="14664"/>
                      <a:pt x="13080" y="14195"/>
                      <a:pt x="12796" y="13718"/>
                    </a:cubicBezTo>
                    <a:cubicBezTo>
                      <a:pt x="11682" y="11850"/>
                      <a:pt x="10207" y="10237"/>
                      <a:pt x="8752" y="8632"/>
                    </a:cubicBezTo>
                    <a:cubicBezTo>
                      <a:pt x="8017" y="7822"/>
                      <a:pt x="3707" y="4127"/>
                      <a:pt x="3926" y="3014"/>
                    </a:cubicBezTo>
                    <a:cubicBezTo>
                      <a:pt x="3938" y="2950"/>
                      <a:pt x="3979" y="2920"/>
                      <a:pt x="4042" y="2920"/>
                    </a:cubicBezTo>
                    <a:cubicBezTo>
                      <a:pt x="4703" y="2920"/>
                      <a:pt x="7870" y="6105"/>
                      <a:pt x="8368" y="6670"/>
                    </a:cubicBezTo>
                    <a:cubicBezTo>
                      <a:pt x="9902" y="8413"/>
                      <a:pt x="11296" y="10284"/>
                      <a:pt x="12896" y="11970"/>
                    </a:cubicBezTo>
                    <a:cubicBezTo>
                      <a:pt x="13025" y="12106"/>
                      <a:pt x="13175" y="12163"/>
                      <a:pt x="13321" y="12163"/>
                    </a:cubicBezTo>
                    <a:cubicBezTo>
                      <a:pt x="13751" y="12163"/>
                      <a:pt x="14148" y="11665"/>
                      <a:pt x="13897" y="11198"/>
                    </a:cubicBezTo>
                    <a:cubicBezTo>
                      <a:pt x="13059" y="9639"/>
                      <a:pt x="12065" y="8176"/>
                      <a:pt x="11161" y="6656"/>
                    </a:cubicBezTo>
                    <a:cubicBezTo>
                      <a:pt x="10865" y="6155"/>
                      <a:pt x="8538" y="1466"/>
                      <a:pt x="9293" y="1466"/>
                    </a:cubicBezTo>
                    <a:cubicBezTo>
                      <a:pt x="9306" y="1466"/>
                      <a:pt x="9321" y="1468"/>
                      <a:pt x="9336" y="1471"/>
                    </a:cubicBezTo>
                    <a:cubicBezTo>
                      <a:pt x="10134" y="1627"/>
                      <a:pt x="11645" y="4876"/>
                      <a:pt x="12114" y="5644"/>
                    </a:cubicBezTo>
                    <a:cubicBezTo>
                      <a:pt x="13208" y="7447"/>
                      <a:pt x="14199" y="9262"/>
                      <a:pt x="15574" y="10867"/>
                    </a:cubicBezTo>
                    <a:cubicBezTo>
                      <a:pt x="15687" y="10999"/>
                      <a:pt x="15836" y="11056"/>
                      <a:pt x="15988" y="11056"/>
                    </a:cubicBezTo>
                    <a:cubicBezTo>
                      <a:pt x="16381" y="11056"/>
                      <a:pt x="16792" y="10674"/>
                      <a:pt x="16638" y="10248"/>
                    </a:cubicBezTo>
                    <a:cubicBezTo>
                      <a:pt x="16226" y="9108"/>
                      <a:pt x="15126" y="6619"/>
                      <a:pt x="15493" y="5439"/>
                    </a:cubicBezTo>
                    <a:cubicBezTo>
                      <a:pt x="15617" y="5044"/>
                      <a:pt x="15766" y="4879"/>
                      <a:pt x="15931" y="4879"/>
                    </a:cubicBezTo>
                    <a:cubicBezTo>
                      <a:pt x="16670" y="4879"/>
                      <a:pt x="17699" y="8208"/>
                      <a:pt x="17920" y="8745"/>
                    </a:cubicBezTo>
                    <a:cubicBezTo>
                      <a:pt x="18984" y="11321"/>
                      <a:pt x="20005" y="13953"/>
                      <a:pt x="21873" y="16064"/>
                    </a:cubicBezTo>
                    <a:cubicBezTo>
                      <a:pt x="22001" y="16209"/>
                      <a:pt x="22148" y="16270"/>
                      <a:pt x="22292" y="16270"/>
                    </a:cubicBezTo>
                    <a:cubicBezTo>
                      <a:pt x="22760" y="16270"/>
                      <a:pt x="23188" y="15631"/>
                      <a:pt x="22774" y="15163"/>
                    </a:cubicBezTo>
                    <a:cubicBezTo>
                      <a:pt x="20515" y="12610"/>
                      <a:pt x="19551" y="9206"/>
                      <a:pt x="18223" y="6134"/>
                    </a:cubicBezTo>
                    <a:cubicBezTo>
                      <a:pt x="17858" y="5288"/>
                      <a:pt x="17183" y="2965"/>
                      <a:pt x="15987" y="2726"/>
                    </a:cubicBezTo>
                    <a:cubicBezTo>
                      <a:pt x="15838" y="2697"/>
                      <a:pt x="15699" y="2682"/>
                      <a:pt x="15572" y="2682"/>
                    </a:cubicBezTo>
                    <a:cubicBezTo>
                      <a:pt x="14164" y="2682"/>
                      <a:pt x="14033" y="4411"/>
                      <a:pt x="14300" y="6264"/>
                    </a:cubicBezTo>
                    <a:lnTo>
                      <a:pt x="14300" y="6264"/>
                    </a:lnTo>
                    <a:cubicBezTo>
                      <a:pt x="12659" y="3411"/>
                      <a:pt x="10503" y="0"/>
                      <a:pt x="896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164;p45">
                <a:extLst>
                  <a:ext uri="{FF2B5EF4-FFF2-40B4-BE49-F238E27FC236}">
                    <a16:creationId xmlns:a16="http://schemas.microsoft.com/office/drawing/2014/main" id="{5154A46F-6A00-43E6-AF1B-95CD2AA2125D}"/>
                  </a:ext>
                </a:extLst>
              </p:cNvPr>
              <p:cNvSpPr/>
              <p:nvPr/>
            </p:nvSpPr>
            <p:spPr>
              <a:xfrm>
                <a:off x="1969325" y="4007150"/>
                <a:ext cx="445325" cy="120825"/>
              </a:xfrm>
              <a:custGeom>
                <a:avLst/>
                <a:gdLst/>
                <a:ahLst/>
                <a:cxnLst/>
                <a:rect l="l" t="t" r="r" b="b"/>
                <a:pathLst>
                  <a:path w="17813" h="4833" extrusionOk="0">
                    <a:moveTo>
                      <a:pt x="13461" y="1101"/>
                    </a:moveTo>
                    <a:cubicBezTo>
                      <a:pt x="14880" y="1101"/>
                      <a:pt x="16066" y="1352"/>
                      <a:pt x="16226" y="2206"/>
                    </a:cubicBezTo>
                    <a:cubicBezTo>
                      <a:pt x="16454" y="3428"/>
                      <a:pt x="13971" y="3671"/>
                      <a:pt x="11686" y="3671"/>
                    </a:cubicBezTo>
                    <a:cubicBezTo>
                      <a:pt x="10254" y="3671"/>
                      <a:pt x="8899" y="3575"/>
                      <a:pt x="8338" y="3565"/>
                    </a:cubicBezTo>
                    <a:cubicBezTo>
                      <a:pt x="6758" y="3537"/>
                      <a:pt x="5179" y="3474"/>
                      <a:pt x="3599" y="3451"/>
                    </a:cubicBezTo>
                    <a:cubicBezTo>
                      <a:pt x="1547" y="3421"/>
                      <a:pt x="1203" y="3256"/>
                      <a:pt x="1342" y="1428"/>
                    </a:cubicBezTo>
                    <a:lnTo>
                      <a:pt x="1342" y="1428"/>
                    </a:lnTo>
                    <a:cubicBezTo>
                      <a:pt x="2619" y="1661"/>
                      <a:pt x="3888" y="1747"/>
                      <a:pt x="5162" y="1747"/>
                    </a:cubicBezTo>
                    <a:cubicBezTo>
                      <a:pt x="6269" y="1747"/>
                      <a:pt x="7379" y="1682"/>
                      <a:pt x="8503" y="1591"/>
                    </a:cubicBezTo>
                    <a:cubicBezTo>
                      <a:pt x="9415" y="1517"/>
                      <a:pt x="11632" y="1101"/>
                      <a:pt x="13461" y="1101"/>
                    </a:cubicBezTo>
                    <a:close/>
                    <a:moveTo>
                      <a:pt x="14169" y="0"/>
                    </a:moveTo>
                    <a:cubicBezTo>
                      <a:pt x="11179" y="0"/>
                      <a:pt x="8190" y="490"/>
                      <a:pt x="5208" y="490"/>
                    </a:cubicBezTo>
                    <a:cubicBezTo>
                      <a:pt x="3986" y="490"/>
                      <a:pt x="2765" y="408"/>
                      <a:pt x="1546" y="176"/>
                    </a:cubicBezTo>
                    <a:cubicBezTo>
                      <a:pt x="1499" y="167"/>
                      <a:pt x="1454" y="162"/>
                      <a:pt x="1411" y="162"/>
                    </a:cubicBezTo>
                    <a:cubicBezTo>
                      <a:pt x="1226" y="162"/>
                      <a:pt x="1072" y="238"/>
                      <a:pt x="959" y="352"/>
                    </a:cubicBezTo>
                    <a:lnTo>
                      <a:pt x="959" y="352"/>
                    </a:lnTo>
                    <a:cubicBezTo>
                      <a:pt x="911" y="342"/>
                      <a:pt x="860" y="337"/>
                      <a:pt x="810" y="337"/>
                    </a:cubicBezTo>
                    <a:cubicBezTo>
                      <a:pt x="490" y="337"/>
                      <a:pt x="150" y="541"/>
                      <a:pt x="110" y="947"/>
                    </a:cubicBezTo>
                    <a:cubicBezTo>
                      <a:pt x="1" y="1994"/>
                      <a:pt x="1" y="3050"/>
                      <a:pt x="110" y="4097"/>
                    </a:cubicBezTo>
                    <a:cubicBezTo>
                      <a:pt x="143" y="4431"/>
                      <a:pt x="369" y="4735"/>
                      <a:pt x="735" y="4735"/>
                    </a:cubicBezTo>
                    <a:cubicBezTo>
                      <a:pt x="740" y="4735"/>
                      <a:pt x="744" y="4735"/>
                      <a:pt x="748" y="4735"/>
                    </a:cubicBezTo>
                    <a:cubicBezTo>
                      <a:pt x="1189" y="4727"/>
                      <a:pt x="1631" y="4724"/>
                      <a:pt x="2072" y="4724"/>
                    </a:cubicBezTo>
                    <a:cubicBezTo>
                      <a:pt x="4574" y="4724"/>
                      <a:pt x="7074" y="4833"/>
                      <a:pt x="9568" y="4833"/>
                    </a:cubicBezTo>
                    <a:cubicBezTo>
                      <a:pt x="12151" y="4833"/>
                      <a:pt x="14727" y="4716"/>
                      <a:pt x="17295" y="4240"/>
                    </a:cubicBezTo>
                    <a:cubicBezTo>
                      <a:pt x="17642" y="4176"/>
                      <a:pt x="17813" y="3767"/>
                      <a:pt x="17741" y="3455"/>
                    </a:cubicBezTo>
                    <a:cubicBezTo>
                      <a:pt x="17511" y="2587"/>
                      <a:pt x="17413" y="1689"/>
                      <a:pt x="17448" y="789"/>
                    </a:cubicBezTo>
                    <a:cubicBezTo>
                      <a:pt x="17443" y="414"/>
                      <a:pt x="17157" y="197"/>
                      <a:pt x="16811" y="153"/>
                    </a:cubicBezTo>
                    <a:cubicBezTo>
                      <a:pt x="15930" y="43"/>
                      <a:pt x="15049" y="0"/>
                      <a:pt x="1416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165;p45">
                <a:extLst>
                  <a:ext uri="{FF2B5EF4-FFF2-40B4-BE49-F238E27FC236}">
                    <a16:creationId xmlns:a16="http://schemas.microsoft.com/office/drawing/2014/main" id="{5264A2D2-3115-4A4D-97BF-1FD8079AB285}"/>
                  </a:ext>
                </a:extLst>
              </p:cNvPr>
              <p:cNvSpPr/>
              <p:nvPr/>
            </p:nvSpPr>
            <p:spPr>
              <a:xfrm>
                <a:off x="1948375" y="4090275"/>
                <a:ext cx="499250" cy="414750"/>
              </a:xfrm>
              <a:custGeom>
                <a:avLst/>
                <a:gdLst/>
                <a:ahLst/>
                <a:cxnLst/>
                <a:rect l="l" t="t" r="r" b="b"/>
                <a:pathLst>
                  <a:path w="19970" h="16590" extrusionOk="0">
                    <a:moveTo>
                      <a:pt x="1895" y="1"/>
                    </a:moveTo>
                    <a:cubicBezTo>
                      <a:pt x="1576" y="1"/>
                      <a:pt x="1259" y="205"/>
                      <a:pt x="1262" y="616"/>
                    </a:cubicBezTo>
                    <a:lnTo>
                      <a:pt x="1263" y="617"/>
                    </a:lnTo>
                    <a:cubicBezTo>
                      <a:pt x="1288" y="4296"/>
                      <a:pt x="1" y="7990"/>
                      <a:pt x="537" y="11674"/>
                    </a:cubicBezTo>
                    <a:cubicBezTo>
                      <a:pt x="1042" y="15132"/>
                      <a:pt x="3180" y="15900"/>
                      <a:pt x="6379" y="16291"/>
                    </a:cubicBezTo>
                    <a:cubicBezTo>
                      <a:pt x="7574" y="16437"/>
                      <a:pt x="8992" y="16590"/>
                      <a:pt x="10430" y="16590"/>
                    </a:cubicBezTo>
                    <a:cubicBezTo>
                      <a:pt x="13040" y="16590"/>
                      <a:pt x="15717" y="16087"/>
                      <a:pt x="17251" y="14124"/>
                    </a:cubicBezTo>
                    <a:cubicBezTo>
                      <a:pt x="19969" y="10648"/>
                      <a:pt x="18349" y="4730"/>
                      <a:pt x="18286" y="773"/>
                    </a:cubicBezTo>
                    <a:cubicBezTo>
                      <a:pt x="18280" y="363"/>
                      <a:pt x="17958" y="157"/>
                      <a:pt x="17639" y="157"/>
                    </a:cubicBezTo>
                    <a:cubicBezTo>
                      <a:pt x="17320" y="157"/>
                      <a:pt x="17005" y="362"/>
                      <a:pt x="17011" y="773"/>
                    </a:cubicBezTo>
                    <a:cubicBezTo>
                      <a:pt x="17067" y="4246"/>
                      <a:pt x="18018" y="8190"/>
                      <a:pt x="17064" y="11602"/>
                    </a:cubicBezTo>
                    <a:cubicBezTo>
                      <a:pt x="16227" y="14588"/>
                      <a:pt x="13228" y="15325"/>
                      <a:pt x="10222" y="15325"/>
                    </a:cubicBezTo>
                    <a:cubicBezTo>
                      <a:pt x="8601" y="15325"/>
                      <a:pt x="6978" y="15111"/>
                      <a:pt x="5690" y="14920"/>
                    </a:cubicBezTo>
                    <a:cubicBezTo>
                      <a:pt x="1753" y="14338"/>
                      <a:pt x="1521" y="11481"/>
                      <a:pt x="1803" y="8028"/>
                    </a:cubicBezTo>
                    <a:cubicBezTo>
                      <a:pt x="2007" y="5556"/>
                      <a:pt x="2554" y="3104"/>
                      <a:pt x="2536" y="616"/>
                    </a:cubicBezTo>
                    <a:cubicBezTo>
                      <a:pt x="2534" y="206"/>
                      <a:pt x="2213" y="1"/>
                      <a:pt x="189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166;p45">
                <a:extLst>
                  <a:ext uri="{FF2B5EF4-FFF2-40B4-BE49-F238E27FC236}">
                    <a16:creationId xmlns:a16="http://schemas.microsoft.com/office/drawing/2014/main" id="{466A9C28-442B-468E-BD2E-7EB53478F3B2}"/>
                  </a:ext>
                </a:extLst>
              </p:cNvPr>
              <p:cNvSpPr/>
              <p:nvPr/>
            </p:nvSpPr>
            <p:spPr>
              <a:xfrm>
                <a:off x="3258550" y="3652275"/>
                <a:ext cx="389600" cy="327525"/>
              </a:xfrm>
              <a:custGeom>
                <a:avLst/>
                <a:gdLst/>
                <a:ahLst/>
                <a:cxnLst/>
                <a:rect l="l" t="t" r="r" b="b"/>
                <a:pathLst>
                  <a:path w="15584" h="13101" extrusionOk="0">
                    <a:moveTo>
                      <a:pt x="7282" y="1260"/>
                    </a:moveTo>
                    <a:cubicBezTo>
                      <a:pt x="9428" y="1260"/>
                      <a:pt x="11544" y="2569"/>
                      <a:pt x="12597" y="4520"/>
                    </a:cubicBezTo>
                    <a:cubicBezTo>
                      <a:pt x="14179" y="7451"/>
                      <a:pt x="12182" y="11023"/>
                      <a:pt x="9009" y="11731"/>
                    </a:cubicBezTo>
                    <a:cubicBezTo>
                      <a:pt x="8637" y="11815"/>
                      <a:pt x="8272" y="11854"/>
                      <a:pt x="7915" y="11854"/>
                    </a:cubicBezTo>
                    <a:cubicBezTo>
                      <a:pt x="3183" y="11854"/>
                      <a:pt x="1" y="4955"/>
                      <a:pt x="4462" y="1992"/>
                    </a:cubicBezTo>
                    <a:cubicBezTo>
                      <a:pt x="4501" y="1966"/>
                      <a:pt x="4535" y="1938"/>
                      <a:pt x="4565" y="1909"/>
                    </a:cubicBezTo>
                    <a:lnTo>
                      <a:pt x="4565" y="1909"/>
                    </a:lnTo>
                    <a:cubicBezTo>
                      <a:pt x="4586" y="1911"/>
                      <a:pt x="4608" y="1913"/>
                      <a:pt x="4630" y="1913"/>
                    </a:cubicBezTo>
                    <a:cubicBezTo>
                      <a:pt x="4727" y="1913"/>
                      <a:pt x="4829" y="1889"/>
                      <a:pt x="4934" y="1834"/>
                    </a:cubicBezTo>
                    <a:cubicBezTo>
                      <a:pt x="5686" y="1440"/>
                      <a:pt x="6486" y="1260"/>
                      <a:pt x="7282" y="1260"/>
                    </a:cubicBezTo>
                    <a:close/>
                    <a:moveTo>
                      <a:pt x="7280" y="0"/>
                    </a:moveTo>
                    <a:cubicBezTo>
                      <a:pt x="6267" y="0"/>
                      <a:pt x="5247" y="232"/>
                      <a:pt x="4290" y="733"/>
                    </a:cubicBezTo>
                    <a:cubicBezTo>
                      <a:pt x="4259" y="749"/>
                      <a:pt x="4231" y="767"/>
                      <a:pt x="4204" y="785"/>
                    </a:cubicBezTo>
                    <a:lnTo>
                      <a:pt x="4204" y="785"/>
                    </a:lnTo>
                    <a:cubicBezTo>
                      <a:pt x="4186" y="783"/>
                      <a:pt x="4168" y="782"/>
                      <a:pt x="4149" y="782"/>
                    </a:cubicBezTo>
                    <a:cubicBezTo>
                      <a:pt x="4044" y="782"/>
                      <a:pt x="3932" y="815"/>
                      <a:pt x="3819" y="890"/>
                    </a:cubicBezTo>
                    <a:lnTo>
                      <a:pt x="3819" y="892"/>
                    </a:lnTo>
                    <a:cubicBezTo>
                      <a:pt x="904" y="2826"/>
                      <a:pt x="127" y="6197"/>
                      <a:pt x="1867" y="9236"/>
                    </a:cubicBezTo>
                    <a:cubicBezTo>
                      <a:pt x="3137" y="11456"/>
                      <a:pt x="5540" y="13100"/>
                      <a:pt x="8071" y="13100"/>
                    </a:cubicBezTo>
                    <a:cubicBezTo>
                      <a:pt x="8720" y="13100"/>
                      <a:pt x="9377" y="12992"/>
                      <a:pt x="10026" y="12757"/>
                    </a:cubicBezTo>
                    <a:cubicBezTo>
                      <a:pt x="13632" y="11453"/>
                      <a:pt x="15584" y="7317"/>
                      <a:pt x="13698" y="3877"/>
                    </a:cubicBezTo>
                    <a:cubicBezTo>
                      <a:pt x="12401" y="1507"/>
                      <a:pt x="9865" y="0"/>
                      <a:pt x="728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167;p45">
                <a:extLst>
                  <a:ext uri="{FF2B5EF4-FFF2-40B4-BE49-F238E27FC236}">
                    <a16:creationId xmlns:a16="http://schemas.microsoft.com/office/drawing/2014/main" id="{9A99E821-C02F-44E2-A3CF-DCCD1CB386E6}"/>
                  </a:ext>
                </a:extLst>
              </p:cNvPr>
              <p:cNvSpPr/>
              <p:nvPr/>
            </p:nvSpPr>
            <p:spPr>
              <a:xfrm>
                <a:off x="3140750" y="2774725"/>
                <a:ext cx="949700" cy="507625"/>
              </a:xfrm>
              <a:custGeom>
                <a:avLst/>
                <a:gdLst/>
                <a:ahLst/>
                <a:cxnLst/>
                <a:rect l="l" t="t" r="r" b="b"/>
                <a:pathLst>
                  <a:path w="37988" h="20305" extrusionOk="0">
                    <a:moveTo>
                      <a:pt x="811" y="1"/>
                    </a:moveTo>
                    <a:cubicBezTo>
                      <a:pt x="1" y="1"/>
                      <a:pt x="4" y="1264"/>
                      <a:pt x="822" y="1274"/>
                    </a:cubicBezTo>
                    <a:cubicBezTo>
                      <a:pt x="6996" y="1353"/>
                      <a:pt x="14072" y="5851"/>
                      <a:pt x="19592" y="8520"/>
                    </a:cubicBezTo>
                    <a:cubicBezTo>
                      <a:pt x="25632" y="11440"/>
                      <a:pt x="31480" y="15826"/>
                      <a:pt x="36592" y="20145"/>
                    </a:cubicBezTo>
                    <a:cubicBezTo>
                      <a:pt x="36725" y="20257"/>
                      <a:pt x="36871" y="20305"/>
                      <a:pt x="37012" y="20305"/>
                    </a:cubicBezTo>
                    <a:cubicBezTo>
                      <a:pt x="37532" y="20305"/>
                      <a:pt x="37987" y="19660"/>
                      <a:pt x="37493" y="19244"/>
                    </a:cubicBezTo>
                    <a:cubicBezTo>
                      <a:pt x="31843" y="14468"/>
                      <a:pt x="25486" y="9725"/>
                      <a:pt x="18716" y="6714"/>
                    </a:cubicBezTo>
                    <a:cubicBezTo>
                      <a:pt x="13172" y="4250"/>
                      <a:pt x="7063" y="80"/>
                      <a:pt x="822" y="1"/>
                    </a:cubicBezTo>
                    <a:cubicBezTo>
                      <a:pt x="818" y="1"/>
                      <a:pt x="815" y="1"/>
                      <a:pt x="811"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168;p45">
                <a:extLst>
                  <a:ext uri="{FF2B5EF4-FFF2-40B4-BE49-F238E27FC236}">
                    <a16:creationId xmlns:a16="http://schemas.microsoft.com/office/drawing/2014/main" id="{5A2C39E3-9644-4237-88DE-D92B847665DC}"/>
                  </a:ext>
                </a:extLst>
              </p:cNvPr>
              <p:cNvSpPr/>
              <p:nvPr/>
            </p:nvSpPr>
            <p:spPr>
              <a:xfrm>
                <a:off x="3626200" y="3448650"/>
                <a:ext cx="519100" cy="1239500"/>
              </a:xfrm>
              <a:custGeom>
                <a:avLst/>
                <a:gdLst/>
                <a:ahLst/>
                <a:cxnLst/>
                <a:rect l="l" t="t" r="r" b="b"/>
                <a:pathLst>
                  <a:path w="20764" h="49580" extrusionOk="0">
                    <a:moveTo>
                      <a:pt x="774" y="0"/>
                    </a:moveTo>
                    <a:cubicBezTo>
                      <a:pt x="387" y="0"/>
                      <a:pt x="1" y="309"/>
                      <a:pt x="159" y="779"/>
                    </a:cubicBezTo>
                    <a:cubicBezTo>
                      <a:pt x="3334" y="10281"/>
                      <a:pt x="6637" y="19724"/>
                      <a:pt x="10689" y="28890"/>
                    </a:cubicBezTo>
                    <a:cubicBezTo>
                      <a:pt x="13637" y="35556"/>
                      <a:pt x="15450" y="43068"/>
                      <a:pt x="19357" y="49281"/>
                    </a:cubicBezTo>
                    <a:cubicBezTo>
                      <a:pt x="19490" y="49492"/>
                      <a:pt x="19684" y="49580"/>
                      <a:pt x="19878" y="49580"/>
                    </a:cubicBezTo>
                    <a:cubicBezTo>
                      <a:pt x="20322" y="49580"/>
                      <a:pt x="20764" y="49123"/>
                      <a:pt x="20459" y="48638"/>
                    </a:cubicBezTo>
                    <a:cubicBezTo>
                      <a:pt x="16867" y="42926"/>
                      <a:pt x="15224" y="36136"/>
                      <a:pt x="12559" y="29988"/>
                    </a:cubicBezTo>
                    <a:cubicBezTo>
                      <a:pt x="8357" y="20292"/>
                      <a:pt x="4737" y="10461"/>
                      <a:pt x="1388" y="441"/>
                    </a:cubicBezTo>
                    <a:cubicBezTo>
                      <a:pt x="1285" y="134"/>
                      <a:pt x="1029" y="0"/>
                      <a:pt x="77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169;p45">
                <a:extLst>
                  <a:ext uri="{FF2B5EF4-FFF2-40B4-BE49-F238E27FC236}">
                    <a16:creationId xmlns:a16="http://schemas.microsoft.com/office/drawing/2014/main" id="{EC1E243F-19E0-4765-B68B-628024321D21}"/>
                  </a:ext>
                </a:extLst>
              </p:cNvPr>
              <p:cNvSpPr/>
              <p:nvPr/>
            </p:nvSpPr>
            <p:spPr>
              <a:xfrm>
                <a:off x="1980000" y="4019575"/>
                <a:ext cx="407250" cy="107550"/>
              </a:xfrm>
              <a:custGeom>
                <a:avLst/>
                <a:gdLst/>
                <a:ahLst/>
                <a:cxnLst/>
                <a:rect l="l" t="t" r="r" b="b"/>
                <a:pathLst>
                  <a:path w="16290" h="4302" extrusionOk="0">
                    <a:moveTo>
                      <a:pt x="12062" y="0"/>
                    </a:moveTo>
                    <a:cubicBezTo>
                      <a:pt x="11923" y="0"/>
                      <a:pt x="11784" y="3"/>
                      <a:pt x="11644" y="8"/>
                    </a:cubicBezTo>
                    <a:cubicBezTo>
                      <a:pt x="11581" y="7"/>
                      <a:pt x="11519" y="7"/>
                      <a:pt x="11455" y="7"/>
                    </a:cubicBezTo>
                    <a:cubicBezTo>
                      <a:pt x="10105" y="7"/>
                      <a:pt x="8665" y="236"/>
                      <a:pt x="7392" y="529"/>
                    </a:cubicBezTo>
                    <a:cubicBezTo>
                      <a:pt x="7122" y="511"/>
                      <a:pt x="6852" y="502"/>
                      <a:pt x="6582" y="502"/>
                    </a:cubicBezTo>
                    <a:cubicBezTo>
                      <a:pt x="5999" y="502"/>
                      <a:pt x="5416" y="544"/>
                      <a:pt x="4838" y="631"/>
                    </a:cubicBezTo>
                    <a:cubicBezTo>
                      <a:pt x="4302" y="491"/>
                      <a:pt x="3753" y="411"/>
                      <a:pt x="3215" y="411"/>
                    </a:cubicBezTo>
                    <a:cubicBezTo>
                      <a:pt x="2741" y="411"/>
                      <a:pt x="2276" y="473"/>
                      <a:pt x="1833" y="610"/>
                    </a:cubicBezTo>
                    <a:cubicBezTo>
                      <a:pt x="1757" y="548"/>
                      <a:pt x="1677" y="494"/>
                      <a:pt x="1605" y="427"/>
                    </a:cubicBezTo>
                    <a:cubicBezTo>
                      <a:pt x="1485" y="319"/>
                      <a:pt x="1329" y="265"/>
                      <a:pt x="1175" y="265"/>
                    </a:cubicBezTo>
                    <a:cubicBezTo>
                      <a:pt x="926" y="265"/>
                      <a:pt x="684" y="408"/>
                      <a:pt x="617" y="687"/>
                    </a:cubicBezTo>
                    <a:cubicBezTo>
                      <a:pt x="574" y="866"/>
                      <a:pt x="547" y="1050"/>
                      <a:pt x="538" y="1234"/>
                    </a:cubicBezTo>
                    <a:cubicBezTo>
                      <a:pt x="125" y="1401"/>
                      <a:pt x="0" y="1862"/>
                      <a:pt x="298" y="2209"/>
                    </a:cubicBezTo>
                    <a:cubicBezTo>
                      <a:pt x="342" y="2262"/>
                      <a:pt x="396" y="2300"/>
                      <a:pt x="446" y="2348"/>
                    </a:cubicBezTo>
                    <a:cubicBezTo>
                      <a:pt x="458" y="2376"/>
                      <a:pt x="456" y="2404"/>
                      <a:pt x="474" y="2432"/>
                    </a:cubicBezTo>
                    <a:cubicBezTo>
                      <a:pt x="856" y="3086"/>
                      <a:pt x="1643" y="3335"/>
                      <a:pt x="2457" y="3344"/>
                    </a:cubicBezTo>
                    <a:cubicBezTo>
                      <a:pt x="2560" y="3354"/>
                      <a:pt x="2662" y="3360"/>
                      <a:pt x="2765" y="3360"/>
                    </a:cubicBezTo>
                    <a:cubicBezTo>
                      <a:pt x="3101" y="3360"/>
                      <a:pt x="3434" y="3303"/>
                      <a:pt x="3751" y="3193"/>
                    </a:cubicBezTo>
                    <a:cubicBezTo>
                      <a:pt x="3925" y="3228"/>
                      <a:pt x="4100" y="3256"/>
                      <a:pt x="4275" y="3275"/>
                    </a:cubicBezTo>
                    <a:cubicBezTo>
                      <a:pt x="4363" y="3312"/>
                      <a:pt x="4456" y="3328"/>
                      <a:pt x="4546" y="3358"/>
                    </a:cubicBezTo>
                    <a:cubicBezTo>
                      <a:pt x="5900" y="4035"/>
                      <a:pt x="7471" y="4302"/>
                      <a:pt x="9080" y="4302"/>
                    </a:cubicBezTo>
                    <a:cubicBezTo>
                      <a:pt x="10712" y="4302"/>
                      <a:pt x="12381" y="4028"/>
                      <a:pt x="13899" y="3629"/>
                    </a:cubicBezTo>
                    <a:cubicBezTo>
                      <a:pt x="13913" y="3630"/>
                      <a:pt x="13926" y="3630"/>
                      <a:pt x="13939" y="3630"/>
                    </a:cubicBezTo>
                    <a:cubicBezTo>
                      <a:pt x="14296" y="3630"/>
                      <a:pt x="14653" y="3607"/>
                      <a:pt x="15008" y="3561"/>
                    </a:cubicBezTo>
                    <a:cubicBezTo>
                      <a:pt x="15264" y="3533"/>
                      <a:pt x="15478" y="3351"/>
                      <a:pt x="15548" y="3102"/>
                    </a:cubicBezTo>
                    <a:cubicBezTo>
                      <a:pt x="15658" y="3028"/>
                      <a:pt x="15737" y="2919"/>
                      <a:pt x="15774" y="2795"/>
                    </a:cubicBezTo>
                    <a:cubicBezTo>
                      <a:pt x="15958" y="2595"/>
                      <a:pt x="15974" y="2262"/>
                      <a:pt x="15816" y="2032"/>
                    </a:cubicBezTo>
                    <a:cubicBezTo>
                      <a:pt x="15842" y="2011"/>
                      <a:pt x="15870" y="1995"/>
                      <a:pt x="15897" y="1969"/>
                    </a:cubicBezTo>
                    <a:cubicBezTo>
                      <a:pt x="15920" y="1950"/>
                      <a:pt x="15923" y="1920"/>
                      <a:pt x="15942" y="1897"/>
                    </a:cubicBezTo>
                    <a:cubicBezTo>
                      <a:pt x="16246" y="1650"/>
                      <a:pt x="16290" y="1152"/>
                      <a:pt x="15893" y="925"/>
                    </a:cubicBezTo>
                    <a:cubicBezTo>
                      <a:pt x="14721" y="253"/>
                      <a:pt x="13400" y="0"/>
                      <a:pt x="1206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170;p45">
                <a:extLst>
                  <a:ext uri="{FF2B5EF4-FFF2-40B4-BE49-F238E27FC236}">
                    <a16:creationId xmlns:a16="http://schemas.microsoft.com/office/drawing/2014/main" id="{E1783485-911E-4274-BB74-90FE5C40EF4A}"/>
                  </a:ext>
                </a:extLst>
              </p:cNvPr>
              <p:cNvSpPr/>
              <p:nvPr/>
            </p:nvSpPr>
            <p:spPr>
              <a:xfrm>
                <a:off x="578000" y="1823125"/>
                <a:ext cx="449625" cy="419450"/>
              </a:xfrm>
              <a:custGeom>
                <a:avLst/>
                <a:gdLst/>
                <a:ahLst/>
                <a:cxnLst/>
                <a:rect l="l" t="t" r="r" b="b"/>
                <a:pathLst>
                  <a:path w="17985" h="16778" extrusionOk="0">
                    <a:moveTo>
                      <a:pt x="16418" y="0"/>
                    </a:moveTo>
                    <a:cubicBezTo>
                      <a:pt x="16165" y="0"/>
                      <a:pt x="15914" y="171"/>
                      <a:pt x="15829" y="434"/>
                    </a:cubicBezTo>
                    <a:cubicBezTo>
                      <a:pt x="15768" y="625"/>
                      <a:pt x="15675" y="797"/>
                      <a:pt x="15589" y="974"/>
                    </a:cubicBezTo>
                    <a:cubicBezTo>
                      <a:pt x="15573" y="973"/>
                      <a:pt x="15558" y="972"/>
                      <a:pt x="15543" y="972"/>
                    </a:cubicBezTo>
                    <a:cubicBezTo>
                      <a:pt x="15401" y="972"/>
                      <a:pt x="15263" y="1023"/>
                      <a:pt x="15156" y="1118"/>
                    </a:cubicBezTo>
                    <a:cubicBezTo>
                      <a:pt x="13525" y="2516"/>
                      <a:pt x="11899" y="3920"/>
                      <a:pt x="10312" y="5370"/>
                    </a:cubicBezTo>
                    <a:cubicBezTo>
                      <a:pt x="10221" y="5455"/>
                      <a:pt x="10163" y="5570"/>
                      <a:pt x="10151" y="5695"/>
                    </a:cubicBezTo>
                    <a:cubicBezTo>
                      <a:pt x="9199" y="6377"/>
                      <a:pt x="8289" y="7117"/>
                      <a:pt x="7427" y="7910"/>
                    </a:cubicBezTo>
                    <a:cubicBezTo>
                      <a:pt x="7368" y="7962"/>
                      <a:pt x="7310" y="8017"/>
                      <a:pt x="7252" y="8071"/>
                    </a:cubicBezTo>
                    <a:cubicBezTo>
                      <a:pt x="6310" y="8960"/>
                      <a:pt x="5448" y="9926"/>
                      <a:pt x="4681" y="10989"/>
                    </a:cubicBezTo>
                    <a:cubicBezTo>
                      <a:pt x="4180" y="11431"/>
                      <a:pt x="3673" y="11866"/>
                      <a:pt x="3157" y="12287"/>
                    </a:cubicBezTo>
                    <a:cubicBezTo>
                      <a:pt x="2682" y="12632"/>
                      <a:pt x="2216" y="12988"/>
                      <a:pt x="1762" y="13360"/>
                    </a:cubicBezTo>
                    <a:cubicBezTo>
                      <a:pt x="1430" y="13591"/>
                      <a:pt x="1093" y="13812"/>
                      <a:pt x="748" y="14018"/>
                    </a:cubicBezTo>
                    <a:cubicBezTo>
                      <a:pt x="587" y="14112"/>
                      <a:pt x="432" y="14324"/>
                      <a:pt x="455" y="14521"/>
                    </a:cubicBezTo>
                    <a:cubicBezTo>
                      <a:pt x="436" y="14542"/>
                      <a:pt x="413" y="14559"/>
                      <a:pt x="392" y="14580"/>
                    </a:cubicBezTo>
                    <a:cubicBezTo>
                      <a:pt x="0" y="14974"/>
                      <a:pt x="353" y="15584"/>
                      <a:pt x="816" y="15584"/>
                    </a:cubicBezTo>
                    <a:cubicBezTo>
                      <a:pt x="817" y="15584"/>
                      <a:pt x="818" y="15584"/>
                      <a:pt x="820" y="15584"/>
                    </a:cubicBezTo>
                    <a:cubicBezTo>
                      <a:pt x="853" y="15634"/>
                      <a:pt x="888" y="15684"/>
                      <a:pt x="927" y="15731"/>
                    </a:cubicBezTo>
                    <a:cubicBezTo>
                      <a:pt x="899" y="15829"/>
                      <a:pt x="851" y="15920"/>
                      <a:pt x="830" y="16022"/>
                    </a:cubicBezTo>
                    <a:cubicBezTo>
                      <a:pt x="746" y="16432"/>
                      <a:pt x="1118" y="16778"/>
                      <a:pt x="1463" y="16778"/>
                    </a:cubicBezTo>
                    <a:cubicBezTo>
                      <a:pt x="1630" y="16778"/>
                      <a:pt x="1791" y="16697"/>
                      <a:pt x="1891" y="16504"/>
                    </a:cubicBezTo>
                    <a:cubicBezTo>
                      <a:pt x="1894" y="16504"/>
                      <a:pt x="1896" y="16504"/>
                      <a:pt x="1899" y="16504"/>
                    </a:cubicBezTo>
                    <a:cubicBezTo>
                      <a:pt x="2042" y="16504"/>
                      <a:pt x="2181" y="16454"/>
                      <a:pt x="2291" y="16360"/>
                    </a:cubicBezTo>
                    <a:cubicBezTo>
                      <a:pt x="2486" y="16201"/>
                      <a:pt x="2682" y="16043"/>
                      <a:pt x="2880" y="15883"/>
                    </a:cubicBezTo>
                    <a:cubicBezTo>
                      <a:pt x="4215" y="15322"/>
                      <a:pt x="5707" y="13944"/>
                      <a:pt x="6307" y="13172"/>
                    </a:cubicBezTo>
                    <a:cubicBezTo>
                      <a:pt x="6500" y="12922"/>
                      <a:pt x="6459" y="12634"/>
                      <a:pt x="6319" y="12425"/>
                    </a:cubicBezTo>
                    <a:cubicBezTo>
                      <a:pt x="6386" y="12318"/>
                      <a:pt x="6456" y="12218"/>
                      <a:pt x="6516" y="12108"/>
                    </a:cubicBezTo>
                    <a:cubicBezTo>
                      <a:pt x="6552" y="12041"/>
                      <a:pt x="6575" y="11968"/>
                      <a:pt x="6584" y="11892"/>
                    </a:cubicBezTo>
                    <a:cubicBezTo>
                      <a:pt x="6635" y="11840"/>
                      <a:pt x="6686" y="11787"/>
                      <a:pt x="6737" y="11733"/>
                    </a:cubicBezTo>
                    <a:cubicBezTo>
                      <a:pt x="7103" y="11394"/>
                      <a:pt x="7471" y="11056"/>
                      <a:pt x="7838" y="10717"/>
                    </a:cubicBezTo>
                    <a:cubicBezTo>
                      <a:pt x="7929" y="10689"/>
                      <a:pt x="8011" y="10640"/>
                      <a:pt x="8078" y="10573"/>
                    </a:cubicBezTo>
                    <a:cubicBezTo>
                      <a:pt x="8609" y="10051"/>
                      <a:pt x="9155" y="9542"/>
                      <a:pt x="9712" y="9051"/>
                    </a:cubicBezTo>
                    <a:cubicBezTo>
                      <a:pt x="10063" y="8757"/>
                      <a:pt x="10421" y="8469"/>
                      <a:pt x="10787" y="8192"/>
                    </a:cubicBezTo>
                    <a:cubicBezTo>
                      <a:pt x="10956" y="8064"/>
                      <a:pt x="11128" y="7939"/>
                      <a:pt x="11296" y="7810"/>
                    </a:cubicBezTo>
                    <a:cubicBezTo>
                      <a:pt x="13313" y="6461"/>
                      <a:pt x="15056" y="4776"/>
                      <a:pt x="16937" y="3250"/>
                    </a:cubicBezTo>
                    <a:cubicBezTo>
                      <a:pt x="17092" y="3126"/>
                      <a:pt x="17130" y="2957"/>
                      <a:pt x="17104" y="2793"/>
                    </a:cubicBezTo>
                    <a:cubicBezTo>
                      <a:pt x="17279" y="2694"/>
                      <a:pt x="17458" y="2600"/>
                      <a:pt x="17644" y="2516"/>
                    </a:cubicBezTo>
                    <a:cubicBezTo>
                      <a:pt x="17949" y="2379"/>
                      <a:pt x="17984" y="1974"/>
                      <a:pt x="17853" y="1711"/>
                    </a:cubicBezTo>
                    <a:cubicBezTo>
                      <a:pt x="17555" y="1100"/>
                      <a:pt x="17281" y="658"/>
                      <a:pt x="16816" y="173"/>
                    </a:cubicBezTo>
                    <a:cubicBezTo>
                      <a:pt x="16702" y="53"/>
                      <a:pt x="16560" y="0"/>
                      <a:pt x="1641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171;p45">
                <a:extLst>
                  <a:ext uri="{FF2B5EF4-FFF2-40B4-BE49-F238E27FC236}">
                    <a16:creationId xmlns:a16="http://schemas.microsoft.com/office/drawing/2014/main" id="{F0A0EA88-3B7F-4C95-9C9E-4AAF8694DD3A}"/>
                  </a:ext>
                </a:extLst>
              </p:cNvPr>
              <p:cNvSpPr/>
              <p:nvPr/>
            </p:nvSpPr>
            <p:spPr>
              <a:xfrm>
                <a:off x="5575625" y="3674775"/>
                <a:ext cx="165875" cy="767000"/>
              </a:xfrm>
              <a:custGeom>
                <a:avLst/>
                <a:gdLst/>
                <a:ahLst/>
                <a:cxnLst/>
                <a:rect l="l" t="t" r="r" b="b"/>
                <a:pathLst>
                  <a:path w="6635" h="30680" extrusionOk="0">
                    <a:moveTo>
                      <a:pt x="1236" y="0"/>
                    </a:moveTo>
                    <a:cubicBezTo>
                      <a:pt x="600" y="0"/>
                      <a:pt x="1" y="406"/>
                      <a:pt x="71" y="1223"/>
                    </a:cubicBezTo>
                    <a:cubicBezTo>
                      <a:pt x="311" y="4001"/>
                      <a:pt x="563" y="6775"/>
                      <a:pt x="869" y="9542"/>
                    </a:cubicBezTo>
                    <a:cubicBezTo>
                      <a:pt x="1114" y="16157"/>
                      <a:pt x="772" y="22775"/>
                      <a:pt x="963" y="29392"/>
                    </a:cubicBezTo>
                    <a:cubicBezTo>
                      <a:pt x="985" y="30116"/>
                      <a:pt x="1639" y="30679"/>
                      <a:pt x="2298" y="30679"/>
                    </a:cubicBezTo>
                    <a:cubicBezTo>
                      <a:pt x="2597" y="30679"/>
                      <a:pt x="2897" y="30563"/>
                      <a:pt x="3140" y="30293"/>
                    </a:cubicBezTo>
                    <a:cubicBezTo>
                      <a:pt x="5098" y="28112"/>
                      <a:pt x="6631" y="26246"/>
                      <a:pt x="6631" y="23201"/>
                    </a:cubicBezTo>
                    <a:cubicBezTo>
                      <a:pt x="6635" y="18423"/>
                      <a:pt x="4323" y="13713"/>
                      <a:pt x="4150" y="8871"/>
                    </a:cubicBezTo>
                    <a:cubicBezTo>
                      <a:pt x="4129" y="8215"/>
                      <a:pt x="3702" y="7826"/>
                      <a:pt x="3210" y="7694"/>
                    </a:cubicBezTo>
                    <a:cubicBezTo>
                      <a:pt x="2992" y="5539"/>
                      <a:pt x="2806" y="3382"/>
                      <a:pt x="2620" y="1223"/>
                    </a:cubicBezTo>
                    <a:cubicBezTo>
                      <a:pt x="2550" y="410"/>
                      <a:pt x="1875" y="0"/>
                      <a:pt x="12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172;p45">
                <a:extLst>
                  <a:ext uri="{FF2B5EF4-FFF2-40B4-BE49-F238E27FC236}">
                    <a16:creationId xmlns:a16="http://schemas.microsoft.com/office/drawing/2014/main" id="{8D4A1A0B-D384-4D15-9FA7-B079AC571F07}"/>
                  </a:ext>
                </a:extLst>
              </p:cNvPr>
              <p:cNvSpPr/>
              <p:nvPr/>
            </p:nvSpPr>
            <p:spPr>
              <a:xfrm>
                <a:off x="4473350" y="3058925"/>
                <a:ext cx="698300" cy="300850"/>
              </a:xfrm>
              <a:custGeom>
                <a:avLst/>
                <a:gdLst/>
                <a:ahLst/>
                <a:cxnLst/>
                <a:rect l="l" t="t" r="r" b="b"/>
                <a:pathLst>
                  <a:path w="27932" h="12034" extrusionOk="0">
                    <a:moveTo>
                      <a:pt x="4044" y="0"/>
                    </a:moveTo>
                    <a:cubicBezTo>
                      <a:pt x="3379" y="0"/>
                      <a:pt x="2647" y="483"/>
                      <a:pt x="2611" y="1259"/>
                    </a:cubicBezTo>
                    <a:lnTo>
                      <a:pt x="2611" y="1273"/>
                    </a:lnTo>
                    <a:cubicBezTo>
                      <a:pt x="2564" y="1305"/>
                      <a:pt x="2518" y="1340"/>
                      <a:pt x="2475" y="1377"/>
                    </a:cubicBezTo>
                    <a:cubicBezTo>
                      <a:pt x="956" y="2795"/>
                      <a:pt x="0" y="5180"/>
                      <a:pt x="116" y="7251"/>
                    </a:cubicBezTo>
                    <a:cubicBezTo>
                      <a:pt x="12" y="8703"/>
                      <a:pt x="370" y="10092"/>
                      <a:pt x="1550" y="11060"/>
                    </a:cubicBezTo>
                    <a:cubicBezTo>
                      <a:pt x="2398" y="11754"/>
                      <a:pt x="3288" y="12033"/>
                      <a:pt x="4198" y="12033"/>
                    </a:cubicBezTo>
                    <a:cubicBezTo>
                      <a:pt x="7446" y="12033"/>
                      <a:pt x="10944" y="8470"/>
                      <a:pt x="13642" y="7437"/>
                    </a:cubicBezTo>
                    <a:cubicBezTo>
                      <a:pt x="13661" y="7463"/>
                      <a:pt x="13668" y="7490"/>
                      <a:pt x="13691" y="7514"/>
                    </a:cubicBezTo>
                    <a:cubicBezTo>
                      <a:pt x="15600" y="9538"/>
                      <a:pt x="18172" y="11422"/>
                      <a:pt x="20945" y="11422"/>
                    </a:cubicBezTo>
                    <a:cubicBezTo>
                      <a:pt x="21683" y="11422"/>
                      <a:pt x="22435" y="11288"/>
                      <a:pt x="23194" y="10988"/>
                    </a:cubicBezTo>
                    <a:cubicBezTo>
                      <a:pt x="25298" y="10155"/>
                      <a:pt x="27932" y="7583"/>
                      <a:pt x="27471" y="5075"/>
                    </a:cubicBezTo>
                    <a:cubicBezTo>
                      <a:pt x="27049" y="2777"/>
                      <a:pt x="25569" y="1806"/>
                      <a:pt x="23667" y="1806"/>
                    </a:cubicBezTo>
                    <a:cubicBezTo>
                      <a:pt x="23198" y="1806"/>
                      <a:pt x="22703" y="1865"/>
                      <a:pt x="22192" y="1978"/>
                    </a:cubicBezTo>
                    <a:cubicBezTo>
                      <a:pt x="20172" y="2425"/>
                      <a:pt x="18338" y="3470"/>
                      <a:pt x="16293" y="3853"/>
                    </a:cubicBezTo>
                    <a:cubicBezTo>
                      <a:pt x="16288" y="3853"/>
                      <a:pt x="16283" y="3853"/>
                      <a:pt x="16277" y="3856"/>
                    </a:cubicBezTo>
                    <a:cubicBezTo>
                      <a:pt x="16163" y="3402"/>
                      <a:pt x="15820" y="3036"/>
                      <a:pt x="15239" y="3036"/>
                    </a:cubicBezTo>
                    <a:cubicBezTo>
                      <a:pt x="15195" y="3036"/>
                      <a:pt x="15149" y="3038"/>
                      <a:pt x="15102" y="3043"/>
                    </a:cubicBezTo>
                    <a:cubicBezTo>
                      <a:pt x="14294" y="3117"/>
                      <a:pt x="12776" y="3264"/>
                      <a:pt x="11162" y="3264"/>
                    </a:cubicBezTo>
                    <a:cubicBezTo>
                      <a:pt x="8420" y="3264"/>
                      <a:pt x="5400" y="2840"/>
                      <a:pt x="5114" y="921"/>
                    </a:cubicBezTo>
                    <a:cubicBezTo>
                      <a:pt x="5018" y="279"/>
                      <a:pt x="4550" y="0"/>
                      <a:pt x="4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173;p45">
                <a:extLst>
                  <a:ext uri="{FF2B5EF4-FFF2-40B4-BE49-F238E27FC236}">
                    <a16:creationId xmlns:a16="http://schemas.microsoft.com/office/drawing/2014/main" id="{CDD5F798-32CE-4400-9859-75D8BE340847}"/>
                  </a:ext>
                </a:extLst>
              </p:cNvPr>
              <p:cNvSpPr/>
              <p:nvPr/>
            </p:nvSpPr>
            <p:spPr>
              <a:xfrm>
                <a:off x="6738450" y="2230775"/>
                <a:ext cx="374075" cy="406800"/>
              </a:xfrm>
              <a:custGeom>
                <a:avLst/>
                <a:gdLst/>
                <a:ahLst/>
                <a:cxnLst/>
                <a:rect l="l" t="t" r="r" b="b"/>
                <a:pathLst>
                  <a:path w="14963" h="16272" extrusionOk="0">
                    <a:moveTo>
                      <a:pt x="3939" y="0"/>
                    </a:moveTo>
                    <a:cubicBezTo>
                      <a:pt x="3431" y="0"/>
                      <a:pt x="2951" y="280"/>
                      <a:pt x="2805" y="905"/>
                    </a:cubicBezTo>
                    <a:cubicBezTo>
                      <a:pt x="2454" y="2396"/>
                      <a:pt x="1502" y="3414"/>
                      <a:pt x="583" y="4591"/>
                    </a:cubicBezTo>
                    <a:cubicBezTo>
                      <a:pt x="188" y="5096"/>
                      <a:pt x="1" y="5913"/>
                      <a:pt x="583" y="6394"/>
                    </a:cubicBezTo>
                    <a:cubicBezTo>
                      <a:pt x="2658" y="8107"/>
                      <a:pt x="4455" y="10083"/>
                      <a:pt x="6591" y="11705"/>
                    </a:cubicBezTo>
                    <a:cubicBezTo>
                      <a:pt x="7000" y="12126"/>
                      <a:pt x="7424" y="12533"/>
                      <a:pt x="7843" y="12944"/>
                    </a:cubicBezTo>
                    <a:cubicBezTo>
                      <a:pt x="7948" y="13068"/>
                      <a:pt x="8062" y="13182"/>
                      <a:pt x="8188" y="13284"/>
                    </a:cubicBezTo>
                    <a:cubicBezTo>
                      <a:pt x="9097" y="14168"/>
                      <a:pt x="10018" y="15043"/>
                      <a:pt x="10950" y="15911"/>
                    </a:cubicBezTo>
                    <a:cubicBezTo>
                      <a:pt x="11213" y="16156"/>
                      <a:pt x="11532" y="16271"/>
                      <a:pt x="11845" y="16271"/>
                    </a:cubicBezTo>
                    <a:cubicBezTo>
                      <a:pt x="12381" y="16271"/>
                      <a:pt x="12898" y="15936"/>
                      <a:pt x="13079" y="15348"/>
                    </a:cubicBezTo>
                    <a:cubicBezTo>
                      <a:pt x="13128" y="15195"/>
                      <a:pt x="13188" y="15046"/>
                      <a:pt x="13241" y="14897"/>
                    </a:cubicBezTo>
                    <a:cubicBezTo>
                      <a:pt x="13465" y="14662"/>
                      <a:pt x="13602" y="14341"/>
                      <a:pt x="13635" y="13990"/>
                    </a:cubicBezTo>
                    <a:cubicBezTo>
                      <a:pt x="13640" y="13929"/>
                      <a:pt x="13639" y="13871"/>
                      <a:pt x="13642" y="13812"/>
                    </a:cubicBezTo>
                    <a:cubicBezTo>
                      <a:pt x="14046" y="12803"/>
                      <a:pt x="14480" y="11811"/>
                      <a:pt x="14779" y="10760"/>
                    </a:cubicBezTo>
                    <a:cubicBezTo>
                      <a:pt x="14963" y="10106"/>
                      <a:pt x="14559" y="9357"/>
                      <a:pt x="13888" y="9193"/>
                    </a:cubicBezTo>
                    <a:cubicBezTo>
                      <a:pt x="9656" y="8154"/>
                      <a:pt x="7524" y="3856"/>
                      <a:pt x="5134" y="602"/>
                    </a:cubicBezTo>
                    <a:cubicBezTo>
                      <a:pt x="4851" y="216"/>
                      <a:pt x="4384" y="0"/>
                      <a:pt x="3939" y="0"/>
                    </a:cubicBezTo>
                    <a:close/>
                  </a:path>
                </a:pathLst>
              </a:custGeom>
              <a:solidFill>
                <a:srgbClr val="FF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174;p45">
                <a:extLst>
                  <a:ext uri="{FF2B5EF4-FFF2-40B4-BE49-F238E27FC236}">
                    <a16:creationId xmlns:a16="http://schemas.microsoft.com/office/drawing/2014/main" id="{B9A05BA2-EEA1-4EC2-BBB2-C75CC4E84574}"/>
                  </a:ext>
                </a:extLst>
              </p:cNvPr>
              <p:cNvSpPr/>
              <p:nvPr/>
            </p:nvSpPr>
            <p:spPr>
              <a:xfrm>
                <a:off x="4155675" y="2880050"/>
                <a:ext cx="480275" cy="325150"/>
              </a:xfrm>
              <a:custGeom>
                <a:avLst/>
                <a:gdLst/>
                <a:ahLst/>
                <a:cxnLst/>
                <a:rect l="l" t="t" r="r" b="b"/>
                <a:pathLst>
                  <a:path w="19211" h="13006" extrusionOk="0">
                    <a:moveTo>
                      <a:pt x="14935" y="1"/>
                    </a:moveTo>
                    <a:cubicBezTo>
                      <a:pt x="14189" y="1"/>
                      <a:pt x="13463" y="189"/>
                      <a:pt x="12763" y="686"/>
                    </a:cubicBezTo>
                    <a:cubicBezTo>
                      <a:pt x="12716" y="717"/>
                      <a:pt x="12681" y="765"/>
                      <a:pt x="12639" y="803"/>
                    </a:cubicBezTo>
                    <a:cubicBezTo>
                      <a:pt x="12622" y="803"/>
                      <a:pt x="12606" y="803"/>
                      <a:pt x="12590" y="803"/>
                    </a:cubicBezTo>
                    <a:cubicBezTo>
                      <a:pt x="9765" y="803"/>
                      <a:pt x="7047" y="1108"/>
                      <a:pt x="4484" y="2776"/>
                    </a:cubicBezTo>
                    <a:cubicBezTo>
                      <a:pt x="1494" y="4723"/>
                      <a:pt x="0" y="8255"/>
                      <a:pt x="276" y="11727"/>
                    </a:cubicBezTo>
                    <a:cubicBezTo>
                      <a:pt x="333" y="12441"/>
                      <a:pt x="902" y="13006"/>
                      <a:pt x="1561" y="13006"/>
                    </a:cubicBezTo>
                    <a:cubicBezTo>
                      <a:pt x="1767" y="13006"/>
                      <a:pt x="1983" y="12950"/>
                      <a:pt x="2194" y="12826"/>
                    </a:cubicBezTo>
                    <a:cubicBezTo>
                      <a:pt x="5959" y="10624"/>
                      <a:pt x="9924" y="9052"/>
                      <a:pt x="14108" y="7883"/>
                    </a:cubicBezTo>
                    <a:cubicBezTo>
                      <a:pt x="16537" y="7202"/>
                      <a:pt x="17642" y="5810"/>
                      <a:pt x="18366" y="3858"/>
                    </a:cubicBezTo>
                    <a:cubicBezTo>
                      <a:pt x="18659" y="3590"/>
                      <a:pt x="18762" y="3211"/>
                      <a:pt x="18705" y="2831"/>
                    </a:cubicBezTo>
                    <a:cubicBezTo>
                      <a:pt x="18796" y="2520"/>
                      <a:pt x="18883" y="2201"/>
                      <a:pt x="18968" y="1868"/>
                    </a:cubicBezTo>
                    <a:cubicBezTo>
                      <a:pt x="19210" y="911"/>
                      <a:pt x="18420" y="286"/>
                      <a:pt x="17663" y="286"/>
                    </a:cubicBezTo>
                    <a:cubicBezTo>
                      <a:pt x="17473" y="286"/>
                      <a:pt x="17285" y="325"/>
                      <a:pt x="17116" y="409"/>
                    </a:cubicBezTo>
                    <a:cubicBezTo>
                      <a:pt x="16373" y="171"/>
                      <a:pt x="15644" y="1"/>
                      <a:pt x="149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175;p45">
                <a:extLst>
                  <a:ext uri="{FF2B5EF4-FFF2-40B4-BE49-F238E27FC236}">
                    <a16:creationId xmlns:a16="http://schemas.microsoft.com/office/drawing/2014/main" id="{FD443B64-5D46-427B-9572-5FCDBD34FF02}"/>
                  </a:ext>
                </a:extLst>
              </p:cNvPr>
              <p:cNvSpPr/>
              <p:nvPr/>
            </p:nvSpPr>
            <p:spPr>
              <a:xfrm>
                <a:off x="5002675" y="2877200"/>
                <a:ext cx="483700" cy="254700"/>
              </a:xfrm>
              <a:custGeom>
                <a:avLst/>
                <a:gdLst/>
                <a:ahLst/>
                <a:cxnLst/>
                <a:rect l="l" t="t" r="r" b="b"/>
                <a:pathLst>
                  <a:path w="19348" h="10188" extrusionOk="0">
                    <a:moveTo>
                      <a:pt x="1607" y="0"/>
                    </a:moveTo>
                    <a:cubicBezTo>
                      <a:pt x="653" y="0"/>
                      <a:pt x="1" y="986"/>
                      <a:pt x="476" y="1906"/>
                    </a:cubicBezTo>
                    <a:cubicBezTo>
                      <a:pt x="625" y="2196"/>
                      <a:pt x="781" y="2473"/>
                      <a:pt x="944" y="2741"/>
                    </a:cubicBezTo>
                    <a:cubicBezTo>
                      <a:pt x="954" y="2787"/>
                      <a:pt x="968" y="2832"/>
                      <a:pt x="984" y="2876"/>
                    </a:cubicBezTo>
                    <a:cubicBezTo>
                      <a:pt x="1975" y="5242"/>
                      <a:pt x="3476" y="6564"/>
                      <a:pt x="5828" y="7536"/>
                    </a:cubicBezTo>
                    <a:cubicBezTo>
                      <a:pt x="8799" y="8763"/>
                      <a:pt x="12329" y="10110"/>
                      <a:pt x="15641" y="10110"/>
                    </a:cubicBezTo>
                    <a:cubicBezTo>
                      <a:pt x="16012" y="10110"/>
                      <a:pt x="16380" y="10093"/>
                      <a:pt x="16744" y="10057"/>
                    </a:cubicBezTo>
                    <a:cubicBezTo>
                      <a:pt x="16884" y="10043"/>
                      <a:pt x="17002" y="10003"/>
                      <a:pt x="17119" y="9961"/>
                    </a:cubicBezTo>
                    <a:cubicBezTo>
                      <a:pt x="17317" y="10118"/>
                      <a:pt x="17551" y="10188"/>
                      <a:pt x="17789" y="10188"/>
                    </a:cubicBezTo>
                    <a:cubicBezTo>
                      <a:pt x="18549" y="10188"/>
                      <a:pt x="19347" y="9472"/>
                      <a:pt x="19120" y="8572"/>
                    </a:cubicBezTo>
                    <a:cubicBezTo>
                      <a:pt x="18510" y="6154"/>
                      <a:pt x="17091" y="4551"/>
                      <a:pt x="15259" y="3432"/>
                    </a:cubicBezTo>
                    <a:cubicBezTo>
                      <a:pt x="14305" y="2732"/>
                      <a:pt x="13193" y="2259"/>
                      <a:pt x="11906" y="1970"/>
                    </a:cubicBezTo>
                    <a:cubicBezTo>
                      <a:pt x="8623" y="959"/>
                      <a:pt x="4863" y="668"/>
                      <a:pt x="1915" y="34"/>
                    </a:cubicBezTo>
                    <a:cubicBezTo>
                      <a:pt x="1810" y="11"/>
                      <a:pt x="1707" y="0"/>
                      <a:pt x="16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76;p45">
                <a:extLst>
                  <a:ext uri="{FF2B5EF4-FFF2-40B4-BE49-F238E27FC236}">
                    <a16:creationId xmlns:a16="http://schemas.microsoft.com/office/drawing/2014/main" id="{5E65187E-0571-4645-8C0B-2B0C3F7EF527}"/>
                  </a:ext>
                </a:extLst>
              </p:cNvPr>
              <p:cNvSpPr/>
              <p:nvPr/>
            </p:nvSpPr>
            <p:spPr>
              <a:xfrm>
                <a:off x="3930325" y="3670325"/>
                <a:ext cx="82225" cy="63750"/>
              </a:xfrm>
              <a:custGeom>
                <a:avLst/>
                <a:gdLst/>
                <a:ahLst/>
                <a:cxnLst/>
                <a:rect l="l" t="t" r="r" b="b"/>
                <a:pathLst>
                  <a:path w="3289" h="2550" extrusionOk="0">
                    <a:moveTo>
                      <a:pt x="1644" y="0"/>
                    </a:moveTo>
                    <a:cubicBezTo>
                      <a:pt x="1" y="0"/>
                      <a:pt x="1" y="2550"/>
                      <a:pt x="1644" y="2550"/>
                    </a:cubicBezTo>
                    <a:cubicBezTo>
                      <a:pt x="3289" y="2550"/>
                      <a:pt x="3289" y="0"/>
                      <a:pt x="164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77;p45">
                <a:extLst>
                  <a:ext uri="{FF2B5EF4-FFF2-40B4-BE49-F238E27FC236}">
                    <a16:creationId xmlns:a16="http://schemas.microsoft.com/office/drawing/2014/main" id="{0160D5AA-3B11-44FF-B3C9-064A73BD284B}"/>
                  </a:ext>
                </a:extLst>
              </p:cNvPr>
              <p:cNvSpPr/>
              <p:nvPr/>
            </p:nvSpPr>
            <p:spPr>
              <a:xfrm>
                <a:off x="4435900" y="3449350"/>
                <a:ext cx="82225" cy="63775"/>
              </a:xfrm>
              <a:custGeom>
                <a:avLst/>
                <a:gdLst/>
                <a:ahLst/>
                <a:cxnLst/>
                <a:rect l="l" t="t" r="r" b="b"/>
                <a:pathLst>
                  <a:path w="3289" h="2551" extrusionOk="0">
                    <a:moveTo>
                      <a:pt x="1644" y="1"/>
                    </a:moveTo>
                    <a:cubicBezTo>
                      <a:pt x="1" y="1"/>
                      <a:pt x="1" y="2551"/>
                      <a:pt x="1644" y="2551"/>
                    </a:cubicBezTo>
                    <a:cubicBezTo>
                      <a:pt x="3289" y="2551"/>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78;p45">
                <a:extLst>
                  <a:ext uri="{FF2B5EF4-FFF2-40B4-BE49-F238E27FC236}">
                    <a16:creationId xmlns:a16="http://schemas.microsoft.com/office/drawing/2014/main" id="{CF7B9ACE-81B8-47B8-80B9-51BB8776D4E7}"/>
                  </a:ext>
                </a:extLst>
              </p:cNvPr>
              <p:cNvSpPr/>
              <p:nvPr/>
            </p:nvSpPr>
            <p:spPr>
              <a:xfrm>
                <a:off x="4478375" y="38232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79;p45">
                <a:extLst>
                  <a:ext uri="{FF2B5EF4-FFF2-40B4-BE49-F238E27FC236}">
                    <a16:creationId xmlns:a16="http://schemas.microsoft.com/office/drawing/2014/main" id="{A64E898A-400C-4EF3-BEAA-22EC34CCC6A0}"/>
                  </a:ext>
                </a:extLst>
              </p:cNvPr>
              <p:cNvSpPr/>
              <p:nvPr/>
            </p:nvSpPr>
            <p:spPr>
              <a:xfrm>
                <a:off x="4571850" y="42438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80;p45">
                <a:extLst>
                  <a:ext uri="{FF2B5EF4-FFF2-40B4-BE49-F238E27FC236}">
                    <a16:creationId xmlns:a16="http://schemas.microsoft.com/office/drawing/2014/main" id="{0D0355E9-4EF5-4641-ABF8-B97DC8245F03}"/>
                  </a:ext>
                </a:extLst>
              </p:cNvPr>
              <p:cNvSpPr/>
              <p:nvPr/>
            </p:nvSpPr>
            <p:spPr>
              <a:xfrm>
                <a:off x="5115700" y="4401050"/>
                <a:ext cx="82225" cy="63775"/>
              </a:xfrm>
              <a:custGeom>
                <a:avLst/>
                <a:gdLst/>
                <a:ahLst/>
                <a:cxnLst/>
                <a:rect l="l" t="t" r="r" b="b"/>
                <a:pathLst>
                  <a:path w="3289" h="2551" extrusionOk="0">
                    <a:moveTo>
                      <a:pt x="1643" y="1"/>
                    </a:moveTo>
                    <a:cubicBezTo>
                      <a:pt x="0" y="1"/>
                      <a:pt x="0" y="2550"/>
                      <a:pt x="1643" y="2550"/>
                    </a:cubicBezTo>
                    <a:cubicBezTo>
                      <a:pt x="3288" y="2550"/>
                      <a:pt x="3288" y="1"/>
                      <a:pt x="16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81;p45">
                <a:extLst>
                  <a:ext uri="{FF2B5EF4-FFF2-40B4-BE49-F238E27FC236}">
                    <a16:creationId xmlns:a16="http://schemas.microsoft.com/office/drawing/2014/main" id="{8C11D400-7CF6-4B49-AEAC-D90ABC239F26}"/>
                  </a:ext>
                </a:extLst>
              </p:cNvPr>
              <p:cNvSpPr/>
              <p:nvPr/>
            </p:nvSpPr>
            <p:spPr>
              <a:xfrm>
                <a:off x="5315350" y="4154675"/>
                <a:ext cx="82225" cy="63725"/>
              </a:xfrm>
              <a:custGeom>
                <a:avLst/>
                <a:gdLst/>
                <a:ahLst/>
                <a:cxnLst/>
                <a:rect l="l" t="t" r="r" b="b"/>
                <a:pathLst>
                  <a:path w="3289" h="2549" extrusionOk="0">
                    <a:moveTo>
                      <a:pt x="1645" y="0"/>
                    </a:moveTo>
                    <a:cubicBezTo>
                      <a:pt x="0" y="0"/>
                      <a:pt x="0" y="2548"/>
                      <a:pt x="1645" y="2548"/>
                    </a:cubicBezTo>
                    <a:cubicBezTo>
                      <a:pt x="3288" y="2548"/>
                      <a:pt x="3288"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82;p45">
                <a:extLst>
                  <a:ext uri="{FF2B5EF4-FFF2-40B4-BE49-F238E27FC236}">
                    <a16:creationId xmlns:a16="http://schemas.microsoft.com/office/drawing/2014/main" id="{092A5053-03E2-4846-96ED-E00CCFE1D611}"/>
                  </a:ext>
                </a:extLst>
              </p:cNvPr>
              <p:cNvSpPr/>
              <p:nvPr/>
            </p:nvSpPr>
            <p:spPr>
              <a:xfrm>
                <a:off x="5060450" y="3823275"/>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83;p45">
                <a:extLst>
                  <a:ext uri="{FF2B5EF4-FFF2-40B4-BE49-F238E27FC236}">
                    <a16:creationId xmlns:a16="http://schemas.microsoft.com/office/drawing/2014/main" id="{777023AA-8503-4AE8-9BD1-A264A51A8318}"/>
                  </a:ext>
                </a:extLst>
              </p:cNvPr>
              <p:cNvSpPr/>
              <p:nvPr/>
            </p:nvSpPr>
            <p:spPr>
              <a:xfrm>
                <a:off x="5417350" y="3453650"/>
                <a:ext cx="82250" cy="63725"/>
              </a:xfrm>
              <a:custGeom>
                <a:avLst/>
                <a:gdLst/>
                <a:ahLst/>
                <a:cxnLst/>
                <a:rect l="l" t="t" r="r" b="b"/>
                <a:pathLst>
                  <a:path w="3290"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84;p45">
                <a:extLst>
                  <a:ext uri="{FF2B5EF4-FFF2-40B4-BE49-F238E27FC236}">
                    <a16:creationId xmlns:a16="http://schemas.microsoft.com/office/drawing/2014/main" id="{8F6CDB82-A744-4C87-9FC3-196E41E0AA73}"/>
                  </a:ext>
                </a:extLst>
              </p:cNvPr>
              <p:cNvSpPr/>
              <p:nvPr/>
            </p:nvSpPr>
            <p:spPr>
              <a:xfrm>
                <a:off x="5736000" y="3219950"/>
                <a:ext cx="82225" cy="63750"/>
              </a:xfrm>
              <a:custGeom>
                <a:avLst/>
                <a:gdLst/>
                <a:ahLst/>
                <a:cxnLst/>
                <a:rect l="l" t="t" r="r" b="b"/>
                <a:pathLst>
                  <a:path w="3289" h="2550" extrusionOk="0">
                    <a:moveTo>
                      <a:pt x="1643" y="0"/>
                    </a:moveTo>
                    <a:cubicBezTo>
                      <a:pt x="0" y="0"/>
                      <a:pt x="0" y="2550"/>
                      <a:pt x="1643" y="2550"/>
                    </a:cubicBezTo>
                    <a:cubicBezTo>
                      <a:pt x="3288" y="2550"/>
                      <a:pt x="3288" y="0"/>
                      <a:pt x="164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85;p45">
                <a:extLst>
                  <a:ext uri="{FF2B5EF4-FFF2-40B4-BE49-F238E27FC236}">
                    <a16:creationId xmlns:a16="http://schemas.microsoft.com/office/drawing/2014/main" id="{BB5A4051-BE98-4BE1-85A1-EBFBB7D2EF90}"/>
                  </a:ext>
                </a:extLst>
              </p:cNvPr>
              <p:cNvSpPr/>
              <p:nvPr/>
            </p:nvSpPr>
            <p:spPr>
              <a:xfrm>
                <a:off x="6046125" y="3275175"/>
                <a:ext cx="82225" cy="63775"/>
              </a:xfrm>
              <a:custGeom>
                <a:avLst/>
                <a:gdLst/>
                <a:ahLst/>
                <a:cxnLst/>
                <a:rect l="l" t="t" r="r" b="b"/>
                <a:pathLst>
                  <a:path w="3289" h="2551" extrusionOk="0">
                    <a:moveTo>
                      <a:pt x="1645" y="1"/>
                    </a:moveTo>
                    <a:cubicBezTo>
                      <a:pt x="1" y="1"/>
                      <a:pt x="1" y="2550"/>
                      <a:pt x="1645" y="2550"/>
                    </a:cubicBezTo>
                    <a:cubicBezTo>
                      <a:pt x="3289" y="2550"/>
                      <a:pt x="3289" y="1"/>
                      <a:pt x="164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86;p45">
                <a:extLst>
                  <a:ext uri="{FF2B5EF4-FFF2-40B4-BE49-F238E27FC236}">
                    <a16:creationId xmlns:a16="http://schemas.microsoft.com/office/drawing/2014/main" id="{C9B8A47B-1EA9-44C5-88AE-8060E152A254}"/>
                  </a:ext>
                </a:extLst>
              </p:cNvPr>
              <p:cNvSpPr/>
              <p:nvPr/>
            </p:nvSpPr>
            <p:spPr>
              <a:xfrm>
                <a:off x="6288300" y="3024500"/>
                <a:ext cx="82225" cy="63775"/>
              </a:xfrm>
              <a:custGeom>
                <a:avLst/>
                <a:gdLst/>
                <a:ahLst/>
                <a:cxnLst/>
                <a:rect l="l" t="t" r="r" b="b"/>
                <a:pathLst>
                  <a:path w="3289" h="2551" extrusionOk="0">
                    <a:moveTo>
                      <a:pt x="1645" y="0"/>
                    </a:moveTo>
                    <a:cubicBezTo>
                      <a:pt x="1" y="0"/>
                      <a:pt x="1" y="2550"/>
                      <a:pt x="1645" y="2550"/>
                    </a:cubicBezTo>
                    <a:cubicBezTo>
                      <a:pt x="3289" y="2550"/>
                      <a:pt x="3289" y="0"/>
                      <a:pt x="1645"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87;p45">
                <a:extLst>
                  <a:ext uri="{FF2B5EF4-FFF2-40B4-BE49-F238E27FC236}">
                    <a16:creationId xmlns:a16="http://schemas.microsoft.com/office/drawing/2014/main" id="{45E06269-2DB6-41EB-BC77-E8E260F7BF66}"/>
                  </a:ext>
                </a:extLst>
              </p:cNvPr>
              <p:cNvSpPr/>
              <p:nvPr/>
            </p:nvSpPr>
            <p:spPr>
              <a:xfrm>
                <a:off x="6577200" y="2965050"/>
                <a:ext cx="82225" cy="63725"/>
              </a:xfrm>
              <a:custGeom>
                <a:avLst/>
                <a:gdLst/>
                <a:ahLst/>
                <a:cxnLst/>
                <a:rect l="l" t="t" r="r" b="b"/>
                <a:pathLst>
                  <a:path w="3289" h="2549" extrusionOk="0">
                    <a:moveTo>
                      <a:pt x="1644" y="1"/>
                    </a:moveTo>
                    <a:cubicBezTo>
                      <a:pt x="1" y="1"/>
                      <a:pt x="1" y="2549"/>
                      <a:pt x="1644" y="2549"/>
                    </a:cubicBezTo>
                    <a:cubicBezTo>
                      <a:pt x="3289" y="2549"/>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88;p45">
                <a:extLst>
                  <a:ext uri="{FF2B5EF4-FFF2-40B4-BE49-F238E27FC236}">
                    <a16:creationId xmlns:a16="http://schemas.microsoft.com/office/drawing/2014/main" id="{85FA877A-89ED-417B-9D9B-1E7AC7BE122C}"/>
                  </a:ext>
                </a:extLst>
              </p:cNvPr>
              <p:cNvSpPr/>
              <p:nvPr/>
            </p:nvSpPr>
            <p:spPr>
              <a:xfrm>
                <a:off x="3949825" y="1911400"/>
                <a:ext cx="223400" cy="237025"/>
              </a:xfrm>
              <a:custGeom>
                <a:avLst/>
                <a:gdLst/>
                <a:ahLst/>
                <a:cxnLst/>
                <a:rect l="l" t="t" r="r" b="b"/>
                <a:pathLst>
                  <a:path w="8936" h="9481" extrusionOk="0">
                    <a:moveTo>
                      <a:pt x="4993" y="1"/>
                    </a:moveTo>
                    <a:cubicBezTo>
                      <a:pt x="2540" y="1"/>
                      <a:pt x="0" y="2034"/>
                      <a:pt x="45" y="4773"/>
                    </a:cubicBezTo>
                    <a:cubicBezTo>
                      <a:pt x="94" y="7660"/>
                      <a:pt x="2684" y="9480"/>
                      <a:pt x="5268" y="9480"/>
                    </a:cubicBezTo>
                    <a:cubicBezTo>
                      <a:pt x="6397" y="9480"/>
                      <a:pt x="7524" y="9133"/>
                      <a:pt x="8438" y="8375"/>
                    </a:cubicBezTo>
                    <a:cubicBezTo>
                      <a:pt x="8936" y="7963"/>
                      <a:pt x="8477" y="7318"/>
                      <a:pt x="7954" y="7318"/>
                    </a:cubicBezTo>
                    <a:cubicBezTo>
                      <a:pt x="7814" y="7318"/>
                      <a:pt x="7669" y="7364"/>
                      <a:pt x="7536" y="7474"/>
                    </a:cubicBezTo>
                    <a:cubicBezTo>
                      <a:pt x="6889" y="8011"/>
                      <a:pt x="6088" y="8256"/>
                      <a:pt x="5279" y="8256"/>
                    </a:cubicBezTo>
                    <a:cubicBezTo>
                      <a:pt x="3473" y="8256"/>
                      <a:pt x="1627" y="7038"/>
                      <a:pt x="1355" y="5133"/>
                    </a:cubicBezTo>
                    <a:cubicBezTo>
                      <a:pt x="1066" y="3105"/>
                      <a:pt x="3118" y="1194"/>
                      <a:pt x="5029" y="1194"/>
                    </a:cubicBezTo>
                    <a:cubicBezTo>
                      <a:pt x="5805" y="1194"/>
                      <a:pt x="6558" y="1510"/>
                      <a:pt x="7121" y="2262"/>
                    </a:cubicBezTo>
                    <a:cubicBezTo>
                      <a:pt x="7265" y="2455"/>
                      <a:pt x="7463" y="2535"/>
                      <a:pt x="7658" y="2535"/>
                    </a:cubicBezTo>
                    <a:cubicBezTo>
                      <a:pt x="8122" y="2535"/>
                      <a:pt x="8568" y="2083"/>
                      <a:pt x="8222" y="1620"/>
                    </a:cubicBezTo>
                    <a:cubicBezTo>
                      <a:pt x="7376" y="488"/>
                      <a:pt x="6195" y="1"/>
                      <a:pt x="4993"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89;p45">
                <a:extLst>
                  <a:ext uri="{FF2B5EF4-FFF2-40B4-BE49-F238E27FC236}">
                    <a16:creationId xmlns:a16="http://schemas.microsoft.com/office/drawing/2014/main" id="{0515911F-3AF9-4B3A-ABDB-52513A0860D3}"/>
                  </a:ext>
                </a:extLst>
              </p:cNvPr>
              <p:cNvSpPr/>
              <p:nvPr/>
            </p:nvSpPr>
            <p:spPr>
              <a:xfrm>
                <a:off x="4007125" y="1972325"/>
                <a:ext cx="129625" cy="101950"/>
              </a:xfrm>
              <a:custGeom>
                <a:avLst/>
                <a:gdLst/>
                <a:ahLst/>
                <a:cxnLst/>
                <a:rect l="l" t="t" r="r" b="b"/>
                <a:pathLst>
                  <a:path w="5185" h="4078" extrusionOk="0">
                    <a:moveTo>
                      <a:pt x="1788" y="0"/>
                    </a:moveTo>
                    <a:cubicBezTo>
                      <a:pt x="1264" y="0"/>
                      <a:pt x="807" y="645"/>
                      <a:pt x="1306" y="1058"/>
                    </a:cubicBezTo>
                    <a:cubicBezTo>
                      <a:pt x="1965" y="1603"/>
                      <a:pt x="2686" y="2138"/>
                      <a:pt x="3247" y="2795"/>
                    </a:cubicBezTo>
                    <a:lnTo>
                      <a:pt x="3247" y="2795"/>
                    </a:lnTo>
                    <a:cubicBezTo>
                      <a:pt x="2434" y="2780"/>
                      <a:pt x="1624" y="2741"/>
                      <a:pt x="813" y="2647"/>
                    </a:cubicBezTo>
                    <a:cubicBezTo>
                      <a:pt x="784" y="2643"/>
                      <a:pt x="756" y="2642"/>
                      <a:pt x="729" y="2642"/>
                    </a:cubicBezTo>
                    <a:cubicBezTo>
                      <a:pt x="1" y="2642"/>
                      <a:pt x="35" y="3830"/>
                      <a:pt x="813" y="3922"/>
                    </a:cubicBezTo>
                    <a:cubicBezTo>
                      <a:pt x="2019" y="4062"/>
                      <a:pt x="3222" y="4078"/>
                      <a:pt x="4434" y="4078"/>
                    </a:cubicBezTo>
                    <a:cubicBezTo>
                      <a:pt x="4950" y="4078"/>
                      <a:pt x="5185" y="3545"/>
                      <a:pt x="4985" y="3120"/>
                    </a:cubicBezTo>
                    <a:cubicBezTo>
                      <a:pt x="4396" y="1870"/>
                      <a:pt x="3245" y="1016"/>
                      <a:pt x="2207" y="156"/>
                    </a:cubicBezTo>
                    <a:cubicBezTo>
                      <a:pt x="2074" y="47"/>
                      <a:pt x="1929" y="0"/>
                      <a:pt x="178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90;p45">
                <a:extLst>
                  <a:ext uri="{FF2B5EF4-FFF2-40B4-BE49-F238E27FC236}">
                    <a16:creationId xmlns:a16="http://schemas.microsoft.com/office/drawing/2014/main" id="{6C08F1BB-0440-4CFA-B6A0-DD8B70038B7C}"/>
                  </a:ext>
                </a:extLst>
              </p:cNvPr>
              <p:cNvSpPr/>
              <p:nvPr/>
            </p:nvSpPr>
            <p:spPr>
              <a:xfrm>
                <a:off x="5398050" y="1897825"/>
                <a:ext cx="240400" cy="225600"/>
              </a:xfrm>
              <a:custGeom>
                <a:avLst/>
                <a:gdLst/>
                <a:ahLst/>
                <a:cxnLst/>
                <a:rect l="l" t="t" r="r" b="b"/>
                <a:pathLst>
                  <a:path w="9616" h="9024" extrusionOk="0">
                    <a:moveTo>
                      <a:pt x="3646" y="0"/>
                    </a:moveTo>
                    <a:cubicBezTo>
                      <a:pt x="2126" y="0"/>
                      <a:pt x="710" y="739"/>
                      <a:pt x="152" y="2472"/>
                    </a:cubicBezTo>
                    <a:cubicBezTo>
                      <a:pt x="1" y="2944"/>
                      <a:pt x="389" y="3254"/>
                      <a:pt x="776" y="3254"/>
                    </a:cubicBezTo>
                    <a:cubicBezTo>
                      <a:pt x="1030" y="3254"/>
                      <a:pt x="1283" y="3120"/>
                      <a:pt x="1381" y="2810"/>
                    </a:cubicBezTo>
                    <a:cubicBezTo>
                      <a:pt x="1744" y="1683"/>
                      <a:pt x="2606" y="1228"/>
                      <a:pt x="3567" y="1228"/>
                    </a:cubicBezTo>
                    <a:cubicBezTo>
                      <a:pt x="5147" y="1228"/>
                      <a:pt x="6994" y="2457"/>
                      <a:pt x="7333" y="3957"/>
                    </a:cubicBezTo>
                    <a:cubicBezTo>
                      <a:pt x="7898" y="6464"/>
                      <a:pt x="5883" y="7763"/>
                      <a:pt x="3793" y="7763"/>
                    </a:cubicBezTo>
                    <a:cubicBezTo>
                      <a:pt x="2955" y="7763"/>
                      <a:pt x="2105" y="7555"/>
                      <a:pt x="1404" y="7131"/>
                    </a:cubicBezTo>
                    <a:cubicBezTo>
                      <a:pt x="1294" y="7064"/>
                      <a:pt x="1184" y="7035"/>
                      <a:pt x="1082" y="7035"/>
                    </a:cubicBezTo>
                    <a:cubicBezTo>
                      <a:pt x="532" y="7035"/>
                      <a:pt x="170" y="7873"/>
                      <a:pt x="761" y="8231"/>
                    </a:cubicBezTo>
                    <a:cubicBezTo>
                      <a:pt x="1656" y="8771"/>
                      <a:pt x="2685" y="9024"/>
                      <a:pt x="3701" y="9024"/>
                    </a:cubicBezTo>
                    <a:cubicBezTo>
                      <a:pt x="6721" y="9024"/>
                      <a:pt x="9615" y="6791"/>
                      <a:pt x="8470" y="3259"/>
                    </a:cubicBezTo>
                    <a:cubicBezTo>
                      <a:pt x="7827" y="1280"/>
                      <a:pt x="5646" y="0"/>
                      <a:pt x="3646"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91;p45">
                <a:extLst>
                  <a:ext uri="{FF2B5EF4-FFF2-40B4-BE49-F238E27FC236}">
                    <a16:creationId xmlns:a16="http://schemas.microsoft.com/office/drawing/2014/main" id="{74F92E6F-72FC-4B2F-AE1E-B9029F21EA75}"/>
                  </a:ext>
                </a:extLst>
              </p:cNvPr>
              <p:cNvSpPr/>
              <p:nvPr/>
            </p:nvSpPr>
            <p:spPr>
              <a:xfrm>
                <a:off x="5425775" y="1955100"/>
                <a:ext cx="111825" cy="107625"/>
              </a:xfrm>
              <a:custGeom>
                <a:avLst/>
                <a:gdLst/>
                <a:ahLst/>
                <a:cxnLst/>
                <a:rect l="l" t="t" r="r" b="b"/>
                <a:pathLst>
                  <a:path w="4473" h="4305" extrusionOk="0">
                    <a:moveTo>
                      <a:pt x="3248" y="0"/>
                    </a:moveTo>
                    <a:cubicBezTo>
                      <a:pt x="3104" y="0"/>
                      <a:pt x="2957" y="63"/>
                      <a:pt x="2831" y="214"/>
                    </a:cubicBezTo>
                    <a:lnTo>
                      <a:pt x="2831" y="216"/>
                    </a:lnTo>
                    <a:cubicBezTo>
                      <a:pt x="2161" y="1017"/>
                      <a:pt x="1300" y="1587"/>
                      <a:pt x="439" y="2162"/>
                    </a:cubicBezTo>
                    <a:cubicBezTo>
                      <a:pt x="53" y="2420"/>
                      <a:pt x="1" y="3016"/>
                      <a:pt x="439" y="3262"/>
                    </a:cubicBezTo>
                    <a:cubicBezTo>
                      <a:pt x="1367" y="3785"/>
                      <a:pt x="2424" y="3951"/>
                      <a:pt x="3427" y="4270"/>
                    </a:cubicBezTo>
                    <a:cubicBezTo>
                      <a:pt x="3499" y="4294"/>
                      <a:pt x="3568" y="4304"/>
                      <a:pt x="3632" y="4304"/>
                    </a:cubicBezTo>
                    <a:cubicBezTo>
                      <a:pt x="4262" y="4304"/>
                      <a:pt x="4473" y="3269"/>
                      <a:pt x="3766" y="3043"/>
                    </a:cubicBezTo>
                    <a:cubicBezTo>
                      <a:pt x="3218" y="2867"/>
                      <a:pt x="2641" y="2749"/>
                      <a:pt x="2087" y="2577"/>
                    </a:cubicBezTo>
                    <a:lnTo>
                      <a:pt x="2087" y="2577"/>
                    </a:lnTo>
                    <a:cubicBezTo>
                      <a:pt x="2687" y="2148"/>
                      <a:pt x="3259" y="1682"/>
                      <a:pt x="3732" y="1116"/>
                    </a:cubicBezTo>
                    <a:cubicBezTo>
                      <a:pt x="4130" y="639"/>
                      <a:pt x="3705" y="0"/>
                      <a:pt x="3248"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92;p45">
                <a:extLst>
                  <a:ext uri="{FF2B5EF4-FFF2-40B4-BE49-F238E27FC236}">
                    <a16:creationId xmlns:a16="http://schemas.microsoft.com/office/drawing/2014/main" id="{C52A6891-7CF1-46EF-8536-2FAE936CCE48}"/>
                  </a:ext>
                </a:extLst>
              </p:cNvPr>
              <p:cNvSpPr/>
              <p:nvPr/>
            </p:nvSpPr>
            <p:spPr>
              <a:xfrm>
                <a:off x="4129825" y="2074475"/>
                <a:ext cx="1298575" cy="605150"/>
              </a:xfrm>
              <a:custGeom>
                <a:avLst/>
                <a:gdLst/>
                <a:ahLst/>
                <a:cxnLst/>
                <a:rect l="l" t="t" r="r" b="b"/>
                <a:pathLst>
                  <a:path w="51943" h="24206" extrusionOk="0">
                    <a:moveTo>
                      <a:pt x="51168" y="0"/>
                    </a:moveTo>
                    <a:cubicBezTo>
                      <a:pt x="50915" y="0"/>
                      <a:pt x="50664" y="135"/>
                      <a:pt x="50569" y="446"/>
                    </a:cubicBezTo>
                    <a:cubicBezTo>
                      <a:pt x="47067" y="11879"/>
                      <a:pt x="41571" y="21203"/>
                      <a:pt x="28558" y="22720"/>
                    </a:cubicBezTo>
                    <a:cubicBezTo>
                      <a:pt x="27482" y="22845"/>
                      <a:pt x="26400" y="22910"/>
                      <a:pt x="25321" y="22910"/>
                    </a:cubicBezTo>
                    <a:cubicBezTo>
                      <a:pt x="19701" y="22910"/>
                      <a:pt x="14161" y="21164"/>
                      <a:pt x="10009" y="17170"/>
                    </a:cubicBezTo>
                    <a:cubicBezTo>
                      <a:pt x="5531" y="12863"/>
                      <a:pt x="3505" y="6917"/>
                      <a:pt x="1403" y="1233"/>
                    </a:cubicBezTo>
                    <a:cubicBezTo>
                      <a:pt x="1291" y="931"/>
                      <a:pt x="1030" y="800"/>
                      <a:pt x="774" y="800"/>
                    </a:cubicBezTo>
                    <a:cubicBezTo>
                      <a:pt x="382" y="800"/>
                      <a:pt x="1" y="1105"/>
                      <a:pt x="173" y="1572"/>
                    </a:cubicBezTo>
                    <a:cubicBezTo>
                      <a:pt x="2441" y="7701"/>
                      <a:pt x="4671" y="14112"/>
                      <a:pt x="9664" y="18613"/>
                    </a:cubicBezTo>
                    <a:cubicBezTo>
                      <a:pt x="13949" y="22477"/>
                      <a:pt x="19661" y="24205"/>
                      <a:pt x="25355" y="24205"/>
                    </a:cubicBezTo>
                    <a:cubicBezTo>
                      <a:pt x="26203" y="24205"/>
                      <a:pt x="27049" y="24167"/>
                      <a:pt x="27891" y="24092"/>
                    </a:cubicBezTo>
                    <a:cubicBezTo>
                      <a:pt x="41878" y="22845"/>
                      <a:pt x="48030" y="13086"/>
                      <a:pt x="51797" y="784"/>
                    </a:cubicBezTo>
                    <a:cubicBezTo>
                      <a:pt x="51943" y="311"/>
                      <a:pt x="51553" y="0"/>
                      <a:pt x="51168"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93;p45">
                <a:extLst>
                  <a:ext uri="{FF2B5EF4-FFF2-40B4-BE49-F238E27FC236}">
                    <a16:creationId xmlns:a16="http://schemas.microsoft.com/office/drawing/2014/main" id="{CF8F6F64-C6EE-4630-88CF-4849B9DB3F2F}"/>
                  </a:ext>
                </a:extLst>
              </p:cNvPr>
              <p:cNvSpPr/>
              <p:nvPr/>
            </p:nvSpPr>
            <p:spPr>
              <a:xfrm>
                <a:off x="4570000" y="2633275"/>
                <a:ext cx="513200" cy="534625"/>
              </a:xfrm>
              <a:custGeom>
                <a:avLst/>
                <a:gdLst/>
                <a:ahLst/>
                <a:cxnLst/>
                <a:rect l="l" t="t" r="r" b="b"/>
                <a:pathLst>
                  <a:path w="20528" h="21385" extrusionOk="0">
                    <a:moveTo>
                      <a:pt x="15513" y="1"/>
                    </a:moveTo>
                    <a:cubicBezTo>
                      <a:pt x="15136" y="1"/>
                      <a:pt x="14736" y="314"/>
                      <a:pt x="14849" y="794"/>
                    </a:cubicBezTo>
                    <a:cubicBezTo>
                      <a:pt x="15857" y="5056"/>
                      <a:pt x="16232" y="9224"/>
                      <a:pt x="17662" y="13394"/>
                    </a:cubicBezTo>
                    <a:cubicBezTo>
                      <a:pt x="18507" y="15860"/>
                      <a:pt x="19747" y="18094"/>
                      <a:pt x="16508" y="19174"/>
                    </a:cubicBezTo>
                    <a:cubicBezTo>
                      <a:pt x="14711" y="19773"/>
                      <a:pt x="12801" y="19965"/>
                      <a:pt x="10906" y="19965"/>
                    </a:cubicBezTo>
                    <a:cubicBezTo>
                      <a:pt x="10391" y="19965"/>
                      <a:pt x="9878" y="19950"/>
                      <a:pt x="9369" y="19927"/>
                    </a:cubicBezTo>
                    <a:cubicBezTo>
                      <a:pt x="9119" y="19915"/>
                      <a:pt x="8838" y="19912"/>
                      <a:pt x="8536" y="19912"/>
                    </a:cubicBezTo>
                    <a:cubicBezTo>
                      <a:pt x="8231" y="19912"/>
                      <a:pt x="7905" y="19915"/>
                      <a:pt x="7565" y="19915"/>
                    </a:cubicBezTo>
                    <a:cubicBezTo>
                      <a:pt x="5269" y="19915"/>
                      <a:pt x="2397" y="19778"/>
                      <a:pt x="1918" y="17654"/>
                    </a:cubicBezTo>
                    <a:cubicBezTo>
                      <a:pt x="1600" y="16244"/>
                      <a:pt x="2610" y="13892"/>
                      <a:pt x="2865" y="12458"/>
                    </a:cubicBezTo>
                    <a:cubicBezTo>
                      <a:pt x="3552" y="8609"/>
                      <a:pt x="4015" y="4810"/>
                      <a:pt x="3322" y="928"/>
                    </a:cubicBezTo>
                    <a:cubicBezTo>
                      <a:pt x="3265" y="607"/>
                      <a:pt x="3035" y="468"/>
                      <a:pt x="2788" y="468"/>
                    </a:cubicBezTo>
                    <a:cubicBezTo>
                      <a:pt x="2417" y="468"/>
                      <a:pt x="2006" y="784"/>
                      <a:pt x="2093" y="1268"/>
                    </a:cubicBezTo>
                    <a:cubicBezTo>
                      <a:pt x="2865" y="5591"/>
                      <a:pt x="2053" y="9803"/>
                      <a:pt x="1276" y="14064"/>
                    </a:cubicBezTo>
                    <a:cubicBezTo>
                      <a:pt x="1051" y="15297"/>
                      <a:pt x="1" y="17941"/>
                      <a:pt x="630" y="19244"/>
                    </a:cubicBezTo>
                    <a:cubicBezTo>
                      <a:pt x="1491" y="21024"/>
                      <a:pt x="4783" y="21385"/>
                      <a:pt x="7686" y="21385"/>
                    </a:cubicBezTo>
                    <a:cubicBezTo>
                      <a:pt x="9363" y="21385"/>
                      <a:pt x="10911" y="21264"/>
                      <a:pt x="11785" y="21228"/>
                    </a:cubicBezTo>
                    <a:cubicBezTo>
                      <a:pt x="14239" y="21126"/>
                      <a:pt x="19812" y="20840"/>
                      <a:pt x="20236" y="17596"/>
                    </a:cubicBezTo>
                    <a:cubicBezTo>
                      <a:pt x="20527" y="15362"/>
                      <a:pt x="18489" y="12282"/>
                      <a:pt x="17902" y="10220"/>
                    </a:cubicBezTo>
                    <a:cubicBezTo>
                      <a:pt x="16992" y="7032"/>
                      <a:pt x="16843" y="3684"/>
                      <a:pt x="16078" y="456"/>
                    </a:cubicBezTo>
                    <a:cubicBezTo>
                      <a:pt x="16003" y="138"/>
                      <a:pt x="15763" y="1"/>
                      <a:pt x="155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94;p45">
                <a:extLst>
                  <a:ext uri="{FF2B5EF4-FFF2-40B4-BE49-F238E27FC236}">
                    <a16:creationId xmlns:a16="http://schemas.microsoft.com/office/drawing/2014/main" id="{A7C38D98-516B-4EB6-A8BA-3D694B5211E7}"/>
                  </a:ext>
                </a:extLst>
              </p:cNvPr>
              <p:cNvSpPr/>
              <p:nvPr/>
            </p:nvSpPr>
            <p:spPr>
              <a:xfrm>
                <a:off x="4127900" y="1578375"/>
                <a:ext cx="1301525" cy="400875"/>
              </a:xfrm>
              <a:custGeom>
                <a:avLst/>
                <a:gdLst/>
                <a:ahLst/>
                <a:cxnLst/>
                <a:rect l="l" t="t" r="r" b="b"/>
                <a:pathLst>
                  <a:path w="52061" h="16035" extrusionOk="0">
                    <a:moveTo>
                      <a:pt x="15845" y="1"/>
                    </a:moveTo>
                    <a:cubicBezTo>
                      <a:pt x="15594" y="1"/>
                      <a:pt x="15333" y="148"/>
                      <a:pt x="15207" y="446"/>
                    </a:cubicBezTo>
                    <a:cubicBezTo>
                      <a:pt x="14218" y="2796"/>
                      <a:pt x="14220" y="4893"/>
                      <a:pt x="11523" y="5600"/>
                    </a:cubicBezTo>
                    <a:cubicBezTo>
                      <a:pt x="10307" y="5919"/>
                      <a:pt x="8820" y="6040"/>
                      <a:pt x="7318" y="6040"/>
                    </a:cubicBezTo>
                    <a:cubicBezTo>
                      <a:pt x="5582" y="6040"/>
                      <a:pt x="3827" y="5878"/>
                      <a:pt x="2448" y="5670"/>
                    </a:cubicBezTo>
                    <a:cubicBezTo>
                      <a:pt x="2403" y="5663"/>
                      <a:pt x="2358" y="5660"/>
                      <a:pt x="2313" y="5660"/>
                    </a:cubicBezTo>
                    <a:cubicBezTo>
                      <a:pt x="2024" y="5660"/>
                      <a:pt x="1735" y="5798"/>
                      <a:pt x="1664" y="6115"/>
                    </a:cubicBezTo>
                    <a:cubicBezTo>
                      <a:pt x="994" y="9084"/>
                      <a:pt x="640" y="12100"/>
                      <a:pt x="89" y="15092"/>
                    </a:cubicBezTo>
                    <a:cubicBezTo>
                      <a:pt x="0" y="15574"/>
                      <a:pt x="410" y="15891"/>
                      <a:pt x="783" y="15891"/>
                    </a:cubicBezTo>
                    <a:cubicBezTo>
                      <a:pt x="1029" y="15891"/>
                      <a:pt x="1260" y="15752"/>
                      <a:pt x="1318" y="15430"/>
                    </a:cubicBezTo>
                    <a:lnTo>
                      <a:pt x="1320" y="15430"/>
                    </a:lnTo>
                    <a:cubicBezTo>
                      <a:pt x="1785" y="12905"/>
                      <a:pt x="1450" y="8391"/>
                      <a:pt x="3868" y="7162"/>
                    </a:cubicBezTo>
                    <a:cubicBezTo>
                      <a:pt x="4218" y="6984"/>
                      <a:pt x="4808" y="6928"/>
                      <a:pt x="5476" y="6928"/>
                    </a:cubicBezTo>
                    <a:cubicBezTo>
                      <a:pt x="6582" y="6928"/>
                      <a:pt x="7899" y="7081"/>
                      <a:pt x="8681" y="7081"/>
                    </a:cubicBezTo>
                    <a:cubicBezTo>
                      <a:pt x="8772" y="7081"/>
                      <a:pt x="8855" y="7079"/>
                      <a:pt x="8931" y="7074"/>
                    </a:cubicBezTo>
                    <a:cubicBezTo>
                      <a:pt x="10655" y="6969"/>
                      <a:pt x="12364" y="6815"/>
                      <a:pt x="14092" y="6764"/>
                    </a:cubicBezTo>
                    <a:cubicBezTo>
                      <a:pt x="14358" y="6757"/>
                      <a:pt x="14649" y="6573"/>
                      <a:pt x="14705" y="6296"/>
                    </a:cubicBezTo>
                    <a:cubicBezTo>
                      <a:pt x="14919" y="5267"/>
                      <a:pt x="15181" y="4282"/>
                      <a:pt x="15496" y="3310"/>
                    </a:cubicBezTo>
                    <a:lnTo>
                      <a:pt x="15496" y="3310"/>
                    </a:lnTo>
                    <a:cubicBezTo>
                      <a:pt x="15761" y="4698"/>
                      <a:pt x="16264" y="6078"/>
                      <a:pt x="17294" y="6641"/>
                    </a:cubicBezTo>
                    <a:cubicBezTo>
                      <a:pt x="17581" y="6799"/>
                      <a:pt x="17903" y="6844"/>
                      <a:pt x="18233" y="6844"/>
                    </a:cubicBezTo>
                    <a:cubicBezTo>
                      <a:pt x="18674" y="6844"/>
                      <a:pt x="19131" y="6764"/>
                      <a:pt x="19546" y="6764"/>
                    </a:cubicBezTo>
                    <a:cubicBezTo>
                      <a:pt x="19565" y="6764"/>
                      <a:pt x="19584" y="6764"/>
                      <a:pt x="19603" y="6764"/>
                    </a:cubicBezTo>
                    <a:cubicBezTo>
                      <a:pt x="22828" y="6827"/>
                      <a:pt x="26006" y="6980"/>
                      <a:pt x="29208" y="7394"/>
                    </a:cubicBezTo>
                    <a:cubicBezTo>
                      <a:pt x="29223" y="7396"/>
                      <a:pt x="29238" y="7397"/>
                      <a:pt x="29254" y="7397"/>
                    </a:cubicBezTo>
                    <a:cubicBezTo>
                      <a:pt x="29497" y="7397"/>
                      <a:pt x="29784" y="7159"/>
                      <a:pt x="29822" y="6925"/>
                    </a:cubicBezTo>
                    <a:cubicBezTo>
                      <a:pt x="29958" y="6103"/>
                      <a:pt x="30123" y="5293"/>
                      <a:pt x="30299" y="4486"/>
                    </a:cubicBezTo>
                    <a:lnTo>
                      <a:pt x="30299" y="4486"/>
                    </a:lnTo>
                    <a:cubicBezTo>
                      <a:pt x="30618" y="5432"/>
                      <a:pt x="31093" y="6297"/>
                      <a:pt x="31837" y="6748"/>
                    </a:cubicBezTo>
                    <a:cubicBezTo>
                      <a:pt x="32732" y="7292"/>
                      <a:pt x="34128" y="7466"/>
                      <a:pt x="35658" y="7466"/>
                    </a:cubicBezTo>
                    <a:cubicBezTo>
                      <a:pt x="38148" y="7466"/>
                      <a:pt x="40990" y="7004"/>
                      <a:pt x="42595" y="6922"/>
                    </a:cubicBezTo>
                    <a:cubicBezTo>
                      <a:pt x="42963" y="6903"/>
                      <a:pt x="43197" y="6643"/>
                      <a:pt x="43232" y="6284"/>
                    </a:cubicBezTo>
                    <a:cubicBezTo>
                      <a:pt x="43285" y="5606"/>
                      <a:pt x="43381" y="4933"/>
                      <a:pt x="43520" y="4270"/>
                    </a:cubicBezTo>
                    <a:lnTo>
                      <a:pt x="43520" y="4270"/>
                    </a:lnTo>
                    <a:cubicBezTo>
                      <a:pt x="43895" y="5765"/>
                      <a:pt x="44394" y="7123"/>
                      <a:pt x="46066" y="7515"/>
                    </a:cubicBezTo>
                    <a:cubicBezTo>
                      <a:pt x="46207" y="7547"/>
                      <a:pt x="46352" y="7562"/>
                      <a:pt x="46500" y="7562"/>
                    </a:cubicBezTo>
                    <a:cubicBezTo>
                      <a:pt x="47405" y="7562"/>
                      <a:pt x="48417" y="7034"/>
                      <a:pt x="49224" y="7034"/>
                    </a:cubicBezTo>
                    <a:cubicBezTo>
                      <a:pt x="49476" y="7034"/>
                      <a:pt x="49709" y="7086"/>
                      <a:pt x="49911" y="7222"/>
                    </a:cubicBezTo>
                    <a:cubicBezTo>
                      <a:pt x="50814" y="7825"/>
                      <a:pt x="50746" y="14182"/>
                      <a:pt x="50776" y="15420"/>
                    </a:cubicBezTo>
                    <a:cubicBezTo>
                      <a:pt x="50786" y="15830"/>
                      <a:pt x="51110" y="16035"/>
                      <a:pt x="51429" y="16035"/>
                    </a:cubicBezTo>
                    <a:cubicBezTo>
                      <a:pt x="51747" y="16035"/>
                      <a:pt x="52060" y="15830"/>
                      <a:pt x="52051" y="15420"/>
                    </a:cubicBezTo>
                    <a:cubicBezTo>
                      <a:pt x="51972" y="12244"/>
                      <a:pt x="51593" y="9091"/>
                      <a:pt x="51083" y="5957"/>
                    </a:cubicBezTo>
                    <a:cubicBezTo>
                      <a:pt x="51033" y="5653"/>
                      <a:pt x="50720" y="5500"/>
                      <a:pt x="50439" y="5500"/>
                    </a:cubicBezTo>
                    <a:cubicBezTo>
                      <a:pt x="50391" y="5500"/>
                      <a:pt x="50344" y="5505"/>
                      <a:pt x="50299" y="5514"/>
                    </a:cubicBezTo>
                    <a:cubicBezTo>
                      <a:pt x="49424" y="5685"/>
                      <a:pt x="48401" y="5998"/>
                      <a:pt x="47424" y="5998"/>
                    </a:cubicBezTo>
                    <a:cubicBezTo>
                      <a:pt x="46564" y="5998"/>
                      <a:pt x="45740" y="5756"/>
                      <a:pt x="45084" y="4961"/>
                    </a:cubicBezTo>
                    <a:cubicBezTo>
                      <a:pt x="44521" y="4277"/>
                      <a:pt x="44452" y="2541"/>
                      <a:pt x="44154" y="1707"/>
                    </a:cubicBezTo>
                    <a:cubicBezTo>
                      <a:pt x="44048" y="1409"/>
                      <a:pt x="43783" y="1253"/>
                      <a:pt x="43522" y="1253"/>
                    </a:cubicBezTo>
                    <a:cubicBezTo>
                      <a:pt x="43269" y="1253"/>
                      <a:pt x="43021" y="1399"/>
                      <a:pt x="42925" y="1707"/>
                    </a:cubicBezTo>
                    <a:cubicBezTo>
                      <a:pt x="41901" y="4986"/>
                      <a:pt x="42022" y="5786"/>
                      <a:pt x="38106" y="5817"/>
                    </a:cubicBezTo>
                    <a:cubicBezTo>
                      <a:pt x="37796" y="5820"/>
                      <a:pt x="37494" y="5822"/>
                      <a:pt x="37201" y="5822"/>
                    </a:cubicBezTo>
                    <a:cubicBezTo>
                      <a:pt x="33821" y="5822"/>
                      <a:pt x="31556" y="5496"/>
                      <a:pt x="30925" y="1391"/>
                    </a:cubicBezTo>
                    <a:cubicBezTo>
                      <a:pt x="30877" y="1082"/>
                      <a:pt x="30613" y="936"/>
                      <a:pt x="30340" y="936"/>
                    </a:cubicBezTo>
                    <a:cubicBezTo>
                      <a:pt x="30056" y="936"/>
                      <a:pt x="29763" y="1094"/>
                      <a:pt x="29695" y="1391"/>
                    </a:cubicBezTo>
                    <a:cubicBezTo>
                      <a:pt x="28880" y="5013"/>
                      <a:pt x="28097" y="5651"/>
                      <a:pt x="25555" y="5651"/>
                    </a:cubicBezTo>
                    <a:cubicBezTo>
                      <a:pt x="24954" y="5651"/>
                      <a:pt x="24256" y="5615"/>
                      <a:pt x="23437" y="5575"/>
                    </a:cubicBezTo>
                    <a:cubicBezTo>
                      <a:pt x="23323" y="5570"/>
                      <a:pt x="23206" y="5567"/>
                      <a:pt x="23085" y="5567"/>
                    </a:cubicBezTo>
                    <a:cubicBezTo>
                      <a:pt x="22431" y="5567"/>
                      <a:pt x="21683" y="5635"/>
                      <a:pt x="20974" y="5635"/>
                    </a:cubicBezTo>
                    <a:cubicBezTo>
                      <a:pt x="20482" y="5635"/>
                      <a:pt x="20009" y="5602"/>
                      <a:pt x="19602" y="5491"/>
                    </a:cubicBezTo>
                    <a:cubicBezTo>
                      <a:pt x="17211" y="4835"/>
                      <a:pt x="16663" y="3362"/>
                      <a:pt x="16459" y="616"/>
                    </a:cubicBezTo>
                    <a:cubicBezTo>
                      <a:pt x="16430" y="208"/>
                      <a:pt x="16144" y="1"/>
                      <a:pt x="15845"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95;p45">
                <a:extLst>
                  <a:ext uri="{FF2B5EF4-FFF2-40B4-BE49-F238E27FC236}">
                    <a16:creationId xmlns:a16="http://schemas.microsoft.com/office/drawing/2014/main" id="{FD658F56-4E15-4F14-BFDF-9418114E3243}"/>
                  </a:ext>
                </a:extLst>
              </p:cNvPr>
              <p:cNvSpPr/>
              <p:nvPr/>
            </p:nvSpPr>
            <p:spPr>
              <a:xfrm>
                <a:off x="4388950" y="3018700"/>
                <a:ext cx="832550" cy="352475"/>
              </a:xfrm>
              <a:custGeom>
                <a:avLst/>
                <a:gdLst/>
                <a:ahLst/>
                <a:cxnLst/>
                <a:rect l="l" t="t" r="r" b="b"/>
                <a:pathLst>
                  <a:path w="33302" h="14099" extrusionOk="0">
                    <a:moveTo>
                      <a:pt x="8548" y="1"/>
                    </a:moveTo>
                    <a:cubicBezTo>
                      <a:pt x="8490" y="1"/>
                      <a:pt x="8428" y="9"/>
                      <a:pt x="8363" y="27"/>
                    </a:cubicBezTo>
                    <a:cubicBezTo>
                      <a:pt x="3706" y="1323"/>
                      <a:pt x="0" y="6688"/>
                      <a:pt x="2475" y="11517"/>
                    </a:cubicBezTo>
                    <a:cubicBezTo>
                      <a:pt x="3414" y="13350"/>
                      <a:pt x="4962" y="13986"/>
                      <a:pt x="6678" y="13986"/>
                    </a:cubicBezTo>
                    <a:cubicBezTo>
                      <a:pt x="8930" y="13986"/>
                      <a:pt x="11470" y="12890"/>
                      <a:pt x="13303" y="11961"/>
                    </a:cubicBezTo>
                    <a:cubicBezTo>
                      <a:pt x="14309" y="11451"/>
                      <a:pt x="15446" y="10449"/>
                      <a:pt x="16500" y="10449"/>
                    </a:cubicBezTo>
                    <a:cubicBezTo>
                      <a:pt x="16580" y="10449"/>
                      <a:pt x="16660" y="10454"/>
                      <a:pt x="16739" y="10467"/>
                    </a:cubicBezTo>
                    <a:cubicBezTo>
                      <a:pt x="18175" y="10691"/>
                      <a:pt x="19669" y="12546"/>
                      <a:pt x="21018" y="13183"/>
                    </a:cubicBezTo>
                    <a:cubicBezTo>
                      <a:pt x="22240" y="13760"/>
                      <a:pt x="23471" y="14098"/>
                      <a:pt x="24688" y="14098"/>
                    </a:cubicBezTo>
                    <a:cubicBezTo>
                      <a:pt x="25878" y="14098"/>
                      <a:pt x="27054" y="13775"/>
                      <a:pt x="28197" y="13036"/>
                    </a:cubicBezTo>
                    <a:cubicBezTo>
                      <a:pt x="33302" y="9728"/>
                      <a:pt x="32002" y="4459"/>
                      <a:pt x="27438" y="1667"/>
                    </a:cubicBezTo>
                    <a:cubicBezTo>
                      <a:pt x="27327" y="1599"/>
                      <a:pt x="27217" y="1569"/>
                      <a:pt x="27114" y="1569"/>
                    </a:cubicBezTo>
                    <a:cubicBezTo>
                      <a:pt x="26567" y="1569"/>
                      <a:pt x="26205" y="2408"/>
                      <a:pt x="26794" y="2768"/>
                    </a:cubicBezTo>
                    <a:cubicBezTo>
                      <a:pt x="30612" y="5103"/>
                      <a:pt x="30193" y="12756"/>
                      <a:pt x="24513" y="12756"/>
                    </a:cubicBezTo>
                    <a:cubicBezTo>
                      <a:pt x="23986" y="12756"/>
                      <a:pt x="23415" y="12690"/>
                      <a:pt x="22798" y="12548"/>
                    </a:cubicBezTo>
                    <a:cubicBezTo>
                      <a:pt x="20741" y="12076"/>
                      <a:pt x="18550" y="10100"/>
                      <a:pt x="17014" y="8853"/>
                    </a:cubicBezTo>
                    <a:cubicBezTo>
                      <a:pt x="16880" y="8744"/>
                      <a:pt x="16708" y="8667"/>
                      <a:pt x="16536" y="8667"/>
                    </a:cubicBezTo>
                    <a:cubicBezTo>
                      <a:pt x="16436" y="8667"/>
                      <a:pt x="16335" y="8693"/>
                      <a:pt x="16242" y="8753"/>
                    </a:cubicBezTo>
                    <a:cubicBezTo>
                      <a:pt x="14115" y="10140"/>
                      <a:pt x="11783" y="11575"/>
                      <a:pt x="9321" y="12264"/>
                    </a:cubicBezTo>
                    <a:cubicBezTo>
                      <a:pt x="8620" y="12460"/>
                      <a:pt x="7984" y="12550"/>
                      <a:pt x="7411" y="12550"/>
                    </a:cubicBezTo>
                    <a:cubicBezTo>
                      <a:pt x="1517" y="12550"/>
                      <a:pt x="2330" y="3031"/>
                      <a:pt x="8702" y="1257"/>
                    </a:cubicBezTo>
                    <a:cubicBezTo>
                      <a:pt x="9427" y="1055"/>
                      <a:pt x="9203" y="1"/>
                      <a:pt x="8548"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96;p45">
                <a:extLst>
                  <a:ext uri="{FF2B5EF4-FFF2-40B4-BE49-F238E27FC236}">
                    <a16:creationId xmlns:a16="http://schemas.microsoft.com/office/drawing/2014/main" id="{AEED2303-8B50-46D0-A913-55815D39DAF2}"/>
                  </a:ext>
                </a:extLst>
              </p:cNvPr>
              <p:cNvSpPr/>
              <p:nvPr/>
            </p:nvSpPr>
            <p:spPr>
              <a:xfrm>
                <a:off x="3663725" y="3019025"/>
                <a:ext cx="949850" cy="536175"/>
              </a:xfrm>
              <a:custGeom>
                <a:avLst/>
                <a:gdLst/>
                <a:ahLst/>
                <a:cxnLst/>
                <a:rect l="l" t="t" r="r" b="b"/>
                <a:pathLst>
                  <a:path w="37994" h="21447" extrusionOk="0">
                    <a:moveTo>
                      <a:pt x="37039" y="0"/>
                    </a:moveTo>
                    <a:cubicBezTo>
                      <a:pt x="36994" y="0"/>
                      <a:pt x="36947" y="5"/>
                      <a:pt x="36899" y="14"/>
                    </a:cubicBezTo>
                    <a:cubicBezTo>
                      <a:pt x="29888" y="1386"/>
                      <a:pt x="23764" y="4705"/>
                      <a:pt x="17874" y="8646"/>
                    </a:cubicBezTo>
                    <a:cubicBezTo>
                      <a:pt x="12408" y="12300"/>
                      <a:pt x="6849" y="17801"/>
                      <a:pt x="678" y="20172"/>
                    </a:cubicBezTo>
                    <a:cubicBezTo>
                      <a:pt x="0" y="20433"/>
                      <a:pt x="192" y="21447"/>
                      <a:pt x="789" y="21447"/>
                    </a:cubicBezTo>
                    <a:cubicBezTo>
                      <a:pt x="860" y="21447"/>
                      <a:pt x="935" y="21433"/>
                      <a:pt x="1016" y="21401"/>
                    </a:cubicBezTo>
                    <a:cubicBezTo>
                      <a:pt x="6351" y="19352"/>
                      <a:pt x="11149" y="14853"/>
                      <a:pt x="15801" y="11611"/>
                    </a:cubicBezTo>
                    <a:cubicBezTo>
                      <a:pt x="22412" y="7006"/>
                      <a:pt x="29218" y="2813"/>
                      <a:pt x="37237" y="1244"/>
                    </a:cubicBezTo>
                    <a:cubicBezTo>
                      <a:pt x="37994" y="1095"/>
                      <a:pt x="37739" y="0"/>
                      <a:pt x="37039"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97;p45">
                <a:extLst>
                  <a:ext uri="{FF2B5EF4-FFF2-40B4-BE49-F238E27FC236}">
                    <a16:creationId xmlns:a16="http://schemas.microsoft.com/office/drawing/2014/main" id="{B019BBAB-DF02-4F42-9AEF-C9BB6267F104}"/>
                  </a:ext>
                </a:extLst>
              </p:cNvPr>
              <p:cNvSpPr/>
              <p:nvPr/>
            </p:nvSpPr>
            <p:spPr>
              <a:xfrm>
                <a:off x="4783175" y="3251675"/>
                <a:ext cx="35825" cy="1406825"/>
              </a:xfrm>
              <a:custGeom>
                <a:avLst/>
                <a:gdLst/>
                <a:ahLst/>
                <a:cxnLst/>
                <a:rect l="l" t="t" r="r" b="b"/>
                <a:pathLst>
                  <a:path w="1433" h="56273" extrusionOk="0">
                    <a:moveTo>
                      <a:pt x="637" y="0"/>
                    </a:moveTo>
                    <a:cubicBezTo>
                      <a:pt x="318" y="0"/>
                      <a:pt x="0" y="205"/>
                      <a:pt x="0" y="616"/>
                    </a:cubicBezTo>
                    <a:cubicBezTo>
                      <a:pt x="5" y="18963"/>
                      <a:pt x="153" y="37311"/>
                      <a:pt x="158" y="55657"/>
                    </a:cubicBezTo>
                    <a:cubicBezTo>
                      <a:pt x="158" y="56068"/>
                      <a:pt x="477" y="56273"/>
                      <a:pt x="795" y="56273"/>
                    </a:cubicBezTo>
                    <a:cubicBezTo>
                      <a:pt x="1114" y="56273"/>
                      <a:pt x="1433" y="56068"/>
                      <a:pt x="1433" y="55657"/>
                    </a:cubicBezTo>
                    <a:cubicBezTo>
                      <a:pt x="1427" y="37311"/>
                      <a:pt x="1280" y="18963"/>
                      <a:pt x="1275" y="616"/>
                    </a:cubicBezTo>
                    <a:cubicBezTo>
                      <a:pt x="1275" y="206"/>
                      <a:pt x="956" y="0"/>
                      <a:pt x="637"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98;p45">
                <a:extLst>
                  <a:ext uri="{FF2B5EF4-FFF2-40B4-BE49-F238E27FC236}">
                    <a16:creationId xmlns:a16="http://schemas.microsoft.com/office/drawing/2014/main" id="{B1524327-4E05-4109-B4CE-AA5ACDEC0702}"/>
                  </a:ext>
                </a:extLst>
              </p:cNvPr>
              <p:cNvSpPr/>
              <p:nvPr/>
            </p:nvSpPr>
            <p:spPr>
              <a:xfrm>
                <a:off x="4858625" y="4196650"/>
                <a:ext cx="111825" cy="188825"/>
              </a:xfrm>
              <a:custGeom>
                <a:avLst/>
                <a:gdLst/>
                <a:ahLst/>
                <a:cxnLst/>
                <a:rect l="l" t="t" r="r" b="b"/>
                <a:pathLst>
                  <a:path w="4473" h="7553" extrusionOk="0">
                    <a:moveTo>
                      <a:pt x="1895" y="1361"/>
                    </a:moveTo>
                    <a:cubicBezTo>
                      <a:pt x="2525" y="1361"/>
                      <a:pt x="2660" y="2822"/>
                      <a:pt x="2692" y="3335"/>
                    </a:cubicBezTo>
                    <a:cubicBezTo>
                      <a:pt x="2730" y="3931"/>
                      <a:pt x="2804" y="6165"/>
                      <a:pt x="1847" y="6281"/>
                    </a:cubicBezTo>
                    <a:cubicBezTo>
                      <a:pt x="1841" y="6282"/>
                      <a:pt x="1835" y="6282"/>
                      <a:pt x="1830" y="6282"/>
                    </a:cubicBezTo>
                    <a:cubicBezTo>
                      <a:pt x="1276" y="6282"/>
                      <a:pt x="1431" y="2824"/>
                      <a:pt x="1528" y="1499"/>
                    </a:cubicBezTo>
                    <a:lnTo>
                      <a:pt x="1528" y="1499"/>
                    </a:lnTo>
                    <a:cubicBezTo>
                      <a:pt x="1539" y="1492"/>
                      <a:pt x="1551" y="1485"/>
                      <a:pt x="1562" y="1478"/>
                    </a:cubicBezTo>
                    <a:cubicBezTo>
                      <a:pt x="1686" y="1397"/>
                      <a:pt x="1797" y="1361"/>
                      <a:pt x="1895" y="1361"/>
                    </a:cubicBezTo>
                    <a:close/>
                    <a:moveTo>
                      <a:pt x="1999" y="0"/>
                    </a:moveTo>
                    <a:cubicBezTo>
                      <a:pt x="1680" y="0"/>
                      <a:pt x="1320" y="116"/>
                      <a:pt x="919" y="376"/>
                    </a:cubicBezTo>
                    <a:cubicBezTo>
                      <a:pt x="857" y="417"/>
                      <a:pt x="805" y="463"/>
                      <a:pt x="764" y="512"/>
                    </a:cubicBezTo>
                    <a:lnTo>
                      <a:pt x="764" y="512"/>
                    </a:lnTo>
                    <a:cubicBezTo>
                      <a:pt x="527" y="586"/>
                      <a:pt x="322" y="778"/>
                      <a:pt x="289" y="1085"/>
                    </a:cubicBezTo>
                    <a:cubicBezTo>
                      <a:pt x="121" y="2653"/>
                      <a:pt x="0" y="4334"/>
                      <a:pt x="312" y="5892"/>
                    </a:cubicBezTo>
                    <a:cubicBezTo>
                      <a:pt x="508" y="6872"/>
                      <a:pt x="1094" y="7553"/>
                      <a:pt x="1824" y="7553"/>
                    </a:cubicBezTo>
                    <a:cubicBezTo>
                      <a:pt x="2200" y="7553"/>
                      <a:pt x="2615" y="7373"/>
                      <a:pt x="3034" y="6961"/>
                    </a:cubicBezTo>
                    <a:cubicBezTo>
                      <a:pt x="4473" y="5548"/>
                      <a:pt x="4211" y="0"/>
                      <a:pt x="1999"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99;p45">
                <a:extLst>
                  <a:ext uri="{FF2B5EF4-FFF2-40B4-BE49-F238E27FC236}">
                    <a16:creationId xmlns:a16="http://schemas.microsoft.com/office/drawing/2014/main" id="{5498C2F9-EB90-4C3E-8814-254E45F64C0C}"/>
                  </a:ext>
                </a:extLst>
              </p:cNvPr>
              <p:cNvSpPr/>
              <p:nvPr/>
            </p:nvSpPr>
            <p:spPr>
              <a:xfrm>
                <a:off x="4858625" y="3838375"/>
                <a:ext cx="111825" cy="188800"/>
              </a:xfrm>
              <a:custGeom>
                <a:avLst/>
                <a:gdLst/>
                <a:ahLst/>
                <a:cxnLst/>
                <a:rect l="l" t="t" r="r" b="b"/>
                <a:pathLst>
                  <a:path w="4473" h="7552" extrusionOk="0">
                    <a:moveTo>
                      <a:pt x="1895" y="1362"/>
                    </a:moveTo>
                    <a:cubicBezTo>
                      <a:pt x="2525" y="1362"/>
                      <a:pt x="2660" y="2822"/>
                      <a:pt x="2692" y="3333"/>
                    </a:cubicBezTo>
                    <a:cubicBezTo>
                      <a:pt x="2730" y="3931"/>
                      <a:pt x="2804" y="6164"/>
                      <a:pt x="1847" y="6281"/>
                    </a:cubicBezTo>
                    <a:cubicBezTo>
                      <a:pt x="1841" y="6282"/>
                      <a:pt x="1835" y="6282"/>
                      <a:pt x="1830" y="6282"/>
                    </a:cubicBezTo>
                    <a:cubicBezTo>
                      <a:pt x="1276" y="6282"/>
                      <a:pt x="1430" y="2825"/>
                      <a:pt x="1527" y="1500"/>
                    </a:cubicBezTo>
                    <a:lnTo>
                      <a:pt x="1527" y="1500"/>
                    </a:lnTo>
                    <a:cubicBezTo>
                      <a:pt x="1539" y="1493"/>
                      <a:pt x="1551" y="1486"/>
                      <a:pt x="1562" y="1478"/>
                    </a:cubicBezTo>
                    <a:cubicBezTo>
                      <a:pt x="1686" y="1397"/>
                      <a:pt x="1797" y="1362"/>
                      <a:pt x="1895" y="1362"/>
                    </a:cubicBezTo>
                    <a:close/>
                    <a:moveTo>
                      <a:pt x="2000" y="0"/>
                    </a:moveTo>
                    <a:cubicBezTo>
                      <a:pt x="1681" y="0"/>
                      <a:pt x="1320" y="116"/>
                      <a:pt x="919" y="377"/>
                    </a:cubicBezTo>
                    <a:cubicBezTo>
                      <a:pt x="857" y="417"/>
                      <a:pt x="806" y="462"/>
                      <a:pt x="765" y="512"/>
                    </a:cubicBezTo>
                    <a:lnTo>
                      <a:pt x="765" y="512"/>
                    </a:lnTo>
                    <a:cubicBezTo>
                      <a:pt x="528" y="586"/>
                      <a:pt x="322" y="777"/>
                      <a:pt x="289" y="1085"/>
                    </a:cubicBezTo>
                    <a:cubicBezTo>
                      <a:pt x="121" y="2655"/>
                      <a:pt x="0" y="4335"/>
                      <a:pt x="312" y="5892"/>
                    </a:cubicBezTo>
                    <a:cubicBezTo>
                      <a:pt x="508" y="6872"/>
                      <a:pt x="1094" y="7552"/>
                      <a:pt x="1824" y="7552"/>
                    </a:cubicBezTo>
                    <a:cubicBezTo>
                      <a:pt x="2200" y="7552"/>
                      <a:pt x="2615" y="7372"/>
                      <a:pt x="3034" y="6960"/>
                    </a:cubicBezTo>
                    <a:cubicBezTo>
                      <a:pt x="4473" y="5549"/>
                      <a:pt x="4211" y="0"/>
                      <a:pt x="200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200;p45">
                <a:extLst>
                  <a:ext uri="{FF2B5EF4-FFF2-40B4-BE49-F238E27FC236}">
                    <a16:creationId xmlns:a16="http://schemas.microsoft.com/office/drawing/2014/main" id="{855C5675-AF0A-4D77-A2BF-9F68458C5364}"/>
                  </a:ext>
                </a:extLst>
              </p:cNvPr>
              <p:cNvSpPr/>
              <p:nvPr/>
            </p:nvSpPr>
            <p:spPr>
              <a:xfrm>
                <a:off x="4858625" y="3511575"/>
                <a:ext cx="111825" cy="188825"/>
              </a:xfrm>
              <a:custGeom>
                <a:avLst/>
                <a:gdLst/>
                <a:ahLst/>
                <a:cxnLst/>
                <a:rect l="l" t="t" r="r" b="b"/>
                <a:pathLst>
                  <a:path w="4473" h="7553" extrusionOk="0">
                    <a:moveTo>
                      <a:pt x="1895" y="1362"/>
                    </a:moveTo>
                    <a:cubicBezTo>
                      <a:pt x="2525" y="1362"/>
                      <a:pt x="2660" y="2823"/>
                      <a:pt x="2692" y="3334"/>
                    </a:cubicBezTo>
                    <a:cubicBezTo>
                      <a:pt x="2730" y="3932"/>
                      <a:pt x="2804" y="6166"/>
                      <a:pt x="1847" y="6282"/>
                    </a:cubicBezTo>
                    <a:cubicBezTo>
                      <a:pt x="1841" y="6282"/>
                      <a:pt x="1835" y="6283"/>
                      <a:pt x="1830" y="6283"/>
                    </a:cubicBezTo>
                    <a:cubicBezTo>
                      <a:pt x="1276" y="6283"/>
                      <a:pt x="1431" y="2824"/>
                      <a:pt x="1528" y="1500"/>
                    </a:cubicBezTo>
                    <a:lnTo>
                      <a:pt x="1528" y="1500"/>
                    </a:lnTo>
                    <a:cubicBezTo>
                      <a:pt x="1539" y="1493"/>
                      <a:pt x="1551" y="1486"/>
                      <a:pt x="1562" y="1479"/>
                    </a:cubicBezTo>
                    <a:cubicBezTo>
                      <a:pt x="1686" y="1398"/>
                      <a:pt x="1797" y="1362"/>
                      <a:pt x="1895" y="1362"/>
                    </a:cubicBezTo>
                    <a:close/>
                    <a:moveTo>
                      <a:pt x="2000" y="1"/>
                    </a:moveTo>
                    <a:cubicBezTo>
                      <a:pt x="1681" y="1"/>
                      <a:pt x="1320" y="117"/>
                      <a:pt x="919" y="377"/>
                    </a:cubicBezTo>
                    <a:cubicBezTo>
                      <a:pt x="857" y="417"/>
                      <a:pt x="806" y="463"/>
                      <a:pt x="765" y="512"/>
                    </a:cubicBezTo>
                    <a:lnTo>
                      <a:pt x="765" y="512"/>
                    </a:lnTo>
                    <a:cubicBezTo>
                      <a:pt x="528" y="586"/>
                      <a:pt x="322" y="777"/>
                      <a:pt x="289" y="1086"/>
                    </a:cubicBezTo>
                    <a:cubicBezTo>
                      <a:pt x="121" y="2653"/>
                      <a:pt x="0" y="4335"/>
                      <a:pt x="312" y="5891"/>
                    </a:cubicBezTo>
                    <a:cubicBezTo>
                      <a:pt x="508" y="6872"/>
                      <a:pt x="1094" y="7553"/>
                      <a:pt x="1824" y="7553"/>
                    </a:cubicBezTo>
                    <a:cubicBezTo>
                      <a:pt x="2200" y="7553"/>
                      <a:pt x="2615" y="7372"/>
                      <a:pt x="3034" y="6960"/>
                    </a:cubicBezTo>
                    <a:cubicBezTo>
                      <a:pt x="4473" y="5549"/>
                      <a:pt x="4211" y="1"/>
                      <a:pt x="2000"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201;p45">
                <a:extLst>
                  <a:ext uri="{FF2B5EF4-FFF2-40B4-BE49-F238E27FC236}">
                    <a16:creationId xmlns:a16="http://schemas.microsoft.com/office/drawing/2014/main" id="{F03CB650-D42F-4D8D-8E22-8475B9C9A298}"/>
                  </a:ext>
                </a:extLst>
              </p:cNvPr>
              <p:cNvSpPr/>
              <p:nvPr/>
            </p:nvSpPr>
            <p:spPr>
              <a:xfrm>
                <a:off x="3956600" y="3117400"/>
                <a:ext cx="425175" cy="1259125"/>
              </a:xfrm>
              <a:custGeom>
                <a:avLst/>
                <a:gdLst/>
                <a:ahLst/>
                <a:cxnLst/>
                <a:rect l="l" t="t" r="r" b="b"/>
                <a:pathLst>
                  <a:path w="17007" h="50365" extrusionOk="0">
                    <a:moveTo>
                      <a:pt x="15906" y="0"/>
                    </a:moveTo>
                    <a:cubicBezTo>
                      <a:pt x="14015" y="790"/>
                      <a:pt x="11811" y="1261"/>
                      <a:pt x="10550" y="3152"/>
                    </a:cubicBezTo>
                    <a:cubicBezTo>
                      <a:pt x="8661" y="6143"/>
                      <a:pt x="10078" y="10238"/>
                      <a:pt x="10394" y="13388"/>
                    </a:cubicBezTo>
                    <a:cubicBezTo>
                      <a:pt x="11180" y="20632"/>
                      <a:pt x="11495" y="29137"/>
                      <a:pt x="8503" y="36065"/>
                    </a:cubicBezTo>
                    <a:cubicBezTo>
                      <a:pt x="6771" y="40002"/>
                      <a:pt x="4409" y="42208"/>
                      <a:pt x="1731" y="45514"/>
                    </a:cubicBezTo>
                    <a:cubicBezTo>
                      <a:pt x="944" y="46615"/>
                      <a:pt x="0" y="48034"/>
                      <a:pt x="1417" y="49609"/>
                    </a:cubicBezTo>
                    <a:cubicBezTo>
                      <a:pt x="1892" y="50143"/>
                      <a:pt x="2345" y="50364"/>
                      <a:pt x="2818" y="50364"/>
                    </a:cubicBezTo>
                    <a:cubicBezTo>
                      <a:pt x="3598" y="50364"/>
                      <a:pt x="4433" y="49763"/>
                      <a:pt x="5512" y="48979"/>
                    </a:cubicBezTo>
                    <a:cubicBezTo>
                      <a:pt x="11811" y="44411"/>
                      <a:pt x="14015" y="37011"/>
                      <a:pt x="15276" y="29609"/>
                    </a:cubicBezTo>
                    <a:cubicBezTo>
                      <a:pt x="16063" y="24727"/>
                      <a:pt x="17007" y="19371"/>
                      <a:pt x="16221" y="14489"/>
                    </a:cubicBezTo>
                    <a:cubicBezTo>
                      <a:pt x="15590" y="9765"/>
                      <a:pt x="14960" y="4882"/>
                      <a:pt x="16221" y="158"/>
                    </a:cubicBezTo>
                    <a:lnTo>
                      <a:pt x="15906"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202;p45">
                <a:extLst>
                  <a:ext uri="{FF2B5EF4-FFF2-40B4-BE49-F238E27FC236}">
                    <a16:creationId xmlns:a16="http://schemas.microsoft.com/office/drawing/2014/main" id="{CD46124F-AE3B-4CF7-A424-DFCC3806B582}"/>
                  </a:ext>
                </a:extLst>
              </p:cNvPr>
              <p:cNvSpPr/>
              <p:nvPr/>
            </p:nvSpPr>
            <p:spPr>
              <a:xfrm>
                <a:off x="5036600" y="2188250"/>
                <a:ext cx="2096150" cy="1461875"/>
              </a:xfrm>
              <a:custGeom>
                <a:avLst/>
                <a:gdLst/>
                <a:ahLst/>
                <a:cxnLst/>
                <a:rect l="l" t="t" r="r" b="b"/>
                <a:pathLst>
                  <a:path w="83846" h="58475" extrusionOk="0">
                    <a:moveTo>
                      <a:pt x="72044" y="0"/>
                    </a:moveTo>
                    <a:cubicBezTo>
                      <a:pt x="71844" y="0"/>
                      <a:pt x="71649" y="95"/>
                      <a:pt x="71529" y="309"/>
                    </a:cubicBezTo>
                    <a:cubicBezTo>
                      <a:pt x="67936" y="6736"/>
                      <a:pt x="62753" y="12135"/>
                      <a:pt x="57770" y="17505"/>
                    </a:cubicBezTo>
                    <a:cubicBezTo>
                      <a:pt x="53285" y="22339"/>
                      <a:pt x="48448" y="26908"/>
                      <a:pt x="42705" y="30224"/>
                    </a:cubicBezTo>
                    <a:cubicBezTo>
                      <a:pt x="35789" y="34217"/>
                      <a:pt x="26130" y="37300"/>
                      <a:pt x="16982" y="37300"/>
                    </a:cubicBezTo>
                    <a:cubicBezTo>
                      <a:pt x="11262" y="37300"/>
                      <a:pt x="5742" y="36095"/>
                      <a:pt x="1218" y="33152"/>
                    </a:cubicBezTo>
                    <a:cubicBezTo>
                      <a:pt x="1105" y="33079"/>
                      <a:pt x="993" y="33047"/>
                      <a:pt x="889" y="33047"/>
                    </a:cubicBezTo>
                    <a:cubicBezTo>
                      <a:pt x="355" y="33047"/>
                      <a:pt x="1" y="33880"/>
                      <a:pt x="574" y="34254"/>
                    </a:cubicBezTo>
                    <a:lnTo>
                      <a:pt x="572" y="34254"/>
                    </a:lnTo>
                    <a:cubicBezTo>
                      <a:pt x="5234" y="37284"/>
                      <a:pt x="11027" y="38508"/>
                      <a:pt x="16989" y="38508"/>
                    </a:cubicBezTo>
                    <a:cubicBezTo>
                      <a:pt x="24926" y="38508"/>
                      <a:pt x="33162" y="36339"/>
                      <a:pt x="39429" y="33380"/>
                    </a:cubicBezTo>
                    <a:cubicBezTo>
                      <a:pt x="45937" y="30308"/>
                      <a:pt x="51410" y="25870"/>
                      <a:pt x="56422" y="20758"/>
                    </a:cubicBezTo>
                    <a:cubicBezTo>
                      <a:pt x="59172" y="17952"/>
                      <a:pt x="61795" y="15006"/>
                      <a:pt x="64404" y="12068"/>
                    </a:cubicBezTo>
                    <a:cubicBezTo>
                      <a:pt x="66732" y="9450"/>
                      <a:pt x="68803" y="5371"/>
                      <a:pt x="71379" y="3106"/>
                    </a:cubicBezTo>
                    <a:cubicBezTo>
                      <a:pt x="72012" y="2549"/>
                      <a:pt x="72249" y="2254"/>
                      <a:pt x="72434" y="2254"/>
                    </a:cubicBezTo>
                    <a:cubicBezTo>
                      <a:pt x="72680" y="2254"/>
                      <a:pt x="72832" y="2774"/>
                      <a:pt x="73693" y="3893"/>
                    </a:cubicBezTo>
                    <a:cubicBezTo>
                      <a:pt x="74605" y="5079"/>
                      <a:pt x="75540" y="6253"/>
                      <a:pt x="76548" y="7362"/>
                    </a:cubicBezTo>
                    <a:cubicBezTo>
                      <a:pt x="77501" y="8405"/>
                      <a:pt x="78488" y="9442"/>
                      <a:pt x="79600" y="10317"/>
                    </a:cubicBezTo>
                    <a:cubicBezTo>
                      <a:pt x="79798" y="10471"/>
                      <a:pt x="81857" y="11669"/>
                      <a:pt x="81934" y="11851"/>
                    </a:cubicBezTo>
                    <a:cubicBezTo>
                      <a:pt x="83081" y="14546"/>
                      <a:pt x="77600" y="21521"/>
                      <a:pt x="76185" y="23635"/>
                    </a:cubicBezTo>
                    <a:cubicBezTo>
                      <a:pt x="73592" y="27509"/>
                      <a:pt x="70672" y="31151"/>
                      <a:pt x="67740" y="34771"/>
                    </a:cubicBezTo>
                    <a:cubicBezTo>
                      <a:pt x="62523" y="41208"/>
                      <a:pt x="56669" y="47036"/>
                      <a:pt x="49530" y="51348"/>
                    </a:cubicBezTo>
                    <a:cubicBezTo>
                      <a:pt x="45834" y="53580"/>
                      <a:pt x="41686" y="55704"/>
                      <a:pt x="37409" y="56521"/>
                    </a:cubicBezTo>
                    <a:cubicBezTo>
                      <a:pt x="35687" y="56850"/>
                      <a:pt x="32922" y="57137"/>
                      <a:pt x="30135" y="57137"/>
                    </a:cubicBezTo>
                    <a:cubicBezTo>
                      <a:pt x="27130" y="57137"/>
                      <a:pt x="24099" y="56804"/>
                      <a:pt x="22321" y="55832"/>
                    </a:cubicBezTo>
                    <a:cubicBezTo>
                      <a:pt x="22214" y="55774"/>
                      <a:pt x="22109" y="55748"/>
                      <a:pt x="22010" y="55748"/>
                    </a:cubicBezTo>
                    <a:cubicBezTo>
                      <a:pt x="21440" y="55748"/>
                      <a:pt x="21063" y="56597"/>
                      <a:pt x="21677" y="56931"/>
                    </a:cubicBezTo>
                    <a:cubicBezTo>
                      <a:pt x="23770" y="58075"/>
                      <a:pt x="26927" y="58474"/>
                      <a:pt x="30066" y="58474"/>
                    </a:cubicBezTo>
                    <a:cubicBezTo>
                      <a:pt x="32909" y="58474"/>
                      <a:pt x="35737" y="58147"/>
                      <a:pt x="37748" y="57750"/>
                    </a:cubicBezTo>
                    <a:cubicBezTo>
                      <a:pt x="44527" y="56416"/>
                      <a:pt x="51122" y="52288"/>
                      <a:pt x="56445" y="48070"/>
                    </a:cubicBezTo>
                    <a:cubicBezTo>
                      <a:pt x="62644" y="43159"/>
                      <a:pt x="67614" y="37128"/>
                      <a:pt x="72441" y="30911"/>
                    </a:cubicBezTo>
                    <a:cubicBezTo>
                      <a:pt x="77015" y="25021"/>
                      <a:pt x="81178" y="18878"/>
                      <a:pt x="83719" y="11825"/>
                    </a:cubicBezTo>
                    <a:cubicBezTo>
                      <a:pt x="83845" y="11470"/>
                      <a:pt x="83570" y="11164"/>
                      <a:pt x="83273" y="11041"/>
                    </a:cubicBezTo>
                    <a:cubicBezTo>
                      <a:pt x="78672" y="9114"/>
                      <a:pt x="75440" y="4219"/>
                      <a:pt x="72631" y="309"/>
                    </a:cubicBezTo>
                    <a:cubicBezTo>
                      <a:pt x="72490" y="114"/>
                      <a:pt x="72264" y="0"/>
                      <a:pt x="72044"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203;p45">
                <a:extLst>
                  <a:ext uri="{FF2B5EF4-FFF2-40B4-BE49-F238E27FC236}">
                    <a16:creationId xmlns:a16="http://schemas.microsoft.com/office/drawing/2014/main" id="{783BF55D-05C1-48AC-967A-134624AF1AF5}"/>
                  </a:ext>
                </a:extLst>
              </p:cNvPr>
              <p:cNvSpPr/>
              <p:nvPr/>
            </p:nvSpPr>
            <p:spPr>
              <a:xfrm>
                <a:off x="5575200" y="3590250"/>
                <a:ext cx="61925" cy="1006225"/>
              </a:xfrm>
              <a:custGeom>
                <a:avLst/>
                <a:gdLst/>
                <a:ahLst/>
                <a:cxnLst/>
                <a:rect l="l" t="t" r="r" b="b"/>
                <a:pathLst>
                  <a:path w="2477" h="40249" extrusionOk="0">
                    <a:moveTo>
                      <a:pt x="780" y="1"/>
                    </a:moveTo>
                    <a:cubicBezTo>
                      <a:pt x="461" y="1"/>
                      <a:pt x="139" y="206"/>
                      <a:pt x="132" y="617"/>
                    </a:cubicBezTo>
                    <a:cubicBezTo>
                      <a:pt x="0" y="8155"/>
                      <a:pt x="193" y="15715"/>
                      <a:pt x="319" y="23254"/>
                    </a:cubicBezTo>
                    <a:cubicBezTo>
                      <a:pt x="377" y="26730"/>
                      <a:pt x="475" y="30216"/>
                      <a:pt x="686" y="33688"/>
                    </a:cubicBezTo>
                    <a:cubicBezTo>
                      <a:pt x="758" y="34881"/>
                      <a:pt x="680" y="36294"/>
                      <a:pt x="949" y="37434"/>
                    </a:cubicBezTo>
                    <a:lnTo>
                      <a:pt x="1010" y="38279"/>
                    </a:lnTo>
                    <a:cubicBezTo>
                      <a:pt x="892" y="38734"/>
                      <a:pt x="916" y="39013"/>
                      <a:pt x="1084" y="39115"/>
                    </a:cubicBezTo>
                    <a:lnTo>
                      <a:pt x="1084" y="39115"/>
                    </a:lnTo>
                    <a:cubicBezTo>
                      <a:pt x="892" y="39391"/>
                      <a:pt x="878" y="39819"/>
                      <a:pt x="1235" y="40066"/>
                    </a:cubicBezTo>
                    <a:lnTo>
                      <a:pt x="1356" y="40150"/>
                    </a:lnTo>
                    <a:cubicBezTo>
                      <a:pt x="1455" y="40219"/>
                      <a:pt x="1560" y="40249"/>
                      <a:pt x="1664" y="40249"/>
                    </a:cubicBezTo>
                    <a:cubicBezTo>
                      <a:pt x="1994" y="40249"/>
                      <a:pt x="2304" y="39942"/>
                      <a:pt x="2315" y="39600"/>
                    </a:cubicBezTo>
                    <a:cubicBezTo>
                      <a:pt x="2476" y="34195"/>
                      <a:pt x="1684" y="28673"/>
                      <a:pt x="1594" y="23256"/>
                    </a:cubicBezTo>
                    <a:cubicBezTo>
                      <a:pt x="1468" y="15715"/>
                      <a:pt x="1275" y="8155"/>
                      <a:pt x="1406" y="617"/>
                    </a:cubicBezTo>
                    <a:cubicBezTo>
                      <a:pt x="1413" y="206"/>
                      <a:pt x="1098" y="1"/>
                      <a:pt x="780" y="1"/>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204;p45">
                <a:extLst>
                  <a:ext uri="{FF2B5EF4-FFF2-40B4-BE49-F238E27FC236}">
                    <a16:creationId xmlns:a16="http://schemas.microsoft.com/office/drawing/2014/main" id="{82F32ADB-776C-446A-9D0E-CC53FFA6E635}"/>
                  </a:ext>
                </a:extLst>
              </p:cNvPr>
              <p:cNvSpPr/>
              <p:nvPr/>
            </p:nvSpPr>
            <p:spPr>
              <a:xfrm>
                <a:off x="5192850" y="3109550"/>
                <a:ext cx="413400" cy="1078800"/>
              </a:xfrm>
              <a:custGeom>
                <a:avLst/>
                <a:gdLst/>
                <a:ahLst/>
                <a:cxnLst/>
                <a:rect l="l" t="t" r="r" b="b"/>
                <a:pathLst>
                  <a:path w="16536" h="43152" extrusionOk="0">
                    <a:moveTo>
                      <a:pt x="1418" y="0"/>
                    </a:moveTo>
                    <a:lnTo>
                      <a:pt x="1418" y="0"/>
                    </a:lnTo>
                    <a:cubicBezTo>
                      <a:pt x="1575" y="2678"/>
                      <a:pt x="630" y="5356"/>
                      <a:pt x="472" y="8032"/>
                    </a:cubicBezTo>
                    <a:cubicBezTo>
                      <a:pt x="1" y="13230"/>
                      <a:pt x="1" y="18112"/>
                      <a:pt x="946" y="23308"/>
                    </a:cubicBezTo>
                    <a:cubicBezTo>
                      <a:pt x="2205" y="30710"/>
                      <a:pt x="5984" y="40790"/>
                      <a:pt x="14489" y="42522"/>
                    </a:cubicBezTo>
                    <a:cubicBezTo>
                      <a:pt x="15119" y="42678"/>
                      <a:pt x="15592" y="42994"/>
                      <a:pt x="16220" y="43152"/>
                    </a:cubicBezTo>
                    <a:cubicBezTo>
                      <a:pt x="16536" y="40946"/>
                      <a:pt x="16064" y="38270"/>
                      <a:pt x="16064" y="35906"/>
                    </a:cubicBezTo>
                    <a:cubicBezTo>
                      <a:pt x="9447" y="35120"/>
                      <a:pt x="5037" y="26457"/>
                      <a:pt x="4251" y="20630"/>
                    </a:cubicBezTo>
                    <a:cubicBezTo>
                      <a:pt x="3306" y="14333"/>
                      <a:pt x="3464" y="7087"/>
                      <a:pt x="5982" y="1104"/>
                    </a:cubicBezTo>
                    <a:cubicBezTo>
                      <a:pt x="4567" y="946"/>
                      <a:pt x="2677" y="158"/>
                      <a:pt x="1575" y="158"/>
                    </a:cubicBezTo>
                    <a:lnTo>
                      <a:pt x="1418"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205;p45">
                <a:extLst>
                  <a:ext uri="{FF2B5EF4-FFF2-40B4-BE49-F238E27FC236}">
                    <a16:creationId xmlns:a16="http://schemas.microsoft.com/office/drawing/2014/main" id="{1DE65EE4-594B-4B21-87F2-DA0F8FA64D69}"/>
                  </a:ext>
                </a:extLst>
              </p:cNvPr>
              <p:cNvSpPr/>
              <p:nvPr/>
            </p:nvSpPr>
            <p:spPr>
              <a:xfrm>
                <a:off x="4149275" y="2865575"/>
                <a:ext cx="497125" cy="361750"/>
              </a:xfrm>
              <a:custGeom>
                <a:avLst/>
                <a:gdLst/>
                <a:ahLst/>
                <a:cxnLst/>
                <a:rect l="l" t="t" r="r" b="b"/>
                <a:pathLst>
                  <a:path w="19885" h="14470" extrusionOk="0">
                    <a:moveTo>
                      <a:pt x="14946" y="1"/>
                    </a:moveTo>
                    <a:cubicBezTo>
                      <a:pt x="11143" y="1"/>
                      <a:pt x="7072" y="450"/>
                      <a:pt x="3999" y="2242"/>
                    </a:cubicBezTo>
                    <a:cubicBezTo>
                      <a:pt x="70" y="4528"/>
                      <a:pt x="21" y="9823"/>
                      <a:pt x="2" y="13854"/>
                    </a:cubicBezTo>
                    <a:cubicBezTo>
                      <a:pt x="0" y="14265"/>
                      <a:pt x="318" y="14470"/>
                      <a:pt x="637" y="14470"/>
                    </a:cubicBezTo>
                    <a:cubicBezTo>
                      <a:pt x="956" y="14470"/>
                      <a:pt x="1275" y="14265"/>
                      <a:pt x="1277" y="13854"/>
                    </a:cubicBezTo>
                    <a:cubicBezTo>
                      <a:pt x="1302" y="8965"/>
                      <a:pt x="1594" y="4041"/>
                      <a:pt x="7011" y="2417"/>
                    </a:cubicBezTo>
                    <a:cubicBezTo>
                      <a:pt x="9783" y="1587"/>
                      <a:pt x="12739" y="1307"/>
                      <a:pt x="15665" y="1307"/>
                    </a:cubicBezTo>
                    <a:cubicBezTo>
                      <a:pt x="16807" y="1307"/>
                      <a:pt x="17945" y="1350"/>
                      <a:pt x="19066" y="1419"/>
                    </a:cubicBezTo>
                    <a:cubicBezTo>
                      <a:pt x="19082" y="1420"/>
                      <a:pt x="19097" y="1421"/>
                      <a:pt x="19113" y="1421"/>
                    </a:cubicBezTo>
                    <a:cubicBezTo>
                      <a:pt x="19884" y="1421"/>
                      <a:pt x="19865" y="194"/>
                      <a:pt x="19066" y="144"/>
                    </a:cubicBezTo>
                    <a:cubicBezTo>
                      <a:pt x="17776" y="65"/>
                      <a:pt x="16380" y="1"/>
                      <a:pt x="149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206;p45">
                <a:extLst>
                  <a:ext uri="{FF2B5EF4-FFF2-40B4-BE49-F238E27FC236}">
                    <a16:creationId xmlns:a16="http://schemas.microsoft.com/office/drawing/2014/main" id="{132BDFFD-3E05-4843-BACE-AC2CE1BFF3CD}"/>
                  </a:ext>
                </a:extLst>
              </p:cNvPr>
              <p:cNvSpPr/>
              <p:nvPr/>
            </p:nvSpPr>
            <p:spPr>
              <a:xfrm>
                <a:off x="4987275" y="2857375"/>
                <a:ext cx="517900" cy="287100"/>
              </a:xfrm>
              <a:custGeom>
                <a:avLst/>
                <a:gdLst/>
                <a:ahLst/>
                <a:cxnLst/>
                <a:rect l="l" t="t" r="r" b="b"/>
                <a:pathLst>
                  <a:path w="20716" h="11484" extrusionOk="0">
                    <a:moveTo>
                      <a:pt x="802" y="0"/>
                    </a:moveTo>
                    <a:cubicBezTo>
                      <a:pt x="1" y="0"/>
                      <a:pt x="9" y="1255"/>
                      <a:pt x="822" y="1276"/>
                    </a:cubicBezTo>
                    <a:cubicBezTo>
                      <a:pt x="5050" y="1382"/>
                      <a:pt x="9674" y="2003"/>
                      <a:pt x="13742" y="3290"/>
                    </a:cubicBezTo>
                    <a:cubicBezTo>
                      <a:pt x="17521" y="4486"/>
                      <a:pt x="18982" y="7041"/>
                      <a:pt x="19398" y="10875"/>
                    </a:cubicBezTo>
                    <a:cubicBezTo>
                      <a:pt x="19442" y="11279"/>
                      <a:pt x="19784" y="11483"/>
                      <a:pt x="20103" y="11483"/>
                    </a:cubicBezTo>
                    <a:cubicBezTo>
                      <a:pt x="20421" y="11483"/>
                      <a:pt x="20716" y="11281"/>
                      <a:pt x="20671" y="10875"/>
                    </a:cubicBezTo>
                    <a:cubicBezTo>
                      <a:pt x="20325" y="7667"/>
                      <a:pt x="19494" y="4723"/>
                      <a:pt x="16534" y="3050"/>
                    </a:cubicBezTo>
                    <a:cubicBezTo>
                      <a:pt x="12143" y="565"/>
                      <a:pt x="5749" y="123"/>
                      <a:pt x="822" y="1"/>
                    </a:cubicBezTo>
                    <a:cubicBezTo>
                      <a:pt x="815" y="0"/>
                      <a:pt x="808" y="0"/>
                      <a:pt x="80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207;p45">
                <a:extLst>
                  <a:ext uri="{FF2B5EF4-FFF2-40B4-BE49-F238E27FC236}">
                    <a16:creationId xmlns:a16="http://schemas.microsoft.com/office/drawing/2014/main" id="{3427E168-0155-443C-8E86-81588E8335C5}"/>
                  </a:ext>
                </a:extLst>
              </p:cNvPr>
              <p:cNvSpPr/>
              <p:nvPr/>
            </p:nvSpPr>
            <p:spPr>
              <a:xfrm>
                <a:off x="4434275" y="2688300"/>
                <a:ext cx="218550" cy="200650"/>
              </a:xfrm>
              <a:custGeom>
                <a:avLst/>
                <a:gdLst/>
                <a:ahLst/>
                <a:cxnLst/>
                <a:rect l="l" t="t" r="r" b="b"/>
                <a:pathLst>
                  <a:path w="8742" h="8026" extrusionOk="0">
                    <a:moveTo>
                      <a:pt x="7804" y="1"/>
                    </a:moveTo>
                    <a:cubicBezTo>
                      <a:pt x="7756" y="1"/>
                      <a:pt x="7706" y="6"/>
                      <a:pt x="7653" y="17"/>
                    </a:cubicBezTo>
                    <a:cubicBezTo>
                      <a:pt x="3985" y="805"/>
                      <a:pt x="1046" y="3590"/>
                      <a:pt x="122" y="7234"/>
                    </a:cubicBezTo>
                    <a:cubicBezTo>
                      <a:pt x="0" y="7712"/>
                      <a:pt x="397" y="8026"/>
                      <a:pt x="776" y="8026"/>
                    </a:cubicBezTo>
                    <a:cubicBezTo>
                      <a:pt x="1027" y="8026"/>
                      <a:pt x="1270" y="7889"/>
                      <a:pt x="1351" y="7572"/>
                    </a:cubicBezTo>
                    <a:cubicBezTo>
                      <a:pt x="2172" y="4335"/>
                      <a:pt x="4741" y="1945"/>
                      <a:pt x="7992" y="1247"/>
                    </a:cubicBezTo>
                    <a:cubicBezTo>
                      <a:pt x="8741" y="1084"/>
                      <a:pt x="8494" y="1"/>
                      <a:pt x="780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208;p45">
                <a:extLst>
                  <a:ext uri="{FF2B5EF4-FFF2-40B4-BE49-F238E27FC236}">
                    <a16:creationId xmlns:a16="http://schemas.microsoft.com/office/drawing/2014/main" id="{CA613D3F-F435-441C-861D-48FE5986A3AB}"/>
                  </a:ext>
                </a:extLst>
              </p:cNvPr>
              <p:cNvSpPr/>
              <p:nvPr/>
            </p:nvSpPr>
            <p:spPr>
              <a:xfrm>
                <a:off x="4945775" y="2684175"/>
                <a:ext cx="204800" cy="204450"/>
              </a:xfrm>
              <a:custGeom>
                <a:avLst/>
                <a:gdLst/>
                <a:ahLst/>
                <a:cxnLst/>
                <a:rect l="l" t="t" r="r" b="b"/>
                <a:pathLst>
                  <a:path w="8192" h="8178" extrusionOk="0">
                    <a:moveTo>
                      <a:pt x="905" y="1"/>
                    </a:moveTo>
                    <a:cubicBezTo>
                      <a:pt x="235" y="1"/>
                      <a:pt x="0" y="1067"/>
                      <a:pt x="737" y="1252"/>
                    </a:cubicBezTo>
                    <a:cubicBezTo>
                      <a:pt x="3755" y="2010"/>
                      <a:pt x="6618" y="4279"/>
                      <a:pt x="6883" y="7567"/>
                    </a:cubicBezTo>
                    <a:cubicBezTo>
                      <a:pt x="6917" y="7973"/>
                      <a:pt x="7254" y="8178"/>
                      <a:pt x="7573" y="8178"/>
                    </a:cubicBezTo>
                    <a:cubicBezTo>
                      <a:pt x="7891" y="8178"/>
                      <a:pt x="8191" y="7975"/>
                      <a:pt x="8158" y="7567"/>
                    </a:cubicBezTo>
                    <a:cubicBezTo>
                      <a:pt x="7844" y="3700"/>
                      <a:pt x="4689" y="931"/>
                      <a:pt x="1075" y="23"/>
                    </a:cubicBezTo>
                    <a:cubicBezTo>
                      <a:pt x="1016" y="8"/>
                      <a:pt x="959" y="1"/>
                      <a:pt x="90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209;p45">
                <a:extLst>
                  <a:ext uri="{FF2B5EF4-FFF2-40B4-BE49-F238E27FC236}">
                    <a16:creationId xmlns:a16="http://schemas.microsoft.com/office/drawing/2014/main" id="{D05BC530-6DC5-49F8-9BAF-D52D909802AA}"/>
                  </a:ext>
                </a:extLst>
              </p:cNvPr>
              <p:cNvSpPr/>
              <p:nvPr/>
            </p:nvSpPr>
            <p:spPr>
              <a:xfrm>
                <a:off x="4529800" y="2762900"/>
                <a:ext cx="128450" cy="134075"/>
              </a:xfrm>
              <a:custGeom>
                <a:avLst/>
                <a:gdLst/>
                <a:ahLst/>
                <a:cxnLst/>
                <a:rect l="l" t="t" r="r" b="b"/>
                <a:pathLst>
                  <a:path w="5138" h="5363" extrusionOk="0">
                    <a:moveTo>
                      <a:pt x="4340" y="0"/>
                    </a:moveTo>
                    <a:cubicBezTo>
                      <a:pt x="4332" y="0"/>
                      <a:pt x="4324" y="0"/>
                      <a:pt x="4316" y="1"/>
                    </a:cubicBezTo>
                    <a:cubicBezTo>
                      <a:pt x="1714" y="79"/>
                      <a:pt x="466" y="2222"/>
                      <a:pt x="80" y="4563"/>
                    </a:cubicBezTo>
                    <a:cubicBezTo>
                      <a:pt x="1" y="5046"/>
                      <a:pt x="414" y="5363"/>
                      <a:pt x="784" y="5363"/>
                    </a:cubicBezTo>
                    <a:cubicBezTo>
                      <a:pt x="1029" y="5363"/>
                      <a:pt x="1256" y="5224"/>
                      <a:pt x="1309" y="4902"/>
                    </a:cubicBezTo>
                    <a:cubicBezTo>
                      <a:pt x="1593" y="3178"/>
                      <a:pt x="2305" y="1335"/>
                      <a:pt x="4316" y="1275"/>
                    </a:cubicBezTo>
                    <a:cubicBezTo>
                      <a:pt x="5126" y="1251"/>
                      <a:pt x="5137" y="0"/>
                      <a:pt x="4340"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210;p45">
                <a:extLst>
                  <a:ext uri="{FF2B5EF4-FFF2-40B4-BE49-F238E27FC236}">
                    <a16:creationId xmlns:a16="http://schemas.microsoft.com/office/drawing/2014/main" id="{65E6D371-F3D2-4C5A-A4AF-9EBF214A1AFA}"/>
                  </a:ext>
                </a:extLst>
              </p:cNvPr>
              <p:cNvSpPr/>
              <p:nvPr/>
            </p:nvSpPr>
            <p:spPr>
              <a:xfrm>
                <a:off x="4967550" y="2774725"/>
                <a:ext cx="104700" cy="102600"/>
              </a:xfrm>
              <a:custGeom>
                <a:avLst/>
                <a:gdLst/>
                <a:ahLst/>
                <a:cxnLst/>
                <a:rect l="l" t="t" r="r" b="b"/>
                <a:pathLst>
                  <a:path w="4188" h="4104" extrusionOk="0">
                    <a:moveTo>
                      <a:pt x="792" y="0"/>
                    </a:moveTo>
                    <a:cubicBezTo>
                      <a:pt x="1" y="0"/>
                      <a:pt x="13" y="1245"/>
                      <a:pt x="821" y="1276"/>
                    </a:cubicBezTo>
                    <a:lnTo>
                      <a:pt x="821" y="1274"/>
                    </a:lnTo>
                    <a:cubicBezTo>
                      <a:pt x="1996" y="1318"/>
                      <a:pt x="2729" y="2603"/>
                      <a:pt x="2885" y="3642"/>
                    </a:cubicBezTo>
                    <a:cubicBezTo>
                      <a:pt x="2934" y="3964"/>
                      <a:pt x="3158" y="4103"/>
                      <a:pt x="3403" y="4103"/>
                    </a:cubicBezTo>
                    <a:cubicBezTo>
                      <a:pt x="3772" y="4103"/>
                      <a:pt x="4188" y="3787"/>
                      <a:pt x="4115" y="3303"/>
                    </a:cubicBezTo>
                    <a:cubicBezTo>
                      <a:pt x="3869" y="1669"/>
                      <a:pt x="2552" y="66"/>
                      <a:pt x="821" y="1"/>
                    </a:cubicBezTo>
                    <a:cubicBezTo>
                      <a:pt x="811" y="1"/>
                      <a:pt x="802" y="0"/>
                      <a:pt x="79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211;p45">
                <a:extLst>
                  <a:ext uri="{FF2B5EF4-FFF2-40B4-BE49-F238E27FC236}">
                    <a16:creationId xmlns:a16="http://schemas.microsoft.com/office/drawing/2014/main" id="{B78ED4A3-DCE9-48E4-AE4D-061C7A7E5A22}"/>
                  </a:ext>
                </a:extLst>
              </p:cNvPr>
              <p:cNvSpPr/>
              <p:nvPr/>
            </p:nvSpPr>
            <p:spPr>
              <a:xfrm>
                <a:off x="3656100" y="1230625"/>
                <a:ext cx="2199650" cy="1824025"/>
              </a:xfrm>
              <a:custGeom>
                <a:avLst/>
                <a:gdLst/>
                <a:ahLst/>
                <a:cxnLst/>
                <a:rect l="l" t="t" r="r" b="b"/>
                <a:pathLst>
                  <a:path w="87986" h="72961" extrusionOk="0">
                    <a:moveTo>
                      <a:pt x="45340" y="0"/>
                    </a:moveTo>
                    <a:cubicBezTo>
                      <a:pt x="39094" y="0"/>
                      <a:pt x="32778" y="1428"/>
                      <a:pt x="27073" y="4043"/>
                    </a:cubicBezTo>
                    <a:cubicBezTo>
                      <a:pt x="20892" y="6877"/>
                      <a:pt x="15603" y="11852"/>
                      <a:pt x="12437" y="17870"/>
                    </a:cubicBezTo>
                    <a:cubicBezTo>
                      <a:pt x="8241" y="25842"/>
                      <a:pt x="8004" y="34857"/>
                      <a:pt x="6396" y="43529"/>
                    </a:cubicBezTo>
                    <a:cubicBezTo>
                      <a:pt x="5446" y="48664"/>
                      <a:pt x="2431" y="52099"/>
                      <a:pt x="729" y="56801"/>
                    </a:cubicBezTo>
                    <a:cubicBezTo>
                      <a:pt x="122" y="58473"/>
                      <a:pt x="1" y="59771"/>
                      <a:pt x="1220" y="61207"/>
                    </a:cubicBezTo>
                    <a:cubicBezTo>
                      <a:pt x="3117" y="63440"/>
                      <a:pt x="7084" y="64602"/>
                      <a:pt x="9616" y="65968"/>
                    </a:cubicBezTo>
                    <a:cubicBezTo>
                      <a:pt x="13504" y="68066"/>
                      <a:pt x="17395" y="70074"/>
                      <a:pt x="21772" y="70891"/>
                    </a:cubicBezTo>
                    <a:cubicBezTo>
                      <a:pt x="21818" y="70899"/>
                      <a:pt x="21862" y="70903"/>
                      <a:pt x="21905" y="70903"/>
                    </a:cubicBezTo>
                    <a:cubicBezTo>
                      <a:pt x="22609" y="70903"/>
                      <a:pt x="22871" y="69804"/>
                      <a:pt x="22111" y="69662"/>
                    </a:cubicBezTo>
                    <a:lnTo>
                      <a:pt x="22111" y="69660"/>
                    </a:lnTo>
                    <a:cubicBezTo>
                      <a:pt x="17591" y="68818"/>
                      <a:pt x="13579" y="66668"/>
                      <a:pt x="9577" y="64494"/>
                    </a:cubicBezTo>
                    <a:cubicBezTo>
                      <a:pt x="5709" y="62393"/>
                      <a:pt x="623" y="61341"/>
                      <a:pt x="3035" y="55187"/>
                    </a:cubicBezTo>
                    <a:cubicBezTo>
                      <a:pt x="4330" y="51878"/>
                      <a:pt x="6424" y="49262"/>
                      <a:pt x="7280" y="45719"/>
                    </a:cubicBezTo>
                    <a:cubicBezTo>
                      <a:pt x="8290" y="41537"/>
                      <a:pt x="8557" y="37165"/>
                      <a:pt x="9249" y="32925"/>
                    </a:cubicBezTo>
                    <a:cubicBezTo>
                      <a:pt x="10682" y="24137"/>
                      <a:pt x="13500" y="15916"/>
                      <a:pt x="20373" y="9909"/>
                    </a:cubicBezTo>
                    <a:cubicBezTo>
                      <a:pt x="27071" y="4052"/>
                      <a:pt x="36860" y="1173"/>
                      <a:pt x="45717" y="1173"/>
                    </a:cubicBezTo>
                    <a:cubicBezTo>
                      <a:pt x="46005" y="1173"/>
                      <a:pt x="46292" y="1176"/>
                      <a:pt x="46577" y="1183"/>
                    </a:cubicBezTo>
                    <a:cubicBezTo>
                      <a:pt x="65925" y="1593"/>
                      <a:pt x="79312" y="18601"/>
                      <a:pt x="80434" y="37037"/>
                    </a:cubicBezTo>
                    <a:cubicBezTo>
                      <a:pt x="80850" y="43868"/>
                      <a:pt x="79454" y="51477"/>
                      <a:pt x="82437" y="57911"/>
                    </a:cubicBezTo>
                    <a:cubicBezTo>
                      <a:pt x="83928" y="61130"/>
                      <a:pt x="87659" y="64527"/>
                      <a:pt x="83289" y="67338"/>
                    </a:cubicBezTo>
                    <a:cubicBezTo>
                      <a:pt x="80354" y="69227"/>
                      <a:pt x="76505" y="71685"/>
                      <a:pt x="72967" y="71685"/>
                    </a:cubicBezTo>
                    <a:cubicBezTo>
                      <a:pt x="72147" y="71685"/>
                      <a:pt x="72145" y="72960"/>
                      <a:pt x="72967" y="72960"/>
                    </a:cubicBezTo>
                    <a:cubicBezTo>
                      <a:pt x="77113" y="72960"/>
                      <a:pt x="83698" y="69719"/>
                      <a:pt x="86400" y="66554"/>
                    </a:cubicBezTo>
                    <a:cubicBezTo>
                      <a:pt x="87403" y="65379"/>
                      <a:pt x="87986" y="64259"/>
                      <a:pt x="87435" y="62714"/>
                    </a:cubicBezTo>
                    <a:cubicBezTo>
                      <a:pt x="87158" y="61937"/>
                      <a:pt x="86367" y="61397"/>
                      <a:pt x="85874" y="60787"/>
                    </a:cubicBezTo>
                    <a:cubicBezTo>
                      <a:pt x="84040" y="58509"/>
                      <a:pt x="82881" y="56099"/>
                      <a:pt x="82321" y="53216"/>
                    </a:cubicBezTo>
                    <a:cubicBezTo>
                      <a:pt x="80661" y="44657"/>
                      <a:pt x="82921" y="35775"/>
                      <a:pt x="80092" y="27341"/>
                    </a:cubicBezTo>
                    <a:cubicBezTo>
                      <a:pt x="77846" y="20643"/>
                      <a:pt x="74274" y="13630"/>
                      <a:pt x="69025" y="8786"/>
                    </a:cubicBezTo>
                    <a:cubicBezTo>
                      <a:pt x="62451" y="2719"/>
                      <a:pt x="53961" y="0"/>
                      <a:pt x="45340" y="0"/>
                    </a:cubicBezTo>
                    <a:close/>
                  </a:path>
                </a:pathLst>
              </a:custGeom>
              <a:solidFill>
                <a:srgbClr val="191919"/>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212;p45">
                <a:extLst>
                  <a:ext uri="{FF2B5EF4-FFF2-40B4-BE49-F238E27FC236}">
                    <a16:creationId xmlns:a16="http://schemas.microsoft.com/office/drawing/2014/main" id="{F99317B1-B250-4D80-B2B0-4056852FF8A1}"/>
                  </a:ext>
                </a:extLst>
              </p:cNvPr>
              <p:cNvSpPr/>
              <p:nvPr/>
            </p:nvSpPr>
            <p:spPr>
              <a:xfrm>
                <a:off x="6713950" y="2369025"/>
                <a:ext cx="344250" cy="280375"/>
              </a:xfrm>
              <a:custGeom>
                <a:avLst/>
                <a:gdLst/>
                <a:ahLst/>
                <a:cxnLst/>
                <a:rect l="l" t="t" r="r" b="b"/>
                <a:pathLst>
                  <a:path w="13770" h="11215" extrusionOk="0">
                    <a:moveTo>
                      <a:pt x="916" y="0"/>
                    </a:moveTo>
                    <a:cubicBezTo>
                      <a:pt x="433" y="0"/>
                      <a:pt x="0" y="640"/>
                      <a:pt x="439" y="1095"/>
                    </a:cubicBezTo>
                    <a:cubicBezTo>
                      <a:pt x="4036" y="4829"/>
                      <a:pt x="8095" y="8413"/>
                      <a:pt x="12537" y="11117"/>
                    </a:cubicBezTo>
                    <a:cubicBezTo>
                      <a:pt x="12648" y="11185"/>
                      <a:pt x="12757" y="11214"/>
                      <a:pt x="12860" y="11214"/>
                    </a:cubicBezTo>
                    <a:cubicBezTo>
                      <a:pt x="13408" y="11214"/>
                      <a:pt x="13770" y="10375"/>
                      <a:pt x="13179" y="10016"/>
                    </a:cubicBezTo>
                    <a:cubicBezTo>
                      <a:pt x="8830" y="7368"/>
                      <a:pt x="4865" y="3852"/>
                      <a:pt x="1340" y="194"/>
                    </a:cubicBezTo>
                    <a:cubicBezTo>
                      <a:pt x="1209" y="57"/>
                      <a:pt x="1060" y="0"/>
                      <a:pt x="916"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213;p45">
                <a:extLst>
                  <a:ext uri="{FF2B5EF4-FFF2-40B4-BE49-F238E27FC236}">
                    <a16:creationId xmlns:a16="http://schemas.microsoft.com/office/drawing/2014/main" id="{D577C0FE-2F1B-4F84-9B7B-2EAE237B9F88}"/>
                  </a:ext>
                </a:extLst>
              </p:cNvPr>
              <p:cNvSpPr/>
              <p:nvPr/>
            </p:nvSpPr>
            <p:spPr>
              <a:xfrm>
                <a:off x="6879450" y="1838875"/>
                <a:ext cx="534500" cy="629700"/>
              </a:xfrm>
              <a:custGeom>
                <a:avLst/>
                <a:gdLst/>
                <a:ahLst/>
                <a:cxnLst/>
                <a:rect l="l" t="t" r="r" b="b"/>
                <a:pathLst>
                  <a:path w="21380" h="25188" extrusionOk="0">
                    <a:moveTo>
                      <a:pt x="11543" y="1"/>
                    </a:moveTo>
                    <a:cubicBezTo>
                      <a:pt x="9993" y="1"/>
                      <a:pt x="8383" y="3787"/>
                      <a:pt x="7205" y="6977"/>
                    </a:cubicBezTo>
                    <a:lnTo>
                      <a:pt x="7205" y="6977"/>
                    </a:lnTo>
                    <a:cubicBezTo>
                      <a:pt x="7148" y="5283"/>
                      <a:pt x="6755" y="3801"/>
                      <a:pt x="5549" y="3801"/>
                    </a:cubicBezTo>
                    <a:cubicBezTo>
                      <a:pt x="5383" y="3801"/>
                      <a:pt x="5201" y="3829"/>
                      <a:pt x="5004" y="3888"/>
                    </a:cubicBezTo>
                    <a:cubicBezTo>
                      <a:pt x="3923" y="4213"/>
                      <a:pt x="3643" y="6242"/>
                      <a:pt x="3418" y="7087"/>
                    </a:cubicBezTo>
                    <a:cubicBezTo>
                      <a:pt x="2501" y="10541"/>
                      <a:pt x="2210" y="14261"/>
                      <a:pt x="300" y="17367"/>
                    </a:cubicBezTo>
                    <a:cubicBezTo>
                      <a:pt x="1" y="17854"/>
                      <a:pt x="441" y="18312"/>
                      <a:pt x="881" y="18312"/>
                    </a:cubicBezTo>
                    <a:cubicBezTo>
                      <a:pt x="1075" y="18312"/>
                      <a:pt x="1269" y="18223"/>
                      <a:pt x="1400" y="18010"/>
                    </a:cubicBezTo>
                    <a:cubicBezTo>
                      <a:pt x="3022" y="15373"/>
                      <a:pt x="3560" y="12274"/>
                      <a:pt x="4225" y="9291"/>
                    </a:cubicBezTo>
                    <a:cubicBezTo>
                      <a:pt x="4390" y="8553"/>
                      <a:pt x="4600" y="5898"/>
                      <a:pt x="5414" y="5843"/>
                    </a:cubicBezTo>
                    <a:cubicBezTo>
                      <a:pt x="5420" y="5843"/>
                      <a:pt x="5427" y="5843"/>
                      <a:pt x="5433" y="5843"/>
                    </a:cubicBezTo>
                    <a:cubicBezTo>
                      <a:pt x="6375" y="5843"/>
                      <a:pt x="5701" y="10581"/>
                      <a:pt x="5566" y="11332"/>
                    </a:cubicBezTo>
                    <a:cubicBezTo>
                      <a:pt x="5485" y="11784"/>
                      <a:pt x="5849" y="12139"/>
                      <a:pt x="6218" y="12139"/>
                    </a:cubicBezTo>
                    <a:cubicBezTo>
                      <a:pt x="6407" y="12139"/>
                      <a:pt x="6598" y="12045"/>
                      <a:pt x="6731" y="11823"/>
                    </a:cubicBezTo>
                    <a:cubicBezTo>
                      <a:pt x="7611" y="10350"/>
                      <a:pt x="8186" y="8811"/>
                      <a:pt x="8812" y="7218"/>
                    </a:cubicBezTo>
                    <a:cubicBezTo>
                      <a:pt x="9084" y="6533"/>
                      <a:pt x="10554" y="1903"/>
                      <a:pt x="11199" y="1717"/>
                    </a:cubicBezTo>
                    <a:cubicBezTo>
                      <a:pt x="11210" y="1714"/>
                      <a:pt x="11221" y="1712"/>
                      <a:pt x="11230" y="1712"/>
                    </a:cubicBezTo>
                    <a:cubicBezTo>
                      <a:pt x="11962" y="1712"/>
                      <a:pt x="8802" y="10752"/>
                      <a:pt x="8392" y="11967"/>
                    </a:cubicBezTo>
                    <a:cubicBezTo>
                      <a:pt x="8234" y="12434"/>
                      <a:pt x="8615" y="12747"/>
                      <a:pt x="9006" y="12747"/>
                    </a:cubicBezTo>
                    <a:cubicBezTo>
                      <a:pt x="9213" y="12747"/>
                      <a:pt x="9423" y="12658"/>
                      <a:pt x="9556" y="12458"/>
                    </a:cubicBezTo>
                    <a:cubicBezTo>
                      <a:pt x="10824" y="10554"/>
                      <a:pt x="11873" y="8507"/>
                      <a:pt x="13070" y="6559"/>
                    </a:cubicBezTo>
                    <a:cubicBezTo>
                      <a:pt x="13582" y="5726"/>
                      <a:pt x="14098" y="4870"/>
                      <a:pt x="14684" y="4085"/>
                    </a:cubicBezTo>
                    <a:cubicBezTo>
                      <a:pt x="15096" y="3476"/>
                      <a:pt x="15571" y="2913"/>
                      <a:pt x="16100" y="2403"/>
                    </a:cubicBezTo>
                    <a:cubicBezTo>
                      <a:pt x="16557" y="2159"/>
                      <a:pt x="16854" y="2037"/>
                      <a:pt x="16991" y="2037"/>
                    </a:cubicBezTo>
                    <a:cubicBezTo>
                      <a:pt x="17188" y="2037"/>
                      <a:pt x="17052" y="2291"/>
                      <a:pt x="16583" y="2799"/>
                    </a:cubicBezTo>
                    <a:cubicBezTo>
                      <a:pt x="16330" y="4511"/>
                      <a:pt x="14072" y="6911"/>
                      <a:pt x="13140" y="8369"/>
                    </a:cubicBezTo>
                    <a:cubicBezTo>
                      <a:pt x="11930" y="10266"/>
                      <a:pt x="10722" y="12162"/>
                      <a:pt x="9903" y="14266"/>
                    </a:cubicBezTo>
                    <a:cubicBezTo>
                      <a:pt x="9719" y="14739"/>
                      <a:pt x="10097" y="15026"/>
                      <a:pt x="10494" y="15026"/>
                    </a:cubicBezTo>
                    <a:cubicBezTo>
                      <a:pt x="10709" y="15026"/>
                      <a:pt x="10930" y="14941"/>
                      <a:pt x="11069" y="14757"/>
                    </a:cubicBezTo>
                    <a:cubicBezTo>
                      <a:pt x="12036" y="13473"/>
                      <a:pt x="12972" y="12165"/>
                      <a:pt x="13944" y="10885"/>
                    </a:cubicBezTo>
                    <a:cubicBezTo>
                      <a:pt x="14682" y="9914"/>
                      <a:pt x="16955" y="6170"/>
                      <a:pt x="18317" y="5868"/>
                    </a:cubicBezTo>
                    <a:cubicBezTo>
                      <a:pt x="18411" y="5847"/>
                      <a:pt x="18489" y="5838"/>
                      <a:pt x="18553" y="5838"/>
                    </a:cubicBezTo>
                    <a:cubicBezTo>
                      <a:pt x="19283" y="5838"/>
                      <a:pt x="18239" y="7091"/>
                      <a:pt x="17924" y="7674"/>
                    </a:cubicBezTo>
                    <a:cubicBezTo>
                      <a:pt x="17293" y="8842"/>
                      <a:pt x="16278" y="9854"/>
                      <a:pt x="15453" y="10896"/>
                    </a:cubicBezTo>
                    <a:cubicBezTo>
                      <a:pt x="14226" y="12446"/>
                      <a:pt x="12990" y="13965"/>
                      <a:pt x="11995" y="15683"/>
                    </a:cubicBezTo>
                    <a:cubicBezTo>
                      <a:pt x="11704" y="16186"/>
                      <a:pt x="12110" y="16606"/>
                      <a:pt x="12559" y="16606"/>
                    </a:cubicBezTo>
                    <a:cubicBezTo>
                      <a:pt x="12708" y="16606"/>
                      <a:pt x="12862" y="16560"/>
                      <a:pt x="12997" y="16455"/>
                    </a:cubicBezTo>
                    <a:cubicBezTo>
                      <a:pt x="13957" y="15705"/>
                      <a:pt x="16399" y="12917"/>
                      <a:pt x="17547" y="12917"/>
                    </a:cubicBezTo>
                    <a:cubicBezTo>
                      <a:pt x="17636" y="12917"/>
                      <a:pt x="17717" y="12934"/>
                      <a:pt x="17789" y="12970"/>
                    </a:cubicBezTo>
                    <a:cubicBezTo>
                      <a:pt x="18677" y="13412"/>
                      <a:pt x="15823" y="16369"/>
                      <a:pt x="15294" y="16956"/>
                    </a:cubicBezTo>
                    <a:cubicBezTo>
                      <a:pt x="13021" y="19485"/>
                      <a:pt x="10494" y="22093"/>
                      <a:pt x="7648" y="23978"/>
                    </a:cubicBezTo>
                    <a:cubicBezTo>
                      <a:pt x="7080" y="24355"/>
                      <a:pt x="7430" y="25187"/>
                      <a:pt x="7960" y="25187"/>
                    </a:cubicBezTo>
                    <a:cubicBezTo>
                      <a:pt x="8065" y="25187"/>
                      <a:pt x="8178" y="25154"/>
                      <a:pt x="8292" y="25079"/>
                    </a:cubicBezTo>
                    <a:lnTo>
                      <a:pt x="8292" y="25077"/>
                    </a:lnTo>
                    <a:cubicBezTo>
                      <a:pt x="10698" y="23483"/>
                      <a:pt x="12812" y="21396"/>
                      <a:pt x="14812" y="19332"/>
                    </a:cubicBezTo>
                    <a:cubicBezTo>
                      <a:pt x="16141" y="17961"/>
                      <a:pt x="19204" y="15369"/>
                      <a:pt x="19473" y="13282"/>
                    </a:cubicBezTo>
                    <a:cubicBezTo>
                      <a:pt x="19659" y="11837"/>
                      <a:pt x="19254" y="11303"/>
                      <a:pt x="18551" y="11303"/>
                    </a:cubicBezTo>
                    <a:cubicBezTo>
                      <a:pt x="18010" y="11303"/>
                      <a:pt x="17293" y="11619"/>
                      <a:pt x="16531" y="12079"/>
                    </a:cubicBezTo>
                    <a:lnTo>
                      <a:pt x="16531" y="12079"/>
                    </a:lnTo>
                    <a:cubicBezTo>
                      <a:pt x="18946" y="8960"/>
                      <a:pt x="21380" y="5161"/>
                      <a:pt x="19217" y="4341"/>
                    </a:cubicBezTo>
                    <a:cubicBezTo>
                      <a:pt x="19063" y="4282"/>
                      <a:pt x="18901" y="4254"/>
                      <a:pt x="18734" y="4254"/>
                    </a:cubicBezTo>
                    <a:cubicBezTo>
                      <a:pt x="18239" y="4254"/>
                      <a:pt x="17692" y="4498"/>
                      <a:pt x="17118" y="4910"/>
                    </a:cubicBezTo>
                    <a:lnTo>
                      <a:pt x="17118" y="4910"/>
                    </a:lnTo>
                    <a:cubicBezTo>
                      <a:pt x="18043" y="3053"/>
                      <a:pt x="18454" y="1516"/>
                      <a:pt x="17644" y="937"/>
                    </a:cubicBezTo>
                    <a:cubicBezTo>
                      <a:pt x="17378" y="747"/>
                      <a:pt x="17097" y="659"/>
                      <a:pt x="16806" y="659"/>
                    </a:cubicBezTo>
                    <a:cubicBezTo>
                      <a:pt x="15572" y="659"/>
                      <a:pt x="14142" y="2222"/>
                      <a:pt x="12808" y="4188"/>
                    </a:cubicBezTo>
                    <a:lnTo>
                      <a:pt x="12808" y="4188"/>
                    </a:lnTo>
                    <a:cubicBezTo>
                      <a:pt x="13251" y="2282"/>
                      <a:pt x="13194" y="653"/>
                      <a:pt x="11946" y="90"/>
                    </a:cubicBezTo>
                    <a:cubicBezTo>
                      <a:pt x="11812" y="29"/>
                      <a:pt x="11678" y="1"/>
                      <a:pt x="1154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214;p45">
                <a:extLst>
                  <a:ext uri="{FF2B5EF4-FFF2-40B4-BE49-F238E27FC236}">
                    <a16:creationId xmlns:a16="http://schemas.microsoft.com/office/drawing/2014/main" id="{5761C925-0F58-45EC-BB9B-07C45A8CCC4F}"/>
                  </a:ext>
                </a:extLst>
              </p:cNvPr>
              <p:cNvSpPr/>
              <p:nvPr/>
            </p:nvSpPr>
            <p:spPr>
              <a:xfrm>
                <a:off x="6662125" y="2424500"/>
                <a:ext cx="360900" cy="275950"/>
              </a:xfrm>
              <a:custGeom>
                <a:avLst/>
                <a:gdLst/>
                <a:ahLst/>
                <a:cxnLst/>
                <a:rect l="l" t="t" r="r" b="b"/>
                <a:pathLst>
                  <a:path w="14436" h="11038" extrusionOk="0">
                    <a:moveTo>
                      <a:pt x="941" y="1"/>
                    </a:moveTo>
                    <a:cubicBezTo>
                      <a:pt x="442" y="1"/>
                      <a:pt x="0" y="642"/>
                      <a:pt x="464" y="1081"/>
                    </a:cubicBezTo>
                    <a:cubicBezTo>
                      <a:pt x="4369" y="4779"/>
                      <a:pt x="8543" y="8220"/>
                      <a:pt x="13193" y="10945"/>
                    </a:cubicBezTo>
                    <a:cubicBezTo>
                      <a:pt x="13303" y="11009"/>
                      <a:pt x="13411" y="11037"/>
                      <a:pt x="13512" y="11037"/>
                    </a:cubicBezTo>
                    <a:cubicBezTo>
                      <a:pt x="14068" y="11037"/>
                      <a:pt x="14436" y="10195"/>
                      <a:pt x="13837" y="9845"/>
                    </a:cubicBezTo>
                    <a:cubicBezTo>
                      <a:pt x="9277" y="7173"/>
                      <a:pt x="5195" y="3806"/>
                      <a:pt x="1365" y="179"/>
                    </a:cubicBezTo>
                    <a:cubicBezTo>
                      <a:pt x="1232" y="54"/>
                      <a:pt x="1085" y="1"/>
                      <a:pt x="94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215;p45">
                <a:extLst>
                  <a:ext uri="{FF2B5EF4-FFF2-40B4-BE49-F238E27FC236}">
                    <a16:creationId xmlns:a16="http://schemas.microsoft.com/office/drawing/2014/main" id="{1AC6EE19-34C1-4BD9-B5B1-0E518684B227}"/>
                  </a:ext>
                </a:extLst>
              </p:cNvPr>
              <p:cNvSpPr/>
              <p:nvPr/>
            </p:nvSpPr>
            <p:spPr>
              <a:xfrm>
                <a:off x="5596925" y="3590475"/>
                <a:ext cx="225425" cy="869325"/>
              </a:xfrm>
              <a:custGeom>
                <a:avLst/>
                <a:gdLst/>
                <a:ahLst/>
                <a:cxnLst/>
                <a:rect l="l" t="t" r="r" b="b"/>
                <a:pathLst>
                  <a:path w="9017" h="34773" extrusionOk="0">
                    <a:moveTo>
                      <a:pt x="611" y="1"/>
                    </a:moveTo>
                    <a:cubicBezTo>
                      <a:pt x="293" y="1"/>
                      <a:pt x="1" y="202"/>
                      <a:pt x="52" y="608"/>
                    </a:cubicBezTo>
                    <a:cubicBezTo>
                      <a:pt x="697" y="5851"/>
                      <a:pt x="9016" y="32357"/>
                      <a:pt x="990" y="33535"/>
                    </a:cubicBezTo>
                    <a:cubicBezTo>
                      <a:pt x="219" y="33649"/>
                      <a:pt x="496" y="34773"/>
                      <a:pt x="1222" y="34773"/>
                    </a:cubicBezTo>
                    <a:cubicBezTo>
                      <a:pt x="1257" y="34773"/>
                      <a:pt x="1293" y="34770"/>
                      <a:pt x="1330" y="34765"/>
                    </a:cubicBezTo>
                    <a:cubicBezTo>
                      <a:pt x="5446" y="34160"/>
                      <a:pt x="6126" y="27885"/>
                      <a:pt x="5851" y="24708"/>
                    </a:cubicBezTo>
                    <a:cubicBezTo>
                      <a:pt x="5149" y="16606"/>
                      <a:pt x="2321" y="8693"/>
                      <a:pt x="1325" y="608"/>
                    </a:cubicBezTo>
                    <a:cubicBezTo>
                      <a:pt x="1276" y="204"/>
                      <a:pt x="930" y="1"/>
                      <a:pt x="611"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216;p45">
                <a:extLst>
                  <a:ext uri="{FF2B5EF4-FFF2-40B4-BE49-F238E27FC236}">
                    <a16:creationId xmlns:a16="http://schemas.microsoft.com/office/drawing/2014/main" id="{7F2F0FE0-84F4-4E84-B350-39A949BEEC84}"/>
                  </a:ext>
                </a:extLst>
              </p:cNvPr>
              <p:cNvSpPr/>
              <p:nvPr/>
            </p:nvSpPr>
            <p:spPr>
              <a:xfrm>
                <a:off x="4449375" y="2700325"/>
                <a:ext cx="203375" cy="188575"/>
              </a:xfrm>
              <a:custGeom>
                <a:avLst/>
                <a:gdLst/>
                <a:ahLst/>
                <a:cxnLst/>
                <a:rect l="l" t="t" r="r" b="b"/>
                <a:pathLst>
                  <a:path w="8135" h="7543" extrusionOk="0">
                    <a:moveTo>
                      <a:pt x="7072" y="0"/>
                    </a:moveTo>
                    <a:cubicBezTo>
                      <a:pt x="6834" y="0"/>
                      <a:pt x="6600" y="154"/>
                      <a:pt x="6490" y="426"/>
                    </a:cubicBezTo>
                    <a:cubicBezTo>
                      <a:pt x="6432" y="571"/>
                      <a:pt x="6387" y="722"/>
                      <a:pt x="6357" y="876"/>
                    </a:cubicBezTo>
                    <a:cubicBezTo>
                      <a:pt x="4452" y="1122"/>
                      <a:pt x="2269" y="2195"/>
                      <a:pt x="1471" y="3945"/>
                    </a:cubicBezTo>
                    <a:cubicBezTo>
                      <a:pt x="1401" y="4092"/>
                      <a:pt x="1387" y="4261"/>
                      <a:pt x="1434" y="4417"/>
                    </a:cubicBezTo>
                    <a:cubicBezTo>
                      <a:pt x="1389" y="4559"/>
                      <a:pt x="1354" y="4703"/>
                      <a:pt x="1331" y="4850"/>
                    </a:cubicBezTo>
                    <a:cubicBezTo>
                      <a:pt x="1226" y="4885"/>
                      <a:pt x="1124" y="4929"/>
                      <a:pt x="1028" y="4983"/>
                    </a:cubicBezTo>
                    <a:cubicBezTo>
                      <a:pt x="580" y="5236"/>
                      <a:pt x="279" y="5755"/>
                      <a:pt x="607" y="6225"/>
                    </a:cubicBezTo>
                    <a:cubicBezTo>
                      <a:pt x="501" y="6370"/>
                      <a:pt x="391" y="6512"/>
                      <a:pt x="289" y="6663"/>
                    </a:cubicBezTo>
                    <a:cubicBezTo>
                      <a:pt x="0" y="7088"/>
                      <a:pt x="409" y="7542"/>
                      <a:pt x="828" y="7542"/>
                    </a:cubicBezTo>
                    <a:cubicBezTo>
                      <a:pt x="965" y="7542"/>
                      <a:pt x="1103" y="7493"/>
                      <a:pt x="1219" y="7379"/>
                    </a:cubicBezTo>
                    <a:lnTo>
                      <a:pt x="1420" y="7175"/>
                    </a:lnTo>
                    <a:cubicBezTo>
                      <a:pt x="1668" y="7398"/>
                      <a:pt x="1969" y="7492"/>
                      <a:pt x="2278" y="7492"/>
                    </a:cubicBezTo>
                    <a:cubicBezTo>
                      <a:pt x="3258" y="7492"/>
                      <a:pt x="4316" y="6546"/>
                      <a:pt x="4005" y="5750"/>
                    </a:cubicBezTo>
                    <a:cubicBezTo>
                      <a:pt x="5033" y="5113"/>
                      <a:pt x="5989" y="4152"/>
                      <a:pt x="6508" y="3058"/>
                    </a:cubicBezTo>
                    <a:cubicBezTo>
                      <a:pt x="6543" y="3065"/>
                      <a:pt x="6579" y="3069"/>
                      <a:pt x="6615" y="3069"/>
                    </a:cubicBezTo>
                    <a:cubicBezTo>
                      <a:pt x="6750" y="3069"/>
                      <a:pt x="6888" y="3017"/>
                      <a:pt x="7006" y="2889"/>
                    </a:cubicBezTo>
                    <a:cubicBezTo>
                      <a:pt x="7011" y="2884"/>
                      <a:pt x="7013" y="2879"/>
                      <a:pt x="7020" y="2872"/>
                    </a:cubicBezTo>
                    <a:cubicBezTo>
                      <a:pt x="7079" y="2905"/>
                      <a:pt x="7144" y="2926"/>
                      <a:pt x="7211" y="2935"/>
                    </a:cubicBezTo>
                    <a:cubicBezTo>
                      <a:pt x="7323" y="3001"/>
                      <a:pt x="7440" y="3033"/>
                      <a:pt x="7553" y="3033"/>
                    </a:cubicBezTo>
                    <a:cubicBezTo>
                      <a:pt x="7838" y="3033"/>
                      <a:pt x="8090" y="2828"/>
                      <a:pt x="8123" y="2472"/>
                    </a:cubicBezTo>
                    <a:cubicBezTo>
                      <a:pt x="8135" y="2323"/>
                      <a:pt x="8135" y="2174"/>
                      <a:pt x="8119" y="2027"/>
                    </a:cubicBezTo>
                    <a:cubicBezTo>
                      <a:pt x="8119" y="2016"/>
                      <a:pt x="8123" y="2009"/>
                      <a:pt x="8123" y="2000"/>
                    </a:cubicBezTo>
                    <a:cubicBezTo>
                      <a:pt x="8112" y="1792"/>
                      <a:pt x="8084" y="1585"/>
                      <a:pt x="8040" y="1381"/>
                    </a:cubicBezTo>
                    <a:cubicBezTo>
                      <a:pt x="8030" y="1220"/>
                      <a:pt x="8012" y="1059"/>
                      <a:pt x="7982" y="897"/>
                    </a:cubicBezTo>
                    <a:cubicBezTo>
                      <a:pt x="7956" y="734"/>
                      <a:pt x="7856" y="638"/>
                      <a:pt x="7740" y="573"/>
                    </a:cubicBezTo>
                    <a:cubicBezTo>
                      <a:pt x="7688" y="473"/>
                      <a:pt x="7632" y="376"/>
                      <a:pt x="7570" y="283"/>
                    </a:cubicBezTo>
                    <a:cubicBezTo>
                      <a:pt x="7438" y="89"/>
                      <a:pt x="7254" y="0"/>
                      <a:pt x="7072"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217;p45">
                <a:extLst>
                  <a:ext uri="{FF2B5EF4-FFF2-40B4-BE49-F238E27FC236}">
                    <a16:creationId xmlns:a16="http://schemas.microsoft.com/office/drawing/2014/main" id="{4A49FE28-BF59-41F5-BE8C-DC2A8B1F5C93}"/>
                  </a:ext>
                </a:extLst>
              </p:cNvPr>
              <p:cNvSpPr/>
              <p:nvPr/>
            </p:nvSpPr>
            <p:spPr>
              <a:xfrm>
                <a:off x="4961075" y="2703125"/>
                <a:ext cx="173150" cy="171600"/>
              </a:xfrm>
              <a:custGeom>
                <a:avLst/>
                <a:gdLst/>
                <a:ahLst/>
                <a:cxnLst/>
                <a:rect l="l" t="t" r="r" b="b"/>
                <a:pathLst>
                  <a:path w="6926" h="6864" extrusionOk="0">
                    <a:moveTo>
                      <a:pt x="891" y="0"/>
                    </a:moveTo>
                    <a:cubicBezTo>
                      <a:pt x="583" y="0"/>
                      <a:pt x="296" y="243"/>
                      <a:pt x="293" y="587"/>
                    </a:cubicBezTo>
                    <a:cubicBezTo>
                      <a:pt x="295" y="669"/>
                      <a:pt x="302" y="750"/>
                      <a:pt x="314" y="831"/>
                    </a:cubicBezTo>
                    <a:cubicBezTo>
                      <a:pt x="121" y="968"/>
                      <a:pt x="0" y="1199"/>
                      <a:pt x="77" y="1453"/>
                    </a:cubicBezTo>
                    <a:cubicBezTo>
                      <a:pt x="368" y="2416"/>
                      <a:pt x="1091" y="3239"/>
                      <a:pt x="1980" y="3740"/>
                    </a:cubicBezTo>
                    <a:cubicBezTo>
                      <a:pt x="2490" y="4121"/>
                      <a:pt x="3059" y="4419"/>
                      <a:pt x="3662" y="4620"/>
                    </a:cubicBezTo>
                    <a:cubicBezTo>
                      <a:pt x="3679" y="4668"/>
                      <a:pt x="3700" y="4708"/>
                      <a:pt x="3720" y="4752"/>
                    </a:cubicBezTo>
                    <a:cubicBezTo>
                      <a:pt x="3714" y="4947"/>
                      <a:pt x="3734" y="5139"/>
                      <a:pt x="3778" y="5329"/>
                    </a:cubicBezTo>
                    <a:cubicBezTo>
                      <a:pt x="3693" y="5518"/>
                      <a:pt x="3704" y="5753"/>
                      <a:pt x="3890" y="5967"/>
                    </a:cubicBezTo>
                    <a:cubicBezTo>
                      <a:pt x="3930" y="6032"/>
                      <a:pt x="3958" y="6102"/>
                      <a:pt x="3974" y="6178"/>
                    </a:cubicBezTo>
                    <a:cubicBezTo>
                      <a:pt x="4041" y="6418"/>
                      <a:pt x="4209" y="6537"/>
                      <a:pt x="4397" y="6576"/>
                    </a:cubicBezTo>
                    <a:cubicBezTo>
                      <a:pt x="4426" y="6607"/>
                      <a:pt x="4453" y="6642"/>
                      <a:pt x="4481" y="6676"/>
                    </a:cubicBezTo>
                    <a:cubicBezTo>
                      <a:pt x="4596" y="6808"/>
                      <a:pt x="4728" y="6863"/>
                      <a:pt x="4859" y="6863"/>
                    </a:cubicBezTo>
                    <a:cubicBezTo>
                      <a:pt x="4997" y="6863"/>
                      <a:pt x="5133" y="6801"/>
                      <a:pt x="5244" y="6704"/>
                    </a:cubicBezTo>
                    <a:cubicBezTo>
                      <a:pt x="5324" y="6714"/>
                      <a:pt x="5405" y="6720"/>
                      <a:pt x="5486" y="6721"/>
                    </a:cubicBezTo>
                    <a:cubicBezTo>
                      <a:pt x="5556" y="6753"/>
                      <a:pt x="5610" y="6798"/>
                      <a:pt x="5685" y="6826"/>
                    </a:cubicBezTo>
                    <a:cubicBezTo>
                      <a:pt x="5741" y="6848"/>
                      <a:pt x="5796" y="6858"/>
                      <a:pt x="5850" y="6858"/>
                    </a:cubicBezTo>
                    <a:cubicBezTo>
                      <a:pt x="6024" y="6858"/>
                      <a:pt x="6180" y="6754"/>
                      <a:pt x="6287" y="6613"/>
                    </a:cubicBezTo>
                    <a:cubicBezTo>
                      <a:pt x="6290" y="6612"/>
                      <a:pt x="6294" y="6612"/>
                      <a:pt x="6297" y="6612"/>
                    </a:cubicBezTo>
                    <a:cubicBezTo>
                      <a:pt x="6303" y="6612"/>
                      <a:pt x="6309" y="6613"/>
                      <a:pt x="6315" y="6613"/>
                    </a:cubicBezTo>
                    <a:cubicBezTo>
                      <a:pt x="6618" y="6574"/>
                      <a:pt x="6925" y="6372"/>
                      <a:pt x="6906" y="6022"/>
                    </a:cubicBezTo>
                    <a:cubicBezTo>
                      <a:pt x="6824" y="4585"/>
                      <a:pt x="5989" y="3105"/>
                      <a:pt x="4695" y="2427"/>
                    </a:cubicBezTo>
                    <a:cubicBezTo>
                      <a:pt x="4340" y="2074"/>
                      <a:pt x="3923" y="1792"/>
                      <a:pt x="3465" y="1594"/>
                    </a:cubicBezTo>
                    <a:cubicBezTo>
                      <a:pt x="2759" y="973"/>
                      <a:pt x="1899" y="480"/>
                      <a:pt x="1180" y="77"/>
                    </a:cubicBezTo>
                    <a:cubicBezTo>
                      <a:pt x="1087" y="24"/>
                      <a:pt x="988" y="0"/>
                      <a:pt x="891"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218;p45">
                <a:extLst>
                  <a:ext uri="{FF2B5EF4-FFF2-40B4-BE49-F238E27FC236}">
                    <a16:creationId xmlns:a16="http://schemas.microsoft.com/office/drawing/2014/main" id="{90CD8E65-AB70-4CAE-9BE6-0B6A394CD3DC}"/>
                  </a:ext>
                </a:extLst>
              </p:cNvPr>
              <p:cNvSpPr/>
              <p:nvPr/>
            </p:nvSpPr>
            <p:spPr>
              <a:xfrm>
                <a:off x="6677775" y="2389750"/>
                <a:ext cx="374350" cy="301250"/>
              </a:xfrm>
              <a:custGeom>
                <a:avLst/>
                <a:gdLst/>
                <a:ahLst/>
                <a:cxnLst/>
                <a:rect l="l" t="t" r="r" b="b"/>
                <a:pathLst>
                  <a:path w="14974" h="12050" extrusionOk="0">
                    <a:moveTo>
                      <a:pt x="2508" y="1"/>
                    </a:moveTo>
                    <a:cubicBezTo>
                      <a:pt x="2426" y="1"/>
                      <a:pt x="2339" y="22"/>
                      <a:pt x="2249" y="70"/>
                    </a:cubicBezTo>
                    <a:cubicBezTo>
                      <a:pt x="2179" y="45"/>
                      <a:pt x="2103" y="32"/>
                      <a:pt x="2027" y="32"/>
                    </a:cubicBezTo>
                    <a:cubicBezTo>
                      <a:pt x="1732" y="32"/>
                      <a:pt x="1434" y="223"/>
                      <a:pt x="1430" y="603"/>
                    </a:cubicBezTo>
                    <a:cubicBezTo>
                      <a:pt x="1430" y="664"/>
                      <a:pt x="1439" y="722"/>
                      <a:pt x="1440" y="784"/>
                    </a:cubicBezTo>
                    <a:cubicBezTo>
                      <a:pt x="1386" y="852"/>
                      <a:pt x="1335" y="924"/>
                      <a:pt x="1290" y="1001"/>
                    </a:cubicBezTo>
                    <a:cubicBezTo>
                      <a:pt x="1141" y="975"/>
                      <a:pt x="990" y="961"/>
                      <a:pt x="839" y="957"/>
                    </a:cubicBezTo>
                    <a:cubicBezTo>
                      <a:pt x="364" y="957"/>
                      <a:pt x="1" y="1629"/>
                      <a:pt x="420" y="1966"/>
                    </a:cubicBezTo>
                    <a:cubicBezTo>
                      <a:pt x="653" y="2153"/>
                      <a:pt x="878" y="2351"/>
                      <a:pt x="1100" y="2551"/>
                    </a:cubicBezTo>
                    <a:cubicBezTo>
                      <a:pt x="1114" y="2593"/>
                      <a:pt x="1132" y="2635"/>
                      <a:pt x="1155" y="2674"/>
                    </a:cubicBezTo>
                    <a:cubicBezTo>
                      <a:pt x="1156" y="2677"/>
                      <a:pt x="1160" y="2681"/>
                      <a:pt x="1163" y="2684"/>
                    </a:cubicBezTo>
                    <a:cubicBezTo>
                      <a:pt x="1484" y="3574"/>
                      <a:pt x="2307" y="4438"/>
                      <a:pt x="3194" y="5106"/>
                    </a:cubicBezTo>
                    <a:cubicBezTo>
                      <a:pt x="3804" y="5669"/>
                      <a:pt x="4481" y="6151"/>
                      <a:pt x="5195" y="6444"/>
                    </a:cubicBezTo>
                    <a:cubicBezTo>
                      <a:pt x="5839" y="6976"/>
                      <a:pt x="6517" y="7460"/>
                      <a:pt x="7273" y="7845"/>
                    </a:cubicBezTo>
                    <a:cubicBezTo>
                      <a:pt x="7366" y="7894"/>
                      <a:pt x="7458" y="7915"/>
                      <a:pt x="7546" y="7915"/>
                    </a:cubicBezTo>
                    <a:cubicBezTo>
                      <a:pt x="7683" y="7915"/>
                      <a:pt x="7810" y="7863"/>
                      <a:pt x="7911" y="7782"/>
                    </a:cubicBezTo>
                    <a:cubicBezTo>
                      <a:pt x="8683" y="8403"/>
                      <a:pt x="9455" y="9022"/>
                      <a:pt x="10223" y="9643"/>
                    </a:cubicBezTo>
                    <a:cubicBezTo>
                      <a:pt x="10358" y="9752"/>
                      <a:pt x="10498" y="9796"/>
                      <a:pt x="10629" y="9796"/>
                    </a:cubicBezTo>
                    <a:cubicBezTo>
                      <a:pt x="10652" y="9796"/>
                      <a:pt x="10675" y="9795"/>
                      <a:pt x="10698" y="9792"/>
                    </a:cubicBezTo>
                    <a:cubicBezTo>
                      <a:pt x="10940" y="9980"/>
                      <a:pt x="11185" y="10165"/>
                      <a:pt x="11434" y="10346"/>
                    </a:cubicBezTo>
                    <a:cubicBezTo>
                      <a:pt x="11510" y="10492"/>
                      <a:pt x="11596" y="10578"/>
                      <a:pt x="11759" y="10707"/>
                    </a:cubicBezTo>
                    <a:cubicBezTo>
                      <a:pt x="11773" y="10718"/>
                      <a:pt x="11789" y="10718"/>
                      <a:pt x="11803" y="10728"/>
                    </a:cubicBezTo>
                    <a:cubicBezTo>
                      <a:pt x="12211" y="11126"/>
                      <a:pt x="12622" y="11516"/>
                      <a:pt x="13058" y="11888"/>
                    </a:cubicBezTo>
                    <a:cubicBezTo>
                      <a:pt x="13186" y="11996"/>
                      <a:pt x="13340" y="12050"/>
                      <a:pt x="13489" y="12050"/>
                    </a:cubicBezTo>
                    <a:cubicBezTo>
                      <a:pt x="13733" y="12050"/>
                      <a:pt x="13964" y="11907"/>
                      <a:pt x="14046" y="11626"/>
                    </a:cubicBezTo>
                    <a:cubicBezTo>
                      <a:pt x="14117" y="11381"/>
                      <a:pt x="14105" y="11137"/>
                      <a:pt x="14061" y="10898"/>
                    </a:cubicBezTo>
                    <a:cubicBezTo>
                      <a:pt x="14165" y="10874"/>
                      <a:pt x="14267" y="10841"/>
                      <a:pt x="14365" y="10799"/>
                    </a:cubicBezTo>
                    <a:cubicBezTo>
                      <a:pt x="14974" y="10531"/>
                      <a:pt x="14593" y="9722"/>
                      <a:pt x="14027" y="9722"/>
                    </a:cubicBezTo>
                    <a:cubicBezTo>
                      <a:pt x="13945" y="9722"/>
                      <a:pt x="13858" y="9739"/>
                      <a:pt x="13770" y="9778"/>
                    </a:cubicBezTo>
                    <a:cubicBezTo>
                      <a:pt x="13742" y="9790"/>
                      <a:pt x="13710" y="9795"/>
                      <a:pt x="13674" y="9795"/>
                    </a:cubicBezTo>
                    <a:cubicBezTo>
                      <a:pt x="13631" y="9795"/>
                      <a:pt x="13583" y="9788"/>
                      <a:pt x="13534" y="9776"/>
                    </a:cubicBezTo>
                    <a:cubicBezTo>
                      <a:pt x="13027" y="9096"/>
                      <a:pt x="12301" y="8500"/>
                      <a:pt x="11818" y="8068"/>
                    </a:cubicBezTo>
                    <a:cubicBezTo>
                      <a:pt x="10188" y="6611"/>
                      <a:pt x="8278" y="5466"/>
                      <a:pt x="6689" y="3965"/>
                    </a:cubicBezTo>
                    <a:cubicBezTo>
                      <a:pt x="6585" y="3865"/>
                      <a:pt x="6447" y="3811"/>
                      <a:pt x="6303" y="3811"/>
                    </a:cubicBezTo>
                    <a:cubicBezTo>
                      <a:pt x="6292" y="3811"/>
                      <a:pt x="6281" y="3811"/>
                      <a:pt x="6270" y="3812"/>
                    </a:cubicBezTo>
                    <a:cubicBezTo>
                      <a:pt x="5437" y="2614"/>
                      <a:pt x="4195" y="1615"/>
                      <a:pt x="2807" y="1171"/>
                    </a:cubicBezTo>
                    <a:cubicBezTo>
                      <a:pt x="2843" y="1120"/>
                      <a:pt x="2871" y="1068"/>
                      <a:pt x="2910" y="1020"/>
                    </a:cubicBezTo>
                    <a:cubicBezTo>
                      <a:pt x="3236" y="622"/>
                      <a:pt x="2952" y="1"/>
                      <a:pt x="2508"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219;p45">
                <a:extLst>
                  <a:ext uri="{FF2B5EF4-FFF2-40B4-BE49-F238E27FC236}">
                    <a16:creationId xmlns:a16="http://schemas.microsoft.com/office/drawing/2014/main" id="{D2CAE2F2-E04F-423D-BCAA-C276EFF10099}"/>
                  </a:ext>
                </a:extLst>
              </p:cNvPr>
              <p:cNvSpPr/>
              <p:nvPr/>
            </p:nvSpPr>
            <p:spPr>
              <a:xfrm>
                <a:off x="3776350" y="2448250"/>
                <a:ext cx="179775" cy="365550"/>
              </a:xfrm>
              <a:custGeom>
                <a:avLst/>
                <a:gdLst/>
                <a:ahLst/>
                <a:cxnLst/>
                <a:rect l="l" t="t" r="r" b="b"/>
                <a:pathLst>
                  <a:path w="7191" h="14622" extrusionOk="0">
                    <a:moveTo>
                      <a:pt x="6413" y="1"/>
                    </a:moveTo>
                    <a:cubicBezTo>
                      <a:pt x="6163" y="1"/>
                      <a:pt x="5922" y="138"/>
                      <a:pt x="5846" y="457"/>
                    </a:cubicBezTo>
                    <a:cubicBezTo>
                      <a:pt x="4687" y="5284"/>
                      <a:pt x="2347" y="9241"/>
                      <a:pt x="241" y="13651"/>
                    </a:cubicBezTo>
                    <a:cubicBezTo>
                      <a:pt x="0" y="14157"/>
                      <a:pt x="444" y="14622"/>
                      <a:pt x="859" y="14622"/>
                    </a:cubicBezTo>
                    <a:cubicBezTo>
                      <a:pt x="1048" y="14622"/>
                      <a:pt x="1231" y="14526"/>
                      <a:pt x="1341" y="14295"/>
                    </a:cubicBezTo>
                    <a:cubicBezTo>
                      <a:pt x="3496" y="9781"/>
                      <a:pt x="5890" y="5735"/>
                      <a:pt x="7075" y="795"/>
                    </a:cubicBezTo>
                    <a:cubicBezTo>
                      <a:pt x="7190" y="315"/>
                      <a:pt x="6791" y="1"/>
                      <a:pt x="641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220;p45">
                <a:extLst>
                  <a:ext uri="{FF2B5EF4-FFF2-40B4-BE49-F238E27FC236}">
                    <a16:creationId xmlns:a16="http://schemas.microsoft.com/office/drawing/2014/main" id="{0229DB1A-9124-419D-A853-6872B5E6367B}"/>
                  </a:ext>
                </a:extLst>
              </p:cNvPr>
              <p:cNvSpPr/>
              <p:nvPr/>
            </p:nvSpPr>
            <p:spPr>
              <a:xfrm>
                <a:off x="3927550" y="2578125"/>
                <a:ext cx="143550" cy="317425"/>
              </a:xfrm>
              <a:custGeom>
                <a:avLst/>
                <a:gdLst/>
                <a:ahLst/>
                <a:cxnLst/>
                <a:rect l="l" t="t" r="r" b="b"/>
                <a:pathLst>
                  <a:path w="5742" h="12697" extrusionOk="0">
                    <a:moveTo>
                      <a:pt x="4963" y="0"/>
                    </a:moveTo>
                    <a:cubicBezTo>
                      <a:pt x="4714" y="0"/>
                      <a:pt x="4476" y="138"/>
                      <a:pt x="4405" y="458"/>
                    </a:cubicBezTo>
                    <a:cubicBezTo>
                      <a:pt x="3510" y="4468"/>
                      <a:pt x="1404" y="8023"/>
                      <a:pt x="152" y="11914"/>
                    </a:cubicBezTo>
                    <a:cubicBezTo>
                      <a:pt x="1" y="12387"/>
                      <a:pt x="388" y="12697"/>
                      <a:pt x="775" y="12697"/>
                    </a:cubicBezTo>
                    <a:cubicBezTo>
                      <a:pt x="1029" y="12697"/>
                      <a:pt x="1282" y="12563"/>
                      <a:pt x="1381" y="12254"/>
                    </a:cubicBezTo>
                    <a:cubicBezTo>
                      <a:pt x="2633" y="8360"/>
                      <a:pt x="4738" y="4812"/>
                      <a:pt x="5634" y="796"/>
                    </a:cubicBezTo>
                    <a:cubicBezTo>
                      <a:pt x="5741" y="315"/>
                      <a:pt x="5339" y="0"/>
                      <a:pt x="4963"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221;p45">
                <a:extLst>
                  <a:ext uri="{FF2B5EF4-FFF2-40B4-BE49-F238E27FC236}">
                    <a16:creationId xmlns:a16="http://schemas.microsoft.com/office/drawing/2014/main" id="{B1B8654E-2E1E-4F5E-A4D2-31B25917FFE9}"/>
                  </a:ext>
                </a:extLst>
              </p:cNvPr>
              <p:cNvSpPr/>
              <p:nvPr/>
            </p:nvSpPr>
            <p:spPr>
              <a:xfrm>
                <a:off x="4069050" y="2581200"/>
                <a:ext cx="159000" cy="389225"/>
              </a:xfrm>
              <a:custGeom>
                <a:avLst/>
                <a:gdLst/>
                <a:ahLst/>
                <a:cxnLst/>
                <a:rect l="l" t="t" r="r" b="b"/>
                <a:pathLst>
                  <a:path w="6360" h="15569" extrusionOk="0">
                    <a:moveTo>
                      <a:pt x="5583" y="1"/>
                    </a:moveTo>
                    <a:cubicBezTo>
                      <a:pt x="5332" y="1"/>
                      <a:pt x="5088" y="137"/>
                      <a:pt x="5005" y="452"/>
                    </a:cubicBezTo>
                    <a:cubicBezTo>
                      <a:pt x="4388" y="2799"/>
                      <a:pt x="4098" y="5229"/>
                      <a:pt x="3376" y="7544"/>
                    </a:cubicBezTo>
                    <a:cubicBezTo>
                      <a:pt x="2608" y="10004"/>
                      <a:pt x="1263" y="12244"/>
                      <a:pt x="226" y="14592"/>
                    </a:cubicBezTo>
                    <a:cubicBezTo>
                      <a:pt x="0" y="15102"/>
                      <a:pt x="447" y="15568"/>
                      <a:pt x="857" y="15568"/>
                    </a:cubicBezTo>
                    <a:cubicBezTo>
                      <a:pt x="1044" y="15568"/>
                      <a:pt x="1224" y="15471"/>
                      <a:pt x="1328" y="15235"/>
                    </a:cubicBezTo>
                    <a:cubicBezTo>
                      <a:pt x="2282" y="13073"/>
                      <a:pt x="3481" y="11009"/>
                      <a:pt x="4297" y="8789"/>
                    </a:cubicBezTo>
                    <a:cubicBezTo>
                      <a:pt x="5244" y="6209"/>
                      <a:pt x="5536" y="3442"/>
                      <a:pt x="6233" y="792"/>
                    </a:cubicBezTo>
                    <a:cubicBezTo>
                      <a:pt x="6359" y="314"/>
                      <a:pt x="5964" y="1"/>
                      <a:pt x="5583"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222;p45">
                <a:extLst>
                  <a:ext uri="{FF2B5EF4-FFF2-40B4-BE49-F238E27FC236}">
                    <a16:creationId xmlns:a16="http://schemas.microsoft.com/office/drawing/2014/main" id="{16C7F4A5-29D8-473B-B3BB-259478E22D24}"/>
                  </a:ext>
                </a:extLst>
              </p:cNvPr>
              <p:cNvSpPr/>
              <p:nvPr/>
            </p:nvSpPr>
            <p:spPr>
              <a:xfrm>
                <a:off x="5226650" y="2602175"/>
                <a:ext cx="94775" cy="308075"/>
              </a:xfrm>
              <a:custGeom>
                <a:avLst/>
                <a:gdLst/>
                <a:ahLst/>
                <a:cxnLst/>
                <a:rect l="l" t="t" r="r" b="b"/>
                <a:pathLst>
                  <a:path w="3791" h="12323" extrusionOk="0">
                    <a:moveTo>
                      <a:pt x="774" y="0"/>
                    </a:moveTo>
                    <a:cubicBezTo>
                      <a:pt x="387" y="0"/>
                      <a:pt x="1" y="309"/>
                      <a:pt x="159" y="779"/>
                    </a:cubicBezTo>
                    <a:cubicBezTo>
                      <a:pt x="1365" y="4392"/>
                      <a:pt x="1195" y="8269"/>
                      <a:pt x="2403" y="11882"/>
                    </a:cubicBezTo>
                    <a:cubicBezTo>
                      <a:pt x="2505" y="12189"/>
                      <a:pt x="2761" y="12322"/>
                      <a:pt x="3016" y="12322"/>
                    </a:cubicBezTo>
                    <a:cubicBezTo>
                      <a:pt x="3404" y="12322"/>
                      <a:pt x="3790" y="12014"/>
                      <a:pt x="3632" y="11543"/>
                    </a:cubicBezTo>
                    <a:cubicBezTo>
                      <a:pt x="2424" y="7931"/>
                      <a:pt x="2594" y="4053"/>
                      <a:pt x="1388" y="441"/>
                    </a:cubicBezTo>
                    <a:cubicBezTo>
                      <a:pt x="1285" y="134"/>
                      <a:pt x="1029"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223;p45">
                <a:extLst>
                  <a:ext uri="{FF2B5EF4-FFF2-40B4-BE49-F238E27FC236}">
                    <a16:creationId xmlns:a16="http://schemas.microsoft.com/office/drawing/2014/main" id="{915B1CA8-BDF8-4618-947E-93E1ACB25E02}"/>
                  </a:ext>
                </a:extLst>
              </p:cNvPr>
              <p:cNvSpPr/>
              <p:nvPr/>
            </p:nvSpPr>
            <p:spPr>
              <a:xfrm>
                <a:off x="5451750" y="2616675"/>
                <a:ext cx="193150" cy="391525"/>
              </a:xfrm>
              <a:custGeom>
                <a:avLst/>
                <a:gdLst/>
                <a:ahLst/>
                <a:cxnLst/>
                <a:rect l="l" t="t" r="r" b="b"/>
                <a:pathLst>
                  <a:path w="7726" h="15661" extrusionOk="0">
                    <a:moveTo>
                      <a:pt x="775" y="1"/>
                    </a:moveTo>
                    <a:cubicBezTo>
                      <a:pt x="394" y="1"/>
                      <a:pt x="0" y="312"/>
                      <a:pt x="131" y="790"/>
                    </a:cubicBezTo>
                    <a:cubicBezTo>
                      <a:pt x="1538" y="5920"/>
                      <a:pt x="3660" y="10761"/>
                      <a:pt x="6337" y="15352"/>
                    </a:cubicBezTo>
                    <a:cubicBezTo>
                      <a:pt x="6464" y="15570"/>
                      <a:pt x="6656" y="15660"/>
                      <a:pt x="6849" y="15660"/>
                    </a:cubicBezTo>
                    <a:cubicBezTo>
                      <a:pt x="7284" y="15660"/>
                      <a:pt x="7725" y="15201"/>
                      <a:pt x="7439" y="14709"/>
                    </a:cubicBezTo>
                    <a:cubicBezTo>
                      <a:pt x="4815" y="10211"/>
                      <a:pt x="2737" y="5476"/>
                      <a:pt x="1361" y="452"/>
                    </a:cubicBezTo>
                    <a:cubicBezTo>
                      <a:pt x="1274" y="137"/>
                      <a:pt x="1027" y="1"/>
                      <a:pt x="775"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224;p45">
                <a:extLst>
                  <a:ext uri="{FF2B5EF4-FFF2-40B4-BE49-F238E27FC236}">
                    <a16:creationId xmlns:a16="http://schemas.microsoft.com/office/drawing/2014/main" id="{D419ABDB-FD29-4038-90D0-3D6545EFFF42}"/>
                  </a:ext>
                </a:extLst>
              </p:cNvPr>
              <p:cNvSpPr/>
              <p:nvPr/>
            </p:nvSpPr>
            <p:spPr>
              <a:xfrm>
                <a:off x="5642400" y="2682250"/>
                <a:ext cx="149850" cy="231600"/>
              </a:xfrm>
              <a:custGeom>
                <a:avLst/>
                <a:gdLst/>
                <a:ahLst/>
                <a:cxnLst/>
                <a:rect l="l" t="t" r="r" b="b"/>
                <a:pathLst>
                  <a:path w="5994" h="9264" extrusionOk="0">
                    <a:moveTo>
                      <a:pt x="774" y="0"/>
                    </a:moveTo>
                    <a:cubicBezTo>
                      <a:pt x="380" y="0"/>
                      <a:pt x="0" y="304"/>
                      <a:pt x="183" y="766"/>
                    </a:cubicBezTo>
                    <a:cubicBezTo>
                      <a:pt x="1330" y="3674"/>
                      <a:pt x="3104" y="6231"/>
                      <a:pt x="4618" y="8950"/>
                    </a:cubicBezTo>
                    <a:cubicBezTo>
                      <a:pt x="4740" y="9172"/>
                      <a:pt x="4930" y="9263"/>
                      <a:pt x="5122" y="9263"/>
                    </a:cubicBezTo>
                    <a:cubicBezTo>
                      <a:pt x="5552" y="9263"/>
                      <a:pt x="5994" y="8803"/>
                      <a:pt x="5717" y="8307"/>
                    </a:cubicBezTo>
                    <a:cubicBezTo>
                      <a:pt x="4262" y="5690"/>
                      <a:pt x="2515" y="3227"/>
                      <a:pt x="1412" y="428"/>
                    </a:cubicBezTo>
                    <a:cubicBezTo>
                      <a:pt x="1294" y="129"/>
                      <a:pt x="1031" y="0"/>
                      <a:pt x="774" y="0"/>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225;p45">
                <a:extLst>
                  <a:ext uri="{FF2B5EF4-FFF2-40B4-BE49-F238E27FC236}">
                    <a16:creationId xmlns:a16="http://schemas.microsoft.com/office/drawing/2014/main" id="{F88DD8D7-FADB-49D3-A1C1-1DFC64E7282D}"/>
                  </a:ext>
                </a:extLst>
              </p:cNvPr>
              <p:cNvSpPr/>
              <p:nvPr/>
            </p:nvSpPr>
            <p:spPr>
              <a:xfrm>
                <a:off x="4270175" y="4243875"/>
                <a:ext cx="82225" cy="63725"/>
              </a:xfrm>
              <a:custGeom>
                <a:avLst/>
                <a:gdLst/>
                <a:ahLst/>
                <a:cxnLst/>
                <a:rect l="l" t="t" r="r" b="b"/>
                <a:pathLst>
                  <a:path w="3289" h="2549" extrusionOk="0">
                    <a:moveTo>
                      <a:pt x="1646" y="1"/>
                    </a:moveTo>
                    <a:cubicBezTo>
                      <a:pt x="1" y="1"/>
                      <a:pt x="1" y="2549"/>
                      <a:pt x="1646" y="2549"/>
                    </a:cubicBezTo>
                    <a:cubicBezTo>
                      <a:pt x="3289" y="2549"/>
                      <a:pt x="3289" y="1"/>
                      <a:pt x="1646"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226;p45">
                <a:extLst>
                  <a:ext uri="{FF2B5EF4-FFF2-40B4-BE49-F238E27FC236}">
                    <a16:creationId xmlns:a16="http://schemas.microsoft.com/office/drawing/2014/main" id="{78840604-5A98-4E6A-95F7-387E73D0511E}"/>
                  </a:ext>
                </a:extLst>
              </p:cNvPr>
              <p:cNvSpPr/>
              <p:nvPr/>
            </p:nvSpPr>
            <p:spPr>
              <a:xfrm>
                <a:off x="6666425" y="2659125"/>
                <a:ext cx="82225" cy="63775"/>
              </a:xfrm>
              <a:custGeom>
                <a:avLst/>
                <a:gdLst/>
                <a:ahLst/>
                <a:cxnLst/>
                <a:rect l="l" t="t" r="r" b="b"/>
                <a:pathLst>
                  <a:path w="3289" h="2551" extrusionOk="0">
                    <a:moveTo>
                      <a:pt x="1644" y="1"/>
                    </a:moveTo>
                    <a:cubicBezTo>
                      <a:pt x="1" y="1"/>
                      <a:pt x="1" y="2550"/>
                      <a:pt x="1644" y="2550"/>
                    </a:cubicBezTo>
                    <a:cubicBezTo>
                      <a:pt x="3289" y="2550"/>
                      <a:pt x="3289" y="1"/>
                      <a:pt x="1644" y="1"/>
                    </a:cubicBez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2227;p45">
              <a:extLst>
                <a:ext uri="{FF2B5EF4-FFF2-40B4-BE49-F238E27FC236}">
                  <a16:creationId xmlns:a16="http://schemas.microsoft.com/office/drawing/2014/main" id="{7CD43A08-D2C4-48BA-8DAB-59BA13A40B03}"/>
                </a:ext>
              </a:extLst>
            </p:cNvPr>
            <p:cNvGrpSpPr/>
            <p:nvPr/>
          </p:nvGrpSpPr>
          <p:grpSpPr>
            <a:xfrm>
              <a:off x="5356934" y="3278235"/>
              <a:ext cx="407487" cy="234180"/>
              <a:chOff x="3380175" y="493600"/>
              <a:chExt cx="356725" cy="205025"/>
            </a:xfrm>
          </p:grpSpPr>
          <p:sp>
            <p:nvSpPr>
              <p:cNvPr id="101" name="Google Shape;2228;p45">
                <a:extLst>
                  <a:ext uri="{FF2B5EF4-FFF2-40B4-BE49-F238E27FC236}">
                    <a16:creationId xmlns:a16="http://schemas.microsoft.com/office/drawing/2014/main" id="{AE0E7340-49B1-4C55-BA81-833E716BD0E9}"/>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2229;p45">
                <a:extLst>
                  <a:ext uri="{FF2B5EF4-FFF2-40B4-BE49-F238E27FC236}">
                    <a16:creationId xmlns:a16="http://schemas.microsoft.com/office/drawing/2014/main" id="{2E65B1E0-6B16-4091-82BF-6C467A1CBE9E}"/>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2230;p45">
                <a:extLst>
                  <a:ext uri="{FF2B5EF4-FFF2-40B4-BE49-F238E27FC236}">
                    <a16:creationId xmlns:a16="http://schemas.microsoft.com/office/drawing/2014/main" id="{6CCA44C7-B27F-4B6C-B328-2C8EE2403EAC}"/>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2231;p45">
                <a:extLst>
                  <a:ext uri="{FF2B5EF4-FFF2-40B4-BE49-F238E27FC236}">
                    <a16:creationId xmlns:a16="http://schemas.microsoft.com/office/drawing/2014/main" id="{C789166F-80CD-4D9D-8A98-1BCBA0BD8A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232;p45">
                <a:extLst>
                  <a:ext uri="{FF2B5EF4-FFF2-40B4-BE49-F238E27FC236}">
                    <a16:creationId xmlns:a16="http://schemas.microsoft.com/office/drawing/2014/main" id="{E1F045F5-FC6E-45D4-9D37-1E23B258C5DB}"/>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2233;p45">
              <a:extLst>
                <a:ext uri="{FF2B5EF4-FFF2-40B4-BE49-F238E27FC236}">
                  <a16:creationId xmlns:a16="http://schemas.microsoft.com/office/drawing/2014/main" id="{DD306BC9-17A5-4563-9699-284247443177}"/>
                </a:ext>
              </a:extLst>
            </p:cNvPr>
            <p:cNvSpPr/>
            <p:nvPr/>
          </p:nvSpPr>
          <p:spPr>
            <a:xfrm rot="1091532">
              <a:off x="5489438" y="3495043"/>
              <a:ext cx="142455" cy="89086"/>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 name="Google Shape;2234;p45">
              <a:extLst>
                <a:ext uri="{FF2B5EF4-FFF2-40B4-BE49-F238E27FC236}">
                  <a16:creationId xmlns:a16="http://schemas.microsoft.com/office/drawing/2014/main" id="{09DE5FD8-C49C-48D5-940B-0B3ECA909392}"/>
                </a:ext>
              </a:extLst>
            </p:cNvPr>
            <p:cNvGrpSpPr/>
            <p:nvPr/>
          </p:nvGrpSpPr>
          <p:grpSpPr>
            <a:xfrm>
              <a:off x="6223698" y="3332744"/>
              <a:ext cx="329650" cy="189443"/>
              <a:chOff x="3380175" y="493600"/>
              <a:chExt cx="356725" cy="205025"/>
            </a:xfrm>
          </p:grpSpPr>
          <p:sp>
            <p:nvSpPr>
              <p:cNvPr id="96" name="Google Shape;2235;p45">
                <a:extLst>
                  <a:ext uri="{FF2B5EF4-FFF2-40B4-BE49-F238E27FC236}">
                    <a16:creationId xmlns:a16="http://schemas.microsoft.com/office/drawing/2014/main" id="{87368AA0-F365-445A-A72B-838A6E3A4937}"/>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36;p45">
                <a:extLst>
                  <a:ext uri="{FF2B5EF4-FFF2-40B4-BE49-F238E27FC236}">
                    <a16:creationId xmlns:a16="http://schemas.microsoft.com/office/drawing/2014/main" id="{9F471034-10D0-42A5-B004-52B81F3BDCD4}"/>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37;p45">
                <a:extLst>
                  <a:ext uri="{FF2B5EF4-FFF2-40B4-BE49-F238E27FC236}">
                    <a16:creationId xmlns:a16="http://schemas.microsoft.com/office/drawing/2014/main" id="{F9ED3ABE-0C51-4BDC-AC04-436635723B39}"/>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38;p45">
                <a:extLst>
                  <a:ext uri="{FF2B5EF4-FFF2-40B4-BE49-F238E27FC236}">
                    <a16:creationId xmlns:a16="http://schemas.microsoft.com/office/drawing/2014/main" id="{3A79E3A6-33F4-4EFD-BF32-AFDEB12B0297}"/>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2239;p45">
                <a:extLst>
                  <a:ext uri="{FF2B5EF4-FFF2-40B4-BE49-F238E27FC236}">
                    <a16:creationId xmlns:a16="http://schemas.microsoft.com/office/drawing/2014/main" id="{A48646F1-6B7A-41F0-B9CB-ED1609C9582A}"/>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2240;p45">
              <a:extLst>
                <a:ext uri="{FF2B5EF4-FFF2-40B4-BE49-F238E27FC236}">
                  <a16:creationId xmlns:a16="http://schemas.microsoft.com/office/drawing/2014/main" id="{7F2EEA7E-0EBC-48FA-BFEB-94FFC6F60082}"/>
                </a:ext>
              </a:extLst>
            </p:cNvPr>
            <p:cNvSpPr/>
            <p:nvPr/>
          </p:nvSpPr>
          <p:spPr>
            <a:xfrm>
              <a:off x="6335839" y="3509482"/>
              <a:ext cx="105358" cy="60218"/>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14245833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p:cTn id="7" dur="500" fill="hold"/>
                                        <p:tgtEl>
                                          <p:spTgt spid="88"/>
                                        </p:tgtEl>
                                        <p:attrNameLst>
                                          <p:attrName>ppt_w</p:attrName>
                                        </p:attrNameLst>
                                      </p:cBhvr>
                                      <p:tavLst>
                                        <p:tav tm="0">
                                          <p:val>
                                            <p:fltVal val="0"/>
                                          </p:val>
                                        </p:tav>
                                        <p:tav tm="100000">
                                          <p:val>
                                            <p:strVal val="#ppt_w"/>
                                          </p:val>
                                        </p:tav>
                                      </p:tavLst>
                                    </p:anim>
                                    <p:anim calcmode="lin" valueType="num">
                                      <p:cBhvr>
                                        <p:cTn id="8" dur="500" fill="hold"/>
                                        <p:tgtEl>
                                          <p:spTgt spid="88"/>
                                        </p:tgtEl>
                                        <p:attrNameLst>
                                          <p:attrName>ppt_h</p:attrName>
                                        </p:attrNameLst>
                                      </p:cBhvr>
                                      <p:tavLst>
                                        <p:tav tm="0">
                                          <p:val>
                                            <p:fltVal val="0"/>
                                          </p:val>
                                        </p:tav>
                                        <p:tav tm="100000">
                                          <p:val>
                                            <p:strVal val="#ppt_h"/>
                                          </p:val>
                                        </p:tav>
                                      </p:tavLst>
                                    </p:anim>
                                    <p:animEffect transition="in" filter="fade">
                                      <p:cBhvr>
                                        <p:cTn id="9" dur="500"/>
                                        <p:tgtEl>
                                          <p:spTgt spid="88"/>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60" name="Rounded Rectangle 59"/>
          <p:cNvSpPr/>
          <p:nvPr/>
        </p:nvSpPr>
        <p:spPr>
          <a:xfrm>
            <a:off x="2722465" y="795790"/>
            <a:ext cx="2142775" cy="597834"/>
          </a:xfrm>
          <a:prstGeom prst="roundRect">
            <a:avLst/>
          </a:prstGeom>
          <a:solidFill>
            <a:schemeClr val="accent2">
              <a:lumMod val="5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rPr>
              <a:t>Bài 6.29 (Tr20) </a:t>
            </a:r>
            <a:endParaRPr lang="en-US" sz="2000" b="1" dirty="0">
              <a:solidFill>
                <a:schemeClr val="bg1"/>
              </a:solidFill>
            </a:endParaRPr>
          </a:p>
        </p:txBody>
      </p:sp>
      <p:pic>
        <p:nvPicPr>
          <p:cNvPr id="63" name="Picture 2"/>
          <p:cNvPicPr>
            <a:picLocks noChangeAspect="1"/>
          </p:cNvPicPr>
          <p:nvPr/>
        </p:nvPicPr>
        <p:blipFill>
          <a:blip r:embed="rId3"/>
          <a:srcRect/>
          <a:stretch>
            <a:fillRect/>
          </a:stretch>
        </p:blipFill>
        <p:spPr>
          <a:xfrm>
            <a:off x="6155212" y="317451"/>
            <a:ext cx="2111119" cy="1250838"/>
          </a:xfrm>
          <a:prstGeom prst="rect">
            <a:avLst/>
          </a:prstGeom>
        </p:spPr>
      </p:pic>
      <p:sp>
        <p:nvSpPr>
          <p:cNvPr id="3" name="Rectangle 2"/>
          <p:cNvSpPr/>
          <p:nvPr/>
        </p:nvSpPr>
        <p:spPr>
          <a:xfrm>
            <a:off x="544397" y="1623055"/>
            <a:ext cx="7607894" cy="1477328"/>
          </a:xfrm>
          <a:prstGeom prst="rect">
            <a:avLst/>
          </a:prstGeom>
        </p:spPr>
        <p:txBody>
          <a:bodyPr wrap="square">
            <a:spAutoFit/>
          </a:bodyPr>
          <a:lstStyle/>
          <a:p>
            <a:pPr algn="just">
              <a:lnSpc>
                <a:spcPct val="150000"/>
              </a:lnSpc>
            </a:pP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thu</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được</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một</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loại</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thau</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người</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ta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pha</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chế</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kẽm</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nguyên</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chất</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theo</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tỉ</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lệ</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6 : 4.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Tính</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khối</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lượng</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kẽm</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nguyên</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chất</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cần</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thiết</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để</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sản</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xuất</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150 kg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thau</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5212" y="3011832"/>
            <a:ext cx="2308098" cy="1652598"/>
          </a:xfrm>
          <a:prstGeom prst="rect">
            <a:avLst/>
          </a:prstGeom>
        </p:spPr>
      </p:pic>
    </p:spTree>
    <p:extLst>
      <p:ext uri="{BB962C8B-B14F-4D97-AF65-F5344CB8AC3E}">
        <p14:creationId xmlns:p14="http://schemas.microsoft.com/office/powerpoint/2010/main" val="4268720331"/>
      </p:ext>
    </p:extLst>
  </p:cSld>
  <p:clrMapOvr>
    <a:masterClrMapping/>
  </p:clrMapOvr>
  <mc:AlternateContent xmlns:mc="http://schemas.openxmlformats.org/markup-compatibility/2006" xmlns:p14="http://schemas.microsoft.com/office/powerpoint/2010/main">
    <mc:Choice Requires="p14">
      <p:transition spd="med" p14:dur="700">
        <p:wipe dir="d"/>
      </p:transition>
    </mc:Choice>
    <mc:Fallback xmlns="">
      <p:transition spd="med">
        <p:wipe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500"/>
                                        <p:tgtEl>
                                          <p:spTgt spid="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3"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21"/>
          <p:cNvPicPr preferRelativeResize="0"/>
          <p:nvPr/>
        </p:nvPicPr>
        <p:blipFill>
          <a:blip r:embed="rId3">
            <a:alphaModFix/>
          </a:blip>
          <a:stretch>
            <a:fillRect/>
          </a:stretch>
        </p:blipFill>
        <p:spPr>
          <a:xfrm rot="10">
            <a:off x="465762" y="328625"/>
            <a:ext cx="8201590" cy="4424300"/>
          </a:xfrm>
          <a:prstGeom prst="rect">
            <a:avLst/>
          </a:prstGeom>
          <a:noFill/>
          <a:ln>
            <a:noFill/>
          </a:ln>
          <a:effectLst>
            <a:outerShdw blurRad="14288" dist="28575" dir="7680000" algn="bl" rotWithShape="0">
              <a:srgbClr val="000000">
                <a:alpha val="9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177"/>
            <a:ext cx="1579529" cy="1579529"/>
          </a:xfrm>
          <a:prstGeom prst="rect">
            <a:avLst/>
          </a:prstGeom>
        </p:spPr>
      </p:pic>
      <p:sp>
        <p:nvSpPr>
          <p:cNvPr id="19" name="Rectangle 18"/>
          <p:cNvSpPr/>
          <p:nvPr/>
        </p:nvSpPr>
        <p:spPr>
          <a:xfrm>
            <a:off x="2487170" y="1640162"/>
            <a:ext cx="5768059" cy="1015663"/>
          </a:xfrm>
          <a:prstGeom prst="rect">
            <a:avLst/>
          </a:prstGeom>
        </p:spPr>
        <p:txBody>
          <a:bodyPr wrap="square">
            <a:spAutoFit/>
          </a:bodyPr>
          <a:lstStyle/>
          <a:p>
            <a:pPr algn="just" defTabSz="457200">
              <a:lnSpc>
                <a:spcPct val="150000"/>
              </a:lnSpc>
              <a:spcBef>
                <a:spcPts val="600"/>
              </a:spcBef>
              <a:spcAft>
                <a:spcPts val="800"/>
              </a:spcAft>
            </a:pPr>
            <a:r>
              <a:rPr lang="vi-VN" sz="2000" b="1" dirty="0">
                <a:ea typeface="Calibri" panose="020F0502020204030204" pitchFamily="34" charset="0"/>
                <a:cs typeface="Times New Roman" panose="02020603050405020304" pitchFamily="18" charset="0"/>
              </a:rPr>
              <a:t>Giải một số bài toán đơn giản về đại lượng </a:t>
            </a:r>
            <a:r>
              <a:rPr lang="en-US" sz="2000" b="1" dirty="0" smtClean="0">
                <a:ea typeface="Calibri" panose="020F0502020204030204" pitchFamily="34" charset="0"/>
                <a:cs typeface="Times New Roman" panose="02020603050405020304" pitchFamily="18" charset="0"/>
              </a:rPr>
              <a:t>    </a:t>
            </a:r>
            <a:r>
              <a:rPr lang="vi-VN" sz="2000" b="1" dirty="0" smtClean="0">
                <a:ea typeface="Calibri" panose="020F0502020204030204" pitchFamily="34" charset="0"/>
                <a:cs typeface="Times New Roman" panose="02020603050405020304" pitchFamily="18" charset="0"/>
              </a:rPr>
              <a:t>tỉ </a:t>
            </a:r>
            <a:r>
              <a:rPr lang="vi-VN" sz="2000" b="1" dirty="0">
                <a:ea typeface="Calibri" panose="020F0502020204030204" pitchFamily="34" charset="0"/>
                <a:cs typeface="Times New Roman" panose="02020603050405020304" pitchFamily="18" charset="0"/>
              </a:rPr>
              <a:t>lệ </a:t>
            </a:r>
            <a:r>
              <a:rPr lang="vi-VN" sz="2000" b="1" dirty="0" smtClean="0">
                <a:ea typeface="Calibri" panose="020F0502020204030204" pitchFamily="34" charset="0"/>
                <a:cs typeface="Times New Roman" panose="02020603050405020304" pitchFamily="18" charset="0"/>
              </a:rPr>
              <a:t>nghịch</a:t>
            </a:r>
            <a:endParaRPr lang="en-US" sz="2000" dirty="0">
              <a:ea typeface="Calibri" panose="020F0502020204030204" pitchFamily="34" charset="0"/>
              <a:cs typeface="Times New Roman" panose="02020603050405020304" pitchFamily="18" charset="0"/>
            </a:endParaRPr>
          </a:p>
        </p:txBody>
      </p:sp>
      <p:sp>
        <p:nvSpPr>
          <p:cNvPr id="20" name="Rectangle 19"/>
          <p:cNvSpPr/>
          <p:nvPr/>
        </p:nvSpPr>
        <p:spPr>
          <a:xfrm>
            <a:off x="931829" y="1908142"/>
            <a:ext cx="1295400" cy="400110"/>
          </a:xfrm>
          <a:prstGeom prst="rect">
            <a:avLst/>
          </a:prstGeom>
          <a:solidFill>
            <a:srgbClr val="C00000"/>
          </a:solidFill>
        </p:spPr>
        <p:style>
          <a:lnRef idx="3">
            <a:schemeClr val="lt1"/>
          </a:lnRef>
          <a:fillRef idx="1">
            <a:schemeClr val="accent1"/>
          </a:fillRef>
          <a:effectRef idx="1">
            <a:schemeClr val="accent1"/>
          </a:effectRef>
          <a:fontRef idx="minor">
            <a:schemeClr val="lt1"/>
          </a:fontRef>
        </p:style>
        <p:txBody>
          <a:bodyPr wrap="square">
            <a:spAutoFit/>
          </a:bodyPr>
          <a:lstStyle/>
          <a:p>
            <a:pPr algn="ctr" defTabSz="457200">
              <a:buClrTx/>
            </a:pPr>
            <a:r>
              <a:rPr lang="nl-NL" sz="2000" b="1" dirty="0">
                <a:solidFill>
                  <a:srgbClr val="F3F3F3"/>
                </a:solidFill>
                <a:latin typeface="Arial"/>
                <a:ea typeface="Calibri" panose="020F0502020204030204" pitchFamily="34" charset="0"/>
                <a:cs typeface="Times New Roman" panose="02020603050405020304" pitchFamily="18" charset="0"/>
              </a:rPr>
              <a:t> Dạng 3: </a:t>
            </a:r>
            <a:endParaRPr lang="en-US" sz="900" kern="1200" dirty="0">
              <a:solidFill>
                <a:srgbClr val="F3F3F3"/>
              </a:solidFill>
              <a:latin typeface="Arial"/>
            </a:endParaRPr>
          </a:p>
        </p:txBody>
      </p:sp>
      <p:pic>
        <p:nvPicPr>
          <p:cNvPr id="22" name="Picture 10"/>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a:off x="7386542" y="583305"/>
            <a:ext cx="960101" cy="991072"/>
          </a:xfrm>
          <a:prstGeom prst="rect">
            <a:avLst/>
          </a:prstGeom>
        </p:spPr>
      </p:pic>
    </p:spTree>
    <p:extLst>
      <p:ext uri="{BB962C8B-B14F-4D97-AF65-F5344CB8AC3E}">
        <p14:creationId xmlns:p14="http://schemas.microsoft.com/office/powerpoint/2010/main" val="1042172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594952" y="209550"/>
            <a:ext cx="821765" cy="381000"/>
          </a:xfrm>
          <a:prstGeom prst="rect">
            <a:avLst/>
          </a:prstGeom>
        </p:spPr>
      </p:pic>
      <p:pic>
        <p:nvPicPr>
          <p:cNvPr id="24" name="Picture 18"/>
          <p:cNvPicPr>
            <a:picLocks noChangeAspect="1"/>
          </p:cNvPicPr>
          <p:nvPr/>
        </p:nvPicPr>
        <p:blipFill>
          <a:blip r:embed="rId3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a:off x="6016" y="4895850"/>
            <a:ext cx="682170" cy="247650"/>
          </a:xfrm>
          <a:prstGeom prst="rect">
            <a:avLst/>
          </a:prstGeom>
        </p:spPr>
      </p:pic>
      <p:sp>
        <p:nvSpPr>
          <p:cNvPr id="19" name="Rectangle 18"/>
          <p:cNvSpPr/>
          <p:nvPr/>
        </p:nvSpPr>
        <p:spPr>
          <a:xfrm>
            <a:off x="-76200" y="-131693"/>
            <a:ext cx="9460832" cy="379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p>
        </p:txBody>
      </p:sp>
      <p:sp>
        <p:nvSpPr>
          <p:cNvPr id="26" name="TextBox 25"/>
          <p:cNvSpPr txBox="1"/>
          <p:nvPr/>
        </p:nvSpPr>
        <p:spPr>
          <a:xfrm>
            <a:off x="2558197" y="590550"/>
            <a:ext cx="3757863" cy="438582"/>
          </a:xfrm>
          <a:prstGeom prst="rect">
            <a:avLst/>
          </a:prstGeom>
          <a:noFill/>
        </p:spPr>
        <p:txBody>
          <a:bodyPr wrap="square" rtlCol="0">
            <a:spAutoFit/>
          </a:bodyPr>
          <a:lstStyle/>
          <a:p>
            <a:pPr algn="ctr" defTabSz="457200">
              <a:buClrTx/>
              <a:defRPr/>
            </a:pPr>
            <a:r>
              <a:rPr lang="en-US" sz="2250" b="1" kern="1200" dirty="0" err="1">
                <a:solidFill>
                  <a:prstClr val="black"/>
                </a:solidFill>
                <a:latin typeface="Arial" panose="020B0604020202020204" pitchFamily="34" charset="0"/>
                <a:ea typeface="+mn-ea"/>
                <a:cs typeface="Arial" panose="020B0604020202020204" pitchFamily="34" charset="0"/>
              </a:rPr>
              <a:t>Bài</a:t>
            </a:r>
            <a:r>
              <a:rPr lang="en-US" sz="2250" b="1" kern="1200" dirty="0">
                <a:solidFill>
                  <a:prstClr val="black"/>
                </a:solidFill>
                <a:latin typeface="Arial" panose="020B0604020202020204" pitchFamily="34" charset="0"/>
                <a:ea typeface="+mn-ea"/>
                <a:cs typeface="Arial" panose="020B0604020202020204" pitchFamily="34" charset="0"/>
              </a:rPr>
              <a:t> 6.25: (SGK – tr.18)</a:t>
            </a:r>
          </a:p>
        </p:txBody>
      </p:sp>
      <p:sp>
        <p:nvSpPr>
          <p:cNvPr id="2" name="Rectangle 1"/>
          <p:cNvSpPr/>
          <p:nvPr/>
        </p:nvSpPr>
        <p:spPr>
          <a:xfrm>
            <a:off x="688186" y="1366149"/>
            <a:ext cx="7703326" cy="1685846"/>
          </a:xfrm>
          <a:prstGeom prst="rect">
            <a:avLst/>
          </a:prstGeom>
        </p:spPr>
        <p:txBody>
          <a:bodyPr wrap="square">
            <a:spAutoFit/>
          </a:bodyPr>
          <a:lstStyle/>
          <a:p>
            <a:pPr algn="just">
              <a:lnSpc>
                <a:spcPct val="150000"/>
              </a:lnSpc>
            </a:pPr>
            <a:r>
              <a:rPr lang="en-US"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cùng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số</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mua</a:t>
            </a:r>
            <a:r>
              <a:rPr lang="en-US" sz="2400" dirty="0">
                <a:latin typeface="Times New Roman" panose="02020603050405020304" pitchFamily="18" charset="0"/>
                <a:ea typeface="Calibri" panose="020F0502020204030204" pitchFamily="34" charset="0"/>
                <a:cs typeface="Times New Roman" panose="02020603050405020304" pitchFamily="18" charset="0"/>
              </a:rPr>
              <a:t> 17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400" dirty="0">
                <a:latin typeface="Times New Roman" panose="02020603050405020304" pitchFamily="18" charset="0"/>
                <a:ea typeface="Calibri" panose="020F0502020204030204" pitchFamily="34" charset="0"/>
                <a:cs typeface="Times New Roman" panose="02020603050405020304" pitchFamily="18" charset="0"/>
              </a:rPr>
              <a:t> A4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latin typeface="Times New Roman" panose="02020603050405020304" pitchFamily="18" charset="0"/>
                <a:ea typeface="Calibri" panose="020F0502020204030204" pitchFamily="34" charset="0"/>
                <a:cs typeface="Times New Roman" panose="02020603050405020304" pitchFamily="18" charset="0"/>
              </a:rPr>
              <a:t> 1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có</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mua</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nhiêu</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400" dirty="0">
                <a:latin typeface="Times New Roman" panose="02020603050405020304" pitchFamily="18" charset="0"/>
                <a:ea typeface="Calibri" panose="020F0502020204030204" pitchFamily="34" charset="0"/>
                <a:cs typeface="Times New Roman" panose="02020603050405020304" pitchFamily="18" charset="0"/>
              </a:rPr>
              <a:t> A4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rằng</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giấy</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400" dirty="0">
                <a:latin typeface="Times New Roman" panose="02020603050405020304" pitchFamily="18" charset="0"/>
                <a:ea typeface="Calibri" panose="020F0502020204030204" pitchFamily="34" charset="0"/>
                <a:cs typeface="Times New Roman" panose="02020603050405020304" pitchFamily="18" charset="0"/>
              </a:rPr>
              <a:t> 2 </a:t>
            </a:r>
            <a:r>
              <a:rPr lang="en-US" sz="2400" dirty="0" err="1">
                <a:latin typeface="Times New Roman" panose="02020603050405020304" pitchFamily="18" charset="0"/>
                <a:ea typeface="Calibri" panose="020F0502020204030204" pitchFamily="34" charset="0"/>
                <a:cs typeface="Times New Roman" panose="02020603050405020304" pitchFamily="18" charset="0"/>
              </a:rPr>
              <a:t>chỉ</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bằng</a:t>
            </a:r>
            <a:r>
              <a:rPr lang="en-US" sz="2400" dirty="0">
                <a:latin typeface="Times New Roman" panose="02020603050405020304" pitchFamily="18" charset="0"/>
                <a:ea typeface="Calibri" panose="020F0502020204030204" pitchFamily="34" charset="0"/>
                <a:cs typeface="Times New Roman" panose="02020603050405020304" pitchFamily="18" charset="0"/>
              </a:rPr>
              <a:t> 85% </a:t>
            </a:r>
            <a:r>
              <a:rPr lang="en-US" sz="2400" dirty="0" err="1">
                <a:latin typeface="Times New Roman" panose="02020603050405020304" pitchFamily="18" charset="0"/>
                <a:ea typeface="Calibri" panose="020F0502020204030204" pitchFamily="34" charset="0"/>
                <a:cs typeface="Times New Roman" panose="02020603050405020304" pitchFamily="18" charset="0"/>
              </a:rPr>
              <a:t>giá</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latin typeface="Times New Roman" panose="02020603050405020304" pitchFamily="18" charset="0"/>
                <a:ea typeface="Calibri" panose="020F0502020204030204" pitchFamily="34" charset="0"/>
                <a:cs typeface="Times New Roman" panose="02020603050405020304" pitchFamily="18" charset="0"/>
              </a:rPr>
              <a:t>tiền</a:t>
            </a:r>
            <a:r>
              <a:rPr lang="en-US" sz="2400" dirty="0">
                <a:latin typeface="Times New Roman" panose="02020603050405020304" pitchFamily="18" charset="0"/>
                <a:ea typeface="Calibri" panose="020F0502020204030204" pitchFamily="34" charset="0"/>
                <a:cs typeface="Times New Roman" panose="02020603050405020304" pitchFamily="18" charset="0"/>
              </a:rPr>
              <a:t> </a:t>
            </a:r>
            <a:r>
              <a:rPr lang="en-US" sz="2400" err="1">
                <a:latin typeface="Times New Roman" panose="02020603050405020304" pitchFamily="18" charset="0"/>
                <a:ea typeface="Calibri" panose="020F0502020204030204" pitchFamily="34" charset="0"/>
                <a:cs typeface="Times New Roman" panose="02020603050405020304" pitchFamily="18" charset="0"/>
              </a:rPr>
              <a:t>giấy</a:t>
            </a:r>
            <a:r>
              <a:rPr lang="en-US" sz="2400">
                <a:latin typeface="Times New Roman" panose="02020603050405020304" pitchFamily="18" charset="0"/>
                <a:ea typeface="Calibri" panose="020F0502020204030204" pitchFamily="34" charset="0"/>
                <a:cs typeface="Times New Roman" panose="02020603050405020304" pitchFamily="18" charset="0"/>
              </a:rPr>
              <a:t> </a:t>
            </a:r>
            <a:r>
              <a:rPr lang="en-US" sz="2400" smtClean="0">
                <a:latin typeface="Times New Roman" panose="02020603050405020304" pitchFamily="18" charset="0"/>
                <a:ea typeface="Calibri" panose="020F0502020204030204" pitchFamily="34" charset="0"/>
                <a:cs typeface="Times New Roman" panose="02020603050405020304" pitchFamily="18" charset="0"/>
              </a:rPr>
              <a:t>loại 1</a:t>
            </a: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1" name="Picture 14"/>
          <p:cNvPicPr>
            <a:picLocks noChangeAspect="1"/>
          </p:cNvPicPr>
          <p:nvPr/>
        </p:nvPicPr>
        <p:blipFill>
          <a:blip r:embed="rId38"/>
          <a:srcRect/>
          <a:stretch>
            <a:fillRect/>
          </a:stretch>
        </p:blipFill>
        <p:spPr>
          <a:xfrm>
            <a:off x="8328086" y="4464861"/>
            <a:ext cx="533732" cy="576229"/>
          </a:xfrm>
          <a:prstGeom prst="rect">
            <a:avLst/>
          </a:prstGeom>
        </p:spPr>
      </p:pic>
    </p:spTree>
    <p:extLst>
      <p:ext uri="{BB962C8B-B14F-4D97-AF65-F5344CB8AC3E}">
        <p14:creationId xmlns:p14="http://schemas.microsoft.com/office/powerpoint/2010/main" val="282220151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9" name="Rounded Rectangle 38"/>
          <p:cNvSpPr/>
          <p:nvPr/>
        </p:nvSpPr>
        <p:spPr>
          <a:xfrm>
            <a:off x="3619194" y="672053"/>
            <a:ext cx="2307514" cy="573932"/>
          </a:xfrm>
          <a:prstGeom prst="roundRect">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chemeClr val="bg1"/>
                </a:solidFill>
              </a:rPr>
              <a:t>Bài</a:t>
            </a:r>
            <a:r>
              <a:rPr lang="en-US" sz="2000" b="1" dirty="0">
                <a:solidFill>
                  <a:schemeClr val="bg1"/>
                </a:solidFill>
              </a:rPr>
              <a:t> </a:t>
            </a:r>
            <a:r>
              <a:rPr lang="en-US" sz="2000" b="1" dirty="0" smtClean="0">
                <a:solidFill>
                  <a:schemeClr val="bg1"/>
                </a:solidFill>
              </a:rPr>
              <a:t>6.30 </a:t>
            </a:r>
            <a:r>
              <a:rPr lang="en-US" sz="2000" b="1" dirty="0">
                <a:solidFill>
                  <a:schemeClr val="bg1"/>
                </a:solidFill>
              </a:rPr>
              <a:t>(Tr20)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78" y="3807404"/>
            <a:ext cx="429564" cy="96967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3101" y="195728"/>
            <a:ext cx="1009497" cy="410537"/>
          </a:xfrm>
          <a:prstGeom prst="rect">
            <a:avLst/>
          </a:prstGeom>
        </p:spPr>
      </p:pic>
      <p:sp>
        <p:nvSpPr>
          <p:cNvPr id="4" name="Rectangle 3"/>
          <p:cNvSpPr/>
          <p:nvPr/>
        </p:nvSpPr>
        <p:spPr>
          <a:xfrm>
            <a:off x="872542" y="1448493"/>
            <a:ext cx="7586295" cy="1938992"/>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một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thợ</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nghề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12 </a:t>
            </a:r>
            <a:r>
              <a:rPr lang="en-US" sz="2000" dirty="0" err="1">
                <a:latin typeface="Arial" panose="020B0604020202020204" pitchFamily="34" charset="0"/>
                <a:ea typeface="Calibri" panose="020F0502020204030204" pitchFamily="34" charset="0"/>
                <a:cs typeface="Arial" panose="020B0604020202020204" pitchFamily="34" charset="0"/>
              </a:rPr>
              <a:t>sản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phẩm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thì</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người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thợ</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việc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chỉ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được</a:t>
            </a:r>
            <a:r>
              <a:rPr lang="en-US" sz="2000" dirty="0">
                <a:latin typeface="Arial" panose="020B0604020202020204" pitchFamily="34" charset="0"/>
                <a:ea typeface="Calibri" panose="020F0502020204030204" pitchFamily="34" charset="0"/>
                <a:cs typeface="Arial" panose="020B0604020202020204" pitchFamily="34" charset="0"/>
              </a:rPr>
              <a:t> 8 </a:t>
            </a:r>
            <a:r>
              <a:rPr lang="en-US" sz="2000" dirty="0" err="1">
                <a:latin typeface="Arial" panose="020B0604020202020204" pitchFamily="34" charset="0"/>
                <a:ea typeface="Calibri" panose="020F0502020204030204" pitchFamily="34" charset="0"/>
                <a:cs typeface="Arial" panose="020B0604020202020204" pitchFamily="34" charset="0"/>
              </a:rPr>
              <a:t>sản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phẩm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Hỏi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người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thợ</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học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việc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phải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mất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bao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nhiêu</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để</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hoàn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khối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việc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mà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người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thợ</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lành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nghề</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làm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48 </a:t>
            </a:r>
            <a:r>
              <a:rPr lang="en-US" sz="2000" dirty="0" err="1" smtClean="0">
                <a:latin typeface="Arial" panose="020B0604020202020204" pitchFamily="34" charset="0"/>
                <a:ea typeface="Calibri" panose="020F0502020204030204" pitchFamily="34" charset="0"/>
                <a:cs typeface="Arial" panose="020B0604020202020204" pitchFamily="34" charset="0"/>
              </a:rPr>
              <a:t>giờ</a:t>
            </a:r>
            <a:r>
              <a:rPr lang="en-US" sz="2000" dirty="0" smtClean="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8026" y="3489016"/>
            <a:ext cx="1963248" cy="1092371"/>
          </a:xfrm>
          <a:prstGeom prst="rect">
            <a:avLst/>
          </a:prstGeom>
        </p:spPr>
      </p:pic>
    </p:spTree>
    <p:extLst>
      <p:ext uri="{BB962C8B-B14F-4D97-AF65-F5344CB8AC3E}">
        <p14:creationId xmlns:p14="http://schemas.microsoft.com/office/powerpoint/2010/main" val="2637245200"/>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500"/>
                                        <p:tgtEl>
                                          <p:spTgt spid="39"/>
                                        </p:tgtEl>
                                        <p:attrNameLst>
                                          <p:attrName>ppt_y</p:attrName>
                                        </p:attrNameLst>
                                      </p:cBhvr>
                                      <p:tavLst>
                                        <p:tav tm="0">
                                          <p:val>
                                            <p:strVal val="#ppt_y-#ppt_h*1.125000"/>
                                          </p:val>
                                        </p:tav>
                                        <p:tav tm="100000">
                                          <p:val>
                                            <p:strVal val="#ppt_y"/>
                                          </p:val>
                                        </p:tav>
                                      </p:tavLst>
                                    </p:anim>
                                    <p:animEffect transition="in" filter="wipe(down)">
                                      <p:cBhvr>
                                        <p:cTn id="8" dur="500"/>
                                        <p:tgtEl>
                                          <p:spTgt spid="39"/>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8458200" y="80519"/>
            <a:ext cx="821765" cy="381000"/>
          </a:xfrm>
          <a:prstGeom prst="rect">
            <a:avLst/>
          </a:prstGeom>
        </p:spPr>
      </p:pic>
      <p:pic>
        <p:nvPicPr>
          <p:cNvPr id="24" name="Picture 18"/>
          <p:cNvPicPr>
            <a:picLocks noChangeAspect="1"/>
          </p:cNvPicPr>
          <p:nvPr/>
        </p:nvPicPr>
        <p:blipFill>
          <a:blip r:embed="rId30" cstate="print">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37"/>
              </a:ext>
            </a:extLst>
          </a:blip>
          <a:srcRect l="22194" b="33815"/>
          <a:stretch>
            <a:fillRect/>
          </a:stretch>
        </p:blipFill>
        <p:spPr>
          <a:xfrm flipH="1">
            <a:off x="8454570" y="4810649"/>
            <a:ext cx="689430" cy="332852"/>
          </a:xfrm>
          <a:prstGeom prst="rect">
            <a:avLst/>
          </a:prstGeom>
        </p:spPr>
      </p:pic>
      <p:sp>
        <p:nvSpPr>
          <p:cNvPr id="19" name="Rectangle 18"/>
          <p:cNvSpPr/>
          <p:nvPr/>
        </p:nvSpPr>
        <p:spPr>
          <a:xfrm>
            <a:off x="-76200" y="-285750"/>
            <a:ext cx="9460832" cy="3793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a:solidFill>
                <a:prstClr val="white"/>
              </a:solidFill>
            </a:endParaRPr>
          </a:p>
        </p:txBody>
      </p:sp>
      <p:sp>
        <p:nvSpPr>
          <p:cNvPr id="28" name="TextBox 27"/>
          <p:cNvSpPr txBox="1"/>
          <p:nvPr/>
        </p:nvSpPr>
        <p:spPr>
          <a:xfrm>
            <a:off x="2388844" y="522777"/>
            <a:ext cx="3757863" cy="438582"/>
          </a:xfrm>
          <a:prstGeom prst="rect">
            <a:avLst/>
          </a:prstGeom>
          <a:noFill/>
        </p:spPr>
        <p:txBody>
          <a:bodyPr wrap="square" rtlCol="0">
            <a:spAutoFit/>
          </a:bodyPr>
          <a:lstStyle/>
          <a:p>
            <a:pPr algn="ctr" defTabSz="457200">
              <a:buClrTx/>
              <a:defRPr/>
            </a:pPr>
            <a:r>
              <a:rPr lang="en-US" sz="2250" b="1" kern="1200" dirty="0" err="1">
                <a:solidFill>
                  <a:prstClr val="black"/>
                </a:solidFill>
                <a:latin typeface="Arial" panose="020B0604020202020204" pitchFamily="34" charset="0"/>
                <a:ea typeface="+mn-ea"/>
                <a:cs typeface="Arial" panose="020B0604020202020204" pitchFamily="34" charset="0"/>
              </a:rPr>
              <a:t>Bài</a:t>
            </a:r>
            <a:r>
              <a:rPr lang="en-US" sz="2250" b="1" kern="1200" dirty="0">
                <a:solidFill>
                  <a:prstClr val="black"/>
                </a:solidFill>
                <a:latin typeface="Arial" panose="020B0604020202020204" pitchFamily="34" charset="0"/>
                <a:ea typeface="+mn-ea"/>
                <a:cs typeface="Arial" panose="020B0604020202020204" pitchFamily="34" charset="0"/>
              </a:rPr>
              <a:t> 6.26: (SGK – tr.18)</a:t>
            </a:r>
          </a:p>
        </p:txBody>
      </p:sp>
      <p:sp>
        <p:nvSpPr>
          <p:cNvPr id="4" name="Rectangle 3"/>
          <p:cNvSpPr/>
          <p:nvPr/>
        </p:nvSpPr>
        <p:spPr>
          <a:xfrm>
            <a:off x="565744" y="945422"/>
            <a:ext cx="7999355" cy="2400657"/>
          </a:xfrm>
          <a:prstGeom prst="rect">
            <a:avLst/>
          </a:prstGeom>
        </p:spPr>
        <p:txBody>
          <a:bodyPr wrap="square">
            <a:spAutoFit/>
          </a:bodyPr>
          <a:lstStyle/>
          <a:p>
            <a:pPr algn="just">
              <a:lnSpc>
                <a:spcPct val="150000"/>
              </a:lnSpc>
            </a:pP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Ba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làm</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trên</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cánh</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đồng</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cùng</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diện</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tích</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hoàn</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thành</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công</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việc</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4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6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ba</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trong</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8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ngày</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Hỏi</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mỗi</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có</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mấy</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cày</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biết</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rằng</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nhất</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nhiều</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hơn</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số</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đội</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thứ</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hai</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là</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2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năng</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suất</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các</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máy</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như</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333333"/>
                </a:solidFill>
                <a:latin typeface="Arial" panose="020B0604020202020204" pitchFamily="34" charset="0"/>
                <a:ea typeface="Calibri" panose="020F0502020204030204" pitchFamily="34" charset="0"/>
                <a:cs typeface="Arial" panose="020B0604020202020204" pitchFamily="34" charset="0"/>
              </a:rPr>
              <a:t>nhau</a:t>
            </a:r>
            <a:r>
              <a:rPr lang="en-US" sz="2000" dirty="0">
                <a:solidFill>
                  <a:srgbClr val="333333"/>
                </a:solidFill>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6" name="Picture 5"/>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4267775" y="2929198"/>
            <a:ext cx="2984982" cy="1679052"/>
          </a:xfrm>
          <a:prstGeom prst="rect">
            <a:avLst/>
          </a:prstGeom>
        </p:spPr>
      </p:pic>
    </p:spTree>
    <p:extLst>
      <p:ext uri="{BB962C8B-B14F-4D97-AF65-F5344CB8AC3E}">
        <p14:creationId xmlns:p14="http://schemas.microsoft.com/office/powerpoint/2010/main" val="3919126951"/>
      </p:ext>
    </p:extLst>
  </p:cSld>
  <p:clrMapOvr>
    <a:masterClrMapping/>
  </p:clrMapOvr>
  <mc:AlternateContent xmlns:mc="http://schemas.openxmlformats.org/markup-compatibility/2006" xmlns:p14="http://schemas.microsoft.com/office/powerpoint/2010/main">
    <mc:Choice Requires="p14">
      <p:transition spd="med" p14:dur="700">
        <p:wipe dir="r"/>
      </p:transition>
    </mc:Choice>
    <mc:Fallback xmlns="">
      <p:transition spd="med">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30" name="Google Shape;430;p37"/>
          <p:cNvSpPr/>
          <p:nvPr/>
        </p:nvSpPr>
        <p:spPr>
          <a:xfrm>
            <a:off x="5682773" y="1680419"/>
            <a:ext cx="1861301" cy="1719020"/>
          </a:xfrm>
          <a:custGeom>
            <a:avLst/>
            <a:gdLst/>
            <a:ahLst/>
            <a:cxnLst/>
            <a:rect l="l" t="t" r="r" b="b"/>
            <a:pathLst>
              <a:path w="17204" h="15890" extrusionOk="0">
                <a:moveTo>
                  <a:pt x="1241" y="6108"/>
                </a:moveTo>
                <a:lnTo>
                  <a:pt x="1022" y="6376"/>
                </a:lnTo>
                <a:lnTo>
                  <a:pt x="852" y="6644"/>
                </a:lnTo>
                <a:lnTo>
                  <a:pt x="755" y="6765"/>
                </a:lnTo>
                <a:lnTo>
                  <a:pt x="730" y="6425"/>
                </a:lnTo>
                <a:lnTo>
                  <a:pt x="682" y="6108"/>
                </a:lnTo>
                <a:close/>
                <a:moveTo>
                  <a:pt x="3188" y="6181"/>
                </a:moveTo>
                <a:lnTo>
                  <a:pt x="3918" y="6206"/>
                </a:lnTo>
                <a:lnTo>
                  <a:pt x="3772" y="6327"/>
                </a:lnTo>
                <a:lnTo>
                  <a:pt x="3626" y="6498"/>
                </a:lnTo>
                <a:lnTo>
                  <a:pt x="3382" y="6814"/>
                </a:lnTo>
                <a:lnTo>
                  <a:pt x="3236" y="7009"/>
                </a:lnTo>
                <a:lnTo>
                  <a:pt x="3115" y="6936"/>
                </a:lnTo>
                <a:lnTo>
                  <a:pt x="2969" y="6911"/>
                </a:lnTo>
                <a:lnTo>
                  <a:pt x="2896" y="6887"/>
                </a:lnTo>
                <a:lnTo>
                  <a:pt x="2798" y="6863"/>
                </a:lnTo>
                <a:lnTo>
                  <a:pt x="2725" y="6863"/>
                </a:lnTo>
                <a:lnTo>
                  <a:pt x="2969" y="6546"/>
                </a:lnTo>
                <a:lnTo>
                  <a:pt x="3188" y="6230"/>
                </a:lnTo>
                <a:lnTo>
                  <a:pt x="3188" y="6181"/>
                </a:lnTo>
                <a:close/>
                <a:moveTo>
                  <a:pt x="4112" y="6206"/>
                </a:moveTo>
                <a:lnTo>
                  <a:pt x="4064" y="6376"/>
                </a:lnTo>
                <a:lnTo>
                  <a:pt x="4039" y="6546"/>
                </a:lnTo>
                <a:lnTo>
                  <a:pt x="4039" y="6863"/>
                </a:lnTo>
                <a:lnTo>
                  <a:pt x="3991" y="7398"/>
                </a:lnTo>
                <a:lnTo>
                  <a:pt x="3796" y="7617"/>
                </a:lnTo>
                <a:lnTo>
                  <a:pt x="3626" y="7860"/>
                </a:lnTo>
                <a:lnTo>
                  <a:pt x="3650" y="7714"/>
                </a:lnTo>
                <a:lnTo>
                  <a:pt x="3650" y="7568"/>
                </a:lnTo>
                <a:lnTo>
                  <a:pt x="3626" y="7447"/>
                </a:lnTo>
                <a:lnTo>
                  <a:pt x="3577" y="7325"/>
                </a:lnTo>
                <a:lnTo>
                  <a:pt x="3504" y="7203"/>
                </a:lnTo>
                <a:lnTo>
                  <a:pt x="3820" y="6717"/>
                </a:lnTo>
                <a:lnTo>
                  <a:pt x="3966" y="6473"/>
                </a:lnTo>
                <a:lnTo>
                  <a:pt x="4088" y="6206"/>
                </a:lnTo>
                <a:close/>
                <a:moveTo>
                  <a:pt x="2701" y="7301"/>
                </a:moveTo>
                <a:lnTo>
                  <a:pt x="2750" y="7325"/>
                </a:lnTo>
                <a:lnTo>
                  <a:pt x="2823" y="7325"/>
                </a:lnTo>
                <a:lnTo>
                  <a:pt x="2969" y="7374"/>
                </a:lnTo>
                <a:lnTo>
                  <a:pt x="3090" y="7447"/>
                </a:lnTo>
                <a:lnTo>
                  <a:pt x="3163" y="7568"/>
                </a:lnTo>
                <a:lnTo>
                  <a:pt x="3188" y="7690"/>
                </a:lnTo>
                <a:lnTo>
                  <a:pt x="3188" y="7836"/>
                </a:lnTo>
                <a:lnTo>
                  <a:pt x="3139" y="7982"/>
                </a:lnTo>
                <a:lnTo>
                  <a:pt x="3042" y="8104"/>
                </a:lnTo>
                <a:lnTo>
                  <a:pt x="2920" y="8201"/>
                </a:lnTo>
                <a:lnTo>
                  <a:pt x="2847" y="8225"/>
                </a:lnTo>
                <a:lnTo>
                  <a:pt x="2774" y="8250"/>
                </a:lnTo>
                <a:lnTo>
                  <a:pt x="2677" y="8225"/>
                </a:lnTo>
                <a:lnTo>
                  <a:pt x="2604" y="8201"/>
                </a:lnTo>
                <a:lnTo>
                  <a:pt x="2531" y="8152"/>
                </a:lnTo>
                <a:lnTo>
                  <a:pt x="2482" y="8079"/>
                </a:lnTo>
                <a:lnTo>
                  <a:pt x="2433" y="8031"/>
                </a:lnTo>
                <a:lnTo>
                  <a:pt x="2409" y="7958"/>
                </a:lnTo>
                <a:lnTo>
                  <a:pt x="2385" y="7836"/>
                </a:lnTo>
                <a:lnTo>
                  <a:pt x="2385" y="7714"/>
                </a:lnTo>
                <a:lnTo>
                  <a:pt x="2433" y="7593"/>
                </a:lnTo>
                <a:lnTo>
                  <a:pt x="2482" y="7495"/>
                </a:lnTo>
                <a:lnTo>
                  <a:pt x="2579" y="7374"/>
                </a:lnTo>
                <a:lnTo>
                  <a:pt x="2701" y="7301"/>
                </a:lnTo>
                <a:close/>
                <a:moveTo>
                  <a:pt x="1582" y="6133"/>
                </a:moveTo>
                <a:lnTo>
                  <a:pt x="1898" y="6157"/>
                </a:lnTo>
                <a:lnTo>
                  <a:pt x="2239" y="6157"/>
                </a:lnTo>
                <a:lnTo>
                  <a:pt x="3042" y="6181"/>
                </a:lnTo>
                <a:lnTo>
                  <a:pt x="2823" y="6303"/>
                </a:lnTo>
                <a:lnTo>
                  <a:pt x="2628" y="6473"/>
                </a:lnTo>
                <a:lnTo>
                  <a:pt x="2458" y="6692"/>
                </a:lnTo>
                <a:lnTo>
                  <a:pt x="2287" y="6911"/>
                </a:lnTo>
                <a:lnTo>
                  <a:pt x="1995" y="7398"/>
                </a:lnTo>
                <a:lnTo>
                  <a:pt x="1728" y="7836"/>
                </a:lnTo>
                <a:lnTo>
                  <a:pt x="1485" y="8225"/>
                </a:lnTo>
                <a:lnTo>
                  <a:pt x="1193" y="8639"/>
                </a:lnTo>
                <a:lnTo>
                  <a:pt x="925" y="9053"/>
                </a:lnTo>
                <a:lnTo>
                  <a:pt x="657" y="9466"/>
                </a:lnTo>
                <a:lnTo>
                  <a:pt x="633" y="8639"/>
                </a:lnTo>
                <a:lnTo>
                  <a:pt x="755" y="8566"/>
                </a:lnTo>
                <a:lnTo>
                  <a:pt x="852" y="8469"/>
                </a:lnTo>
                <a:lnTo>
                  <a:pt x="1047" y="8225"/>
                </a:lnTo>
                <a:lnTo>
                  <a:pt x="1193" y="7982"/>
                </a:lnTo>
                <a:lnTo>
                  <a:pt x="1314" y="7714"/>
                </a:lnTo>
                <a:lnTo>
                  <a:pt x="1436" y="7544"/>
                </a:lnTo>
                <a:lnTo>
                  <a:pt x="1582" y="7349"/>
                </a:lnTo>
                <a:lnTo>
                  <a:pt x="1874" y="6984"/>
                </a:lnTo>
                <a:lnTo>
                  <a:pt x="1995" y="6790"/>
                </a:lnTo>
                <a:lnTo>
                  <a:pt x="2141" y="6619"/>
                </a:lnTo>
                <a:lnTo>
                  <a:pt x="2239" y="6425"/>
                </a:lnTo>
                <a:lnTo>
                  <a:pt x="2312" y="6206"/>
                </a:lnTo>
                <a:lnTo>
                  <a:pt x="2312" y="6181"/>
                </a:lnTo>
                <a:lnTo>
                  <a:pt x="2287" y="6181"/>
                </a:lnTo>
                <a:lnTo>
                  <a:pt x="2117" y="6279"/>
                </a:lnTo>
                <a:lnTo>
                  <a:pt x="1971" y="6400"/>
                </a:lnTo>
                <a:lnTo>
                  <a:pt x="1825" y="6546"/>
                </a:lnTo>
                <a:lnTo>
                  <a:pt x="1703" y="6692"/>
                </a:lnTo>
                <a:lnTo>
                  <a:pt x="1460" y="7009"/>
                </a:lnTo>
                <a:lnTo>
                  <a:pt x="1217" y="7325"/>
                </a:lnTo>
                <a:lnTo>
                  <a:pt x="925" y="7714"/>
                </a:lnTo>
                <a:lnTo>
                  <a:pt x="657" y="8152"/>
                </a:lnTo>
                <a:lnTo>
                  <a:pt x="657" y="8128"/>
                </a:lnTo>
                <a:lnTo>
                  <a:pt x="730" y="7398"/>
                </a:lnTo>
                <a:lnTo>
                  <a:pt x="828" y="7276"/>
                </a:lnTo>
                <a:lnTo>
                  <a:pt x="901" y="7130"/>
                </a:lnTo>
                <a:lnTo>
                  <a:pt x="1047" y="6887"/>
                </a:lnTo>
                <a:lnTo>
                  <a:pt x="1339" y="6522"/>
                </a:lnTo>
                <a:lnTo>
                  <a:pt x="1460" y="6327"/>
                </a:lnTo>
                <a:lnTo>
                  <a:pt x="1582" y="6133"/>
                </a:lnTo>
                <a:close/>
                <a:moveTo>
                  <a:pt x="1971" y="7982"/>
                </a:moveTo>
                <a:lnTo>
                  <a:pt x="1995" y="8104"/>
                </a:lnTo>
                <a:lnTo>
                  <a:pt x="2044" y="8225"/>
                </a:lnTo>
                <a:lnTo>
                  <a:pt x="2117" y="8323"/>
                </a:lnTo>
                <a:lnTo>
                  <a:pt x="2190" y="8396"/>
                </a:lnTo>
                <a:lnTo>
                  <a:pt x="1533" y="9369"/>
                </a:lnTo>
                <a:lnTo>
                  <a:pt x="682" y="10658"/>
                </a:lnTo>
                <a:lnTo>
                  <a:pt x="682" y="10512"/>
                </a:lnTo>
                <a:lnTo>
                  <a:pt x="657" y="10123"/>
                </a:lnTo>
                <a:lnTo>
                  <a:pt x="1241" y="9150"/>
                </a:lnTo>
                <a:lnTo>
                  <a:pt x="1849" y="8201"/>
                </a:lnTo>
                <a:lnTo>
                  <a:pt x="1971" y="7982"/>
                </a:lnTo>
                <a:close/>
                <a:moveTo>
                  <a:pt x="3188" y="8566"/>
                </a:moveTo>
                <a:lnTo>
                  <a:pt x="2312" y="9928"/>
                </a:lnTo>
                <a:lnTo>
                  <a:pt x="1436" y="11242"/>
                </a:lnTo>
                <a:lnTo>
                  <a:pt x="1047" y="11753"/>
                </a:lnTo>
                <a:lnTo>
                  <a:pt x="828" y="11997"/>
                </a:lnTo>
                <a:lnTo>
                  <a:pt x="657" y="12264"/>
                </a:lnTo>
                <a:lnTo>
                  <a:pt x="657" y="11242"/>
                </a:lnTo>
                <a:lnTo>
                  <a:pt x="974" y="10780"/>
                </a:lnTo>
                <a:lnTo>
                  <a:pt x="1922" y="9369"/>
                </a:lnTo>
                <a:lnTo>
                  <a:pt x="2458" y="8590"/>
                </a:lnTo>
                <a:lnTo>
                  <a:pt x="2579" y="8639"/>
                </a:lnTo>
                <a:lnTo>
                  <a:pt x="2725" y="8663"/>
                </a:lnTo>
                <a:lnTo>
                  <a:pt x="2871" y="8663"/>
                </a:lnTo>
                <a:lnTo>
                  <a:pt x="2993" y="8639"/>
                </a:lnTo>
                <a:lnTo>
                  <a:pt x="3090" y="8615"/>
                </a:lnTo>
                <a:lnTo>
                  <a:pt x="3188" y="8566"/>
                </a:lnTo>
                <a:close/>
                <a:moveTo>
                  <a:pt x="3991" y="7787"/>
                </a:moveTo>
                <a:lnTo>
                  <a:pt x="3991" y="8834"/>
                </a:lnTo>
                <a:lnTo>
                  <a:pt x="3820" y="8980"/>
                </a:lnTo>
                <a:lnTo>
                  <a:pt x="3650" y="9174"/>
                </a:lnTo>
                <a:lnTo>
                  <a:pt x="3358" y="9588"/>
                </a:lnTo>
                <a:lnTo>
                  <a:pt x="2823" y="10342"/>
                </a:lnTo>
                <a:lnTo>
                  <a:pt x="2555" y="10707"/>
                </a:lnTo>
                <a:lnTo>
                  <a:pt x="2287" y="11096"/>
                </a:lnTo>
                <a:lnTo>
                  <a:pt x="1436" y="12143"/>
                </a:lnTo>
                <a:lnTo>
                  <a:pt x="1022" y="12654"/>
                </a:lnTo>
                <a:lnTo>
                  <a:pt x="633" y="13189"/>
                </a:lnTo>
                <a:lnTo>
                  <a:pt x="633" y="12946"/>
                </a:lnTo>
                <a:lnTo>
                  <a:pt x="633" y="12775"/>
                </a:lnTo>
                <a:lnTo>
                  <a:pt x="755" y="12654"/>
                </a:lnTo>
                <a:lnTo>
                  <a:pt x="876" y="12532"/>
                </a:lnTo>
                <a:lnTo>
                  <a:pt x="1120" y="12264"/>
                </a:lnTo>
                <a:lnTo>
                  <a:pt x="1509" y="11680"/>
                </a:lnTo>
                <a:lnTo>
                  <a:pt x="2020" y="10975"/>
                </a:lnTo>
                <a:lnTo>
                  <a:pt x="2506" y="10245"/>
                </a:lnTo>
                <a:lnTo>
                  <a:pt x="2993" y="9490"/>
                </a:lnTo>
                <a:lnTo>
                  <a:pt x="3455" y="8736"/>
                </a:lnTo>
                <a:lnTo>
                  <a:pt x="3723" y="8274"/>
                </a:lnTo>
                <a:lnTo>
                  <a:pt x="3869" y="8031"/>
                </a:lnTo>
                <a:lnTo>
                  <a:pt x="3991" y="7787"/>
                </a:lnTo>
                <a:close/>
                <a:moveTo>
                  <a:pt x="4039" y="14065"/>
                </a:moveTo>
                <a:lnTo>
                  <a:pt x="4039" y="14430"/>
                </a:lnTo>
                <a:lnTo>
                  <a:pt x="3820" y="14430"/>
                </a:lnTo>
                <a:lnTo>
                  <a:pt x="4015" y="14089"/>
                </a:lnTo>
                <a:lnTo>
                  <a:pt x="4039" y="14065"/>
                </a:lnTo>
                <a:close/>
                <a:moveTo>
                  <a:pt x="4039" y="12921"/>
                </a:moveTo>
                <a:lnTo>
                  <a:pt x="4039" y="13140"/>
                </a:lnTo>
                <a:lnTo>
                  <a:pt x="4039" y="13554"/>
                </a:lnTo>
                <a:lnTo>
                  <a:pt x="3918" y="13724"/>
                </a:lnTo>
                <a:lnTo>
                  <a:pt x="3820" y="13870"/>
                </a:lnTo>
                <a:lnTo>
                  <a:pt x="3577" y="14235"/>
                </a:lnTo>
                <a:lnTo>
                  <a:pt x="3431" y="14454"/>
                </a:lnTo>
                <a:lnTo>
                  <a:pt x="2993" y="14454"/>
                </a:lnTo>
                <a:lnTo>
                  <a:pt x="3431" y="13797"/>
                </a:lnTo>
                <a:lnTo>
                  <a:pt x="3747" y="13359"/>
                </a:lnTo>
                <a:lnTo>
                  <a:pt x="4039" y="12921"/>
                </a:lnTo>
                <a:close/>
                <a:moveTo>
                  <a:pt x="4039" y="11826"/>
                </a:moveTo>
                <a:lnTo>
                  <a:pt x="4039" y="12483"/>
                </a:lnTo>
                <a:lnTo>
                  <a:pt x="3845" y="12678"/>
                </a:lnTo>
                <a:lnTo>
                  <a:pt x="3650" y="12873"/>
                </a:lnTo>
                <a:lnTo>
                  <a:pt x="3334" y="13311"/>
                </a:lnTo>
                <a:lnTo>
                  <a:pt x="2896" y="13895"/>
                </a:lnTo>
                <a:lnTo>
                  <a:pt x="2677" y="14187"/>
                </a:lnTo>
                <a:lnTo>
                  <a:pt x="2482" y="14503"/>
                </a:lnTo>
                <a:lnTo>
                  <a:pt x="2312" y="14503"/>
                </a:lnTo>
                <a:lnTo>
                  <a:pt x="2433" y="14333"/>
                </a:lnTo>
                <a:lnTo>
                  <a:pt x="2555" y="14162"/>
                </a:lnTo>
                <a:lnTo>
                  <a:pt x="2871" y="13651"/>
                </a:lnTo>
                <a:lnTo>
                  <a:pt x="3188" y="13116"/>
                </a:lnTo>
                <a:lnTo>
                  <a:pt x="3504" y="12581"/>
                </a:lnTo>
                <a:lnTo>
                  <a:pt x="3845" y="12070"/>
                </a:lnTo>
                <a:lnTo>
                  <a:pt x="4039" y="11826"/>
                </a:lnTo>
                <a:close/>
                <a:moveTo>
                  <a:pt x="4015" y="10391"/>
                </a:moveTo>
                <a:lnTo>
                  <a:pt x="4015" y="11218"/>
                </a:lnTo>
                <a:lnTo>
                  <a:pt x="4039" y="11364"/>
                </a:lnTo>
                <a:lnTo>
                  <a:pt x="3869" y="11486"/>
                </a:lnTo>
                <a:lnTo>
                  <a:pt x="3723" y="11656"/>
                </a:lnTo>
                <a:lnTo>
                  <a:pt x="3577" y="11826"/>
                </a:lnTo>
                <a:lnTo>
                  <a:pt x="3455" y="12021"/>
                </a:lnTo>
                <a:lnTo>
                  <a:pt x="3236" y="12386"/>
                </a:lnTo>
                <a:lnTo>
                  <a:pt x="3042" y="12702"/>
                </a:lnTo>
                <a:lnTo>
                  <a:pt x="2725" y="13238"/>
                </a:lnTo>
                <a:lnTo>
                  <a:pt x="2409" y="13773"/>
                </a:lnTo>
                <a:lnTo>
                  <a:pt x="2263" y="13968"/>
                </a:lnTo>
                <a:lnTo>
                  <a:pt x="2117" y="14138"/>
                </a:lnTo>
                <a:lnTo>
                  <a:pt x="1971" y="14333"/>
                </a:lnTo>
                <a:lnTo>
                  <a:pt x="1849" y="14527"/>
                </a:lnTo>
                <a:lnTo>
                  <a:pt x="1047" y="14600"/>
                </a:lnTo>
                <a:lnTo>
                  <a:pt x="1460" y="14089"/>
                </a:lnTo>
                <a:lnTo>
                  <a:pt x="1825" y="13554"/>
                </a:lnTo>
                <a:lnTo>
                  <a:pt x="2214" y="13019"/>
                </a:lnTo>
                <a:lnTo>
                  <a:pt x="2604" y="12508"/>
                </a:lnTo>
                <a:lnTo>
                  <a:pt x="2823" y="12240"/>
                </a:lnTo>
                <a:lnTo>
                  <a:pt x="3017" y="11972"/>
                </a:lnTo>
                <a:lnTo>
                  <a:pt x="3382" y="11388"/>
                </a:lnTo>
                <a:lnTo>
                  <a:pt x="3723" y="10902"/>
                </a:lnTo>
                <a:lnTo>
                  <a:pt x="3869" y="10634"/>
                </a:lnTo>
                <a:lnTo>
                  <a:pt x="4015" y="10391"/>
                </a:lnTo>
                <a:close/>
                <a:moveTo>
                  <a:pt x="4015" y="9271"/>
                </a:moveTo>
                <a:lnTo>
                  <a:pt x="4015" y="10147"/>
                </a:lnTo>
                <a:lnTo>
                  <a:pt x="3893" y="10220"/>
                </a:lnTo>
                <a:lnTo>
                  <a:pt x="3796" y="10318"/>
                </a:lnTo>
                <a:lnTo>
                  <a:pt x="3626" y="10512"/>
                </a:lnTo>
                <a:lnTo>
                  <a:pt x="3455" y="10731"/>
                </a:lnTo>
                <a:lnTo>
                  <a:pt x="3285" y="10975"/>
                </a:lnTo>
                <a:lnTo>
                  <a:pt x="2847" y="11632"/>
                </a:lnTo>
                <a:lnTo>
                  <a:pt x="2628" y="11972"/>
                </a:lnTo>
                <a:lnTo>
                  <a:pt x="2385" y="12289"/>
                </a:lnTo>
                <a:lnTo>
                  <a:pt x="1947" y="12873"/>
                </a:lnTo>
                <a:lnTo>
                  <a:pt x="1509" y="13481"/>
                </a:lnTo>
                <a:lnTo>
                  <a:pt x="1071" y="14065"/>
                </a:lnTo>
                <a:lnTo>
                  <a:pt x="828" y="14333"/>
                </a:lnTo>
                <a:lnTo>
                  <a:pt x="584" y="14625"/>
                </a:lnTo>
                <a:lnTo>
                  <a:pt x="609" y="14430"/>
                </a:lnTo>
                <a:lnTo>
                  <a:pt x="609" y="14235"/>
                </a:lnTo>
                <a:lnTo>
                  <a:pt x="609" y="13895"/>
                </a:lnTo>
                <a:lnTo>
                  <a:pt x="1120" y="13213"/>
                </a:lnTo>
                <a:lnTo>
                  <a:pt x="1631" y="12556"/>
                </a:lnTo>
                <a:lnTo>
                  <a:pt x="2677" y="11242"/>
                </a:lnTo>
                <a:lnTo>
                  <a:pt x="3090" y="10658"/>
                </a:lnTo>
                <a:lnTo>
                  <a:pt x="3480" y="10050"/>
                </a:lnTo>
                <a:lnTo>
                  <a:pt x="3747" y="9661"/>
                </a:lnTo>
                <a:lnTo>
                  <a:pt x="4015" y="9271"/>
                </a:lnTo>
                <a:close/>
                <a:moveTo>
                  <a:pt x="10341" y="488"/>
                </a:moveTo>
                <a:lnTo>
                  <a:pt x="10536" y="512"/>
                </a:lnTo>
                <a:lnTo>
                  <a:pt x="10755" y="536"/>
                </a:lnTo>
                <a:lnTo>
                  <a:pt x="10950" y="585"/>
                </a:lnTo>
                <a:lnTo>
                  <a:pt x="11071" y="609"/>
                </a:lnTo>
                <a:lnTo>
                  <a:pt x="11169" y="658"/>
                </a:lnTo>
                <a:lnTo>
                  <a:pt x="11266" y="731"/>
                </a:lnTo>
                <a:lnTo>
                  <a:pt x="11339" y="828"/>
                </a:lnTo>
                <a:lnTo>
                  <a:pt x="11485" y="999"/>
                </a:lnTo>
                <a:lnTo>
                  <a:pt x="11582" y="1217"/>
                </a:lnTo>
                <a:lnTo>
                  <a:pt x="11655" y="1436"/>
                </a:lnTo>
                <a:lnTo>
                  <a:pt x="11704" y="1680"/>
                </a:lnTo>
                <a:lnTo>
                  <a:pt x="11728" y="1923"/>
                </a:lnTo>
                <a:lnTo>
                  <a:pt x="11728" y="2385"/>
                </a:lnTo>
                <a:lnTo>
                  <a:pt x="11680" y="2848"/>
                </a:lnTo>
                <a:lnTo>
                  <a:pt x="11582" y="3310"/>
                </a:lnTo>
                <a:lnTo>
                  <a:pt x="11461" y="3772"/>
                </a:lnTo>
                <a:lnTo>
                  <a:pt x="11315" y="4210"/>
                </a:lnTo>
                <a:lnTo>
                  <a:pt x="10974" y="5111"/>
                </a:lnTo>
                <a:lnTo>
                  <a:pt x="10804" y="5549"/>
                </a:lnTo>
                <a:lnTo>
                  <a:pt x="10658" y="5987"/>
                </a:lnTo>
                <a:lnTo>
                  <a:pt x="10658" y="6084"/>
                </a:lnTo>
                <a:lnTo>
                  <a:pt x="10658" y="6181"/>
                </a:lnTo>
                <a:lnTo>
                  <a:pt x="10731" y="6254"/>
                </a:lnTo>
                <a:lnTo>
                  <a:pt x="10779" y="6303"/>
                </a:lnTo>
                <a:lnTo>
                  <a:pt x="10877" y="6327"/>
                </a:lnTo>
                <a:lnTo>
                  <a:pt x="10950" y="6327"/>
                </a:lnTo>
                <a:lnTo>
                  <a:pt x="11047" y="6303"/>
                </a:lnTo>
                <a:lnTo>
                  <a:pt x="11120" y="6279"/>
                </a:lnTo>
                <a:lnTo>
                  <a:pt x="11388" y="6303"/>
                </a:lnTo>
                <a:lnTo>
                  <a:pt x="11655" y="6327"/>
                </a:lnTo>
                <a:lnTo>
                  <a:pt x="12215" y="6352"/>
                </a:lnTo>
                <a:lnTo>
                  <a:pt x="12775" y="6327"/>
                </a:lnTo>
                <a:lnTo>
                  <a:pt x="13310" y="6327"/>
                </a:lnTo>
                <a:lnTo>
                  <a:pt x="13748" y="6352"/>
                </a:lnTo>
                <a:lnTo>
                  <a:pt x="14210" y="6425"/>
                </a:lnTo>
                <a:lnTo>
                  <a:pt x="14673" y="6498"/>
                </a:lnTo>
                <a:lnTo>
                  <a:pt x="15111" y="6595"/>
                </a:lnTo>
                <a:lnTo>
                  <a:pt x="15476" y="6668"/>
                </a:lnTo>
                <a:lnTo>
                  <a:pt x="15841" y="6790"/>
                </a:lnTo>
                <a:lnTo>
                  <a:pt x="16011" y="6887"/>
                </a:lnTo>
                <a:lnTo>
                  <a:pt x="16157" y="6960"/>
                </a:lnTo>
                <a:lnTo>
                  <a:pt x="16327" y="7082"/>
                </a:lnTo>
                <a:lnTo>
                  <a:pt x="16449" y="7203"/>
                </a:lnTo>
                <a:lnTo>
                  <a:pt x="16546" y="7301"/>
                </a:lnTo>
                <a:lnTo>
                  <a:pt x="16619" y="7398"/>
                </a:lnTo>
                <a:lnTo>
                  <a:pt x="16644" y="7520"/>
                </a:lnTo>
                <a:lnTo>
                  <a:pt x="16668" y="7641"/>
                </a:lnTo>
                <a:lnTo>
                  <a:pt x="16692" y="7763"/>
                </a:lnTo>
                <a:lnTo>
                  <a:pt x="16668" y="7885"/>
                </a:lnTo>
                <a:lnTo>
                  <a:pt x="16644" y="8031"/>
                </a:lnTo>
                <a:lnTo>
                  <a:pt x="16595" y="8152"/>
                </a:lnTo>
                <a:lnTo>
                  <a:pt x="16473" y="8371"/>
                </a:lnTo>
                <a:lnTo>
                  <a:pt x="16303" y="8566"/>
                </a:lnTo>
                <a:lnTo>
                  <a:pt x="16206" y="8663"/>
                </a:lnTo>
                <a:lnTo>
                  <a:pt x="16108" y="8736"/>
                </a:lnTo>
                <a:lnTo>
                  <a:pt x="15987" y="8785"/>
                </a:lnTo>
                <a:lnTo>
                  <a:pt x="15889" y="8834"/>
                </a:lnTo>
                <a:lnTo>
                  <a:pt x="15792" y="8882"/>
                </a:lnTo>
                <a:lnTo>
                  <a:pt x="15719" y="8955"/>
                </a:lnTo>
                <a:lnTo>
                  <a:pt x="15695" y="9053"/>
                </a:lnTo>
                <a:lnTo>
                  <a:pt x="15719" y="9150"/>
                </a:lnTo>
                <a:lnTo>
                  <a:pt x="15743" y="9247"/>
                </a:lnTo>
                <a:lnTo>
                  <a:pt x="15816" y="9296"/>
                </a:lnTo>
                <a:lnTo>
                  <a:pt x="15914" y="9344"/>
                </a:lnTo>
                <a:lnTo>
                  <a:pt x="16035" y="9344"/>
                </a:lnTo>
                <a:lnTo>
                  <a:pt x="16157" y="9296"/>
                </a:lnTo>
                <a:lnTo>
                  <a:pt x="16279" y="9393"/>
                </a:lnTo>
                <a:lnTo>
                  <a:pt x="16376" y="9490"/>
                </a:lnTo>
                <a:lnTo>
                  <a:pt x="16425" y="9636"/>
                </a:lnTo>
                <a:lnTo>
                  <a:pt x="16473" y="9782"/>
                </a:lnTo>
                <a:lnTo>
                  <a:pt x="16473" y="9953"/>
                </a:lnTo>
                <a:lnTo>
                  <a:pt x="16449" y="10123"/>
                </a:lnTo>
                <a:lnTo>
                  <a:pt x="16376" y="10415"/>
                </a:lnTo>
                <a:lnTo>
                  <a:pt x="16303" y="10610"/>
                </a:lnTo>
                <a:lnTo>
                  <a:pt x="16206" y="10756"/>
                </a:lnTo>
                <a:lnTo>
                  <a:pt x="16084" y="10902"/>
                </a:lnTo>
                <a:lnTo>
                  <a:pt x="15938" y="11023"/>
                </a:lnTo>
                <a:lnTo>
                  <a:pt x="15743" y="11145"/>
                </a:lnTo>
                <a:lnTo>
                  <a:pt x="15670" y="11194"/>
                </a:lnTo>
                <a:lnTo>
                  <a:pt x="15622" y="11315"/>
                </a:lnTo>
                <a:lnTo>
                  <a:pt x="15622" y="11388"/>
                </a:lnTo>
                <a:lnTo>
                  <a:pt x="15646" y="11437"/>
                </a:lnTo>
                <a:lnTo>
                  <a:pt x="15670" y="11486"/>
                </a:lnTo>
                <a:lnTo>
                  <a:pt x="15719" y="11510"/>
                </a:lnTo>
                <a:lnTo>
                  <a:pt x="15792" y="11559"/>
                </a:lnTo>
                <a:lnTo>
                  <a:pt x="15889" y="11583"/>
                </a:lnTo>
                <a:lnTo>
                  <a:pt x="15962" y="11753"/>
                </a:lnTo>
                <a:lnTo>
                  <a:pt x="15987" y="11924"/>
                </a:lnTo>
                <a:lnTo>
                  <a:pt x="16011" y="12070"/>
                </a:lnTo>
                <a:lnTo>
                  <a:pt x="15987" y="12410"/>
                </a:lnTo>
                <a:lnTo>
                  <a:pt x="15962" y="12678"/>
                </a:lnTo>
                <a:lnTo>
                  <a:pt x="15914" y="12824"/>
                </a:lnTo>
                <a:lnTo>
                  <a:pt x="15865" y="12994"/>
                </a:lnTo>
                <a:lnTo>
                  <a:pt x="15792" y="13140"/>
                </a:lnTo>
                <a:lnTo>
                  <a:pt x="15719" y="13262"/>
                </a:lnTo>
                <a:lnTo>
                  <a:pt x="15622" y="13335"/>
                </a:lnTo>
                <a:lnTo>
                  <a:pt x="15549" y="13359"/>
                </a:lnTo>
                <a:lnTo>
                  <a:pt x="15500" y="13359"/>
                </a:lnTo>
                <a:lnTo>
                  <a:pt x="15403" y="13384"/>
                </a:lnTo>
                <a:lnTo>
                  <a:pt x="15330" y="13432"/>
                </a:lnTo>
                <a:lnTo>
                  <a:pt x="15281" y="13505"/>
                </a:lnTo>
                <a:lnTo>
                  <a:pt x="15257" y="13578"/>
                </a:lnTo>
                <a:lnTo>
                  <a:pt x="15257" y="13676"/>
                </a:lnTo>
                <a:lnTo>
                  <a:pt x="15281" y="13749"/>
                </a:lnTo>
                <a:lnTo>
                  <a:pt x="15354" y="13797"/>
                </a:lnTo>
                <a:lnTo>
                  <a:pt x="15427" y="13846"/>
                </a:lnTo>
                <a:lnTo>
                  <a:pt x="15524" y="13846"/>
                </a:lnTo>
                <a:lnTo>
                  <a:pt x="15573" y="14089"/>
                </a:lnTo>
                <a:lnTo>
                  <a:pt x="15622" y="14357"/>
                </a:lnTo>
                <a:lnTo>
                  <a:pt x="15622" y="14479"/>
                </a:lnTo>
                <a:lnTo>
                  <a:pt x="15622" y="14600"/>
                </a:lnTo>
                <a:lnTo>
                  <a:pt x="15597" y="14722"/>
                </a:lnTo>
                <a:lnTo>
                  <a:pt x="15549" y="14868"/>
                </a:lnTo>
                <a:lnTo>
                  <a:pt x="15476" y="14965"/>
                </a:lnTo>
                <a:lnTo>
                  <a:pt x="15403" y="15063"/>
                </a:lnTo>
                <a:lnTo>
                  <a:pt x="15305" y="15136"/>
                </a:lnTo>
                <a:lnTo>
                  <a:pt x="15208" y="15184"/>
                </a:lnTo>
                <a:lnTo>
                  <a:pt x="15208" y="15184"/>
                </a:lnTo>
                <a:lnTo>
                  <a:pt x="15257" y="14917"/>
                </a:lnTo>
                <a:lnTo>
                  <a:pt x="15330" y="14625"/>
                </a:lnTo>
                <a:lnTo>
                  <a:pt x="15330" y="14600"/>
                </a:lnTo>
                <a:lnTo>
                  <a:pt x="15330" y="14552"/>
                </a:lnTo>
                <a:lnTo>
                  <a:pt x="15281" y="14527"/>
                </a:lnTo>
                <a:lnTo>
                  <a:pt x="15208" y="14503"/>
                </a:lnTo>
                <a:lnTo>
                  <a:pt x="15184" y="14527"/>
                </a:lnTo>
                <a:lnTo>
                  <a:pt x="15159" y="14552"/>
                </a:lnTo>
                <a:lnTo>
                  <a:pt x="15013" y="14917"/>
                </a:lnTo>
                <a:lnTo>
                  <a:pt x="14965" y="15087"/>
                </a:lnTo>
                <a:lnTo>
                  <a:pt x="14965" y="15282"/>
                </a:lnTo>
                <a:lnTo>
                  <a:pt x="14648" y="15355"/>
                </a:lnTo>
                <a:lnTo>
                  <a:pt x="14721" y="15038"/>
                </a:lnTo>
                <a:lnTo>
                  <a:pt x="14819" y="14673"/>
                </a:lnTo>
                <a:lnTo>
                  <a:pt x="14867" y="14308"/>
                </a:lnTo>
                <a:lnTo>
                  <a:pt x="14867" y="14284"/>
                </a:lnTo>
                <a:lnTo>
                  <a:pt x="14843" y="14235"/>
                </a:lnTo>
                <a:lnTo>
                  <a:pt x="14794" y="14211"/>
                </a:lnTo>
                <a:lnTo>
                  <a:pt x="14721" y="14235"/>
                </a:lnTo>
                <a:lnTo>
                  <a:pt x="14673" y="14260"/>
                </a:lnTo>
                <a:lnTo>
                  <a:pt x="14673" y="14284"/>
                </a:lnTo>
                <a:lnTo>
                  <a:pt x="14551" y="14625"/>
                </a:lnTo>
                <a:lnTo>
                  <a:pt x="14454" y="14965"/>
                </a:lnTo>
                <a:lnTo>
                  <a:pt x="14356" y="15184"/>
                </a:lnTo>
                <a:lnTo>
                  <a:pt x="14332" y="15306"/>
                </a:lnTo>
                <a:lnTo>
                  <a:pt x="14332" y="15403"/>
                </a:lnTo>
                <a:lnTo>
                  <a:pt x="14064" y="15428"/>
                </a:lnTo>
                <a:lnTo>
                  <a:pt x="14064" y="15428"/>
                </a:lnTo>
                <a:lnTo>
                  <a:pt x="14089" y="15379"/>
                </a:lnTo>
                <a:lnTo>
                  <a:pt x="14089" y="15330"/>
                </a:lnTo>
                <a:lnTo>
                  <a:pt x="14113" y="15063"/>
                </a:lnTo>
                <a:lnTo>
                  <a:pt x="14162" y="14771"/>
                </a:lnTo>
                <a:lnTo>
                  <a:pt x="14235" y="14503"/>
                </a:lnTo>
                <a:lnTo>
                  <a:pt x="14356" y="14260"/>
                </a:lnTo>
                <a:lnTo>
                  <a:pt x="14356" y="14211"/>
                </a:lnTo>
                <a:lnTo>
                  <a:pt x="14332" y="14162"/>
                </a:lnTo>
                <a:lnTo>
                  <a:pt x="14283" y="14138"/>
                </a:lnTo>
                <a:lnTo>
                  <a:pt x="14235" y="14162"/>
                </a:lnTo>
                <a:lnTo>
                  <a:pt x="14064" y="14430"/>
                </a:lnTo>
                <a:lnTo>
                  <a:pt x="13918" y="14722"/>
                </a:lnTo>
                <a:lnTo>
                  <a:pt x="13845" y="14868"/>
                </a:lnTo>
                <a:lnTo>
                  <a:pt x="13821" y="15014"/>
                </a:lnTo>
                <a:lnTo>
                  <a:pt x="13797" y="15160"/>
                </a:lnTo>
                <a:lnTo>
                  <a:pt x="13797" y="15330"/>
                </a:lnTo>
                <a:lnTo>
                  <a:pt x="13821" y="15379"/>
                </a:lnTo>
                <a:lnTo>
                  <a:pt x="13845" y="15428"/>
                </a:lnTo>
                <a:lnTo>
                  <a:pt x="13383" y="15428"/>
                </a:lnTo>
                <a:lnTo>
                  <a:pt x="13432" y="15209"/>
                </a:lnTo>
                <a:lnTo>
                  <a:pt x="13456" y="14990"/>
                </a:lnTo>
                <a:lnTo>
                  <a:pt x="13505" y="14771"/>
                </a:lnTo>
                <a:lnTo>
                  <a:pt x="13578" y="14552"/>
                </a:lnTo>
                <a:lnTo>
                  <a:pt x="13748" y="14114"/>
                </a:lnTo>
                <a:lnTo>
                  <a:pt x="13748" y="14089"/>
                </a:lnTo>
                <a:lnTo>
                  <a:pt x="13748" y="14065"/>
                </a:lnTo>
                <a:lnTo>
                  <a:pt x="13699" y="14016"/>
                </a:lnTo>
                <a:lnTo>
                  <a:pt x="13651" y="14016"/>
                </a:lnTo>
                <a:lnTo>
                  <a:pt x="13602" y="14065"/>
                </a:lnTo>
                <a:lnTo>
                  <a:pt x="13456" y="14260"/>
                </a:lnTo>
                <a:lnTo>
                  <a:pt x="13334" y="14454"/>
                </a:lnTo>
                <a:lnTo>
                  <a:pt x="13237" y="14673"/>
                </a:lnTo>
                <a:lnTo>
                  <a:pt x="13140" y="14917"/>
                </a:lnTo>
                <a:lnTo>
                  <a:pt x="13067" y="15136"/>
                </a:lnTo>
                <a:lnTo>
                  <a:pt x="13042" y="15282"/>
                </a:lnTo>
                <a:lnTo>
                  <a:pt x="13042" y="15403"/>
                </a:lnTo>
                <a:lnTo>
                  <a:pt x="12556" y="15330"/>
                </a:lnTo>
                <a:lnTo>
                  <a:pt x="12604" y="15038"/>
                </a:lnTo>
                <a:lnTo>
                  <a:pt x="12677" y="14746"/>
                </a:lnTo>
                <a:lnTo>
                  <a:pt x="12775" y="14479"/>
                </a:lnTo>
                <a:lnTo>
                  <a:pt x="12921" y="14211"/>
                </a:lnTo>
                <a:lnTo>
                  <a:pt x="12921" y="14162"/>
                </a:lnTo>
                <a:lnTo>
                  <a:pt x="12896" y="14114"/>
                </a:lnTo>
                <a:lnTo>
                  <a:pt x="12799" y="14114"/>
                </a:lnTo>
                <a:lnTo>
                  <a:pt x="12702" y="14235"/>
                </a:lnTo>
                <a:lnTo>
                  <a:pt x="12604" y="14357"/>
                </a:lnTo>
                <a:lnTo>
                  <a:pt x="12507" y="14479"/>
                </a:lnTo>
                <a:lnTo>
                  <a:pt x="12410" y="14649"/>
                </a:lnTo>
                <a:lnTo>
                  <a:pt x="12337" y="14795"/>
                </a:lnTo>
                <a:lnTo>
                  <a:pt x="12288" y="14965"/>
                </a:lnTo>
                <a:lnTo>
                  <a:pt x="12239" y="15136"/>
                </a:lnTo>
                <a:lnTo>
                  <a:pt x="12239" y="15282"/>
                </a:lnTo>
                <a:lnTo>
                  <a:pt x="11801" y="15233"/>
                </a:lnTo>
                <a:lnTo>
                  <a:pt x="11753" y="15209"/>
                </a:lnTo>
                <a:lnTo>
                  <a:pt x="11874" y="14941"/>
                </a:lnTo>
                <a:lnTo>
                  <a:pt x="11947" y="14673"/>
                </a:lnTo>
                <a:lnTo>
                  <a:pt x="12118" y="14114"/>
                </a:lnTo>
                <a:lnTo>
                  <a:pt x="12118" y="14089"/>
                </a:lnTo>
                <a:lnTo>
                  <a:pt x="12118" y="14065"/>
                </a:lnTo>
                <a:lnTo>
                  <a:pt x="12093" y="14065"/>
                </a:lnTo>
                <a:lnTo>
                  <a:pt x="12069" y="14089"/>
                </a:lnTo>
                <a:lnTo>
                  <a:pt x="11874" y="14357"/>
                </a:lnTo>
                <a:lnTo>
                  <a:pt x="11680" y="14600"/>
                </a:lnTo>
                <a:lnTo>
                  <a:pt x="11509" y="14868"/>
                </a:lnTo>
                <a:lnTo>
                  <a:pt x="11363" y="15136"/>
                </a:lnTo>
                <a:lnTo>
                  <a:pt x="11363" y="15160"/>
                </a:lnTo>
                <a:lnTo>
                  <a:pt x="10974" y="15087"/>
                </a:lnTo>
                <a:lnTo>
                  <a:pt x="11096" y="14990"/>
                </a:lnTo>
                <a:lnTo>
                  <a:pt x="11169" y="14868"/>
                </a:lnTo>
                <a:lnTo>
                  <a:pt x="11290" y="14600"/>
                </a:lnTo>
                <a:lnTo>
                  <a:pt x="11655" y="13870"/>
                </a:lnTo>
                <a:lnTo>
                  <a:pt x="11680" y="13846"/>
                </a:lnTo>
                <a:lnTo>
                  <a:pt x="11680" y="13822"/>
                </a:lnTo>
                <a:lnTo>
                  <a:pt x="11631" y="13773"/>
                </a:lnTo>
                <a:lnTo>
                  <a:pt x="11558" y="13773"/>
                </a:lnTo>
                <a:lnTo>
                  <a:pt x="11534" y="13797"/>
                </a:lnTo>
                <a:lnTo>
                  <a:pt x="11144" y="14406"/>
                </a:lnTo>
                <a:lnTo>
                  <a:pt x="10974" y="14722"/>
                </a:lnTo>
                <a:lnTo>
                  <a:pt x="10901" y="14868"/>
                </a:lnTo>
                <a:lnTo>
                  <a:pt x="10877" y="14941"/>
                </a:lnTo>
                <a:lnTo>
                  <a:pt x="10877" y="15038"/>
                </a:lnTo>
                <a:lnTo>
                  <a:pt x="10901" y="15063"/>
                </a:lnTo>
                <a:lnTo>
                  <a:pt x="10341" y="14941"/>
                </a:lnTo>
                <a:lnTo>
                  <a:pt x="10487" y="14625"/>
                </a:lnTo>
                <a:lnTo>
                  <a:pt x="10633" y="14333"/>
                </a:lnTo>
                <a:lnTo>
                  <a:pt x="10804" y="14041"/>
                </a:lnTo>
                <a:lnTo>
                  <a:pt x="10998" y="13773"/>
                </a:lnTo>
                <a:lnTo>
                  <a:pt x="11023" y="13724"/>
                </a:lnTo>
                <a:lnTo>
                  <a:pt x="10998" y="13700"/>
                </a:lnTo>
                <a:lnTo>
                  <a:pt x="10950" y="13676"/>
                </a:lnTo>
                <a:lnTo>
                  <a:pt x="10901" y="13700"/>
                </a:lnTo>
                <a:lnTo>
                  <a:pt x="10658" y="13943"/>
                </a:lnTo>
                <a:lnTo>
                  <a:pt x="10414" y="14211"/>
                </a:lnTo>
                <a:lnTo>
                  <a:pt x="10317" y="14357"/>
                </a:lnTo>
                <a:lnTo>
                  <a:pt x="10220" y="14503"/>
                </a:lnTo>
                <a:lnTo>
                  <a:pt x="10147" y="14673"/>
                </a:lnTo>
                <a:lnTo>
                  <a:pt x="10098" y="14844"/>
                </a:lnTo>
                <a:lnTo>
                  <a:pt x="10098" y="14892"/>
                </a:lnTo>
                <a:lnTo>
                  <a:pt x="9709" y="14771"/>
                </a:lnTo>
                <a:lnTo>
                  <a:pt x="9757" y="14576"/>
                </a:lnTo>
                <a:lnTo>
                  <a:pt x="9830" y="14381"/>
                </a:lnTo>
                <a:lnTo>
                  <a:pt x="10001" y="13968"/>
                </a:lnTo>
                <a:lnTo>
                  <a:pt x="10147" y="13530"/>
                </a:lnTo>
                <a:lnTo>
                  <a:pt x="10147" y="13505"/>
                </a:lnTo>
                <a:lnTo>
                  <a:pt x="10122" y="13530"/>
                </a:lnTo>
                <a:lnTo>
                  <a:pt x="9879" y="13919"/>
                </a:lnTo>
                <a:lnTo>
                  <a:pt x="9636" y="14308"/>
                </a:lnTo>
                <a:lnTo>
                  <a:pt x="9539" y="14503"/>
                </a:lnTo>
                <a:lnTo>
                  <a:pt x="9466" y="14698"/>
                </a:lnTo>
                <a:lnTo>
                  <a:pt x="8906" y="14527"/>
                </a:lnTo>
                <a:lnTo>
                  <a:pt x="8979" y="14430"/>
                </a:lnTo>
                <a:lnTo>
                  <a:pt x="9028" y="14308"/>
                </a:lnTo>
                <a:lnTo>
                  <a:pt x="9149" y="14089"/>
                </a:lnTo>
                <a:lnTo>
                  <a:pt x="9344" y="13724"/>
                </a:lnTo>
                <a:lnTo>
                  <a:pt x="9417" y="13554"/>
                </a:lnTo>
                <a:lnTo>
                  <a:pt x="9490" y="13359"/>
                </a:lnTo>
                <a:lnTo>
                  <a:pt x="9490" y="13311"/>
                </a:lnTo>
                <a:lnTo>
                  <a:pt x="9441" y="13286"/>
                </a:lnTo>
                <a:lnTo>
                  <a:pt x="9393" y="13262"/>
                </a:lnTo>
                <a:lnTo>
                  <a:pt x="9368" y="13311"/>
                </a:lnTo>
                <a:lnTo>
                  <a:pt x="9247" y="13481"/>
                </a:lnTo>
                <a:lnTo>
                  <a:pt x="9149" y="13627"/>
                </a:lnTo>
                <a:lnTo>
                  <a:pt x="8906" y="13943"/>
                </a:lnTo>
                <a:lnTo>
                  <a:pt x="8736" y="14162"/>
                </a:lnTo>
                <a:lnTo>
                  <a:pt x="8663" y="14284"/>
                </a:lnTo>
                <a:lnTo>
                  <a:pt x="8638" y="14430"/>
                </a:lnTo>
                <a:lnTo>
                  <a:pt x="8419" y="14333"/>
                </a:lnTo>
                <a:lnTo>
                  <a:pt x="8492" y="14065"/>
                </a:lnTo>
                <a:lnTo>
                  <a:pt x="8541" y="13846"/>
                </a:lnTo>
                <a:lnTo>
                  <a:pt x="8711" y="13384"/>
                </a:lnTo>
                <a:lnTo>
                  <a:pt x="8833" y="13165"/>
                </a:lnTo>
                <a:lnTo>
                  <a:pt x="8955" y="12946"/>
                </a:lnTo>
                <a:lnTo>
                  <a:pt x="8955" y="12897"/>
                </a:lnTo>
                <a:lnTo>
                  <a:pt x="8930" y="12848"/>
                </a:lnTo>
                <a:lnTo>
                  <a:pt x="8882" y="12848"/>
                </a:lnTo>
                <a:lnTo>
                  <a:pt x="8833" y="12873"/>
                </a:lnTo>
                <a:lnTo>
                  <a:pt x="8687" y="13092"/>
                </a:lnTo>
                <a:lnTo>
                  <a:pt x="8565" y="13286"/>
                </a:lnTo>
                <a:lnTo>
                  <a:pt x="8444" y="13505"/>
                </a:lnTo>
                <a:lnTo>
                  <a:pt x="8322" y="13749"/>
                </a:lnTo>
                <a:lnTo>
                  <a:pt x="8225" y="13968"/>
                </a:lnTo>
                <a:lnTo>
                  <a:pt x="8176" y="14089"/>
                </a:lnTo>
                <a:lnTo>
                  <a:pt x="8152" y="14211"/>
                </a:lnTo>
                <a:lnTo>
                  <a:pt x="7762" y="14041"/>
                </a:lnTo>
                <a:lnTo>
                  <a:pt x="7908" y="13627"/>
                </a:lnTo>
                <a:lnTo>
                  <a:pt x="8103" y="13213"/>
                </a:lnTo>
                <a:lnTo>
                  <a:pt x="8322" y="12800"/>
                </a:lnTo>
                <a:lnTo>
                  <a:pt x="8322" y="12751"/>
                </a:lnTo>
                <a:lnTo>
                  <a:pt x="8298" y="12727"/>
                </a:lnTo>
                <a:lnTo>
                  <a:pt x="8249" y="12727"/>
                </a:lnTo>
                <a:lnTo>
                  <a:pt x="7908" y="13140"/>
                </a:lnTo>
                <a:lnTo>
                  <a:pt x="7762" y="13335"/>
                </a:lnTo>
                <a:lnTo>
                  <a:pt x="7616" y="13578"/>
                </a:lnTo>
                <a:lnTo>
                  <a:pt x="7543" y="13700"/>
                </a:lnTo>
                <a:lnTo>
                  <a:pt x="7470" y="13870"/>
                </a:lnTo>
                <a:lnTo>
                  <a:pt x="7130" y="13700"/>
                </a:lnTo>
                <a:lnTo>
                  <a:pt x="7154" y="13554"/>
                </a:lnTo>
                <a:lnTo>
                  <a:pt x="7178" y="13408"/>
                </a:lnTo>
                <a:lnTo>
                  <a:pt x="7300" y="13165"/>
                </a:lnTo>
                <a:lnTo>
                  <a:pt x="7495" y="12751"/>
                </a:lnTo>
                <a:lnTo>
                  <a:pt x="7689" y="12313"/>
                </a:lnTo>
                <a:lnTo>
                  <a:pt x="7689" y="12289"/>
                </a:lnTo>
                <a:lnTo>
                  <a:pt x="7665" y="12264"/>
                </a:lnTo>
                <a:lnTo>
                  <a:pt x="7641" y="12264"/>
                </a:lnTo>
                <a:lnTo>
                  <a:pt x="7616" y="12289"/>
                </a:lnTo>
                <a:lnTo>
                  <a:pt x="7397" y="12581"/>
                </a:lnTo>
                <a:lnTo>
                  <a:pt x="7178" y="12873"/>
                </a:lnTo>
                <a:lnTo>
                  <a:pt x="7081" y="13043"/>
                </a:lnTo>
                <a:lnTo>
                  <a:pt x="7008" y="13189"/>
                </a:lnTo>
                <a:lnTo>
                  <a:pt x="6935" y="13359"/>
                </a:lnTo>
                <a:lnTo>
                  <a:pt x="6886" y="13530"/>
                </a:lnTo>
                <a:lnTo>
                  <a:pt x="6570" y="13335"/>
                </a:lnTo>
                <a:lnTo>
                  <a:pt x="6692" y="13043"/>
                </a:lnTo>
                <a:lnTo>
                  <a:pt x="6813" y="12751"/>
                </a:lnTo>
                <a:lnTo>
                  <a:pt x="7105" y="12216"/>
                </a:lnTo>
                <a:lnTo>
                  <a:pt x="7130" y="12191"/>
                </a:lnTo>
                <a:lnTo>
                  <a:pt x="7105" y="12167"/>
                </a:lnTo>
                <a:lnTo>
                  <a:pt x="7057" y="12167"/>
                </a:lnTo>
                <a:lnTo>
                  <a:pt x="6838" y="12386"/>
                </a:lnTo>
                <a:lnTo>
                  <a:pt x="6619" y="12629"/>
                </a:lnTo>
                <a:lnTo>
                  <a:pt x="6448" y="12897"/>
                </a:lnTo>
                <a:lnTo>
                  <a:pt x="6327" y="13165"/>
                </a:lnTo>
                <a:lnTo>
                  <a:pt x="6254" y="13165"/>
                </a:lnTo>
                <a:lnTo>
                  <a:pt x="6181" y="13189"/>
                </a:lnTo>
                <a:lnTo>
                  <a:pt x="6132" y="13238"/>
                </a:lnTo>
                <a:lnTo>
                  <a:pt x="6083" y="13286"/>
                </a:lnTo>
                <a:lnTo>
                  <a:pt x="5937" y="13238"/>
                </a:lnTo>
                <a:lnTo>
                  <a:pt x="5791" y="13213"/>
                </a:lnTo>
                <a:lnTo>
                  <a:pt x="5816" y="13140"/>
                </a:lnTo>
                <a:lnTo>
                  <a:pt x="6059" y="12654"/>
                </a:lnTo>
                <a:lnTo>
                  <a:pt x="6254" y="12264"/>
                </a:lnTo>
                <a:lnTo>
                  <a:pt x="6351" y="12045"/>
                </a:lnTo>
                <a:lnTo>
                  <a:pt x="6424" y="11851"/>
                </a:lnTo>
                <a:lnTo>
                  <a:pt x="6424" y="11826"/>
                </a:lnTo>
                <a:lnTo>
                  <a:pt x="6400" y="11802"/>
                </a:lnTo>
                <a:lnTo>
                  <a:pt x="6375" y="11802"/>
                </a:lnTo>
                <a:lnTo>
                  <a:pt x="6351" y="11826"/>
                </a:lnTo>
                <a:lnTo>
                  <a:pt x="6108" y="12143"/>
                </a:lnTo>
                <a:lnTo>
                  <a:pt x="5864" y="12459"/>
                </a:lnTo>
                <a:lnTo>
                  <a:pt x="5743" y="12654"/>
                </a:lnTo>
                <a:lnTo>
                  <a:pt x="5621" y="12824"/>
                </a:lnTo>
                <a:lnTo>
                  <a:pt x="5548" y="13019"/>
                </a:lnTo>
                <a:lnTo>
                  <a:pt x="5475" y="13213"/>
                </a:lnTo>
                <a:lnTo>
                  <a:pt x="5451" y="13213"/>
                </a:lnTo>
                <a:lnTo>
                  <a:pt x="5183" y="13189"/>
                </a:lnTo>
                <a:lnTo>
                  <a:pt x="4891" y="13213"/>
                </a:lnTo>
                <a:lnTo>
                  <a:pt x="5037" y="12921"/>
                </a:lnTo>
                <a:lnTo>
                  <a:pt x="5353" y="12410"/>
                </a:lnTo>
                <a:lnTo>
                  <a:pt x="5451" y="12240"/>
                </a:lnTo>
                <a:lnTo>
                  <a:pt x="5524" y="12070"/>
                </a:lnTo>
                <a:lnTo>
                  <a:pt x="5548" y="11972"/>
                </a:lnTo>
                <a:lnTo>
                  <a:pt x="5548" y="11899"/>
                </a:lnTo>
                <a:lnTo>
                  <a:pt x="5524" y="11802"/>
                </a:lnTo>
                <a:lnTo>
                  <a:pt x="5475" y="11729"/>
                </a:lnTo>
                <a:lnTo>
                  <a:pt x="5451" y="11729"/>
                </a:lnTo>
                <a:lnTo>
                  <a:pt x="5451" y="11753"/>
                </a:lnTo>
                <a:lnTo>
                  <a:pt x="5426" y="11802"/>
                </a:lnTo>
                <a:lnTo>
                  <a:pt x="5378" y="11875"/>
                </a:lnTo>
                <a:lnTo>
                  <a:pt x="5280" y="11997"/>
                </a:lnTo>
                <a:lnTo>
                  <a:pt x="4988" y="12435"/>
                </a:lnTo>
                <a:lnTo>
                  <a:pt x="4745" y="12800"/>
                </a:lnTo>
                <a:lnTo>
                  <a:pt x="4623" y="13019"/>
                </a:lnTo>
                <a:lnTo>
                  <a:pt x="4599" y="13140"/>
                </a:lnTo>
                <a:lnTo>
                  <a:pt x="4599" y="13238"/>
                </a:lnTo>
                <a:lnTo>
                  <a:pt x="4599" y="13262"/>
                </a:lnTo>
                <a:lnTo>
                  <a:pt x="4575" y="13262"/>
                </a:lnTo>
                <a:lnTo>
                  <a:pt x="4550" y="11802"/>
                </a:lnTo>
                <a:lnTo>
                  <a:pt x="4550" y="10537"/>
                </a:lnTo>
                <a:lnTo>
                  <a:pt x="4526" y="9271"/>
                </a:lnTo>
                <a:lnTo>
                  <a:pt x="4477" y="8396"/>
                </a:lnTo>
                <a:lnTo>
                  <a:pt x="4477" y="7520"/>
                </a:lnTo>
                <a:lnTo>
                  <a:pt x="4453" y="7130"/>
                </a:lnTo>
                <a:lnTo>
                  <a:pt x="4453" y="6863"/>
                </a:lnTo>
                <a:lnTo>
                  <a:pt x="4453" y="6595"/>
                </a:lnTo>
                <a:lnTo>
                  <a:pt x="4648" y="6619"/>
                </a:lnTo>
                <a:lnTo>
                  <a:pt x="4818" y="6619"/>
                </a:lnTo>
                <a:lnTo>
                  <a:pt x="5183" y="6595"/>
                </a:lnTo>
                <a:lnTo>
                  <a:pt x="5791" y="6595"/>
                </a:lnTo>
                <a:lnTo>
                  <a:pt x="6010" y="6571"/>
                </a:lnTo>
                <a:lnTo>
                  <a:pt x="6108" y="6522"/>
                </a:lnTo>
                <a:lnTo>
                  <a:pt x="6156" y="6449"/>
                </a:lnTo>
                <a:lnTo>
                  <a:pt x="6546" y="6230"/>
                </a:lnTo>
                <a:lnTo>
                  <a:pt x="6935" y="5962"/>
                </a:lnTo>
                <a:lnTo>
                  <a:pt x="7300" y="5646"/>
                </a:lnTo>
                <a:lnTo>
                  <a:pt x="7665" y="5330"/>
                </a:lnTo>
                <a:lnTo>
                  <a:pt x="8006" y="4989"/>
                </a:lnTo>
                <a:lnTo>
                  <a:pt x="8322" y="4648"/>
                </a:lnTo>
                <a:lnTo>
                  <a:pt x="8930" y="3943"/>
                </a:lnTo>
                <a:lnTo>
                  <a:pt x="9003" y="3870"/>
                </a:lnTo>
                <a:lnTo>
                  <a:pt x="9003" y="3797"/>
                </a:lnTo>
                <a:lnTo>
                  <a:pt x="9003" y="3699"/>
                </a:lnTo>
                <a:lnTo>
                  <a:pt x="8979" y="3626"/>
                </a:lnTo>
                <a:lnTo>
                  <a:pt x="9125" y="3456"/>
                </a:lnTo>
                <a:lnTo>
                  <a:pt x="9247" y="3286"/>
                </a:lnTo>
                <a:lnTo>
                  <a:pt x="9514" y="2872"/>
                </a:lnTo>
                <a:lnTo>
                  <a:pt x="9709" y="2434"/>
                </a:lnTo>
                <a:lnTo>
                  <a:pt x="9855" y="2020"/>
                </a:lnTo>
                <a:lnTo>
                  <a:pt x="10074" y="1266"/>
                </a:lnTo>
                <a:lnTo>
                  <a:pt x="10195" y="877"/>
                </a:lnTo>
                <a:lnTo>
                  <a:pt x="10341" y="512"/>
                </a:lnTo>
                <a:lnTo>
                  <a:pt x="10341" y="488"/>
                </a:lnTo>
                <a:close/>
                <a:moveTo>
                  <a:pt x="10536" y="1"/>
                </a:moveTo>
                <a:lnTo>
                  <a:pt x="10366" y="25"/>
                </a:lnTo>
                <a:lnTo>
                  <a:pt x="10195" y="74"/>
                </a:lnTo>
                <a:lnTo>
                  <a:pt x="10049" y="171"/>
                </a:lnTo>
                <a:lnTo>
                  <a:pt x="10025" y="196"/>
                </a:lnTo>
                <a:lnTo>
                  <a:pt x="9952" y="244"/>
                </a:lnTo>
                <a:lnTo>
                  <a:pt x="9903" y="293"/>
                </a:lnTo>
                <a:lnTo>
                  <a:pt x="9782" y="415"/>
                </a:lnTo>
                <a:lnTo>
                  <a:pt x="9709" y="585"/>
                </a:lnTo>
                <a:lnTo>
                  <a:pt x="9636" y="780"/>
                </a:lnTo>
                <a:lnTo>
                  <a:pt x="9539" y="1169"/>
                </a:lnTo>
                <a:lnTo>
                  <a:pt x="9466" y="1509"/>
                </a:lnTo>
                <a:lnTo>
                  <a:pt x="9320" y="1972"/>
                </a:lnTo>
                <a:lnTo>
                  <a:pt x="9247" y="2215"/>
                </a:lnTo>
                <a:lnTo>
                  <a:pt x="9149" y="2458"/>
                </a:lnTo>
                <a:lnTo>
                  <a:pt x="9003" y="2726"/>
                </a:lnTo>
                <a:lnTo>
                  <a:pt x="8833" y="2994"/>
                </a:lnTo>
                <a:lnTo>
                  <a:pt x="8663" y="3286"/>
                </a:lnTo>
                <a:lnTo>
                  <a:pt x="8614" y="3407"/>
                </a:lnTo>
                <a:lnTo>
                  <a:pt x="8565" y="3578"/>
                </a:lnTo>
                <a:lnTo>
                  <a:pt x="7324" y="4867"/>
                </a:lnTo>
                <a:lnTo>
                  <a:pt x="6692" y="5500"/>
                </a:lnTo>
                <a:lnTo>
                  <a:pt x="6035" y="6108"/>
                </a:lnTo>
                <a:lnTo>
                  <a:pt x="5937" y="6084"/>
                </a:lnTo>
                <a:lnTo>
                  <a:pt x="5524" y="6084"/>
                </a:lnTo>
                <a:lnTo>
                  <a:pt x="5110" y="6133"/>
                </a:lnTo>
                <a:lnTo>
                  <a:pt x="4867" y="6133"/>
                </a:lnTo>
                <a:lnTo>
                  <a:pt x="4599" y="6157"/>
                </a:lnTo>
                <a:lnTo>
                  <a:pt x="4599" y="6157"/>
                </a:lnTo>
                <a:lnTo>
                  <a:pt x="4623" y="6133"/>
                </a:lnTo>
                <a:lnTo>
                  <a:pt x="4623" y="6084"/>
                </a:lnTo>
                <a:lnTo>
                  <a:pt x="4599" y="5987"/>
                </a:lnTo>
                <a:lnTo>
                  <a:pt x="4526" y="5914"/>
                </a:lnTo>
                <a:lnTo>
                  <a:pt x="4453" y="5889"/>
                </a:lnTo>
                <a:lnTo>
                  <a:pt x="4404" y="5816"/>
                </a:lnTo>
                <a:lnTo>
                  <a:pt x="4331" y="5768"/>
                </a:lnTo>
                <a:lnTo>
                  <a:pt x="4112" y="5670"/>
                </a:lnTo>
                <a:lnTo>
                  <a:pt x="3869" y="5622"/>
                </a:lnTo>
                <a:lnTo>
                  <a:pt x="3626" y="5597"/>
                </a:lnTo>
                <a:lnTo>
                  <a:pt x="2871" y="5597"/>
                </a:lnTo>
                <a:lnTo>
                  <a:pt x="2385" y="5646"/>
                </a:lnTo>
                <a:lnTo>
                  <a:pt x="2166" y="5646"/>
                </a:lnTo>
                <a:lnTo>
                  <a:pt x="1922" y="5622"/>
                </a:lnTo>
                <a:lnTo>
                  <a:pt x="1412" y="5597"/>
                </a:lnTo>
                <a:lnTo>
                  <a:pt x="1144" y="5597"/>
                </a:lnTo>
                <a:lnTo>
                  <a:pt x="901" y="5622"/>
                </a:lnTo>
                <a:lnTo>
                  <a:pt x="682" y="5670"/>
                </a:lnTo>
                <a:lnTo>
                  <a:pt x="463" y="5792"/>
                </a:lnTo>
                <a:lnTo>
                  <a:pt x="365" y="5792"/>
                </a:lnTo>
                <a:lnTo>
                  <a:pt x="317" y="5841"/>
                </a:lnTo>
                <a:lnTo>
                  <a:pt x="292" y="5889"/>
                </a:lnTo>
                <a:lnTo>
                  <a:pt x="244" y="6133"/>
                </a:lnTo>
                <a:lnTo>
                  <a:pt x="219" y="6400"/>
                </a:lnTo>
                <a:lnTo>
                  <a:pt x="219" y="6911"/>
                </a:lnTo>
                <a:lnTo>
                  <a:pt x="195" y="7422"/>
                </a:lnTo>
                <a:lnTo>
                  <a:pt x="171" y="7933"/>
                </a:lnTo>
                <a:lnTo>
                  <a:pt x="146" y="8493"/>
                </a:lnTo>
                <a:lnTo>
                  <a:pt x="146" y="9028"/>
                </a:lnTo>
                <a:lnTo>
                  <a:pt x="146" y="10123"/>
                </a:lnTo>
                <a:lnTo>
                  <a:pt x="171" y="10707"/>
                </a:lnTo>
                <a:lnTo>
                  <a:pt x="171" y="11267"/>
                </a:lnTo>
                <a:lnTo>
                  <a:pt x="122" y="12386"/>
                </a:lnTo>
                <a:lnTo>
                  <a:pt x="98" y="13530"/>
                </a:lnTo>
                <a:lnTo>
                  <a:pt x="98" y="14162"/>
                </a:lnTo>
                <a:lnTo>
                  <a:pt x="73" y="14479"/>
                </a:lnTo>
                <a:lnTo>
                  <a:pt x="25" y="14795"/>
                </a:lnTo>
                <a:lnTo>
                  <a:pt x="0" y="14868"/>
                </a:lnTo>
                <a:lnTo>
                  <a:pt x="25" y="14965"/>
                </a:lnTo>
                <a:lnTo>
                  <a:pt x="73" y="15014"/>
                </a:lnTo>
                <a:lnTo>
                  <a:pt x="122" y="15063"/>
                </a:lnTo>
                <a:lnTo>
                  <a:pt x="195" y="15087"/>
                </a:lnTo>
                <a:lnTo>
                  <a:pt x="268" y="15111"/>
                </a:lnTo>
                <a:lnTo>
                  <a:pt x="341" y="15087"/>
                </a:lnTo>
                <a:lnTo>
                  <a:pt x="414" y="15038"/>
                </a:lnTo>
                <a:lnTo>
                  <a:pt x="463" y="15087"/>
                </a:lnTo>
                <a:lnTo>
                  <a:pt x="536" y="15111"/>
                </a:lnTo>
                <a:lnTo>
                  <a:pt x="998" y="15136"/>
                </a:lnTo>
                <a:lnTo>
                  <a:pt x="1460" y="15136"/>
                </a:lnTo>
                <a:lnTo>
                  <a:pt x="1922" y="15111"/>
                </a:lnTo>
                <a:lnTo>
                  <a:pt x="2385" y="15087"/>
                </a:lnTo>
                <a:lnTo>
                  <a:pt x="2482" y="15087"/>
                </a:lnTo>
                <a:lnTo>
                  <a:pt x="3309" y="15014"/>
                </a:lnTo>
                <a:lnTo>
                  <a:pt x="3723" y="14990"/>
                </a:lnTo>
                <a:lnTo>
                  <a:pt x="4112" y="14965"/>
                </a:lnTo>
                <a:lnTo>
                  <a:pt x="4137" y="14965"/>
                </a:lnTo>
                <a:lnTo>
                  <a:pt x="4185" y="14990"/>
                </a:lnTo>
                <a:lnTo>
                  <a:pt x="4234" y="15014"/>
                </a:lnTo>
                <a:lnTo>
                  <a:pt x="4356" y="15014"/>
                </a:lnTo>
                <a:lnTo>
                  <a:pt x="4453" y="14941"/>
                </a:lnTo>
                <a:lnTo>
                  <a:pt x="4502" y="14917"/>
                </a:lnTo>
                <a:lnTo>
                  <a:pt x="4526" y="14868"/>
                </a:lnTo>
                <a:lnTo>
                  <a:pt x="4575" y="14746"/>
                </a:lnTo>
                <a:lnTo>
                  <a:pt x="4599" y="14600"/>
                </a:lnTo>
                <a:lnTo>
                  <a:pt x="4599" y="14333"/>
                </a:lnTo>
                <a:lnTo>
                  <a:pt x="4599" y="14065"/>
                </a:lnTo>
                <a:lnTo>
                  <a:pt x="4575" y="13797"/>
                </a:lnTo>
                <a:lnTo>
                  <a:pt x="4599" y="13773"/>
                </a:lnTo>
                <a:lnTo>
                  <a:pt x="5037" y="13724"/>
                </a:lnTo>
                <a:lnTo>
                  <a:pt x="5451" y="13676"/>
                </a:lnTo>
                <a:lnTo>
                  <a:pt x="5791" y="13700"/>
                </a:lnTo>
                <a:lnTo>
                  <a:pt x="5986" y="13676"/>
                </a:lnTo>
                <a:lnTo>
                  <a:pt x="6132" y="13627"/>
                </a:lnTo>
                <a:lnTo>
                  <a:pt x="6156" y="13651"/>
                </a:lnTo>
                <a:lnTo>
                  <a:pt x="6521" y="13895"/>
                </a:lnTo>
                <a:lnTo>
                  <a:pt x="6886" y="14138"/>
                </a:lnTo>
                <a:lnTo>
                  <a:pt x="7276" y="14357"/>
                </a:lnTo>
                <a:lnTo>
                  <a:pt x="7665" y="14552"/>
                </a:lnTo>
                <a:lnTo>
                  <a:pt x="8054" y="14722"/>
                </a:lnTo>
                <a:lnTo>
                  <a:pt x="8444" y="14892"/>
                </a:lnTo>
                <a:lnTo>
                  <a:pt x="8833" y="15038"/>
                </a:lnTo>
                <a:lnTo>
                  <a:pt x="9247" y="15160"/>
                </a:lnTo>
                <a:lnTo>
                  <a:pt x="10074" y="15403"/>
                </a:lnTo>
                <a:lnTo>
                  <a:pt x="10925" y="15574"/>
                </a:lnTo>
                <a:lnTo>
                  <a:pt x="11777" y="15695"/>
                </a:lnTo>
                <a:lnTo>
                  <a:pt x="12653" y="15817"/>
                </a:lnTo>
                <a:lnTo>
                  <a:pt x="13310" y="15866"/>
                </a:lnTo>
                <a:lnTo>
                  <a:pt x="13651" y="15890"/>
                </a:lnTo>
                <a:lnTo>
                  <a:pt x="14016" y="15866"/>
                </a:lnTo>
                <a:lnTo>
                  <a:pt x="14356" y="15866"/>
                </a:lnTo>
                <a:lnTo>
                  <a:pt x="14697" y="15793"/>
                </a:lnTo>
                <a:lnTo>
                  <a:pt x="15013" y="15720"/>
                </a:lnTo>
                <a:lnTo>
                  <a:pt x="15330" y="15598"/>
                </a:lnTo>
                <a:lnTo>
                  <a:pt x="15476" y="15525"/>
                </a:lnTo>
                <a:lnTo>
                  <a:pt x="15597" y="15452"/>
                </a:lnTo>
                <a:lnTo>
                  <a:pt x="15719" y="15355"/>
                </a:lnTo>
                <a:lnTo>
                  <a:pt x="15792" y="15257"/>
                </a:lnTo>
                <a:lnTo>
                  <a:pt x="15865" y="15160"/>
                </a:lnTo>
                <a:lnTo>
                  <a:pt x="15914" y="15038"/>
                </a:lnTo>
                <a:lnTo>
                  <a:pt x="15962" y="14941"/>
                </a:lnTo>
                <a:lnTo>
                  <a:pt x="15987" y="14819"/>
                </a:lnTo>
                <a:lnTo>
                  <a:pt x="16011" y="14552"/>
                </a:lnTo>
                <a:lnTo>
                  <a:pt x="15987" y="14284"/>
                </a:lnTo>
                <a:lnTo>
                  <a:pt x="15938" y="14016"/>
                </a:lnTo>
                <a:lnTo>
                  <a:pt x="15865" y="13749"/>
                </a:lnTo>
                <a:lnTo>
                  <a:pt x="15987" y="13651"/>
                </a:lnTo>
                <a:lnTo>
                  <a:pt x="16084" y="13530"/>
                </a:lnTo>
                <a:lnTo>
                  <a:pt x="16181" y="13408"/>
                </a:lnTo>
                <a:lnTo>
                  <a:pt x="16254" y="13262"/>
                </a:lnTo>
                <a:lnTo>
                  <a:pt x="16376" y="12946"/>
                </a:lnTo>
                <a:lnTo>
                  <a:pt x="16425" y="12654"/>
                </a:lnTo>
                <a:lnTo>
                  <a:pt x="16449" y="12410"/>
                </a:lnTo>
                <a:lnTo>
                  <a:pt x="16449" y="12070"/>
                </a:lnTo>
                <a:lnTo>
                  <a:pt x="16425" y="11875"/>
                </a:lnTo>
                <a:lnTo>
                  <a:pt x="16400" y="11680"/>
                </a:lnTo>
                <a:lnTo>
                  <a:pt x="16352" y="11534"/>
                </a:lnTo>
                <a:lnTo>
                  <a:pt x="16279" y="11388"/>
                </a:lnTo>
                <a:lnTo>
                  <a:pt x="16425" y="11267"/>
                </a:lnTo>
                <a:lnTo>
                  <a:pt x="16546" y="11096"/>
                </a:lnTo>
                <a:lnTo>
                  <a:pt x="16668" y="10926"/>
                </a:lnTo>
                <a:lnTo>
                  <a:pt x="16765" y="10756"/>
                </a:lnTo>
                <a:lnTo>
                  <a:pt x="16838" y="10561"/>
                </a:lnTo>
                <a:lnTo>
                  <a:pt x="16887" y="10342"/>
                </a:lnTo>
                <a:lnTo>
                  <a:pt x="16911" y="10147"/>
                </a:lnTo>
                <a:lnTo>
                  <a:pt x="16936" y="9953"/>
                </a:lnTo>
                <a:lnTo>
                  <a:pt x="16911" y="9758"/>
                </a:lnTo>
                <a:lnTo>
                  <a:pt x="16838" y="9515"/>
                </a:lnTo>
                <a:lnTo>
                  <a:pt x="16717" y="9271"/>
                </a:lnTo>
                <a:lnTo>
                  <a:pt x="16571" y="9053"/>
                </a:lnTo>
                <a:lnTo>
                  <a:pt x="16717" y="8931"/>
                </a:lnTo>
                <a:lnTo>
                  <a:pt x="16838" y="8785"/>
                </a:lnTo>
                <a:lnTo>
                  <a:pt x="16936" y="8615"/>
                </a:lnTo>
                <a:lnTo>
                  <a:pt x="17033" y="8444"/>
                </a:lnTo>
                <a:lnTo>
                  <a:pt x="17106" y="8274"/>
                </a:lnTo>
                <a:lnTo>
                  <a:pt x="17155" y="8079"/>
                </a:lnTo>
                <a:lnTo>
                  <a:pt x="17179" y="7885"/>
                </a:lnTo>
                <a:lnTo>
                  <a:pt x="17203" y="7690"/>
                </a:lnTo>
                <a:lnTo>
                  <a:pt x="17179" y="7447"/>
                </a:lnTo>
                <a:lnTo>
                  <a:pt x="17106" y="7252"/>
                </a:lnTo>
                <a:lnTo>
                  <a:pt x="17009" y="7057"/>
                </a:lnTo>
                <a:lnTo>
                  <a:pt x="16887" y="6887"/>
                </a:lnTo>
                <a:lnTo>
                  <a:pt x="16717" y="6741"/>
                </a:lnTo>
                <a:lnTo>
                  <a:pt x="16546" y="6619"/>
                </a:lnTo>
                <a:lnTo>
                  <a:pt x="16352" y="6498"/>
                </a:lnTo>
                <a:lnTo>
                  <a:pt x="16157" y="6400"/>
                </a:lnTo>
                <a:lnTo>
                  <a:pt x="15938" y="6303"/>
                </a:lnTo>
                <a:lnTo>
                  <a:pt x="15719" y="6206"/>
                </a:lnTo>
                <a:lnTo>
                  <a:pt x="15232" y="6084"/>
                </a:lnTo>
                <a:lnTo>
                  <a:pt x="14746" y="5987"/>
                </a:lnTo>
                <a:lnTo>
                  <a:pt x="14259" y="5938"/>
                </a:lnTo>
                <a:lnTo>
                  <a:pt x="13845" y="5889"/>
                </a:lnTo>
                <a:lnTo>
                  <a:pt x="13432" y="5865"/>
                </a:lnTo>
                <a:lnTo>
                  <a:pt x="12604" y="5841"/>
                </a:lnTo>
                <a:lnTo>
                  <a:pt x="11607" y="5841"/>
                </a:lnTo>
                <a:lnTo>
                  <a:pt x="11266" y="5865"/>
                </a:lnTo>
                <a:lnTo>
                  <a:pt x="11461" y="5354"/>
                </a:lnTo>
                <a:lnTo>
                  <a:pt x="11655" y="4843"/>
                </a:lnTo>
                <a:lnTo>
                  <a:pt x="11826" y="4308"/>
                </a:lnTo>
                <a:lnTo>
                  <a:pt x="11996" y="3797"/>
                </a:lnTo>
                <a:lnTo>
                  <a:pt x="12142" y="3261"/>
                </a:lnTo>
                <a:lnTo>
                  <a:pt x="12239" y="2726"/>
                </a:lnTo>
                <a:lnTo>
                  <a:pt x="12264" y="2458"/>
                </a:lnTo>
                <a:lnTo>
                  <a:pt x="12264" y="2191"/>
                </a:lnTo>
                <a:lnTo>
                  <a:pt x="12239" y="1899"/>
                </a:lnTo>
                <a:lnTo>
                  <a:pt x="12215" y="1631"/>
                </a:lnTo>
                <a:lnTo>
                  <a:pt x="12166" y="1412"/>
                </a:lnTo>
                <a:lnTo>
                  <a:pt x="12118" y="1217"/>
                </a:lnTo>
                <a:lnTo>
                  <a:pt x="12045" y="1023"/>
                </a:lnTo>
                <a:lnTo>
                  <a:pt x="11972" y="853"/>
                </a:lnTo>
                <a:lnTo>
                  <a:pt x="11850" y="682"/>
                </a:lnTo>
                <a:lnTo>
                  <a:pt x="11728" y="512"/>
                </a:lnTo>
                <a:lnTo>
                  <a:pt x="11582" y="366"/>
                </a:lnTo>
                <a:lnTo>
                  <a:pt x="11412" y="220"/>
                </a:lnTo>
                <a:lnTo>
                  <a:pt x="11266" y="147"/>
                </a:lnTo>
                <a:lnTo>
                  <a:pt x="11120" y="74"/>
                </a:lnTo>
                <a:lnTo>
                  <a:pt x="10925" y="25"/>
                </a:lnTo>
                <a:lnTo>
                  <a:pt x="107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itle 1"/>
          <p:cNvSpPr txBox="1">
            <a:spLocks/>
          </p:cNvSpPr>
          <p:nvPr/>
        </p:nvSpPr>
        <p:spPr>
          <a:xfrm>
            <a:off x="366539" y="1022495"/>
            <a:ext cx="3768140" cy="39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6000" b="1" dirty="0" smtClean="0">
                <a:latin typeface="+mn-lt"/>
              </a:rPr>
              <a:t>VẬN DỤNG</a:t>
            </a:r>
            <a:endParaRPr lang="en-US" sz="6000" b="1" dirty="0">
              <a:latin typeface="+mn-lt"/>
            </a:endParaRPr>
          </a:p>
        </p:txBody>
      </p:sp>
    </p:spTree>
    <p:extLst>
      <p:ext uri="{BB962C8B-B14F-4D97-AF65-F5344CB8AC3E}">
        <p14:creationId xmlns:p14="http://schemas.microsoft.com/office/powerpoint/2010/main" val="816030129"/>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57</a:t>
            </a:fld>
            <a:endParaRPr lang="en"/>
          </a:p>
        </p:txBody>
      </p:sp>
      <p:sp>
        <p:nvSpPr>
          <p:cNvPr id="3" name="Rectangle 2"/>
          <p:cNvSpPr/>
          <p:nvPr/>
        </p:nvSpPr>
        <p:spPr>
          <a:xfrm>
            <a:off x="924267" y="1045437"/>
            <a:ext cx="7331647" cy="2677656"/>
          </a:xfrm>
          <a:prstGeom prst="rect">
            <a:avLst/>
          </a:prstGeom>
        </p:spPr>
        <p:txBody>
          <a:bodyPr wrap="square">
            <a:spAutoFit/>
          </a:bodyPr>
          <a:lstStyle/>
          <a:p>
            <a:r>
              <a:rPr lang="vi-VN" sz="2400" b="1">
                <a:solidFill>
                  <a:srgbClr val="0000FF"/>
                </a:solidFill>
                <a:latin typeface="+mj-lt"/>
              </a:rPr>
              <a:t>Bài 6.31 trang 20 </a:t>
            </a:r>
            <a:endParaRPr lang="en-US" sz="2400" b="1" smtClean="0">
              <a:solidFill>
                <a:srgbClr val="0000FF"/>
              </a:solidFill>
              <a:latin typeface="+mj-lt"/>
            </a:endParaRPr>
          </a:p>
          <a:p>
            <a:r>
              <a:rPr lang="vi-VN" sz="2400" smtClean="0">
                <a:solidFill>
                  <a:srgbClr val="7030A0"/>
                </a:solidFill>
                <a:latin typeface="+mj-lt"/>
              </a:rPr>
              <a:t>Học </a:t>
            </a:r>
            <a:r>
              <a:rPr lang="vi-VN" sz="2400">
                <a:solidFill>
                  <a:srgbClr val="7030A0"/>
                </a:solidFill>
                <a:latin typeface="+mj-lt"/>
              </a:rPr>
              <a:t>sinh khối lớp 7 đã quyên góp được một số sáchh nộp cho thư viện. Sĩ số của các lớp 7A, 7B, 7C, 7D tương ứng là 38;39;30 và 40 em. Biết rằng số sách quyên góp được tỉ lệ với số học sinh của lớp và lớp 7D góp được nhiều hơn lớp 7A là 4 quyển sách. Hỏi mỗi lớp quyên góp được bao nhiêu quyển sách?</a:t>
            </a:r>
          </a:p>
        </p:txBody>
      </p:sp>
    </p:spTree>
    <p:extLst>
      <p:ext uri="{BB962C8B-B14F-4D97-AF65-F5344CB8AC3E}">
        <p14:creationId xmlns:p14="http://schemas.microsoft.com/office/powerpoint/2010/main" val="2662678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58</a:t>
            </a:fld>
            <a:endParaRPr lang="en"/>
          </a:p>
        </p:txBody>
      </p:sp>
      <p:sp>
        <p:nvSpPr>
          <p:cNvPr id="3" name="Rectangle 2"/>
          <p:cNvSpPr/>
          <p:nvPr/>
        </p:nvSpPr>
        <p:spPr>
          <a:xfrm>
            <a:off x="743361" y="920978"/>
            <a:ext cx="7762533" cy="3046988"/>
          </a:xfrm>
          <a:prstGeom prst="rect">
            <a:avLst/>
          </a:prstGeom>
        </p:spPr>
        <p:txBody>
          <a:bodyPr wrap="square">
            <a:spAutoFit/>
          </a:bodyPr>
          <a:lstStyle/>
          <a:p>
            <a:r>
              <a:rPr lang="vi-VN" sz="2400" b="1" u="sng">
                <a:solidFill>
                  <a:srgbClr val="7030A0"/>
                </a:solidFill>
                <a:latin typeface="+mj-lt"/>
              </a:rPr>
              <a:t>Bài 6.32 trang 20 </a:t>
            </a:r>
            <a:endParaRPr lang="en-US" sz="2400" b="1" u="sng" smtClean="0">
              <a:solidFill>
                <a:srgbClr val="7030A0"/>
              </a:solidFill>
              <a:latin typeface="+mj-lt"/>
            </a:endParaRPr>
          </a:p>
          <a:p>
            <a:r>
              <a:rPr lang="vi-VN" sz="2400" smtClean="0">
                <a:solidFill>
                  <a:srgbClr val="002060"/>
                </a:solidFill>
                <a:latin typeface="+mj-lt"/>
              </a:rPr>
              <a:t>Thư </a:t>
            </a:r>
            <a:r>
              <a:rPr lang="vi-VN" sz="2400">
                <a:solidFill>
                  <a:srgbClr val="002060"/>
                </a:solidFill>
                <a:latin typeface="+mj-lt"/>
              </a:rPr>
              <a:t>viện của một trường Trung học cơ sở mua ba đầu sách tham khảo môn Toán lớp 6, lớp 7 và lớp 8, tổng cộng 121 cuốn. Giá của mỗi cuốn sách tham khảo môn Toán lớp 6, lớp 7 và lớp 8 lần lượt là  40 nghìn đồng, 45 nghìn đồng và 50 nghìn đồng. Hỏi thư viện đó mua bao nhiêu cuốn sách tham khảo môn Toán mỗi loại, biết rằng số tiền dùng để mua mỗi loại sách đó là như nhau?</a:t>
            </a:r>
          </a:p>
        </p:txBody>
      </p:sp>
    </p:spTree>
    <p:extLst>
      <p:ext uri="{BB962C8B-B14F-4D97-AF65-F5344CB8AC3E}">
        <p14:creationId xmlns:p14="http://schemas.microsoft.com/office/powerpoint/2010/main" val="267851801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6"/>
          <p:cNvPicPr preferRelativeResize="0"/>
          <p:nvPr/>
        </p:nvPicPr>
        <p:blipFill>
          <a:blip r:embed="rId7">
            <a:alphaModFix/>
          </a:blip>
          <a:stretch>
            <a:fillRect/>
          </a:stretch>
        </p:blipFill>
        <p:spPr>
          <a:xfrm rot="-7190468">
            <a:off x="-805787" y="2963778"/>
            <a:ext cx="1731675" cy="960897"/>
          </a:xfrm>
          <a:prstGeom prst="rect">
            <a:avLst/>
          </a:prstGeom>
          <a:noFill/>
          <a:ln>
            <a:noFill/>
          </a:ln>
          <a:effectLst>
            <a:outerShdw blurRad="14288" dist="28575" dir="5400000" algn="bl" rotWithShape="0">
              <a:srgbClr val="000000">
                <a:alpha val="9000"/>
              </a:srgbClr>
            </a:outerShdw>
          </a:effectLst>
        </p:spPr>
      </p:pic>
      <p:pic>
        <p:nvPicPr>
          <p:cNvPr id="276" name="Google Shape;276;p16"/>
          <p:cNvPicPr preferRelativeResize="0"/>
          <p:nvPr/>
        </p:nvPicPr>
        <p:blipFill>
          <a:blip r:embed="rId8">
            <a:alphaModFix/>
          </a:blip>
          <a:stretch>
            <a:fillRect/>
          </a:stretch>
        </p:blipFill>
        <p:spPr>
          <a:xfrm flipH="1">
            <a:off x="7245762" y="47350"/>
            <a:ext cx="1590900" cy="984300"/>
          </a:xfrm>
          <a:prstGeom prst="rect">
            <a:avLst/>
          </a:prstGeom>
          <a:noFill/>
          <a:ln>
            <a:noFill/>
          </a:ln>
        </p:spPr>
      </p:pic>
      <p:sp>
        <p:nvSpPr>
          <p:cNvPr id="2" name="Title 1"/>
          <p:cNvSpPr>
            <a:spLocks noGrp="1"/>
          </p:cNvSpPr>
          <p:nvPr>
            <p:ph type="title"/>
          </p:nvPr>
        </p:nvSpPr>
        <p:spPr>
          <a:xfrm>
            <a:off x="713225" y="475899"/>
            <a:ext cx="7717500" cy="707400"/>
          </a:xfrm>
        </p:spPr>
        <p:txBody>
          <a:bodyPr/>
          <a:lstStyle/>
          <a:p>
            <a:r>
              <a:rPr lang="en-US" sz="3000" b="1" dirty="0" smtClean="0">
                <a:latin typeface="+mn-lt"/>
              </a:rPr>
              <a:t>TRÒ CHƠI TRẮC NGHIỆM</a:t>
            </a:r>
            <a:endParaRPr lang="en-US" sz="3000" b="1" dirty="0">
              <a:latin typeface="+mn-lt"/>
            </a:endParaRPr>
          </a:p>
        </p:txBody>
      </p:sp>
      <mc:AlternateContent xmlns:mc="http://schemas.openxmlformats.org/markup-compatibility/2006" xmlns:a14="http://schemas.microsoft.com/office/drawing/2010/main">
        <mc:Choice Requires="a14">
          <p:sp>
            <p:nvSpPr>
              <p:cNvPr id="8" name="Câu hỏi">
                <a:extLst>
                  <a:ext uri="{FF2B5EF4-FFF2-40B4-BE49-F238E27FC236}">
                    <a16:creationId xmlns:a16="http://schemas.microsoft.com/office/drawing/2014/main" id="{4ADFFF1A-F500-CC57-185E-00F4826D0836}"/>
                  </a:ext>
                </a:extLst>
              </p:cNvPr>
              <p:cNvSpPr/>
              <p:nvPr/>
            </p:nvSpPr>
            <p:spPr>
              <a:xfrm>
                <a:off x="705808" y="1267611"/>
                <a:ext cx="7717500" cy="1160784"/>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2000" b="1" dirty="0" smtClean="0">
                    <a:solidFill>
                      <a:srgbClr val="000000"/>
                    </a:solidFill>
                    <a:ea typeface="Calibri" panose="020F0502020204030204" pitchFamily="34" charset="0"/>
                    <a:cs typeface="Arial" panose="020B0604020202020204" pitchFamily="34" charset="0"/>
                  </a:rPr>
                  <a:t>Câu</a:t>
                </a:r>
                <a:r>
                  <a:rPr lang="en-US" sz="2000" b="1" dirty="0">
                    <a:solidFill>
                      <a:srgbClr val="000000"/>
                    </a:solidFill>
                    <a:ea typeface="Calibri" panose="020F0502020204030204" pitchFamily="34" charset="0"/>
                    <a:cs typeface="Arial" panose="020B0604020202020204" pitchFamily="34" charset="0"/>
                  </a:rPr>
                  <a:t> 1. </a:t>
                </a:r>
                <a:r>
                  <a:rPr lang="en-US" sz="2000" dirty="0" err="1">
                    <a:solidFill>
                      <a:srgbClr val="000000"/>
                    </a:solidFill>
                    <a:effectLst/>
                    <a:ea typeface="Calibri" panose="020F0502020204030204" pitchFamily="34" charset="0"/>
                    <a:cs typeface="Arial" panose="020B0604020202020204" pitchFamily="34" charset="0"/>
                  </a:rPr>
                  <a:t>Khi</a:t>
                </a:r>
                <a:r>
                  <a:rPr lang="en-US" sz="2000" dirty="0">
                    <a:solidFill>
                      <a:srgbClr val="000000"/>
                    </a:solidFill>
                    <a:effectLst/>
                    <a:ea typeface="Calibri" panose="020F0502020204030204" pitchFamily="34" charset="0"/>
                    <a:cs typeface="Arial" panose="020B0604020202020204" pitchFamily="34" charset="0"/>
                  </a:rPr>
                  <a:t> y =</a:t>
                </a:r>
                <a:r>
                  <a:rPr lang="en-US" sz="2000" dirty="0">
                    <a:solidFill>
                      <a:srgbClr val="000000"/>
                    </a:solidFill>
                    <a:effectLst/>
                    <a:ea typeface="Times New Roman" panose="02020603050405020304" pitchFamily="18" charset="0"/>
                    <a:cs typeface="Arial" panose="020B0604020202020204" pitchFamily="34" charset="0"/>
                  </a:rPr>
                  <a:t> </a:t>
                </a:r>
                <a14:m>
                  <m:oMath xmlns:m="http://schemas.openxmlformats.org/officeDocument/2006/math">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𝑎</m:t>
                        </m:r>
                      </m:num>
                      <m:den>
                        <m: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𝑥</m:t>
                        </m:r>
                      </m:den>
                    </m:f>
                  </m:oMath>
                </a14:m>
                <a:r>
                  <a:rPr lang="en-US" sz="2000" dirty="0">
                    <a:solidFill>
                      <a:srgbClr val="000000"/>
                    </a:solidFill>
                    <a:effectLst/>
                    <a:ea typeface="Times New Roman" panose="02020603050405020304" pitchFamily="18" charset="0"/>
                    <a:cs typeface="Arial" panose="020B0604020202020204" pitchFamily="34" charset="0"/>
                  </a:rPr>
                  <a:t> , </a:t>
                </a:r>
                <a:r>
                  <a:rPr lang="en-US" sz="2000" dirty="0" err="1">
                    <a:solidFill>
                      <a:srgbClr val="000000"/>
                    </a:solidFill>
                    <a:effectLst/>
                    <a:ea typeface="Times New Roman" panose="02020603050405020304" pitchFamily="18" charset="0"/>
                    <a:cs typeface="Arial" panose="020B0604020202020204" pitchFamily="34" charset="0"/>
                  </a:rPr>
                  <a:t>với</a:t>
                </a:r>
                <a:r>
                  <a:rPr lang="en-US" sz="2000" dirty="0">
                    <a:solidFill>
                      <a:srgbClr val="000000"/>
                    </a:solidFill>
                    <a:effectLst/>
                    <a:ea typeface="Times New Roman" panose="02020603050405020304" pitchFamily="18" charset="0"/>
                    <a:cs typeface="Arial" panose="020B0604020202020204" pitchFamily="34" charset="0"/>
                  </a:rPr>
                  <a:t> a </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oMath>
                </a14:m>
                <a:r>
                  <a:rPr lang="en-US" sz="2000" dirty="0">
                    <a:solidFill>
                      <a:srgbClr val="000000"/>
                    </a:solidFill>
                    <a:effectLst/>
                    <a:ea typeface="Times New Roman" panose="02020603050405020304" pitchFamily="18" charset="0"/>
                    <a:cs typeface="Arial" panose="020B0604020202020204" pitchFamily="34" charset="0"/>
                  </a:rPr>
                  <a:t> 0 ta </a:t>
                </a:r>
                <a:r>
                  <a:rPr lang="en-US" sz="2000" dirty="0" err="1">
                    <a:solidFill>
                      <a:srgbClr val="000000"/>
                    </a:solidFill>
                    <a:effectLst/>
                    <a:ea typeface="Times New Roman" panose="02020603050405020304" pitchFamily="18" charset="0"/>
                    <a:cs typeface="Arial" panose="020B0604020202020204" pitchFamily="34" charset="0"/>
                  </a:rPr>
                  <a:t>nói</a:t>
                </a:r>
                <a:r>
                  <a:rPr lang="en-US" sz="2000" dirty="0">
                    <a:solidFill>
                      <a:srgbClr val="000000"/>
                    </a:solidFill>
                    <a:effectLst/>
                    <a:ea typeface="Times New Roman" panose="02020603050405020304" pitchFamily="18" charset="0"/>
                    <a:cs typeface="Arial" panose="020B0604020202020204" pitchFamily="34" charset="0"/>
                  </a:rPr>
                  <a:t>:</a:t>
                </a:r>
                <a:endParaRPr lang="en-US" sz="2000" dirty="0">
                  <a:solidFill>
                    <a:srgbClr val="000000"/>
                  </a:solidFill>
                  <a:effectLst/>
                  <a:ea typeface="Calibri" panose="020F0502020204030204" pitchFamily="34" charset="0"/>
                  <a:cs typeface="Times New Roman" panose="02020603050405020304" pitchFamily="18" charset="0"/>
                </a:endParaRPr>
              </a:p>
            </p:txBody>
          </p:sp>
        </mc:Choice>
        <mc:Fallback xmlns="">
          <p:sp>
            <p:nvSpPr>
              <p:cNvPr id="8"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705808" y="1267611"/>
                <a:ext cx="7717500" cy="1160784"/>
              </a:xfrm>
              <a:prstGeom prst="roundRect">
                <a:avLst/>
              </a:prstGeom>
              <a:blipFill>
                <a:blip r:embed="rId9"/>
                <a:stretch>
                  <a:fillRect/>
                </a:stretch>
              </a:blipFill>
              <a:ln>
                <a:noFill/>
              </a:ln>
            </p:spPr>
            <p:txBody>
              <a:bodyPr/>
              <a:lstStyle/>
              <a:p>
                <a:r>
                  <a:rPr lang="en-US">
                    <a:noFill/>
                  </a:rPr>
                  <a:t> </a:t>
                </a:r>
              </a:p>
            </p:txBody>
          </p:sp>
        </mc:Fallback>
      </mc:AlternateContent>
      <p:sp>
        <p:nvSpPr>
          <p:cNvPr id="9" name="Đáp án đúng">
            <a:extLst>
              <a:ext uri="{FF2B5EF4-FFF2-40B4-BE49-F238E27FC236}">
                <a16:creationId xmlns:a16="http://schemas.microsoft.com/office/drawing/2014/main" id="{8B66CBE4-2DB9-BCF7-D1C4-281B894BFE17}"/>
              </a:ext>
            </a:extLst>
          </p:cNvPr>
          <p:cNvSpPr/>
          <p:nvPr/>
        </p:nvSpPr>
        <p:spPr>
          <a:xfrm>
            <a:off x="678980" y="3753195"/>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sai 1">
            <a:extLst>
              <a:ext uri="{FF2B5EF4-FFF2-40B4-BE49-F238E27FC236}">
                <a16:creationId xmlns:a16="http://schemas.microsoft.com/office/drawing/2014/main" id="{3FCD9830-5FD1-BD44-878B-228BD96CE996}"/>
              </a:ext>
            </a:extLst>
          </p:cNvPr>
          <p:cNvSpPr/>
          <p:nvPr/>
        </p:nvSpPr>
        <p:spPr>
          <a:xfrm>
            <a:off x="678981" y="2640659"/>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s-ES" sz="2000" noProof="1">
                <a:solidFill>
                  <a:srgbClr val="000000"/>
                </a:solidFill>
                <a:latin typeface="Arial" panose="020B0604020202020204" pitchFamily="34" charset="0"/>
                <a:cs typeface="Arial" panose="020B0604020202020204" pitchFamily="34" charset="0"/>
              </a:rPr>
              <a:t>A. </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y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x</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1" name="Đáp án sai 2">
            <a:extLst>
              <a:ext uri="{FF2B5EF4-FFF2-40B4-BE49-F238E27FC236}">
                <a16:creationId xmlns:a16="http://schemas.microsoft.com/office/drawing/2014/main" id="{6A919885-0285-0403-1E09-FA94D8BC080B}"/>
              </a:ext>
            </a:extLst>
          </p:cNvPr>
          <p:cNvSpPr/>
          <p:nvPr/>
        </p:nvSpPr>
        <p:spPr>
          <a:xfrm>
            <a:off x="4721269" y="2638682"/>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ct val="150000"/>
              </a:lnSpc>
            </a:pPr>
            <a:r>
              <a:rPr lang="en-US" sz="2000" dirty="0" err="1" smtClean="0">
                <a:solidFill>
                  <a:srgbClr val="000000"/>
                </a:solidFill>
                <a:latin typeface="Arial" panose="020B0604020202020204" pitchFamily="34" charset="0"/>
                <a:ea typeface="Times New Roman" panose="02020603050405020304" pitchFamily="18" charset="0"/>
              </a:rPr>
              <a:t>C.</a:t>
            </a:r>
            <a:r>
              <a:rPr lang="en-US" sz="2000" dirty="0" err="1">
                <a:solidFill>
                  <a:srgbClr val="000000"/>
                </a:solidFill>
                <a:latin typeface="Arial" panose="020B0604020202020204" pitchFamily="34" charset="0"/>
                <a:ea typeface="Times New Roman" panose="02020603050405020304" pitchFamily="18" charset="0"/>
              </a:rPr>
              <a:t>y</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tỉ</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lệ</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thuận</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với</a:t>
            </a:r>
            <a:r>
              <a:rPr lang="en-US" sz="2000" dirty="0">
                <a:solidFill>
                  <a:srgbClr val="000000"/>
                </a:solidFill>
                <a:latin typeface="Arial" panose="020B0604020202020204" pitchFamily="34" charset="0"/>
                <a:ea typeface="Times New Roman" panose="02020603050405020304" pitchFamily="18" charset="0"/>
              </a:rPr>
              <a:t> x </a:t>
            </a:r>
            <a:r>
              <a:rPr lang="en-US" sz="2000" dirty="0" err="1" smtClean="0">
                <a:solidFill>
                  <a:srgbClr val="000000"/>
                </a:solidFill>
                <a:latin typeface="Arial" panose="020B0604020202020204" pitchFamily="34" charset="0"/>
                <a:ea typeface="Times New Roman" panose="02020603050405020304" pitchFamily="18" charset="0"/>
              </a:rPr>
              <a:t>theo</a:t>
            </a:r>
            <a:endParaRPr lang="en-US" sz="2000" dirty="0" smtClean="0">
              <a:solidFill>
                <a:srgbClr val="000000"/>
              </a:solidFill>
              <a:latin typeface="Arial" panose="020B0604020202020204" pitchFamily="34" charset="0"/>
              <a:ea typeface="Times New Roman" panose="02020603050405020304" pitchFamily="18" charset="0"/>
            </a:endParaRPr>
          </a:p>
          <a:p>
            <a:pPr marL="30480" marR="30480" algn="ctr">
              <a:lnSpc>
                <a:spcPct val="150000"/>
              </a:lnSpc>
            </a:pPr>
            <a:r>
              <a:rPr lang="en-US" sz="2000" dirty="0" smtClean="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hệ</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số</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tỉ</a:t>
            </a:r>
            <a:r>
              <a:rPr lang="en-US" sz="2000" dirty="0">
                <a:solidFill>
                  <a:srgbClr val="000000"/>
                </a:solidFill>
                <a:latin typeface="Arial" panose="020B0604020202020204" pitchFamily="34" charset="0"/>
                <a:ea typeface="Times New Roman" panose="02020603050405020304" pitchFamily="18" charset="0"/>
              </a:rPr>
              <a:t> </a:t>
            </a:r>
            <a:r>
              <a:rPr lang="en-US" sz="2000" dirty="0" err="1">
                <a:solidFill>
                  <a:srgbClr val="000000"/>
                </a:solidFill>
                <a:latin typeface="Arial" panose="020B0604020202020204" pitchFamily="34" charset="0"/>
                <a:ea typeface="Times New Roman" panose="02020603050405020304" pitchFamily="18" charset="0"/>
              </a:rPr>
              <a:t>lệ</a:t>
            </a:r>
            <a:r>
              <a:rPr lang="en-US" sz="2000" dirty="0">
                <a:solidFill>
                  <a:srgbClr val="000000"/>
                </a:solidFill>
                <a:latin typeface="Arial" panose="020B0604020202020204" pitchFamily="34" charset="0"/>
                <a:ea typeface="Times New Roman" panose="02020603050405020304" pitchFamily="18" charset="0"/>
              </a:rPr>
              <a:t> a</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12" name="Đáp án sai 3">
            <a:extLst>
              <a:ext uri="{FF2B5EF4-FFF2-40B4-BE49-F238E27FC236}">
                <a16:creationId xmlns:a16="http://schemas.microsoft.com/office/drawing/2014/main" id="{2E7D83A4-3758-8699-4DD0-010A80780539}"/>
              </a:ext>
            </a:extLst>
          </p:cNvPr>
          <p:cNvSpPr/>
          <p:nvPr/>
        </p:nvSpPr>
        <p:spPr>
          <a:xfrm>
            <a:off x="4728685" y="3774969"/>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a:solidFill>
                  <a:srgbClr val="000000"/>
                </a:solidFill>
                <a:latin typeface="Arial" panose="020B0604020202020204" pitchFamily="34" charset="0"/>
                <a:cs typeface="Arial" panose="020B0604020202020204" pitchFamily="34" charset="0"/>
              </a:rPr>
              <a:t>D. x tỉ lệ thuận với y</a:t>
            </a:r>
            <a:endParaRPr lang="vi-VN" sz="2000" noProof="1">
              <a:solidFill>
                <a:srgbClr val="000000"/>
              </a:solidFill>
              <a:latin typeface="Arial" panose="020B0604020202020204" pitchFamily="34" charset="0"/>
              <a:cs typeface="Arial" panose="020B0604020202020204" pitchFamily="34" charset="0"/>
            </a:endParaRPr>
          </a:p>
        </p:txBody>
      </p:sp>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6442362" y="-637266"/>
            <a:ext cx="487363" cy="487363"/>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626376" y="3874163"/>
            <a:ext cx="853046" cy="742494"/>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986540" y="2677723"/>
            <a:ext cx="850122" cy="757381"/>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742809" y="3859276"/>
            <a:ext cx="850122" cy="757381"/>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615710" y="2696262"/>
            <a:ext cx="850122" cy="757381"/>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769225" y="-637266"/>
            <a:ext cx="487363" cy="487363"/>
          </a:xfrm>
          <a:prstGeom prst="rect">
            <a:avLst/>
          </a:prstGeom>
        </p:spPr>
      </p:pic>
      <p:sp>
        <p:nvSpPr>
          <p:cNvPr id="3" name="Rectangle 2"/>
          <p:cNvSpPr/>
          <p:nvPr/>
        </p:nvSpPr>
        <p:spPr>
          <a:xfrm>
            <a:off x="1094222" y="3721510"/>
            <a:ext cx="2871553" cy="960006"/>
          </a:xfrm>
          <a:prstGeom prst="rect">
            <a:avLst/>
          </a:prstGeom>
        </p:spPr>
        <p:txBody>
          <a:bodyPr wrap="square">
            <a:spAutoFit/>
          </a:bodyPr>
          <a:lstStyle/>
          <a:p>
            <a:pPr marL="30480" marR="30480" algn="ctr">
              <a:lnSpc>
                <a:spcPct val="150000"/>
              </a:lnSpc>
            </a:pPr>
            <a:r>
              <a:rPr lang="en-US" sz="2000" dirty="0">
                <a:latin typeface="Arial" panose="020B0604020202020204" pitchFamily="34" charset="0"/>
                <a:ea typeface="Times New Roman" panose="02020603050405020304" pitchFamily="18" charset="0"/>
              </a:rPr>
              <a:t>B</a:t>
            </a:r>
            <a:r>
              <a:rPr lang="en-US" sz="2000" dirty="0" smtClean="0">
                <a:latin typeface="Arial" panose="020B0604020202020204" pitchFamily="34" charset="0"/>
                <a:ea typeface="Times New Roman" panose="02020603050405020304" pitchFamily="18" charset="0"/>
              </a:rPr>
              <a:t>. </a:t>
            </a:r>
            <a:r>
              <a:rPr lang="en-US" sz="2000" dirty="0">
                <a:latin typeface="Arial" panose="020B0604020202020204" pitchFamily="34" charset="0"/>
                <a:ea typeface="Times New Roman" panose="02020603050405020304" pitchFamily="18" charset="0"/>
                <a:cs typeface="Arial" panose="020B0604020202020204" pitchFamily="34" charset="0"/>
              </a:rPr>
              <a:t>y </a:t>
            </a:r>
            <a:r>
              <a:rPr lang="en-US" sz="2000" dirty="0" err="1">
                <a:latin typeface="Arial" panose="020B0604020202020204" pitchFamily="34" charset="0"/>
                <a:ea typeface="Times New Roman" panose="02020603050405020304" pitchFamily="18" charset="0"/>
                <a:cs typeface="Arial" panose="020B0604020202020204" pitchFamily="34" charset="0"/>
              </a:rPr>
              <a:t>tỉ</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lệ</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nghịch</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với</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smtClean="0">
                <a:latin typeface="Arial" panose="020B0604020202020204" pitchFamily="34" charset="0"/>
                <a:ea typeface="Times New Roman" panose="02020603050405020304" pitchFamily="18" charset="0"/>
                <a:cs typeface="Arial" panose="020B0604020202020204" pitchFamily="34" charset="0"/>
              </a:rPr>
              <a:t>x</a:t>
            </a:r>
          </a:p>
          <a:p>
            <a:pPr marL="30480" marR="30480" algn="ctr">
              <a:lnSpc>
                <a:spcPct val="150000"/>
              </a:lnSpc>
            </a:pPr>
            <a:r>
              <a:rPr lang="en-US" sz="2000" dirty="0" err="1" smtClean="0">
                <a:latin typeface="Arial" panose="020B0604020202020204" pitchFamily="34" charset="0"/>
                <a:ea typeface="Times New Roman" panose="02020603050405020304" pitchFamily="18" charset="0"/>
                <a:cs typeface="Arial" panose="020B0604020202020204" pitchFamily="34" charset="0"/>
              </a:rPr>
              <a:t>theo</a:t>
            </a:r>
            <a:r>
              <a:rPr lang="en-US" sz="2000" dirty="0" smtClean="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hệ</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số</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tỉ</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err="1">
                <a:latin typeface="Arial" panose="020B0604020202020204" pitchFamily="34" charset="0"/>
                <a:ea typeface="Times New Roman" panose="02020603050405020304" pitchFamily="18" charset="0"/>
                <a:cs typeface="Arial" panose="020B0604020202020204" pitchFamily="34" charset="0"/>
              </a:rPr>
              <a:t>lệ</a:t>
            </a:r>
            <a:r>
              <a:rPr lang="en-US" sz="2000" dirty="0">
                <a:latin typeface="Arial" panose="020B0604020202020204" pitchFamily="34" charset="0"/>
                <a:ea typeface="Times New Roman" panose="02020603050405020304" pitchFamily="18" charset="0"/>
                <a:cs typeface="Arial" panose="020B0604020202020204" pitchFamily="34" charset="0"/>
              </a:rPr>
              <a:t> </a:t>
            </a:r>
            <a:r>
              <a:rPr lang="en-US" sz="2000" dirty="0" smtClean="0">
                <a:latin typeface="Arial" panose="020B0604020202020204" pitchFamily="34" charset="0"/>
                <a:ea typeface="Times New Roman" panose="02020603050405020304" pitchFamily="18" charset="0"/>
                <a:cs typeface="Arial" panose="020B0604020202020204" pitchFamily="34" charset="0"/>
              </a:rPr>
              <a:t>a</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0062412"/>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835" fill="hold"/>
                                        <p:tgtEl>
                                          <p:spTgt spid="13"/>
                                        </p:tgtEl>
                                      </p:cBhvr>
                                    </p:cmd>
                                  </p:childTnLst>
                                </p:cTn>
                              </p:par>
                              <p:par>
                                <p:cTn id="7" presetID="1" presetClass="entr" presetSubtype="0" fill="hold" nodeType="withEffect">
                                  <p:stCondLst>
                                    <p:cond delay="0"/>
                                  </p:stCondLst>
                                  <p:childTnLst>
                                    <p:set>
                                      <p:cBhvr>
                                        <p:cTn id="8" dur="1" fill="hold">
                                          <p:stCondLst>
                                            <p:cond delay="9"/>
                                          </p:stCondLst>
                                        </p:cTn>
                                        <p:tgtEl>
                                          <p:spTgt spid="14"/>
                                        </p:tgtEl>
                                        <p:attrNameLst>
                                          <p:attrName>style.visibility</p:attrName>
                                        </p:attrNameLst>
                                      </p:cBhvr>
                                      <p:to>
                                        <p:strVal val="visible"/>
                                      </p:to>
                                    </p:set>
                                  </p:childTnLst>
                                </p:cTn>
                              </p:par>
                            </p:childTnLst>
                          </p:cTn>
                        </p:par>
                      </p:childTnLst>
                    </p:cTn>
                  </p:par>
                </p:childTnLst>
              </p:cTn>
              <p:nextCondLst>
                <p:cond evt="onClick" delay="0">
                  <p:tgtEl>
                    <p:spTgt spid="9"/>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500" fill="hold"/>
                                        <p:tgtEl>
                                          <p:spTgt spid="10"/>
                                        </p:tgtEl>
                                        <p:attrNameLst>
                                          <p:attrName>fillcolor</p:attrName>
                                        </p:attrNameLst>
                                      </p:cBhvr>
                                      <p:to>
                                        <a:srgbClr val="D99694"/>
                                      </p:to>
                                    </p:animClr>
                                    <p:set>
                                      <p:cBhvr>
                                        <p:cTn id="14" dur="500" fill="hold"/>
                                        <p:tgtEl>
                                          <p:spTgt spid="10"/>
                                        </p:tgtEl>
                                        <p:attrNameLst>
                                          <p:attrName>fill.type</p:attrName>
                                        </p:attrNameLst>
                                      </p:cBhvr>
                                      <p:to>
                                        <p:strVal val="solid"/>
                                      </p:to>
                                    </p:set>
                                    <p:set>
                                      <p:cBhvr>
                                        <p:cTn id="15" dur="500" fill="hold"/>
                                        <p:tgtEl>
                                          <p:spTgt spid="10"/>
                                        </p:tgtEl>
                                        <p:attrNameLst>
                                          <p:attrName>fill.on</p:attrName>
                                        </p:attrNameLst>
                                      </p:cBhvr>
                                      <p:to>
                                        <p:strVal val="true"/>
                                      </p:to>
                                    </p:set>
                                  </p:childTnLst>
                                </p:cTn>
                              </p:par>
                              <p:par>
                                <p:cTn id="16" presetID="1" presetClass="mediacall" presetSubtype="0" fill="hold" nodeType="withEffect">
                                  <p:stCondLst>
                                    <p:cond delay="0"/>
                                  </p:stCondLst>
                                  <p:childTnLst>
                                    <p:cmd type="call" cmd="playFrom(0.0)">
                                      <p:cBhvr>
                                        <p:cTn id="17" dur="862" fill="hold"/>
                                        <p:tgtEl>
                                          <p:spTgt spid="18"/>
                                        </p:tgtEl>
                                      </p:cBhvr>
                                    </p:cmd>
                                  </p:childTnLst>
                                </p:cTn>
                              </p:par>
                              <p:par>
                                <p:cTn id="18" presetID="1"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childTnLst>
                                </p:cTn>
                              </p:par>
                              <p:par>
                                <p:cTn id="20" presetID="26" presetClass="emph" presetSubtype="0" repeatCount="4000" fill="hold" grpId="0" nodeType="with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500" fill="hold"/>
                                        <p:tgtEl>
                                          <p:spTgt spid="11"/>
                                        </p:tgtEl>
                                        <p:attrNameLst>
                                          <p:attrName>fillcolor</p:attrName>
                                        </p:attrNameLst>
                                      </p:cBhvr>
                                      <p:to>
                                        <a:srgbClr val="D99694"/>
                                      </p:to>
                                    </p:animClr>
                                    <p:set>
                                      <p:cBhvr>
                                        <p:cTn id="28" dur="500" fill="hold"/>
                                        <p:tgtEl>
                                          <p:spTgt spid="11"/>
                                        </p:tgtEl>
                                        <p:attrNameLst>
                                          <p:attrName>fill.type</p:attrName>
                                        </p:attrNameLst>
                                      </p:cBhvr>
                                      <p:to>
                                        <p:strVal val="solid"/>
                                      </p:to>
                                    </p:set>
                                    <p:set>
                                      <p:cBhvr>
                                        <p:cTn id="29" dur="500" fill="hold"/>
                                        <p:tgtEl>
                                          <p:spTgt spid="11"/>
                                        </p:tgtEl>
                                        <p:attrNameLst>
                                          <p:attrName>fill.on</p:attrName>
                                        </p:attrNameLst>
                                      </p:cBhvr>
                                      <p:to>
                                        <p:strVal val="true"/>
                                      </p:to>
                                    </p:set>
                                  </p:childTnLst>
                                </p:cTn>
                              </p:par>
                              <p:par>
                                <p:cTn id="30" presetID="1" presetClass="mediacall" presetSubtype="0" fill="hold" nodeType="withEffect">
                                  <p:stCondLst>
                                    <p:cond delay="0"/>
                                  </p:stCondLst>
                                  <p:childTnLst>
                                    <p:cmd type="call" cmd="playFrom(0.0)">
                                      <p:cBhvr>
                                        <p:cTn id="31" dur="862" fill="hold"/>
                                        <p:tgtEl>
                                          <p:spTgt spid="18"/>
                                        </p:tgtEl>
                                      </p:cBhvr>
                                    </p:cmd>
                                  </p:childTnLst>
                                </p:cTn>
                              </p:par>
                              <p:par>
                                <p:cTn id="32" presetID="1" presetClass="entr" presetSubtype="0" fill="hold" nodeType="withEffect">
                                  <p:stCondLst>
                                    <p:cond delay="0"/>
                                  </p:stCondLst>
                                  <p:childTnLst>
                                    <p:set>
                                      <p:cBhvr>
                                        <p:cTn id="33" dur="1" fill="hold">
                                          <p:stCondLst>
                                            <p:cond delay="9"/>
                                          </p:stCondLst>
                                        </p:cTn>
                                        <p:tgtEl>
                                          <p:spTgt spid="15"/>
                                        </p:tgtEl>
                                        <p:attrNameLst>
                                          <p:attrName>style.visibility</p:attrName>
                                        </p:attrNameLst>
                                      </p:cBhvr>
                                      <p:to>
                                        <p:strVal val="visible"/>
                                      </p:to>
                                    </p:set>
                                  </p:childTnLst>
                                </p:cTn>
                              </p:par>
                              <p:par>
                                <p:cTn id="34" presetID="26" presetClass="emph" presetSubtype="0" repeatCount="4000" fill="hold" grpId="0" nodeType="withEffect">
                                  <p:stCondLst>
                                    <p:cond delay="0"/>
                                  </p:stCondLst>
                                  <p:childTnLst>
                                    <p:animEffect transition="out" filter="fade">
                                      <p:cBhvr>
                                        <p:cTn id="35" dur="500" tmFilter="0, 0; .2, .5; .8, .5; 1, 0"/>
                                        <p:tgtEl>
                                          <p:spTgt spid="11"/>
                                        </p:tgtEl>
                                      </p:cBhvr>
                                    </p:animEffect>
                                    <p:animScale>
                                      <p:cBhvr>
                                        <p:cTn id="36"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37" restart="whenNotActive" fill="hold" evtFilter="cancelBubble" nodeType="interactiveSeq">
                <p:stCondLst>
                  <p:cond evt="onClick" delay="0">
                    <p:tgtEl>
                      <p:spTgt spid="12"/>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12"/>
                                        </p:tgtEl>
                                        <p:attrNameLst>
                                          <p:attrName>fillcolor</p:attrName>
                                        </p:attrNameLst>
                                      </p:cBhvr>
                                      <p:to>
                                        <a:srgbClr val="D99694"/>
                                      </p:to>
                                    </p:animClr>
                                    <p:set>
                                      <p:cBhvr>
                                        <p:cTn id="42" dur="500" fill="hold"/>
                                        <p:tgtEl>
                                          <p:spTgt spid="12"/>
                                        </p:tgtEl>
                                        <p:attrNameLst>
                                          <p:attrName>fill.type</p:attrName>
                                        </p:attrNameLst>
                                      </p:cBhvr>
                                      <p:to>
                                        <p:strVal val="solid"/>
                                      </p:to>
                                    </p:set>
                                    <p:set>
                                      <p:cBhvr>
                                        <p:cTn id="43" dur="500" fill="hold"/>
                                        <p:tgtEl>
                                          <p:spTgt spid="12"/>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18"/>
                                        </p:tgtEl>
                                      </p:cBhvr>
                                    </p:cmd>
                                  </p:childTnLst>
                                </p:cTn>
                              </p:par>
                              <p:par>
                                <p:cTn id="46" presetID="1" presetClass="entr" presetSubtype="0" fill="hold" nodeType="withEffect">
                                  <p:stCondLst>
                                    <p:cond delay="0"/>
                                  </p:stCondLst>
                                  <p:childTnLst>
                                    <p:set>
                                      <p:cBhvr>
                                        <p:cTn id="47" dur="1" fill="hold">
                                          <p:stCondLst>
                                            <p:cond delay="9"/>
                                          </p:stCondLst>
                                        </p:cTn>
                                        <p:tgtEl>
                                          <p:spTgt spid="16"/>
                                        </p:tgtEl>
                                        <p:attrNameLst>
                                          <p:attrName>style.visibility</p:attrName>
                                        </p:attrNameLst>
                                      </p:cBhvr>
                                      <p:to>
                                        <p:strVal val="visible"/>
                                      </p:to>
                                    </p:set>
                                  </p:childTnLst>
                                </p:cTn>
                              </p:par>
                              <p:par>
                                <p:cTn id="48" presetID="26" presetClass="emph" presetSubtype="0" repeatCount="4000" fill="hold" grpId="0" nodeType="withEffect">
                                  <p:stCondLst>
                                    <p:cond delay="0"/>
                                  </p:stCondLst>
                                  <p:childTnLst>
                                    <p:animEffect transition="out" filter="fade">
                                      <p:cBhvr>
                                        <p:cTn id="49" dur="500" tmFilter="0, 0; .2, .5; .8, .5; 1, 0"/>
                                        <p:tgtEl>
                                          <p:spTgt spid="12"/>
                                        </p:tgtEl>
                                      </p:cBhvr>
                                    </p:animEffect>
                                    <p:animScale>
                                      <p:cBhvr>
                                        <p:cTn id="50"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audio>
              <p:cMediaNode vol="80000">
                <p:cTn id="52" fill="hold" display="0">
                  <p:stCondLst>
                    <p:cond delay="indefinite"/>
                  </p:stCondLst>
                  <p:endCondLst>
                    <p:cond evt="onStopAudio" delay="0">
                      <p:tgtEl>
                        <p:sldTgt/>
                      </p:tgtEl>
                    </p:cond>
                  </p:endCondLst>
                </p:cTn>
                <p:tgtEl>
                  <p:spTgt spid="18"/>
                </p:tgtEl>
              </p:cMediaNode>
            </p:audio>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9"/>
        <p:cNvGrpSpPr/>
        <p:nvPr/>
      </p:nvGrpSpPr>
      <p:grpSpPr>
        <a:xfrm>
          <a:off x="0" y="0"/>
          <a:ext cx="0" cy="0"/>
          <a:chOff x="0" y="0"/>
          <a:chExt cx="0" cy="0"/>
        </a:xfrm>
      </p:grpSpPr>
      <p:sp>
        <p:nvSpPr>
          <p:cNvPr id="271" name="Google Shape;271;p25"/>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solidFill>
                  <a:schemeClr val="lt2"/>
                </a:solidFill>
              </a:rPr>
              <a:t>6</a:t>
            </a:fld>
            <a:endParaRPr>
              <a:solidFill>
                <a:schemeClr val="lt2"/>
              </a:solidFill>
            </a:endParaRPr>
          </a:p>
        </p:txBody>
      </p:sp>
      <p:sp>
        <p:nvSpPr>
          <p:cNvPr id="2" name="Rectangle 1"/>
          <p:cNvSpPr/>
          <p:nvPr/>
        </p:nvSpPr>
        <p:spPr>
          <a:xfrm>
            <a:off x="832286" y="796839"/>
            <a:ext cx="1563248" cy="430887"/>
          </a:xfrm>
          <a:prstGeom prst="rect">
            <a:avLst/>
          </a:prstGeom>
          <a:noFill/>
          <a:ln>
            <a:noFill/>
          </a:ln>
        </p:spPr>
        <p:txBody>
          <a:bodyPr wrap="none">
            <a:spAutoFit/>
          </a:bodyPr>
          <a:lstStyle/>
          <a:p>
            <a:r>
              <a:rPr lang="en-US" sz="2200" dirty="0" smtClean="0">
                <a:highlight>
                  <a:schemeClr val="accent1"/>
                </a:highlight>
              </a:rPr>
              <a:t>K</a:t>
            </a:r>
            <a:r>
              <a:rPr lang="en" sz="2200" dirty="0" smtClean="0">
                <a:highlight>
                  <a:schemeClr val="accent1"/>
                </a:highlight>
              </a:rPr>
              <a:t>ẾT LUẬN</a:t>
            </a:r>
          </a:p>
        </p:txBody>
      </p:sp>
      <p:sp>
        <p:nvSpPr>
          <p:cNvPr id="12" name="Rectangle 11"/>
          <p:cNvSpPr/>
          <p:nvPr/>
        </p:nvSpPr>
        <p:spPr>
          <a:xfrm>
            <a:off x="832286" y="1358579"/>
            <a:ext cx="7287586" cy="1938992"/>
          </a:xfrm>
          <a:prstGeom prst="rect">
            <a:avLst/>
          </a:prstGeom>
        </p:spPr>
        <p:txBody>
          <a:bodyPr wrap="square">
            <a:spAutoFit/>
          </a:bodyPr>
          <a:lstStyle/>
          <a:p>
            <a:pPr algn="just">
              <a:lnSpc>
                <a:spcPct val="150000"/>
              </a:lnSpc>
            </a:pPr>
            <a:r>
              <a:rPr lang="vi-VN" sz="2000" dirty="0">
                <a:latin typeface="+mn-lt"/>
                <a:ea typeface="Calibri" panose="020F0502020204030204" pitchFamily="34" charset="0"/>
                <a:cs typeface="Times New Roman" panose="02020603050405020304" pitchFamily="18" charset="0"/>
              </a:rPr>
              <a:t>Nếu đại lượng y liên hệ với đại lượng x theo công thức y = ax (a là hằng số khác 0) thì ta nói y tỉ lệ thuận với x theo hệ số </a:t>
            </a:r>
            <a:r>
              <a:rPr lang="en-US" sz="2000" dirty="0" smtClean="0">
                <a:latin typeface="+mn-lt"/>
                <a:ea typeface="Calibri" panose="020F0502020204030204" pitchFamily="34" charset="0"/>
                <a:cs typeface="Times New Roman" panose="02020603050405020304" pitchFamily="18" charset="0"/>
              </a:rPr>
              <a:t>      </a:t>
            </a:r>
            <a:r>
              <a:rPr lang="vi-VN" sz="2000" dirty="0" smtClean="0">
                <a:latin typeface="+mn-lt"/>
                <a:ea typeface="Calibri" panose="020F0502020204030204" pitchFamily="34" charset="0"/>
                <a:cs typeface="Times New Roman" panose="02020603050405020304" pitchFamily="18" charset="0"/>
              </a:rPr>
              <a:t>tỉ </a:t>
            </a:r>
            <a:r>
              <a:rPr lang="vi-VN" sz="2000" dirty="0">
                <a:latin typeface="+mn-lt"/>
                <a:ea typeface="Calibri" panose="020F0502020204030204" pitchFamily="34" charset="0"/>
                <a:cs typeface="Times New Roman" panose="02020603050405020304" pitchFamily="18" charset="0"/>
              </a:rPr>
              <a:t>lệ a.</a:t>
            </a:r>
          </a:p>
          <a:p>
            <a:pPr algn="just">
              <a:lnSpc>
                <a:spcPct val="150000"/>
              </a:lnSpc>
            </a:pPr>
            <a:r>
              <a:rPr lang="vi-VN" sz="2000" dirty="0">
                <a:latin typeface="+mn-lt"/>
                <a:ea typeface="Calibri" panose="020F0502020204030204" pitchFamily="34" charset="0"/>
                <a:cs typeface="Times New Roman" panose="02020603050405020304" pitchFamily="18" charset="0"/>
              </a:rPr>
              <a:t>(Giả thiết các tỉ số đểu có nghĩa)</a:t>
            </a:r>
          </a:p>
        </p:txBody>
      </p:sp>
      <p:pic>
        <p:nvPicPr>
          <p:cNvPr id="14" name="Picture 2"/>
          <p:cNvPicPr>
            <a:picLocks noChangeAspect="1"/>
          </p:cNvPicPr>
          <p:nvPr/>
        </p:nvPicPr>
        <p:blipFill rotWithShape="1">
          <a:blip r:embed="rId3"/>
          <a:srcRect t="31482"/>
          <a:stretch/>
        </p:blipFill>
        <p:spPr>
          <a:xfrm>
            <a:off x="6612942" y="2946670"/>
            <a:ext cx="1272844" cy="189685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53"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65" name="Câu hỏi">
            <a:extLst>
              <a:ext uri="{FF2B5EF4-FFF2-40B4-BE49-F238E27FC236}">
                <a16:creationId xmlns:a16="http://schemas.microsoft.com/office/drawing/2014/main" id="{4ADFFF1A-F500-CC57-185E-00F4826D0836}"/>
              </a:ext>
            </a:extLst>
          </p:cNvPr>
          <p:cNvSpPr/>
          <p:nvPr/>
        </p:nvSpPr>
        <p:spPr>
          <a:xfrm>
            <a:off x="539088" y="319601"/>
            <a:ext cx="7717500" cy="1160784"/>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000000"/>
                </a:solidFill>
                <a:cs typeface="Arial" panose="020B0604020202020204" pitchFamily="34" charset="0"/>
              </a:rPr>
              <a:t>Câu 2.  </a:t>
            </a:r>
            <a:r>
              <a:rPr lang="vi-VN" sz="2000" noProof="1">
                <a:solidFill>
                  <a:srgbClr val="000000"/>
                </a:solidFill>
                <a:cs typeface="Arial" panose="020B0604020202020204" pitchFamily="34" charset="0"/>
              </a:rPr>
              <a:t>Khi có x = k.y (với k ≠ 0) ta nói</a:t>
            </a:r>
            <a:endParaRPr lang="vi-VN" sz="2000" noProof="1">
              <a:solidFill>
                <a:srgbClr val="000000"/>
              </a:solidFill>
              <a:latin typeface="Arial" panose="020B0604020202020204" pitchFamily="34" charset="0"/>
              <a:cs typeface="Arial" panose="020B0604020202020204" pitchFamily="34" charset="0"/>
            </a:endParaRPr>
          </a:p>
        </p:txBody>
      </p:sp>
      <p:sp>
        <p:nvSpPr>
          <p:cNvPr id="66" name="Đáp án đúng">
            <a:extLst>
              <a:ext uri="{FF2B5EF4-FFF2-40B4-BE49-F238E27FC236}">
                <a16:creationId xmlns:a16="http://schemas.microsoft.com/office/drawing/2014/main" id="{8B66CBE4-2DB9-BCF7-D1C4-281B894BFE17}"/>
              </a:ext>
            </a:extLst>
          </p:cNvPr>
          <p:cNvSpPr/>
          <p:nvPr/>
        </p:nvSpPr>
        <p:spPr>
          <a:xfrm>
            <a:off x="801856" y="3349757"/>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000" noProof="1">
              <a:solidFill>
                <a:srgbClr val="000000"/>
              </a:solidFill>
              <a:latin typeface="Arial" panose="020B0604020202020204" pitchFamily="34" charset="0"/>
              <a:cs typeface="Arial" panose="020B0604020202020204" pitchFamily="34" charset="0"/>
            </a:endParaRPr>
          </a:p>
        </p:txBody>
      </p:sp>
      <p:sp>
        <p:nvSpPr>
          <p:cNvPr id="67" name="Đáp án sai 1">
            <a:extLst>
              <a:ext uri="{FF2B5EF4-FFF2-40B4-BE49-F238E27FC236}">
                <a16:creationId xmlns:a16="http://schemas.microsoft.com/office/drawing/2014/main" id="{3FCD9830-5FD1-BD44-878B-228BD96CE996}"/>
              </a:ext>
            </a:extLst>
          </p:cNvPr>
          <p:cNvSpPr/>
          <p:nvPr/>
        </p:nvSpPr>
        <p:spPr>
          <a:xfrm>
            <a:off x="798408" y="2160983"/>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lnSpc>
                <a:spcPct val="150000"/>
              </a:lnSpc>
              <a:buAutoNum type="alphaUcPeriod"/>
            </a:pPr>
            <a:r>
              <a:rPr lang="en-US" sz="2000" noProof="1" smtClean="0">
                <a:solidFill>
                  <a:srgbClr val="000000"/>
                </a:solidFill>
                <a:latin typeface="Arial" panose="020B0604020202020204" pitchFamily="34" charset="0"/>
                <a:cs typeface="Arial" panose="020B0604020202020204" pitchFamily="34" charset="0"/>
              </a:rPr>
              <a:t>y </a:t>
            </a:r>
            <a:r>
              <a:rPr lang="en-US" sz="2000" noProof="1">
                <a:solidFill>
                  <a:srgbClr val="000000"/>
                </a:solidFill>
                <a:latin typeface="Arial" panose="020B0604020202020204" pitchFamily="34" charset="0"/>
                <a:cs typeface="Arial" panose="020B0604020202020204" pitchFamily="34" charset="0"/>
              </a:rPr>
              <a:t>tỉ lệ thuận với x </a:t>
            </a:r>
            <a:r>
              <a:rPr lang="en-US" sz="2000" noProof="1" smtClean="0">
                <a:solidFill>
                  <a:srgbClr val="000000"/>
                </a:solidFill>
                <a:latin typeface="Arial" panose="020B0604020202020204" pitchFamily="34" charset="0"/>
                <a:cs typeface="Arial" panose="020B0604020202020204" pitchFamily="34" charset="0"/>
              </a:rPr>
              <a:t>theo</a:t>
            </a:r>
          </a:p>
          <a:p>
            <a:pPr algn="ctr">
              <a:lnSpc>
                <a:spcPct val="150000"/>
              </a:lnSpc>
            </a:pPr>
            <a:r>
              <a:rPr lang="en-US" sz="2000" noProof="1" smtClean="0">
                <a:solidFill>
                  <a:srgbClr val="000000"/>
                </a:solidFill>
                <a:latin typeface="Arial" panose="020B0604020202020204" pitchFamily="34" charset="0"/>
                <a:cs typeface="Arial" panose="020B0604020202020204" pitchFamily="34" charset="0"/>
              </a:rPr>
              <a:t>hệ </a:t>
            </a:r>
            <a:r>
              <a:rPr lang="en-US" sz="2000" noProof="1">
                <a:solidFill>
                  <a:srgbClr val="000000"/>
                </a:solidFill>
                <a:latin typeface="Arial" panose="020B0604020202020204" pitchFamily="34" charset="0"/>
                <a:cs typeface="Arial" panose="020B0604020202020204" pitchFamily="34" charset="0"/>
              </a:rPr>
              <a:t>số tỉ lệ </a:t>
            </a:r>
            <a:r>
              <a:rPr lang="en-US" sz="2000" noProof="1" smtClean="0">
                <a:solidFill>
                  <a:srgbClr val="000000"/>
                </a:solidFill>
                <a:latin typeface="Arial" panose="020B0604020202020204" pitchFamily="34" charset="0"/>
                <a:cs typeface="Arial" panose="020B0604020202020204" pitchFamily="34" charset="0"/>
              </a:rPr>
              <a:t>k</a:t>
            </a:r>
            <a:endParaRPr lang="en-US" sz="2000" noProof="1">
              <a:solidFill>
                <a:srgbClr val="000000"/>
              </a:solidFill>
              <a:latin typeface="Arial" panose="020B0604020202020204" pitchFamily="34" charset="0"/>
              <a:cs typeface="Arial" panose="020B0604020202020204" pitchFamily="34" charset="0"/>
            </a:endParaRPr>
          </a:p>
        </p:txBody>
      </p:sp>
      <p:sp>
        <p:nvSpPr>
          <p:cNvPr id="68" name="Đáp án sai 2">
            <a:extLst>
              <a:ext uri="{FF2B5EF4-FFF2-40B4-BE49-F238E27FC236}">
                <a16:creationId xmlns:a16="http://schemas.microsoft.com/office/drawing/2014/main" id="{6A919885-0285-0403-1E09-FA94D8BC080B}"/>
              </a:ext>
            </a:extLst>
          </p:cNvPr>
          <p:cNvSpPr/>
          <p:nvPr/>
        </p:nvSpPr>
        <p:spPr>
          <a:xfrm>
            <a:off x="4721269" y="2135248"/>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C</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x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y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tỉ</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lệ</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thuận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2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nhau</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9" name="Đáp án sai 3">
            <a:extLst>
              <a:ext uri="{FF2B5EF4-FFF2-40B4-BE49-F238E27FC236}">
                <a16:creationId xmlns:a16="http://schemas.microsoft.com/office/drawing/2014/main" id="{2E7D83A4-3758-8699-4DD0-010A80780539}"/>
              </a:ext>
            </a:extLst>
          </p:cNvPr>
          <p:cNvSpPr/>
          <p:nvPr/>
        </p:nvSpPr>
        <p:spPr>
          <a:xfrm>
            <a:off x="4721269" y="3364388"/>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ct val="150000"/>
              </a:lnSpc>
            </a:pPr>
            <a:r>
              <a:rPr lang="vi-VN" sz="2000" dirty="0">
                <a:solidFill>
                  <a:srgbClr val="000000"/>
                </a:solidFill>
                <a:ea typeface="Times New Roman" panose="02020603050405020304" pitchFamily="18" charset="0"/>
              </a:rPr>
              <a:t>D. Không kết luận được gì </a:t>
            </a:r>
            <a:endParaRPr lang="en-US" sz="2000" dirty="0" smtClean="0">
              <a:solidFill>
                <a:srgbClr val="000000"/>
              </a:solidFill>
              <a:ea typeface="Times New Roman" panose="02020603050405020304" pitchFamily="18" charset="0"/>
            </a:endParaRPr>
          </a:p>
          <a:p>
            <a:pPr marL="30480" marR="30480" algn="ctr">
              <a:lnSpc>
                <a:spcPct val="150000"/>
              </a:lnSpc>
            </a:pPr>
            <a:r>
              <a:rPr lang="vi-VN" sz="2000" dirty="0" smtClean="0">
                <a:solidFill>
                  <a:srgbClr val="000000"/>
                </a:solidFill>
                <a:ea typeface="Times New Roman" panose="02020603050405020304" pitchFamily="18" charset="0"/>
              </a:rPr>
              <a:t>về </a:t>
            </a:r>
            <a:r>
              <a:rPr lang="vi-VN" sz="2000" dirty="0">
                <a:solidFill>
                  <a:srgbClr val="000000"/>
                </a:solidFill>
                <a:ea typeface="Times New Roman" panose="02020603050405020304" pitchFamily="18" charset="0"/>
              </a:rPr>
              <a:t>x và </a:t>
            </a:r>
            <a:r>
              <a:rPr lang="vi-VN" sz="2000" dirty="0" smtClean="0">
                <a:solidFill>
                  <a:srgbClr val="000000"/>
                </a:solidFill>
                <a:ea typeface="Times New Roman" panose="02020603050405020304" pitchFamily="18" charset="0"/>
              </a:rPr>
              <a:t>y</a:t>
            </a:r>
            <a:endParaRPr lang="en-US" sz="1800" dirty="0">
              <a:effectLst/>
              <a:latin typeface="Times New Roman" panose="02020603050405020304" pitchFamily="18" charset="0"/>
              <a:ea typeface="Times New Roman" panose="02020603050405020304" pitchFamily="18" charset="0"/>
            </a:endParaRPr>
          </a:p>
        </p:txBody>
      </p:sp>
      <p:pic>
        <p:nvPicPr>
          <p:cNvPr id="7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2362" y="-637266"/>
            <a:ext cx="487363" cy="487363"/>
          </a:xfrm>
          <a:prstGeom prst="rect">
            <a:avLst/>
          </a:prstGeom>
        </p:spPr>
      </p:pic>
      <p:pic>
        <p:nvPicPr>
          <p:cNvPr id="71"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825724" y="3446921"/>
            <a:ext cx="853046" cy="742494"/>
          </a:xfrm>
          <a:prstGeom prst="rect">
            <a:avLst/>
          </a:prstGeom>
        </p:spPr>
      </p:pic>
      <p:pic>
        <p:nvPicPr>
          <p:cNvPr id="72" name="Picture 71">
            <a:extLst>
              <a:ext uri="{FF2B5EF4-FFF2-40B4-BE49-F238E27FC236}">
                <a16:creationId xmlns:a16="http://schemas.microsoft.com/office/drawing/2014/main" id="{4B31FD67-694B-8D1E-89C7-5C3C61578F6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703162" y="2329601"/>
            <a:ext cx="850122" cy="757381"/>
          </a:xfrm>
          <a:prstGeom prst="rect">
            <a:avLst/>
          </a:prstGeom>
        </p:spPr>
      </p:pic>
      <p:pic>
        <p:nvPicPr>
          <p:cNvPr id="73" name="Picture 10">
            <a:extLst>
              <a:ext uri="{FF2B5EF4-FFF2-40B4-BE49-F238E27FC236}">
                <a16:creationId xmlns:a16="http://schemas.microsoft.com/office/drawing/2014/main" id="{A47525BE-8DC6-1E4E-AED4-3C6DAB364AF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7790560" y="3456011"/>
            <a:ext cx="850122" cy="757381"/>
          </a:xfrm>
          <a:prstGeom prst="rect">
            <a:avLst/>
          </a:prstGeom>
        </p:spPr>
      </p:pic>
      <p:pic>
        <p:nvPicPr>
          <p:cNvPr id="74" name="Picture 10">
            <a:extLst>
              <a:ext uri="{FF2B5EF4-FFF2-40B4-BE49-F238E27FC236}">
                <a16:creationId xmlns:a16="http://schemas.microsoft.com/office/drawing/2014/main" id="{65C423E0-743C-7316-FEF3-4CE8613F3E0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825724" y="2245291"/>
            <a:ext cx="850122" cy="757381"/>
          </a:xfrm>
          <a:prstGeom prst="rect">
            <a:avLst/>
          </a:prstGeom>
        </p:spPr>
      </p:pic>
      <p:pic>
        <p:nvPicPr>
          <p:cNvPr id="7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69225" y="-637266"/>
            <a:ext cx="487363" cy="487363"/>
          </a:xfrm>
          <a:prstGeom prst="rect">
            <a:avLst/>
          </a:prstGeom>
        </p:spPr>
      </p:pic>
      <p:sp>
        <p:nvSpPr>
          <p:cNvPr id="2" name="Rectangle 1"/>
          <p:cNvSpPr/>
          <p:nvPr/>
        </p:nvSpPr>
        <p:spPr>
          <a:xfrm>
            <a:off x="1108967" y="3326111"/>
            <a:ext cx="3080919" cy="1015663"/>
          </a:xfrm>
          <a:prstGeom prst="rect">
            <a:avLst/>
          </a:prstGeom>
        </p:spPr>
        <p:txBody>
          <a:bodyPr wrap="square">
            <a:spAutoFit/>
          </a:bodyPr>
          <a:lstStyle/>
          <a:p>
            <a:pPr algn="ctr">
              <a:lnSpc>
                <a:spcPct val="150000"/>
              </a:lnSpc>
              <a:spcAft>
                <a:spcPts val="800"/>
              </a:spcAft>
            </a:pPr>
            <a:r>
              <a:rPr lang="en-US" sz="2000" dirty="0">
                <a:latin typeface="Arial" panose="020B0604020202020204" pitchFamily="34" charset="0"/>
                <a:ea typeface="Calibri" panose="020F0502020204030204" pitchFamily="34" charset="0"/>
                <a:cs typeface="Arial" panose="020B0604020202020204" pitchFamily="34" charset="0"/>
              </a:rPr>
              <a:t>B. x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k</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776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6"/>
                                        </p:tgtEl>
                                        <p:attrNameLst>
                                          <p:attrName>fillcolor</p:attrName>
                                        </p:attrNameLst>
                                      </p:cBhvr>
                                      <p:to>
                                        <a:srgbClr val="92D050"/>
                                      </p:to>
                                    </p:animClr>
                                    <p:set>
                                      <p:cBhvr>
                                        <p:cTn id="7" dur="500" fill="hold"/>
                                        <p:tgtEl>
                                          <p:spTgt spid="66"/>
                                        </p:tgtEl>
                                        <p:attrNameLst>
                                          <p:attrName>fill.type</p:attrName>
                                        </p:attrNameLst>
                                      </p:cBhvr>
                                      <p:to>
                                        <p:strVal val="solid"/>
                                      </p:to>
                                    </p:set>
                                    <p:set>
                                      <p:cBhvr>
                                        <p:cTn id="8" dur="500" fill="hold"/>
                                        <p:tgtEl>
                                          <p:spTgt spid="66"/>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70"/>
                                        </p:tgtEl>
                                      </p:cBhvr>
                                    </p:cmd>
                                  </p:childTnLst>
                                </p:cTn>
                              </p:par>
                              <p:par>
                                <p:cTn id="11" presetID="1" presetClass="entr" presetSubtype="0" fill="hold" nodeType="withEffect">
                                  <p:stCondLst>
                                    <p:cond delay="0"/>
                                  </p:stCondLst>
                                  <p:childTnLst>
                                    <p:set>
                                      <p:cBhvr>
                                        <p:cTn id="12" dur="1" fill="hold">
                                          <p:stCondLst>
                                            <p:cond delay="9"/>
                                          </p:stCondLst>
                                        </p:cTn>
                                        <p:tgtEl>
                                          <p:spTgt spid="71"/>
                                        </p:tgtEl>
                                        <p:attrNameLst>
                                          <p:attrName>style.visibility</p:attrName>
                                        </p:attrNameLst>
                                      </p:cBhvr>
                                      <p:to>
                                        <p:strVal val="visible"/>
                                      </p:to>
                                    </p:set>
                                  </p:childTnLst>
                                </p:cTn>
                              </p:par>
                              <p:par>
                                <p:cTn id="13" presetID="26" presetClass="emph" presetSubtype="0" repeatCount="4000" fill="hold" grpId="0" nodeType="withEffect">
                                  <p:stCondLst>
                                    <p:cond delay="0"/>
                                  </p:stCondLst>
                                  <p:childTnLst>
                                    <p:animEffect transition="out" filter="fade">
                                      <p:cBhvr>
                                        <p:cTn id="14" dur="500" tmFilter="0, 0; .2, .5; .8, .5; 1, 0"/>
                                        <p:tgtEl>
                                          <p:spTgt spid="66"/>
                                        </p:tgtEl>
                                      </p:cBhvr>
                                    </p:animEffect>
                                    <p:animScale>
                                      <p:cBhvr>
                                        <p:cTn id="15"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16" restart="whenNotActive" fill="hold" evtFilter="cancelBubble" nodeType="interactiveSeq">
                <p:stCondLst>
                  <p:cond evt="onClick" delay="0">
                    <p:tgtEl>
                      <p:spTgt spid="6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67"/>
                                        </p:tgtEl>
                                        <p:attrNameLst>
                                          <p:attrName>fillcolor</p:attrName>
                                        </p:attrNameLst>
                                      </p:cBhvr>
                                      <p:to>
                                        <a:srgbClr val="D99694"/>
                                      </p:to>
                                    </p:animClr>
                                    <p:set>
                                      <p:cBhvr>
                                        <p:cTn id="21" dur="500" fill="hold"/>
                                        <p:tgtEl>
                                          <p:spTgt spid="67"/>
                                        </p:tgtEl>
                                        <p:attrNameLst>
                                          <p:attrName>fill.type</p:attrName>
                                        </p:attrNameLst>
                                      </p:cBhvr>
                                      <p:to>
                                        <p:strVal val="solid"/>
                                      </p:to>
                                    </p:set>
                                    <p:set>
                                      <p:cBhvr>
                                        <p:cTn id="22" dur="500" fill="hold"/>
                                        <p:tgtEl>
                                          <p:spTgt spid="67"/>
                                        </p:tgtEl>
                                        <p:attrNameLst>
                                          <p:attrName>fill.on</p:attrName>
                                        </p:attrNameLst>
                                      </p:cBhvr>
                                      <p:to>
                                        <p:strVal val="true"/>
                                      </p:to>
                                    </p:set>
                                  </p:childTnLst>
                                </p:cTn>
                              </p:par>
                              <p:par>
                                <p:cTn id="23" presetID="1" presetClass="mediacall" presetSubtype="0" fill="hold" nodeType="withEffect">
                                  <p:stCondLst>
                                    <p:cond delay="0"/>
                                  </p:stCondLst>
                                  <p:childTnLst>
                                    <p:cmd type="call" cmd="playFrom(0.0)">
                                      <p:cBhvr>
                                        <p:cTn id="24" dur="862" fill="hold"/>
                                        <p:tgtEl>
                                          <p:spTgt spid="75"/>
                                        </p:tgtEl>
                                      </p:cBhvr>
                                    </p:cmd>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26" presetClass="emph" presetSubtype="0" repeatCount="4000" fill="hold" grpId="0" nodeType="withEffect">
                                  <p:stCondLst>
                                    <p:cond delay="0"/>
                                  </p:stCondLst>
                                  <p:childTnLst>
                                    <p:animEffect transition="out" filter="fade">
                                      <p:cBhvr>
                                        <p:cTn id="28" dur="500" tmFilter="0, 0; .2, .5; .8, .5; 1, 0"/>
                                        <p:tgtEl>
                                          <p:spTgt spid="67"/>
                                        </p:tgtEl>
                                      </p:cBhvr>
                                    </p:animEffect>
                                    <p:animScale>
                                      <p:cBhvr>
                                        <p:cTn id="29" dur="250" autoRev="1" fill="hold"/>
                                        <p:tgtEl>
                                          <p:spTgt spid="67"/>
                                        </p:tgtEl>
                                      </p:cBhvr>
                                      <p:by x="105000" y="105000"/>
                                    </p:animScale>
                                  </p:childTnLst>
                                </p:cTn>
                              </p:par>
                            </p:childTnLst>
                          </p:cTn>
                        </p:par>
                      </p:childTnLst>
                    </p:cTn>
                  </p:par>
                </p:childTnLst>
              </p:cTn>
              <p:nextCondLst>
                <p:cond evt="onClick" delay="0">
                  <p:tgtEl>
                    <p:spTgt spid="67"/>
                  </p:tgtEl>
                </p:cond>
              </p:nextCondLst>
            </p:seq>
            <p:seq concurrent="1" nextAc="seek">
              <p:cTn id="30" restart="whenNotActive" fill="hold" evtFilter="cancelBubble" nodeType="interactiveSeq">
                <p:stCondLst>
                  <p:cond evt="onClick" delay="0">
                    <p:tgtEl>
                      <p:spTgt spid="6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8"/>
                                        </p:tgtEl>
                                        <p:attrNameLst>
                                          <p:attrName>fillcolor</p:attrName>
                                        </p:attrNameLst>
                                      </p:cBhvr>
                                      <p:to>
                                        <a:srgbClr val="D99694"/>
                                      </p:to>
                                    </p:animClr>
                                    <p:set>
                                      <p:cBhvr>
                                        <p:cTn id="35" dur="500" fill="hold"/>
                                        <p:tgtEl>
                                          <p:spTgt spid="68"/>
                                        </p:tgtEl>
                                        <p:attrNameLst>
                                          <p:attrName>fill.type</p:attrName>
                                        </p:attrNameLst>
                                      </p:cBhvr>
                                      <p:to>
                                        <p:strVal val="solid"/>
                                      </p:to>
                                    </p:set>
                                    <p:set>
                                      <p:cBhvr>
                                        <p:cTn id="36" dur="500" fill="hold"/>
                                        <p:tgtEl>
                                          <p:spTgt spid="68"/>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62" fill="hold"/>
                                        <p:tgtEl>
                                          <p:spTgt spid="75"/>
                                        </p:tgtEl>
                                      </p:cBhvr>
                                    </p:cmd>
                                  </p:childTnLst>
                                </p:cTn>
                              </p:par>
                              <p:par>
                                <p:cTn id="39" presetID="1" presetClass="entr" presetSubtype="0" fill="hold" nodeType="withEffect">
                                  <p:stCondLst>
                                    <p:cond delay="0"/>
                                  </p:stCondLst>
                                  <p:childTnLst>
                                    <p:set>
                                      <p:cBhvr>
                                        <p:cTn id="40" dur="1" fill="hold">
                                          <p:stCondLst>
                                            <p:cond delay="9"/>
                                          </p:stCondLst>
                                        </p:cTn>
                                        <p:tgtEl>
                                          <p:spTgt spid="72"/>
                                        </p:tgtEl>
                                        <p:attrNameLst>
                                          <p:attrName>style.visibility</p:attrName>
                                        </p:attrNameLst>
                                      </p:cBhvr>
                                      <p:to>
                                        <p:strVal val="visible"/>
                                      </p:to>
                                    </p:set>
                                  </p:childTnLst>
                                </p:cTn>
                              </p:par>
                              <p:par>
                                <p:cTn id="41" presetID="26" presetClass="emph" presetSubtype="0" repeatCount="4000" fill="hold" grpId="0" nodeType="withEffect">
                                  <p:stCondLst>
                                    <p:cond delay="0"/>
                                  </p:stCondLst>
                                  <p:childTnLst>
                                    <p:animEffect transition="out" filter="fade">
                                      <p:cBhvr>
                                        <p:cTn id="42" dur="500" tmFilter="0, 0; .2, .5; .8, .5; 1, 0"/>
                                        <p:tgtEl>
                                          <p:spTgt spid="68"/>
                                        </p:tgtEl>
                                      </p:cBhvr>
                                    </p:animEffect>
                                    <p:animScale>
                                      <p:cBhvr>
                                        <p:cTn id="43" dur="250" autoRev="1" fill="hold"/>
                                        <p:tgtEl>
                                          <p:spTgt spid="68"/>
                                        </p:tgtEl>
                                      </p:cBhvr>
                                      <p:by x="105000" y="105000"/>
                                    </p:animScale>
                                  </p:childTnLst>
                                </p:cTn>
                              </p:par>
                            </p:childTnLst>
                          </p:cTn>
                        </p:par>
                      </p:childTnLst>
                    </p:cTn>
                  </p:par>
                </p:childTnLst>
              </p:cTn>
              <p:nextCondLst>
                <p:cond evt="onClick" delay="0">
                  <p:tgtEl>
                    <p:spTgt spid="68"/>
                  </p:tgtEl>
                </p:cond>
              </p:nextCondLst>
            </p:seq>
            <p:seq concurrent="1" nextAc="seek">
              <p:cTn id="44" restart="whenNotActive" fill="hold" evtFilter="cancelBubble" nodeType="interactiveSeq">
                <p:stCondLst>
                  <p:cond evt="onClick" delay="0">
                    <p:tgtEl>
                      <p:spTgt spid="6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69"/>
                                        </p:tgtEl>
                                        <p:attrNameLst>
                                          <p:attrName>fillcolor</p:attrName>
                                        </p:attrNameLst>
                                      </p:cBhvr>
                                      <p:to>
                                        <a:srgbClr val="D99694"/>
                                      </p:to>
                                    </p:animClr>
                                    <p:set>
                                      <p:cBhvr>
                                        <p:cTn id="49" dur="500" fill="hold"/>
                                        <p:tgtEl>
                                          <p:spTgt spid="69"/>
                                        </p:tgtEl>
                                        <p:attrNameLst>
                                          <p:attrName>fill.type</p:attrName>
                                        </p:attrNameLst>
                                      </p:cBhvr>
                                      <p:to>
                                        <p:strVal val="solid"/>
                                      </p:to>
                                    </p:set>
                                    <p:set>
                                      <p:cBhvr>
                                        <p:cTn id="50" dur="500" fill="hold"/>
                                        <p:tgtEl>
                                          <p:spTgt spid="69"/>
                                        </p:tgtEl>
                                        <p:attrNameLst>
                                          <p:attrName>fill.on</p:attrName>
                                        </p:attrNameLst>
                                      </p:cBhvr>
                                      <p:to>
                                        <p:strVal val="true"/>
                                      </p:to>
                                    </p:set>
                                  </p:childTnLst>
                                </p:cTn>
                              </p:par>
                              <p:par>
                                <p:cTn id="51" presetID="1" presetClass="mediacall" presetSubtype="0" fill="hold" nodeType="withEffect">
                                  <p:stCondLst>
                                    <p:cond delay="0"/>
                                  </p:stCondLst>
                                  <p:childTnLst>
                                    <p:cmd type="call" cmd="playFrom(0.0)">
                                      <p:cBhvr>
                                        <p:cTn id="52" dur="862" fill="hold"/>
                                        <p:tgtEl>
                                          <p:spTgt spid="75"/>
                                        </p:tgtEl>
                                      </p:cBhvr>
                                    </p:cmd>
                                  </p:childTnLst>
                                </p:cTn>
                              </p:par>
                              <p:par>
                                <p:cTn id="53" presetID="1" presetClass="entr" presetSubtype="0" fill="hold" nodeType="withEffect">
                                  <p:stCondLst>
                                    <p:cond delay="0"/>
                                  </p:stCondLst>
                                  <p:childTnLst>
                                    <p:set>
                                      <p:cBhvr>
                                        <p:cTn id="54" dur="1" fill="hold">
                                          <p:stCondLst>
                                            <p:cond delay="9"/>
                                          </p:stCondLst>
                                        </p:cTn>
                                        <p:tgtEl>
                                          <p:spTgt spid="73"/>
                                        </p:tgtEl>
                                        <p:attrNameLst>
                                          <p:attrName>style.visibility</p:attrName>
                                        </p:attrNameLst>
                                      </p:cBhvr>
                                      <p:to>
                                        <p:strVal val="visible"/>
                                      </p:to>
                                    </p:set>
                                  </p:childTnLst>
                                </p:cTn>
                              </p:par>
                              <p:par>
                                <p:cTn id="55" presetID="26" presetClass="emph" presetSubtype="0" repeatCount="4000" fill="hold" grpId="0" nodeType="withEffect">
                                  <p:stCondLst>
                                    <p:cond delay="0"/>
                                  </p:stCondLst>
                                  <p:childTnLst>
                                    <p:animEffect transition="out" filter="fade">
                                      <p:cBhvr>
                                        <p:cTn id="56" dur="500" tmFilter="0, 0; .2, .5; .8, .5; 1, 0"/>
                                        <p:tgtEl>
                                          <p:spTgt spid="69"/>
                                        </p:tgtEl>
                                      </p:cBhvr>
                                    </p:animEffect>
                                    <p:animScale>
                                      <p:cBhvr>
                                        <p:cTn id="57" dur="250" autoRev="1" fill="hold"/>
                                        <p:tgtEl>
                                          <p:spTgt spid="69"/>
                                        </p:tgtEl>
                                      </p:cBhvr>
                                      <p:by x="105000" y="105000"/>
                                    </p:animScale>
                                  </p:childTnLst>
                                </p:cTn>
                              </p:par>
                            </p:childTnLst>
                          </p:cTn>
                        </p:par>
                      </p:childTnLst>
                    </p:cTn>
                  </p:par>
                </p:childTnLst>
              </p:cTn>
              <p:nextCondLst>
                <p:cond evt="onClick" delay="0">
                  <p:tgtEl>
                    <p:spTgt spid="69"/>
                  </p:tgtEl>
                </p:cond>
              </p:nextCondLst>
            </p:seq>
            <p:audio>
              <p:cMediaNode vol="80000">
                <p:cTn id="58" fill="hold" display="0">
                  <p:stCondLst>
                    <p:cond delay="indefinite"/>
                  </p:stCondLst>
                  <p:endCondLst>
                    <p:cond evt="onStopAudio" delay="0">
                      <p:tgtEl>
                        <p:sldTgt/>
                      </p:tgtEl>
                    </p:cond>
                  </p:endCondLst>
                </p:cTn>
                <p:tgtEl>
                  <p:spTgt spid="70"/>
                </p:tgtEl>
              </p:cMediaNode>
            </p:audio>
            <p:audio>
              <p:cMediaNode vol="80000">
                <p:cTn id="59" fill="hold" display="0">
                  <p:stCondLst>
                    <p:cond delay="indefinite"/>
                  </p:stCondLst>
                  <p:endCondLst>
                    <p:cond evt="onStopAudio" delay="0">
                      <p:tgtEl>
                        <p:sldTgt/>
                      </p:tgtEl>
                    </p:cond>
                  </p:endCondLst>
                </p:cTn>
                <p:tgtEl>
                  <p:spTgt spid="75"/>
                </p:tgtEl>
              </p:cMediaNode>
            </p:audio>
          </p:childTnLst>
        </p:cTn>
      </p:par>
    </p:tnLst>
    <p:bldLst>
      <p:bldP spid="66" grpId="0" animBg="1"/>
      <p:bldP spid="67" grpId="0" animBg="1"/>
      <p:bldP spid="68" grpId="0" animBg="1"/>
      <p:bldP spid="69"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65" name="Câu hỏi">
            <a:extLst>
              <a:ext uri="{FF2B5EF4-FFF2-40B4-BE49-F238E27FC236}">
                <a16:creationId xmlns:a16="http://schemas.microsoft.com/office/drawing/2014/main" id="{4ADFFF1A-F500-CC57-185E-00F4826D0836}"/>
              </a:ext>
            </a:extLst>
          </p:cNvPr>
          <p:cNvSpPr/>
          <p:nvPr/>
        </p:nvSpPr>
        <p:spPr>
          <a:xfrm>
            <a:off x="587749" y="298956"/>
            <a:ext cx="7425157" cy="1291022"/>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000000"/>
                </a:solidFill>
                <a:cs typeface="Arial" panose="020B0604020202020204" pitchFamily="34" charset="0"/>
              </a:rPr>
              <a:t>Câu 3. </a:t>
            </a:r>
            <a:r>
              <a:rPr lang="vi-VN" sz="2000" noProof="1">
                <a:solidFill>
                  <a:srgbClr val="000000"/>
                </a:solidFill>
                <a:cs typeface="Arial" panose="020B0604020202020204" pitchFamily="34" charset="0"/>
              </a:rPr>
              <a:t>Cho biết đại lượng x tỉ lệ thuận với đại lượng y </a:t>
            </a:r>
            <a:r>
              <a:rPr lang="vi-VN" sz="2000" noProof="1" smtClean="0">
                <a:solidFill>
                  <a:srgbClr val="000000"/>
                </a:solidFill>
                <a:cs typeface="Arial" panose="020B0604020202020204" pitchFamily="34" charset="0"/>
              </a:rPr>
              <a:t>theo</a:t>
            </a:r>
            <a:endParaRPr lang="en-US" sz="2000" noProof="1" smtClean="0">
              <a:solidFill>
                <a:srgbClr val="000000"/>
              </a:solidFill>
              <a:cs typeface="Arial" panose="020B0604020202020204" pitchFamily="34" charset="0"/>
            </a:endParaRPr>
          </a:p>
          <a:p>
            <a:pPr algn="ctr">
              <a:lnSpc>
                <a:spcPct val="150000"/>
              </a:lnSpc>
            </a:pPr>
            <a:r>
              <a:rPr lang="vi-VN" sz="2000" noProof="1" smtClean="0">
                <a:solidFill>
                  <a:srgbClr val="000000"/>
                </a:solidFill>
                <a:cs typeface="Arial" panose="020B0604020202020204" pitchFamily="34" charset="0"/>
              </a:rPr>
              <a:t> </a:t>
            </a:r>
            <a:r>
              <a:rPr lang="vi-VN" sz="2000" noProof="1">
                <a:solidFill>
                  <a:srgbClr val="000000"/>
                </a:solidFill>
                <a:cs typeface="Arial" panose="020B0604020202020204" pitchFamily="34" charset="0"/>
              </a:rPr>
              <a:t>hệ số tỉ lệ -4. Hãy biểu diễn y theo x</a:t>
            </a:r>
            <a:endParaRPr lang="vi-VN" sz="2000" noProof="1">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6" name="Đáp án đúng">
                <a:extLst>
                  <a:ext uri="{FF2B5EF4-FFF2-40B4-BE49-F238E27FC236}">
                    <a16:creationId xmlns:a16="http://schemas.microsoft.com/office/drawing/2014/main" id="{8B66CBE4-2DB9-BCF7-D1C4-281B894BFE17}"/>
                  </a:ext>
                </a:extLst>
              </p:cNvPr>
              <p:cNvSpPr/>
              <p:nvPr/>
            </p:nvSpPr>
            <p:spPr>
              <a:xfrm>
                <a:off x="4713853" y="2603751"/>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r>
                  <a:rPr lang="en-US" sz="2000" dirty="0" smtClean="0">
                    <a:solidFill>
                      <a:srgbClr val="000000"/>
                    </a:solidFill>
                    <a:latin typeface="Arial" panose="020B0604020202020204" pitchFamily="34" charset="0"/>
                    <a:ea typeface="Times New Roman" panose="02020603050405020304" pitchFamily="18" charset="0"/>
                  </a:rPr>
                  <a:t>C. </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den>
                    </m:f>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oMath>
                </a14:m>
                <a:endParaRPr lang="en-US" sz="1800" dirty="0">
                  <a:solidFill>
                    <a:srgbClr val="000000"/>
                  </a:solidFill>
                  <a:effectLst/>
                  <a:latin typeface="Times New Roman" panose="02020603050405020304" pitchFamily="18" charset="0"/>
                  <a:ea typeface="Times New Roman" panose="02020603050405020304" pitchFamily="18" charset="0"/>
                </a:endParaRPr>
              </a:p>
            </p:txBody>
          </p:sp>
        </mc:Choice>
        <mc:Fallback xmlns="">
          <p:sp>
            <p:nvSpPr>
              <p:cNvPr id="66" name="Đáp án đúng">
                <a:extLst>
                  <a:ext uri="{FF2B5EF4-FFF2-40B4-BE49-F238E27FC236}">
                    <a16:creationId xmlns:a16="http://schemas.microsoft.com/office/drawing/2014/main" id="{8B66CBE4-2DB9-BCF7-D1C4-281B894BFE17}"/>
                  </a:ext>
                </a:extLst>
              </p:cNvPr>
              <p:cNvSpPr>
                <a:spLocks noRot="1" noChangeAspect="1" noMove="1" noResize="1" noEditPoints="1" noAdjustHandles="1" noChangeArrowheads="1" noChangeShapeType="1" noTextEdit="1"/>
              </p:cNvSpPr>
              <p:nvPr/>
            </p:nvSpPr>
            <p:spPr>
              <a:xfrm>
                <a:off x="4713853" y="2603751"/>
                <a:ext cx="3702039" cy="925999"/>
              </a:xfrm>
              <a:prstGeom prst="roundRect">
                <a:avLst/>
              </a:prstGeom>
              <a:blipFill>
                <a:blip r:embed="rId7"/>
                <a:stretch>
                  <a:fillRect/>
                </a:stretch>
              </a:blipFill>
              <a:ln>
                <a:noFill/>
              </a:ln>
            </p:spPr>
            <p:txBody>
              <a:bodyPr/>
              <a:lstStyle/>
              <a:p>
                <a:r>
                  <a:rPr lang="en-US">
                    <a:noFill/>
                  </a:rPr>
                  <a:t> </a:t>
                </a:r>
              </a:p>
            </p:txBody>
          </p:sp>
        </mc:Fallback>
      </mc:AlternateContent>
      <p:sp>
        <p:nvSpPr>
          <p:cNvPr id="67" name="Đáp án sai 1">
            <a:extLst>
              <a:ext uri="{FF2B5EF4-FFF2-40B4-BE49-F238E27FC236}">
                <a16:creationId xmlns:a16="http://schemas.microsoft.com/office/drawing/2014/main" id="{3FCD9830-5FD1-BD44-878B-228BD96CE996}"/>
              </a:ext>
            </a:extLst>
          </p:cNvPr>
          <p:cNvSpPr/>
          <p:nvPr/>
        </p:nvSpPr>
        <p:spPr>
          <a:xfrm>
            <a:off x="701316" y="3652766"/>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noProof="1" smtClean="0">
                <a:solidFill>
                  <a:srgbClr val="000000"/>
                </a:solidFill>
                <a:latin typeface="Arial" panose="020B0604020202020204" pitchFamily="34" charset="0"/>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sp>
        <p:nvSpPr>
          <p:cNvPr id="68" name="Đáp án sai 2">
            <a:extLst>
              <a:ext uri="{FF2B5EF4-FFF2-40B4-BE49-F238E27FC236}">
                <a16:creationId xmlns:a16="http://schemas.microsoft.com/office/drawing/2014/main" id="{6A919885-0285-0403-1E09-FA94D8BC080B}"/>
              </a:ext>
            </a:extLst>
          </p:cNvPr>
          <p:cNvSpPr/>
          <p:nvPr/>
        </p:nvSpPr>
        <p:spPr>
          <a:xfrm>
            <a:off x="4718698" y="3652766"/>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4x</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9" name="Đáp án sai 3">
                <a:extLst>
                  <a:ext uri="{FF2B5EF4-FFF2-40B4-BE49-F238E27FC236}">
                    <a16:creationId xmlns:a16="http://schemas.microsoft.com/office/drawing/2014/main" id="{2E7D83A4-3758-8699-4DD0-010A80780539}"/>
                  </a:ext>
                </a:extLst>
              </p:cNvPr>
              <p:cNvSpPr/>
              <p:nvPr/>
            </p:nvSpPr>
            <p:spPr>
              <a:xfrm>
                <a:off x="687400" y="2576263"/>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r>
                  <a:rPr lang="en-US" sz="2000" dirty="0" smtClean="0">
                    <a:solidFill>
                      <a:srgbClr val="000000"/>
                    </a:solidFill>
                    <a:latin typeface="Arial" panose="020B0604020202020204" pitchFamily="34" charset="0"/>
                    <a:ea typeface="Times New Roman" panose="02020603050405020304" pitchFamily="18" charset="0"/>
                  </a:rPr>
                  <a:t>     A</a:t>
                </a:r>
                <a:r>
                  <a:rPr lang="en-US" sz="2000" dirty="0">
                    <a:solidFill>
                      <a:srgbClr val="000000"/>
                    </a:solidFill>
                    <a:latin typeface="Arial" panose="020B0604020202020204" pitchFamily="34" charset="0"/>
                    <a:ea typeface="Times New Roman" panose="02020603050405020304" pitchFamily="18" charset="0"/>
                  </a:rPr>
                  <a:t>. </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m:t>
                        </m:r>
                      </m:num>
                      <m:den>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4</m:t>
                        </m:r>
                      </m:den>
                    </m:f>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𝑥</m:t>
                    </m:r>
                  </m:oMath>
                </a14:m>
                <a:r>
                  <a:rPr lang="en-US" sz="2000" dirty="0">
                    <a:solidFill>
                      <a:srgbClr val="000000"/>
                    </a:solidFill>
                    <a:effectLst/>
                    <a:latin typeface="Arial" panose="020B0604020202020204" pitchFamily="34" charset="0"/>
                    <a:ea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p:txBody>
          </p:sp>
        </mc:Choice>
        <mc:Fallback xmlns="">
          <p:sp>
            <p:nvSpPr>
              <p:cNvPr id="69"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687400" y="2576263"/>
                <a:ext cx="3702039" cy="925999"/>
              </a:xfrm>
              <a:prstGeom prst="roundRect">
                <a:avLst/>
              </a:prstGeom>
              <a:blipFill>
                <a:blip r:embed="rId8"/>
                <a:stretch>
                  <a:fillRect/>
                </a:stretch>
              </a:blipFill>
              <a:ln>
                <a:noFill/>
              </a:ln>
            </p:spPr>
            <p:txBody>
              <a:bodyPr/>
              <a:lstStyle/>
              <a:p>
                <a:r>
                  <a:rPr lang="en-US">
                    <a:noFill/>
                  </a:rPr>
                  <a:t> </a:t>
                </a:r>
              </a:p>
            </p:txBody>
          </p:sp>
        </mc:Fallback>
      </mc:AlternateContent>
      <p:pic>
        <p:nvPicPr>
          <p:cNvPr id="7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42362" y="-637266"/>
            <a:ext cx="487363" cy="487363"/>
          </a:xfrm>
          <a:prstGeom prst="rect">
            <a:avLst/>
          </a:prstGeom>
        </p:spPr>
      </p:pic>
      <p:pic>
        <p:nvPicPr>
          <p:cNvPr id="71" name="Picture 5">
            <a:extLst>
              <a:ext uri="{FF2B5EF4-FFF2-40B4-BE49-F238E27FC236}">
                <a16:creationId xmlns:a16="http://schemas.microsoft.com/office/drawing/2014/main" id="{31EA41D2-9796-7E4F-2882-9DC49D5A8C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7737314" y="2629483"/>
            <a:ext cx="853046" cy="742494"/>
          </a:xfrm>
          <a:prstGeom prst="rect">
            <a:avLst/>
          </a:prstGeom>
        </p:spPr>
      </p:pic>
      <p:pic>
        <p:nvPicPr>
          <p:cNvPr id="72" name="Picture 71">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740238" y="3703485"/>
            <a:ext cx="850122" cy="757381"/>
          </a:xfrm>
          <a:prstGeom prst="rect">
            <a:avLst/>
          </a:prstGeom>
        </p:spPr>
      </p:pic>
      <p:pic>
        <p:nvPicPr>
          <p:cNvPr id="73"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701524" y="2660570"/>
            <a:ext cx="850122" cy="757381"/>
          </a:xfrm>
          <a:prstGeom prst="rect">
            <a:avLst/>
          </a:prstGeom>
        </p:spPr>
      </p:pic>
      <p:pic>
        <p:nvPicPr>
          <p:cNvPr id="74"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717361" y="3737072"/>
            <a:ext cx="850122" cy="757381"/>
          </a:xfrm>
          <a:prstGeom prst="rect">
            <a:avLst/>
          </a:prstGeom>
        </p:spPr>
      </p:pic>
      <p:pic>
        <p:nvPicPr>
          <p:cNvPr id="7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769225" y="-637266"/>
            <a:ext cx="487363" cy="487363"/>
          </a:xfrm>
          <a:prstGeom prst="rect">
            <a:avLst/>
          </a:prstGeom>
        </p:spPr>
      </p:pic>
      <p:sp>
        <p:nvSpPr>
          <p:cNvPr id="2" name="Rectangle 1"/>
          <p:cNvSpPr/>
          <p:nvPr/>
        </p:nvSpPr>
        <p:spPr>
          <a:xfrm>
            <a:off x="1885806" y="3993278"/>
            <a:ext cx="1333057" cy="323165"/>
          </a:xfrm>
          <a:prstGeom prst="rect">
            <a:avLst/>
          </a:prstGeom>
        </p:spPr>
        <p:txBody>
          <a:bodyPr wrap="none">
            <a:spAutoFit/>
          </a:bodyPr>
          <a:lstStyle/>
          <a:p>
            <a:pPr marL="30480" marR="30480" algn="just">
              <a:lnSpc>
                <a:spcPts val="1800"/>
              </a:lnSpc>
              <a:spcAft>
                <a:spcPts val="1200"/>
              </a:spcAft>
            </a:pPr>
            <a:r>
              <a:rPr lang="en-US" sz="2000" dirty="0">
                <a:latin typeface="Arial" panose="020B0604020202020204" pitchFamily="34" charset="0"/>
                <a:ea typeface="Times New Roman" panose="02020603050405020304" pitchFamily="18" charset="0"/>
              </a:rPr>
              <a:t>B. y = -</a:t>
            </a:r>
            <a:r>
              <a:rPr lang="en-US" sz="2000" dirty="0" smtClean="0">
                <a:latin typeface="Arial" panose="020B0604020202020204" pitchFamily="34" charset="0"/>
                <a:ea typeface="Times New Roman" panose="02020603050405020304" pitchFamily="18" charset="0"/>
              </a:rPr>
              <a:t>4x</a:t>
            </a:r>
            <a:endParaRPr lang="en-US"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6174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6"/>
                                        </p:tgtEl>
                                        <p:attrNameLst>
                                          <p:attrName>fillcolor</p:attrName>
                                        </p:attrNameLst>
                                      </p:cBhvr>
                                      <p:to>
                                        <a:srgbClr val="92D050"/>
                                      </p:to>
                                    </p:animClr>
                                    <p:set>
                                      <p:cBhvr>
                                        <p:cTn id="7" dur="500" fill="hold"/>
                                        <p:tgtEl>
                                          <p:spTgt spid="66"/>
                                        </p:tgtEl>
                                        <p:attrNameLst>
                                          <p:attrName>fill.type</p:attrName>
                                        </p:attrNameLst>
                                      </p:cBhvr>
                                      <p:to>
                                        <p:strVal val="solid"/>
                                      </p:to>
                                    </p:set>
                                    <p:set>
                                      <p:cBhvr>
                                        <p:cTn id="8" dur="500" fill="hold"/>
                                        <p:tgtEl>
                                          <p:spTgt spid="66"/>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70"/>
                                        </p:tgtEl>
                                      </p:cBhvr>
                                    </p:cmd>
                                  </p:childTnLst>
                                </p:cTn>
                              </p:par>
                              <p:par>
                                <p:cTn id="11" presetID="1" presetClass="entr" presetSubtype="0" fill="hold" nodeType="withEffect">
                                  <p:stCondLst>
                                    <p:cond delay="0"/>
                                  </p:stCondLst>
                                  <p:childTnLst>
                                    <p:set>
                                      <p:cBhvr>
                                        <p:cTn id="12" dur="1" fill="hold">
                                          <p:stCondLst>
                                            <p:cond delay="9"/>
                                          </p:stCondLst>
                                        </p:cTn>
                                        <p:tgtEl>
                                          <p:spTgt spid="71"/>
                                        </p:tgtEl>
                                        <p:attrNameLst>
                                          <p:attrName>style.visibility</p:attrName>
                                        </p:attrNameLst>
                                      </p:cBhvr>
                                      <p:to>
                                        <p:strVal val="visible"/>
                                      </p:to>
                                    </p:set>
                                  </p:childTnLst>
                                </p:cTn>
                              </p:par>
                              <p:par>
                                <p:cTn id="13" presetID="26" presetClass="emph" presetSubtype="0" repeatCount="4000" fill="hold" grpId="0" nodeType="withEffect">
                                  <p:stCondLst>
                                    <p:cond delay="0"/>
                                  </p:stCondLst>
                                  <p:childTnLst>
                                    <p:animEffect transition="out" filter="fade">
                                      <p:cBhvr>
                                        <p:cTn id="14" dur="500" tmFilter="0, 0; .2, .5; .8, .5; 1, 0"/>
                                        <p:tgtEl>
                                          <p:spTgt spid="66"/>
                                        </p:tgtEl>
                                      </p:cBhvr>
                                    </p:animEffect>
                                    <p:animScale>
                                      <p:cBhvr>
                                        <p:cTn id="15"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16" restart="whenNotActive" fill="hold" evtFilter="cancelBubble" nodeType="interactiveSeq">
                <p:stCondLst>
                  <p:cond evt="onClick" delay="0">
                    <p:tgtEl>
                      <p:spTgt spid="6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67"/>
                                        </p:tgtEl>
                                        <p:attrNameLst>
                                          <p:attrName>fillcolor</p:attrName>
                                        </p:attrNameLst>
                                      </p:cBhvr>
                                      <p:to>
                                        <a:srgbClr val="D99694"/>
                                      </p:to>
                                    </p:animClr>
                                    <p:set>
                                      <p:cBhvr>
                                        <p:cTn id="21" dur="500" fill="hold"/>
                                        <p:tgtEl>
                                          <p:spTgt spid="67"/>
                                        </p:tgtEl>
                                        <p:attrNameLst>
                                          <p:attrName>fill.type</p:attrName>
                                        </p:attrNameLst>
                                      </p:cBhvr>
                                      <p:to>
                                        <p:strVal val="solid"/>
                                      </p:to>
                                    </p:set>
                                    <p:set>
                                      <p:cBhvr>
                                        <p:cTn id="22" dur="500" fill="hold"/>
                                        <p:tgtEl>
                                          <p:spTgt spid="67"/>
                                        </p:tgtEl>
                                        <p:attrNameLst>
                                          <p:attrName>fill.on</p:attrName>
                                        </p:attrNameLst>
                                      </p:cBhvr>
                                      <p:to>
                                        <p:strVal val="true"/>
                                      </p:to>
                                    </p:set>
                                  </p:childTnLst>
                                </p:cTn>
                              </p:par>
                              <p:par>
                                <p:cTn id="23" presetID="1" presetClass="mediacall" presetSubtype="0" fill="hold" nodeType="withEffect">
                                  <p:stCondLst>
                                    <p:cond delay="0"/>
                                  </p:stCondLst>
                                  <p:childTnLst>
                                    <p:cmd type="call" cmd="playFrom(0.0)">
                                      <p:cBhvr>
                                        <p:cTn id="24" dur="862" fill="hold"/>
                                        <p:tgtEl>
                                          <p:spTgt spid="75"/>
                                        </p:tgtEl>
                                      </p:cBhvr>
                                    </p:cmd>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26" presetClass="emph" presetSubtype="0" repeatCount="4000" fill="hold" grpId="0" nodeType="withEffect">
                                  <p:stCondLst>
                                    <p:cond delay="0"/>
                                  </p:stCondLst>
                                  <p:childTnLst>
                                    <p:animEffect transition="out" filter="fade">
                                      <p:cBhvr>
                                        <p:cTn id="28" dur="500" tmFilter="0, 0; .2, .5; .8, .5; 1, 0"/>
                                        <p:tgtEl>
                                          <p:spTgt spid="67"/>
                                        </p:tgtEl>
                                      </p:cBhvr>
                                    </p:animEffect>
                                    <p:animScale>
                                      <p:cBhvr>
                                        <p:cTn id="29" dur="250" autoRev="1" fill="hold"/>
                                        <p:tgtEl>
                                          <p:spTgt spid="67"/>
                                        </p:tgtEl>
                                      </p:cBhvr>
                                      <p:by x="105000" y="105000"/>
                                    </p:animScale>
                                  </p:childTnLst>
                                </p:cTn>
                              </p:par>
                            </p:childTnLst>
                          </p:cTn>
                        </p:par>
                      </p:childTnLst>
                    </p:cTn>
                  </p:par>
                </p:childTnLst>
              </p:cTn>
              <p:nextCondLst>
                <p:cond evt="onClick" delay="0">
                  <p:tgtEl>
                    <p:spTgt spid="67"/>
                  </p:tgtEl>
                </p:cond>
              </p:nextCondLst>
            </p:seq>
            <p:seq concurrent="1" nextAc="seek">
              <p:cTn id="30" restart="whenNotActive" fill="hold" evtFilter="cancelBubble" nodeType="interactiveSeq">
                <p:stCondLst>
                  <p:cond evt="onClick" delay="0">
                    <p:tgtEl>
                      <p:spTgt spid="6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8"/>
                                        </p:tgtEl>
                                        <p:attrNameLst>
                                          <p:attrName>fillcolor</p:attrName>
                                        </p:attrNameLst>
                                      </p:cBhvr>
                                      <p:to>
                                        <a:srgbClr val="D99694"/>
                                      </p:to>
                                    </p:animClr>
                                    <p:set>
                                      <p:cBhvr>
                                        <p:cTn id="35" dur="500" fill="hold"/>
                                        <p:tgtEl>
                                          <p:spTgt spid="68"/>
                                        </p:tgtEl>
                                        <p:attrNameLst>
                                          <p:attrName>fill.type</p:attrName>
                                        </p:attrNameLst>
                                      </p:cBhvr>
                                      <p:to>
                                        <p:strVal val="solid"/>
                                      </p:to>
                                    </p:set>
                                    <p:set>
                                      <p:cBhvr>
                                        <p:cTn id="36" dur="500" fill="hold"/>
                                        <p:tgtEl>
                                          <p:spTgt spid="68"/>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62" fill="hold"/>
                                        <p:tgtEl>
                                          <p:spTgt spid="75"/>
                                        </p:tgtEl>
                                      </p:cBhvr>
                                    </p:cmd>
                                  </p:childTnLst>
                                </p:cTn>
                              </p:par>
                              <p:par>
                                <p:cTn id="39" presetID="1" presetClass="entr" presetSubtype="0" fill="hold" nodeType="withEffect">
                                  <p:stCondLst>
                                    <p:cond delay="0"/>
                                  </p:stCondLst>
                                  <p:childTnLst>
                                    <p:set>
                                      <p:cBhvr>
                                        <p:cTn id="40" dur="1" fill="hold">
                                          <p:stCondLst>
                                            <p:cond delay="9"/>
                                          </p:stCondLst>
                                        </p:cTn>
                                        <p:tgtEl>
                                          <p:spTgt spid="72"/>
                                        </p:tgtEl>
                                        <p:attrNameLst>
                                          <p:attrName>style.visibility</p:attrName>
                                        </p:attrNameLst>
                                      </p:cBhvr>
                                      <p:to>
                                        <p:strVal val="visible"/>
                                      </p:to>
                                    </p:set>
                                  </p:childTnLst>
                                </p:cTn>
                              </p:par>
                              <p:par>
                                <p:cTn id="41" presetID="26" presetClass="emph" presetSubtype="0" repeatCount="4000" fill="hold" grpId="0" nodeType="withEffect">
                                  <p:stCondLst>
                                    <p:cond delay="0"/>
                                  </p:stCondLst>
                                  <p:childTnLst>
                                    <p:animEffect transition="out" filter="fade">
                                      <p:cBhvr>
                                        <p:cTn id="42" dur="500" tmFilter="0, 0; .2, .5; .8, .5; 1, 0"/>
                                        <p:tgtEl>
                                          <p:spTgt spid="68"/>
                                        </p:tgtEl>
                                      </p:cBhvr>
                                    </p:animEffect>
                                    <p:animScale>
                                      <p:cBhvr>
                                        <p:cTn id="43" dur="250" autoRev="1" fill="hold"/>
                                        <p:tgtEl>
                                          <p:spTgt spid="68"/>
                                        </p:tgtEl>
                                      </p:cBhvr>
                                      <p:by x="105000" y="105000"/>
                                    </p:animScale>
                                  </p:childTnLst>
                                </p:cTn>
                              </p:par>
                            </p:childTnLst>
                          </p:cTn>
                        </p:par>
                      </p:childTnLst>
                    </p:cTn>
                  </p:par>
                </p:childTnLst>
              </p:cTn>
              <p:nextCondLst>
                <p:cond evt="onClick" delay="0">
                  <p:tgtEl>
                    <p:spTgt spid="68"/>
                  </p:tgtEl>
                </p:cond>
              </p:nextCondLst>
            </p:seq>
            <p:seq concurrent="1" nextAc="seek">
              <p:cTn id="44" restart="whenNotActive" fill="hold" evtFilter="cancelBubble" nodeType="interactiveSeq">
                <p:stCondLst>
                  <p:cond evt="onClick" delay="0">
                    <p:tgtEl>
                      <p:spTgt spid="6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69"/>
                                        </p:tgtEl>
                                        <p:attrNameLst>
                                          <p:attrName>fillcolor</p:attrName>
                                        </p:attrNameLst>
                                      </p:cBhvr>
                                      <p:to>
                                        <a:srgbClr val="D99694"/>
                                      </p:to>
                                    </p:animClr>
                                    <p:set>
                                      <p:cBhvr>
                                        <p:cTn id="49" dur="500" fill="hold"/>
                                        <p:tgtEl>
                                          <p:spTgt spid="69"/>
                                        </p:tgtEl>
                                        <p:attrNameLst>
                                          <p:attrName>fill.type</p:attrName>
                                        </p:attrNameLst>
                                      </p:cBhvr>
                                      <p:to>
                                        <p:strVal val="solid"/>
                                      </p:to>
                                    </p:set>
                                    <p:set>
                                      <p:cBhvr>
                                        <p:cTn id="50" dur="500" fill="hold"/>
                                        <p:tgtEl>
                                          <p:spTgt spid="69"/>
                                        </p:tgtEl>
                                        <p:attrNameLst>
                                          <p:attrName>fill.on</p:attrName>
                                        </p:attrNameLst>
                                      </p:cBhvr>
                                      <p:to>
                                        <p:strVal val="true"/>
                                      </p:to>
                                    </p:set>
                                  </p:childTnLst>
                                </p:cTn>
                              </p:par>
                              <p:par>
                                <p:cTn id="51" presetID="1" presetClass="mediacall" presetSubtype="0" fill="hold" nodeType="withEffect">
                                  <p:stCondLst>
                                    <p:cond delay="0"/>
                                  </p:stCondLst>
                                  <p:childTnLst>
                                    <p:cmd type="call" cmd="playFrom(0.0)">
                                      <p:cBhvr>
                                        <p:cTn id="52" dur="862" fill="hold"/>
                                        <p:tgtEl>
                                          <p:spTgt spid="75"/>
                                        </p:tgtEl>
                                      </p:cBhvr>
                                    </p:cmd>
                                  </p:childTnLst>
                                </p:cTn>
                              </p:par>
                              <p:par>
                                <p:cTn id="53" presetID="1" presetClass="entr" presetSubtype="0" fill="hold" nodeType="withEffect">
                                  <p:stCondLst>
                                    <p:cond delay="0"/>
                                  </p:stCondLst>
                                  <p:childTnLst>
                                    <p:set>
                                      <p:cBhvr>
                                        <p:cTn id="54" dur="1" fill="hold">
                                          <p:stCondLst>
                                            <p:cond delay="9"/>
                                          </p:stCondLst>
                                        </p:cTn>
                                        <p:tgtEl>
                                          <p:spTgt spid="73"/>
                                        </p:tgtEl>
                                        <p:attrNameLst>
                                          <p:attrName>style.visibility</p:attrName>
                                        </p:attrNameLst>
                                      </p:cBhvr>
                                      <p:to>
                                        <p:strVal val="visible"/>
                                      </p:to>
                                    </p:set>
                                  </p:childTnLst>
                                </p:cTn>
                              </p:par>
                              <p:par>
                                <p:cTn id="55" presetID="26" presetClass="emph" presetSubtype="0" repeatCount="4000" fill="hold" grpId="0" nodeType="withEffect">
                                  <p:stCondLst>
                                    <p:cond delay="0"/>
                                  </p:stCondLst>
                                  <p:childTnLst>
                                    <p:animEffect transition="out" filter="fade">
                                      <p:cBhvr>
                                        <p:cTn id="56" dur="500" tmFilter="0, 0; .2, .5; .8, .5; 1, 0"/>
                                        <p:tgtEl>
                                          <p:spTgt spid="69"/>
                                        </p:tgtEl>
                                      </p:cBhvr>
                                    </p:animEffect>
                                    <p:animScale>
                                      <p:cBhvr>
                                        <p:cTn id="57" dur="250" autoRev="1" fill="hold"/>
                                        <p:tgtEl>
                                          <p:spTgt spid="69"/>
                                        </p:tgtEl>
                                      </p:cBhvr>
                                      <p:by x="105000" y="105000"/>
                                    </p:animScale>
                                  </p:childTnLst>
                                </p:cTn>
                              </p:par>
                            </p:childTnLst>
                          </p:cTn>
                        </p:par>
                      </p:childTnLst>
                    </p:cTn>
                  </p:par>
                </p:childTnLst>
              </p:cTn>
              <p:nextCondLst>
                <p:cond evt="onClick" delay="0">
                  <p:tgtEl>
                    <p:spTgt spid="69"/>
                  </p:tgtEl>
                </p:cond>
              </p:nextCondLst>
            </p:seq>
            <p:audio>
              <p:cMediaNode vol="80000">
                <p:cTn id="58" fill="hold" display="0">
                  <p:stCondLst>
                    <p:cond delay="indefinite"/>
                  </p:stCondLst>
                  <p:endCondLst>
                    <p:cond evt="onStopAudio" delay="0">
                      <p:tgtEl>
                        <p:sldTgt/>
                      </p:tgtEl>
                    </p:cond>
                  </p:endCondLst>
                </p:cTn>
                <p:tgtEl>
                  <p:spTgt spid="70"/>
                </p:tgtEl>
              </p:cMediaNode>
            </p:audio>
            <p:audio>
              <p:cMediaNode vol="80000">
                <p:cTn id="59" fill="hold" display="0">
                  <p:stCondLst>
                    <p:cond delay="indefinite"/>
                  </p:stCondLst>
                  <p:endCondLst>
                    <p:cond evt="onStopAudio" delay="0">
                      <p:tgtEl>
                        <p:sldTgt/>
                      </p:tgtEl>
                    </p:cond>
                  </p:endCondLst>
                </p:cTn>
                <p:tgtEl>
                  <p:spTgt spid="75"/>
                </p:tgtEl>
              </p:cMediaNode>
            </p:audio>
          </p:childTnLst>
        </p:cTn>
      </p:par>
    </p:tnLst>
    <p:bldLst>
      <p:bldP spid="66" grpId="0" animBg="1"/>
      <p:bldP spid="67" grpId="0" animBg="1"/>
      <p:bldP spid="68" grpId="0" animBg="1"/>
      <p:bldP spid="6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6"/>
          <p:cNvPicPr preferRelativeResize="0"/>
          <p:nvPr/>
        </p:nvPicPr>
        <p:blipFill>
          <a:blip r:embed="rId7">
            <a:alphaModFix/>
          </a:blip>
          <a:stretch>
            <a:fillRect/>
          </a:stretch>
        </p:blipFill>
        <p:spPr>
          <a:xfrm rot="-7190468">
            <a:off x="-805787" y="2963778"/>
            <a:ext cx="1731675" cy="960897"/>
          </a:xfrm>
          <a:prstGeom prst="rect">
            <a:avLst/>
          </a:prstGeom>
          <a:noFill/>
          <a:ln>
            <a:noFill/>
          </a:ln>
          <a:effectLst>
            <a:outerShdw blurRad="14288" dist="28575" dir="5400000" algn="bl" rotWithShape="0">
              <a:srgbClr val="000000">
                <a:alpha val="9000"/>
              </a:srgbClr>
            </a:outerShdw>
          </a:effectLst>
        </p:spPr>
      </p:pic>
      <p:pic>
        <p:nvPicPr>
          <p:cNvPr id="276" name="Google Shape;276;p16"/>
          <p:cNvPicPr preferRelativeResize="0"/>
          <p:nvPr/>
        </p:nvPicPr>
        <p:blipFill>
          <a:blip r:embed="rId8">
            <a:alphaModFix/>
          </a:blip>
          <a:stretch>
            <a:fillRect/>
          </a:stretch>
        </p:blipFill>
        <p:spPr>
          <a:xfrm flipH="1">
            <a:off x="7342075" y="-15497"/>
            <a:ext cx="1341661" cy="868123"/>
          </a:xfrm>
          <a:prstGeom prst="rect">
            <a:avLst/>
          </a:prstGeom>
          <a:noFill/>
          <a:ln>
            <a:noFill/>
          </a:ln>
        </p:spPr>
      </p:pic>
      <p:sp>
        <p:nvSpPr>
          <p:cNvPr id="8" name="Câu hỏi">
            <a:extLst>
              <a:ext uri="{FF2B5EF4-FFF2-40B4-BE49-F238E27FC236}">
                <a16:creationId xmlns:a16="http://schemas.microsoft.com/office/drawing/2014/main" id="{4ADFFF1A-F500-CC57-185E-00F4826D0836}"/>
              </a:ext>
            </a:extLst>
          </p:cNvPr>
          <p:cNvSpPr/>
          <p:nvPr/>
        </p:nvSpPr>
        <p:spPr>
          <a:xfrm>
            <a:off x="627232" y="348572"/>
            <a:ext cx="7717500" cy="1072196"/>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spcAft>
                <a:spcPts val="800"/>
              </a:spcAft>
            </a:pPr>
            <a:r>
              <a:rPr lang="en-US" sz="2000" b="1">
                <a:solidFill>
                  <a:srgbClr val="000000"/>
                </a:solidFill>
                <a:latin typeface="Arial" panose="020B0604020202020204" pitchFamily="34" charset="0"/>
                <a:ea typeface="Calibri" panose="020F0502020204030204" pitchFamily="34" charset="0"/>
                <a:cs typeface="Arial" panose="020B0604020202020204" pitchFamily="34" charset="0"/>
              </a:rPr>
              <a:t>Câu 4. </a:t>
            </a:r>
            <a:r>
              <a:rPr lang="en-US" sz="2000">
                <a:solidFill>
                  <a:srgbClr val="000000"/>
                </a:solidFill>
                <a:latin typeface="Arial" panose="020B0604020202020204" pitchFamily="34" charset="0"/>
                <a:ea typeface="Calibri" panose="020F0502020204030204" pitchFamily="34" charset="0"/>
                <a:cs typeface="Arial" panose="020B0604020202020204" pitchFamily="34" charset="0"/>
              </a:rPr>
              <a:t>Một ô tô đi quãng đường 126 km với vận tốc v(km/h) và thời gian t (h). Chọn câu đúng về mối quan hệ của v và t .</a:t>
            </a:r>
            <a:endPar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9" name="Đáp án đúng">
            <a:extLst>
              <a:ext uri="{FF2B5EF4-FFF2-40B4-BE49-F238E27FC236}">
                <a16:creationId xmlns:a16="http://schemas.microsoft.com/office/drawing/2014/main" id="{8B66CBE4-2DB9-BCF7-D1C4-281B894BFE17}"/>
              </a:ext>
            </a:extLst>
          </p:cNvPr>
          <p:cNvSpPr/>
          <p:nvPr/>
        </p:nvSpPr>
        <p:spPr>
          <a:xfrm>
            <a:off x="745643" y="2800759"/>
            <a:ext cx="7367739" cy="584768"/>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0" name="Đáp án sai 1">
                <a:extLst>
                  <a:ext uri="{FF2B5EF4-FFF2-40B4-BE49-F238E27FC236}">
                    <a16:creationId xmlns:a16="http://schemas.microsoft.com/office/drawing/2014/main" id="{3FCD9830-5FD1-BD44-878B-228BD96CE996}"/>
                  </a:ext>
                </a:extLst>
              </p:cNvPr>
              <p:cNvSpPr/>
              <p:nvPr/>
            </p:nvSpPr>
            <p:spPr>
              <a:xfrm>
                <a:off x="745643" y="2032514"/>
                <a:ext cx="7367739" cy="629640"/>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nSpc>
                    <a:spcPts val="1800"/>
                  </a:lnSpc>
                </a:pPr>
                <a:r>
                  <a:rPr lang="en-US" sz="2000" dirty="0" smtClean="0">
                    <a:solidFill>
                      <a:srgbClr val="000000"/>
                    </a:solidFill>
                    <a:latin typeface="Arial" panose="020B0604020202020204" pitchFamily="34" charset="0"/>
                    <a:ea typeface="Calibri" panose="020F0502020204030204" pitchFamily="34" charset="0"/>
                  </a:rPr>
                  <a:t>A. v </a:t>
                </a:r>
                <a:r>
                  <a:rPr lang="en-US" sz="2000" dirty="0" err="1">
                    <a:solidFill>
                      <a:srgbClr val="000000"/>
                    </a:solidFill>
                    <a:latin typeface="Arial" panose="020B0604020202020204" pitchFamily="34" charset="0"/>
                    <a:ea typeface="Calibri" panose="020F0502020204030204" pitchFamily="34" charset="0"/>
                  </a:rPr>
                  <a:t>và</a:t>
                </a:r>
                <a:r>
                  <a:rPr lang="en-US" sz="2000" dirty="0">
                    <a:solidFill>
                      <a:srgbClr val="000000"/>
                    </a:solidFill>
                    <a:latin typeface="Arial" panose="020B0604020202020204" pitchFamily="34" charset="0"/>
                    <a:ea typeface="Calibri" panose="020F0502020204030204" pitchFamily="34" charset="0"/>
                  </a:rPr>
                  <a:t> t </a:t>
                </a:r>
                <a:r>
                  <a:rPr lang="en-US" sz="2000" dirty="0" err="1">
                    <a:solidFill>
                      <a:srgbClr val="000000"/>
                    </a:solidFill>
                    <a:latin typeface="Arial" panose="020B0604020202020204" pitchFamily="34" charset="0"/>
                    <a:ea typeface="Calibri" panose="020F0502020204030204" pitchFamily="34" charset="0"/>
                  </a:rPr>
                  <a:t>là</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hai</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đại</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lượng</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tỉ</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lệ</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nghịch</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với</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hệ</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số</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tỉ</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lệ</a:t>
                </a:r>
                <a:r>
                  <a:rPr lang="en-US" sz="2000" dirty="0">
                    <a:solidFill>
                      <a:srgbClr val="000000"/>
                    </a:solidFill>
                    <a:latin typeface="Arial" panose="020B0604020202020204" pitchFamily="34" charset="0"/>
                    <a:ea typeface="Calibri" panose="020F0502020204030204" pitchFamily="34" charset="0"/>
                  </a:rPr>
                  <a:t> </a:t>
                </a:r>
                <a14:m>
                  <m:oMath xmlns:m="http://schemas.openxmlformats.org/officeDocument/2006/math">
                    <m:f>
                      <m:fPr>
                        <m:ctrlPr>
                          <a:rPr lang="en-US" sz="2000" i="1">
                            <a:solidFill>
                              <a:srgbClr val="000000"/>
                            </a:solidFill>
                            <a:effectLst/>
                            <a:latin typeface="Cambria Math" panose="02040503050406030204" pitchFamily="18" charset="0"/>
                            <a:cs typeface="Arial" panose="020B0604020202020204" pitchFamily="34" charset="0"/>
                          </a:rPr>
                        </m:ctrlPr>
                      </m:fPr>
                      <m:num>
                        <m: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1</m:t>
                        </m:r>
                      </m:num>
                      <m:den>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126</m:t>
                        </m:r>
                      </m:den>
                    </m:f>
                  </m:oMath>
                </a14:m>
                <a:r>
                  <a:rPr lang="en-US" sz="2000" dirty="0">
                    <a:solidFill>
                      <a:srgbClr val="000000"/>
                    </a:solidFill>
                    <a:effectLst/>
                    <a:latin typeface="Arial" panose="020B0604020202020204" pitchFamily="34" charset="0"/>
                    <a:ea typeface="Times New Roman" panose="02020603050405020304" pitchFamily="18" charset="0"/>
                  </a:rPr>
                  <a:t>	</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sym typeface="Arial"/>
                </a:endParaRPr>
              </a:p>
            </p:txBody>
          </p:sp>
        </mc:Choice>
        <mc:Fallback xmlns="">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745643" y="2032514"/>
                <a:ext cx="7367739" cy="629640"/>
              </a:xfrm>
              <a:prstGeom prst="roundRect">
                <a:avLst/>
              </a:prstGeom>
              <a:blipFill>
                <a:blip r:embed="rId9"/>
                <a:stretch>
                  <a:fillRect/>
                </a:stretch>
              </a:blipFill>
              <a:ln>
                <a:noFill/>
              </a:ln>
            </p:spPr>
            <p:txBody>
              <a:bodyPr/>
              <a:lstStyle/>
              <a:p>
                <a:r>
                  <a:rPr lang="en-US">
                    <a:noFill/>
                  </a:rPr>
                  <a:t> </a:t>
                </a:r>
              </a:p>
            </p:txBody>
          </p:sp>
        </mc:Fallback>
      </mc:AlternateContent>
      <p:sp>
        <p:nvSpPr>
          <p:cNvPr id="11" name="Đáp án sai 2">
            <a:extLst>
              <a:ext uri="{FF2B5EF4-FFF2-40B4-BE49-F238E27FC236}">
                <a16:creationId xmlns:a16="http://schemas.microsoft.com/office/drawing/2014/main" id="{6A919885-0285-0403-1E09-FA94D8BC080B}"/>
              </a:ext>
            </a:extLst>
          </p:cNvPr>
          <p:cNvSpPr/>
          <p:nvPr/>
        </p:nvSpPr>
        <p:spPr>
          <a:xfrm>
            <a:off x="745643" y="3513602"/>
            <a:ext cx="7367739" cy="548502"/>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spcAft>
                <a:spcPts val="800"/>
              </a:spcAft>
            </a:pPr>
            <a:r>
              <a:rPr lang="en-US" sz="20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a:t>
            </a:r>
            <a:r>
              <a:rPr lang="en-US" sz="2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2000" dirty="0" smtClean="0">
                <a:solidFill>
                  <a:srgbClr val="000000"/>
                </a:solidFill>
                <a:latin typeface="Arial" panose="020B0604020202020204" pitchFamily="34" charset="0"/>
                <a:ea typeface="Calibri" panose="020F0502020204030204" pitchFamily="34" charset="0"/>
                <a:cs typeface="Arial" panose="020B0604020202020204" pitchFamily="34" charset="0"/>
              </a:rPr>
              <a:t>v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là</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hai</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đại</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lượng</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tỉ</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lệ</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thuận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hệ</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số</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tỉ</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lệ</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126</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Đáp án sai 3">
                <a:extLst>
                  <a:ext uri="{FF2B5EF4-FFF2-40B4-BE49-F238E27FC236}">
                    <a16:creationId xmlns:a16="http://schemas.microsoft.com/office/drawing/2014/main" id="{2E7D83A4-3758-8699-4DD0-010A80780539}"/>
                  </a:ext>
                </a:extLst>
              </p:cNvPr>
              <p:cNvSpPr/>
              <p:nvPr/>
            </p:nvSpPr>
            <p:spPr>
              <a:xfrm>
                <a:off x="745643" y="4208265"/>
                <a:ext cx="7373760" cy="524367"/>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nSpc>
                    <a:spcPts val="1800"/>
                  </a:lnSpc>
                </a:pPr>
                <a:r>
                  <a:rPr lang="en-US" sz="2000" dirty="0" smtClean="0">
                    <a:solidFill>
                      <a:srgbClr val="000000"/>
                    </a:solidFill>
                    <a:latin typeface="Arial" panose="020B0604020202020204" pitchFamily="34" charset="0"/>
                    <a:ea typeface="Calibri" panose="020F0502020204030204" pitchFamily="34" charset="0"/>
                  </a:rPr>
                  <a:t>D. </a:t>
                </a:r>
                <a:r>
                  <a:rPr lang="en-US" sz="2000" dirty="0">
                    <a:solidFill>
                      <a:srgbClr val="000000"/>
                    </a:solidFill>
                    <a:latin typeface="Arial" panose="020B0604020202020204" pitchFamily="34" charset="0"/>
                    <a:ea typeface="Calibri" panose="020F0502020204030204" pitchFamily="34" charset="0"/>
                  </a:rPr>
                  <a:t>v </a:t>
                </a:r>
                <a:r>
                  <a:rPr lang="en-US" sz="2000" dirty="0" err="1">
                    <a:solidFill>
                      <a:srgbClr val="000000"/>
                    </a:solidFill>
                    <a:latin typeface="Arial" panose="020B0604020202020204" pitchFamily="34" charset="0"/>
                    <a:ea typeface="Calibri" panose="020F0502020204030204" pitchFamily="34" charset="0"/>
                  </a:rPr>
                  <a:t>và</a:t>
                </a:r>
                <a:r>
                  <a:rPr lang="en-US" sz="2000" dirty="0">
                    <a:solidFill>
                      <a:srgbClr val="000000"/>
                    </a:solidFill>
                    <a:latin typeface="Arial" panose="020B0604020202020204" pitchFamily="34" charset="0"/>
                    <a:ea typeface="Calibri" panose="020F0502020204030204" pitchFamily="34" charset="0"/>
                  </a:rPr>
                  <a:t> t </a:t>
                </a:r>
                <a:r>
                  <a:rPr lang="en-US" sz="2000" dirty="0" err="1">
                    <a:solidFill>
                      <a:srgbClr val="000000"/>
                    </a:solidFill>
                    <a:latin typeface="Arial" panose="020B0604020202020204" pitchFamily="34" charset="0"/>
                    <a:ea typeface="Calibri" panose="020F0502020204030204" pitchFamily="34" charset="0"/>
                  </a:rPr>
                  <a:t>là</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hai</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đại</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lượng</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tỉ</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lệ</a:t>
                </a:r>
                <a:r>
                  <a:rPr lang="en-US" sz="2000" dirty="0">
                    <a:solidFill>
                      <a:srgbClr val="000000"/>
                    </a:solidFill>
                    <a:latin typeface="Arial" panose="020B0604020202020204" pitchFamily="34" charset="0"/>
                    <a:ea typeface="Calibri" panose="020F0502020204030204" pitchFamily="34" charset="0"/>
                  </a:rPr>
                  <a:t> </a:t>
                </a:r>
                <a:r>
                  <a:rPr lang="en-US" sz="2000" dirty="0" err="1" smtClean="0">
                    <a:solidFill>
                      <a:srgbClr val="000000"/>
                    </a:solidFill>
                    <a:latin typeface="Arial" panose="020B0604020202020204" pitchFamily="34" charset="0"/>
                    <a:ea typeface="Calibri" panose="020F0502020204030204" pitchFamily="34" charset="0"/>
                  </a:rPr>
                  <a:t>thuận</a:t>
                </a:r>
                <a:r>
                  <a:rPr lang="en-US" sz="2000" dirty="0" smtClean="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với</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hệ</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số</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tỉ</a:t>
                </a:r>
                <a:r>
                  <a:rPr lang="en-US" sz="2000" dirty="0">
                    <a:solidFill>
                      <a:srgbClr val="000000"/>
                    </a:solidFill>
                    <a:latin typeface="Arial" panose="020B0604020202020204" pitchFamily="34" charset="0"/>
                    <a:ea typeface="Calibri" panose="020F0502020204030204" pitchFamily="34" charset="0"/>
                  </a:rPr>
                  <a:t> </a:t>
                </a:r>
                <a:r>
                  <a:rPr lang="en-US" sz="2000" dirty="0" err="1">
                    <a:solidFill>
                      <a:srgbClr val="000000"/>
                    </a:solidFill>
                    <a:latin typeface="Arial" panose="020B0604020202020204" pitchFamily="34" charset="0"/>
                    <a:ea typeface="Calibri" panose="020F0502020204030204" pitchFamily="34" charset="0"/>
                  </a:rPr>
                  <a:t>lệ</a:t>
                </a:r>
                <a:r>
                  <a:rPr lang="en-US" sz="2000" dirty="0">
                    <a:solidFill>
                      <a:srgbClr val="000000"/>
                    </a:solidFill>
                    <a:latin typeface="Arial" panose="020B0604020202020204" pitchFamily="34" charset="0"/>
                    <a:ea typeface="Calibri" panose="020F0502020204030204" pitchFamily="34" charset="0"/>
                  </a:rPr>
                  <a:t> </a:t>
                </a:r>
                <a14:m>
                  <m:oMath xmlns:m="http://schemas.openxmlformats.org/officeDocument/2006/math">
                    <m:f>
                      <m:fPr>
                        <m:ctrlPr>
                          <a:rPr lang="en-US" sz="2000" i="1">
                            <a:solidFill>
                              <a:srgbClr val="000000"/>
                            </a:solidFill>
                            <a:latin typeface="Cambria Math" panose="02040503050406030204" pitchFamily="18" charset="0"/>
                            <a:cs typeface="Arial" panose="020B0604020202020204" pitchFamily="34" charset="0"/>
                          </a:rPr>
                        </m:ctrlPr>
                      </m:fPr>
                      <m:num>
                        <m:r>
                          <a:rPr lang="en-US" sz="2000" i="1">
                            <a:solidFill>
                              <a:srgbClr val="000000"/>
                            </a:solidFill>
                            <a:latin typeface="Cambria Math" panose="02040503050406030204" pitchFamily="18" charset="0"/>
                            <a:ea typeface="Calibri" panose="020F0502020204030204" pitchFamily="34" charset="0"/>
                            <a:cs typeface="Arial" panose="020B0604020202020204" pitchFamily="34" charset="0"/>
                          </a:rPr>
                          <m:t>1</m:t>
                        </m:r>
                      </m:num>
                      <m:den>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126</m:t>
                        </m:r>
                      </m:den>
                    </m:f>
                  </m:oMath>
                </a14:m>
                <a:r>
                  <a:rPr lang="en-US" sz="2000" dirty="0">
                    <a:solidFill>
                      <a:srgbClr val="000000"/>
                    </a:solidFill>
                    <a:latin typeface="Arial" panose="020B0604020202020204" pitchFamily="34" charset="0"/>
                    <a:ea typeface="Times New Roman" panose="02020603050405020304" pitchFamily="18" charset="0"/>
                  </a:rPr>
                  <a:t>	</a:t>
                </a:r>
                <a:endParaRPr lang="en-US" sz="1800" dirty="0">
                  <a:solidFill>
                    <a:srgbClr val="000000"/>
                  </a:solidFill>
                  <a:latin typeface="Times New Roman" panose="02020603050405020304" pitchFamily="18" charset="0"/>
                  <a:ea typeface="Times New Roman" panose="02020603050405020304" pitchFamily="18" charset="0"/>
                </a:endParaRPr>
              </a:p>
            </p:txBody>
          </p:sp>
        </mc:Choice>
        <mc:Fallback xmlns="">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745643" y="4208265"/>
                <a:ext cx="7373760" cy="524367"/>
              </a:xfrm>
              <a:prstGeom prst="roundRect">
                <a:avLst/>
              </a:prstGeom>
              <a:blipFill>
                <a:blip r:embed="rId10"/>
                <a:stretch>
                  <a:fillRect l="-83" t="-3488"/>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6442362" y="-637266"/>
            <a:ext cx="487363" cy="487363"/>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296108" y="2752906"/>
            <a:ext cx="690409" cy="600934"/>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246798" y="3414330"/>
            <a:ext cx="850122" cy="757381"/>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344083" y="4091757"/>
            <a:ext cx="850122" cy="757381"/>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229446" y="1929606"/>
            <a:ext cx="850122" cy="757381"/>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7769225" y="-637266"/>
            <a:ext cx="487363" cy="487363"/>
          </a:xfrm>
          <a:prstGeom prst="rect">
            <a:avLst/>
          </a:prstGeom>
        </p:spPr>
      </p:pic>
      <p:sp>
        <p:nvSpPr>
          <p:cNvPr id="3" name="Rectangle 2"/>
          <p:cNvSpPr/>
          <p:nvPr/>
        </p:nvSpPr>
        <p:spPr>
          <a:xfrm>
            <a:off x="812305" y="2777806"/>
            <a:ext cx="6417141" cy="496996"/>
          </a:xfrm>
          <a:prstGeom prst="rect">
            <a:avLst/>
          </a:prstGeom>
        </p:spPr>
        <p:txBody>
          <a:bodyPr wrap="none">
            <a:spAutoFit/>
          </a:bodyPr>
          <a:lstStyle/>
          <a:p>
            <a:pPr algn="just">
              <a:lnSpc>
                <a:spcPct val="150000"/>
              </a:lnSpc>
              <a:spcAft>
                <a:spcPts val="800"/>
              </a:spcAft>
            </a:pPr>
            <a:r>
              <a:rPr lang="en-US" sz="2000" dirty="0">
                <a:latin typeface="Arial" panose="020B0604020202020204" pitchFamily="34" charset="0"/>
                <a:ea typeface="Times New Roman" panose="02020603050405020304" pitchFamily="18" charset="0"/>
                <a:cs typeface="Arial" panose="020B0604020202020204" pitchFamily="34" charset="0"/>
              </a:rPr>
              <a:t>B. </a:t>
            </a:r>
            <a:r>
              <a:rPr lang="en-US" sz="2000" dirty="0">
                <a:latin typeface="Arial" panose="020B0604020202020204" pitchFamily="34" charset="0"/>
                <a:ea typeface="Calibri" panose="020F0502020204030204" pitchFamily="34" charset="0"/>
                <a:cs typeface="Arial" panose="020B0604020202020204" pitchFamily="34" charset="0"/>
              </a:rPr>
              <a:t>v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nghịch</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126</a:t>
            </a:r>
            <a:r>
              <a:rPr lang="en-US" sz="2000" dirty="0">
                <a:latin typeface="Arial" panose="020B0604020202020204" pitchFamily="34" charset="0"/>
                <a:ea typeface="Times New Roman" panose="02020603050405020304" pitchFamily="18"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7557537"/>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Left)">
                                      <p:cBhvr>
                                        <p:cTn id="11" dur="500"/>
                                        <p:tgtEl>
                                          <p:spTgt spid="1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3"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16"/>
          <p:cNvPicPr preferRelativeResize="0"/>
          <p:nvPr/>
        </p:nvPicPr>
        <p:blipFill>
          <a:blip r:embed="rId7">
            <a:alphaModFix/>
          </a:blip>
          <a:stretch>
            <a:fillRect/>
          </a:stretch>
        </p:blipFill>
        <p:spPr>
          <a:xfrm rot="-7190468">
            <a:off x="-805787" y="2963778"/>
            <a:ext cx="1731675" cy="960897"/>
          </a:xfrm>
          <a:prstGeom prst="rect">
            <a:avLst/>
          </a:prstGeom>
          <a:noFill/>
          <a:ln>
            <a:noFill/>
          </a:ln>
          <a:effectLst>
            <a:outerShdw blurRad="14288" dist="28575" dir="5400000" algn="bl" rotWithShape="0">
              <a:srgbClr val="000000">
                <a:alpha val="9000"/>
              </a:srgbClr>
            </a:outerShdw>
          </a:effectLst>
        </p:spPr>
      </p:pic>
      <p:pic>
        <p:nvPicPr>
          <p:cNvPr id="276" name="Google Shape;276;p16"/>
          <p:cNvPicPr preferRelativeResize="0"/>
          <p:nvPr/>
        </p:nvPicPr>
        <p:blipFill>
          <a:blip r:embed="rId8">
            <a:alphaModFix/>
          </a:blip>
          <a:stretch>
            <a:fillRect/>
          </a:stretch>
        </p:blipFill>
        <p:spPr>
          <a:xfrm flipH="1">
            <a:off x="7245762" y="47350"/>
            <a:ext cx="1590900" cy="984300"/>
          </a:xfrm>
          <a:prstGeom prst="rect">
            <a:avLst/>
          </a:prstGeom>
          <a:noFill/>
          <a:ln>
            <a:noFill/>
          </a:ln>
        </p:spPr>
      </p:pic>
      <mc:AlternateContent xmlns:mc="http://schemas.openxmlformats.org/markup-compatibility/2006" xmlns:a14="http://schemas.microsoft.com/office/drawing/2010/main">
        <mc:Choice Requires="a14">
          <p:sp>
            <p:nvSpPr>
              <p:cNvPr id="8" name="Câu hỏi">
                <a:extLst>
                  <a:ext uri="{FF2B5EF4-FFF2-40B4-BE49-F238E27FC236}">
                    <a16:creationId xmlns:a16="http://schemas.microsoft.com/office/drawing/2014/main" id="{4ADFFF1A-F500-CC57-185E-00F4826D0836}"/>
                  </a:ext>
                </a:extLst>
              </p:cNvPr>
              <p:cNvSpPr/>
              <p:nvPr/>
            </p:nvSpPr>
            <p:spPr>
              <a:xfrm>
                <a:off x="678980" y="451258"/>
                <a:ext cx="7717500" cy="1160784"/>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5. </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y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thỉ</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lệ</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thuận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với</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x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theo</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hệ</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tỉ</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lệ</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
                      <m:fPr>
                        <m:ctrlP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ctrlPr>
                      </m:fPr>
                      <m:num>
                        <m: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4</m:t>
                        </m:r>
                      </m:num>
                      <m:den>
                        <m: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3</m:t>
                        </m:r>
                      </m:den>
                    </m:f>
                  </m:oMath>
                </a14:m>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nghịch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theo</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lệ</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6</m:t>
                        </m:r>
                      </m:num>
                      <m:den>
                        <m:r>
                          <a:rPr lang="en-US" sz="2000" i="1">
                            <a:solidFill>
                              <a:srgbClr val="000000"/>
                            </a:solidFill>
                            <a:effectLst/>
                            <a:latin typeface="Cambria Math" panose="02040503050406030204" pitchFamily="18" charset="0"/>
                            <a:ea typeface="Calibri" panose="020F0502020204030204" pitchFamily="34" charset="0"/>
                            <a:cs typeface="Arial" panose="020B0604020202020204" pitchFamily="34" charset="0"/>
                          </a:rPr>
                          <m:t>5</m:t>
                        </m:r>
                      </m:den>
                    </m:f>
                  </m:oMath>
                </a14:m>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Tìm</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mối</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hệ</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y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z.</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8" name="Câu hỏi">
                <a:extLst>
                  <a:ext uri="{FF2B5EF4-FFF2-40B4-BE49-F238E27FC236}">
                    <a16:creationId xmlns:a16="http://schemas.microsoft.com/office/drawing/2014/main" id="{4ADFFF1A-F500-CC57-185E-00F4826D0836}"/>
                  </a:ext>
                </a:extLst>
              </p:cNvPr>
              <p:cNvSpPr>
                <a:spLocks noRot="1" noChangeAspect="1" noMove="1" noResize="1" noEditPoints="1" noAdjustHandles="1" noChangeArrowheads="1" noChangeShapeType="1" noTextEdit="1"/>
              </p:cNvSpPr>
              <p:nvPr/>
            </p:nvSpPr>
            <p:spPr>
              <a:xfrm>
                <a:off x="678980" y="451258"/>
                <a:ext cx="7717500" cy="1160784"/>
              </a:xfrm>
              <a:prstGeom prst="roundRect">
                <a:avLst/>
              </a:prstGeom>
              <a:blipFill>
                <a:blip r:embed="rId9"/>
                <a:stretch>
                  <a:fillRect l="-79" r="-79" b="-8947"/>
                </a:stretch>
              </a:blipFill>
              <a:ln>
                <a:noFill/>
              </a:ln>
            </p:spPr>
            <p:txBody>
              <a:bodyPr/>
              <a:lstStyle/>
              <a:p>
                <a:r>
                  <a:rPr lang="en-US">
                    <a:noFill/>
                  </a:rPr>
                  <a:t> </a:t>
                </a:r>
              </a:p>
            </p:txBody>
          </p:sp>
        </mc:Fallback>
      </mc:AlternateContent>
      <p:sp>
        <p:nvSpPr>
          <p:cNvPr id="9" name="Đáp án đúng">
            <a:extLst>
              <a:ext uri="{FF2B5EF4-FFF2-40B4-BE49-F238E27FC236}">
                <a16:creationId xmlns:a16="http://schemas.microsoft.com/office/drawing/2014/main" id="{8B66CBE4-2DB9-BCF7-D1C4-281B894BFE17}"/>
              </a:ext>
            </a:extLst>
          </p:cNvPr>
          <p:cNvSpPr/>
          <p:nvPr/>
        </p:nvSpPr>
        <p:spPr>
          <a:xfrm>
            <a:off x="633027" y="3311967"/>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vi-VN" sz="2000" b="0" i="0" u="none" strike="noStrike" kern="0" cap="none" spc="0" normalizeH="0" baseline="0" noProof="1">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mc:AlternateContent xmlns:mc="http://schemas.openxmlformats.org/markup-compatibility/2006" xmlns:a14="http://schemas.microsoft.com/office/drawing/2010/main">
        <mc:Choice Requires="a14">
          <p:sp>
            <p:nvSpPr>
              <p:cNvPr id="10" name="Đáp án sai 1">
                <a:extLst>
                  <a:ext uri="{FF2B5EF4-FFF2-40B4-BE49-F238E27FC236}">
                    <a16:creationId xmlns:a16="http://schemas.microsoft.com/office/drawing/2014/main" id="{3FCD9830-5FD1-BD44-878B-228BD96CE996}"/>
                  </a:ext>
                </a:extLst>
              </p:cNvPr>
              <p:cNvSpPr/>
              <p:nvPr/>
            </p:nvSpPr>
            <p:spPr>
              <a:xfrm>
                <a:off x="633027" y="2142092"/>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pPr>
                <a:r>
                  <a:rPr lang="en-US" sz="2000" dirty="0" smtClean="0">
                    <a:solidFill>
                      <a:srgbClr val="000000"/>
                    </a:solidFill>
                    <a:latin typeface="Arial" panose="020B0604020202020204" pitchFamily="34" charset="0"/>
                    <a:ea typeface="Times New Roman" panose="02020603050405020304" pitchFamily="18" charset="0"/>
                  </a:rPr>
                  <a:t>A.  </a:t>
                </a: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num>
                      <m:den>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8</m:t>
                        </m:r>
                      </m:den>
                    </m:f>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𝑧</m:t>
                    </m:r>
                  </m:oMath>
                </a14:m>
                <a:endParaRPr lang="en-US" sz="1800" dirty="0">
                  <a:solidFill>
                    <a:srgbClr val="000000"/>
                  </a:solidFill>
                  <a:effectLst/>
                  <a:latin typeface="Times New Roman" panose="02020603050405020304" pitchFamily="18" charset="0"/>
                  <a:ea typeface="Times New Roman" panose="02020603050405020304" pitchFamily="18" charset="0"/>
                </a:endParaRPr>
              </a:p>
            </p:txBody>
          </p:sp>
        </mc:Choice>
        <mc:Fallback xmlns="">
          <p:sp>
            <p:nvSpPr>
              <p:cNvPr id="10" name="Đáp án sai 1">
                <a:extLst>
                  <a:ext uri="{FF2B5EF4-FFF2-40B4-BE49-F238E27FC236}">
                    <a16:creationId xmlns:a16="http://schemas.microsoft.com/office/drawing/2014/main" id="{3FCD9830-5FD1-BD44-878B-228BD96CE996}"/>
                  </a:ext>
                </a:extLst>
              </p:cNvPr>
              <p:cNvSpPr>
                <a:spLocks noRot="1" noChangeAspect="1" noMove="1" noResize="1" noEditPoints="1" noAdjustHandles="1" noChangeArrowheads="1" noChangeShapeType="1" noTextEdit="1"/>
              </p:cNvSpPr>
              <p:nvPr/>
            </p:nvSpPr>
            <p:spPr>
              <a:xfrm>
                <a:off x="633027" y="2142092"/>
                <a:ext cx="3702039" cy="925999"/>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Đáp án sai 2">
                <a:extLst>
                  <a:ext uri="{FF2B5EF4-FFF2-40B4-BE49-F238E27FC236}">
                    <a16:creationId xmlns:a16="http://schemas.microsoft.com/office/drawing/2014/main" id="{6A919885-0285-0403-1E09-FA94D8BC080B}"/>
                  </a:ext>
                </a:extLst>
              </p:cNvPr>
              <p:cNvSpPr/>
              <p:nvPr/>
            </p:nvSpPr>
            <p:spPr>
              <a:xfrm>
                <a:off x="4694441" y="2179724"/>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pPr>
                <a:r>
                  <a:rPr lang="en-US" sz="2000" dirty="0" smtClean="0">
                    <a:solidFill>
                      <a:srgbClr val="000000"/>
                    </a:solidFill>
                    <a:latin typeface="Arial" panose="020B0604020202020204" pitchFamily="34" charset="0"/>
                    <a:ea typeface="Times New Roman" panose="02020603050405020304" pitchFamily="18" charset="0"/>
                  </a:rPr>
                  <a:t>C.</a:t>
                </a:r>
                <a14:m>
                  <m:oMath xmlns:m="http://schemas.openxmlformats.org/officeDocument/2006/math">
                    <m:r>
                      <a:rPr lang="en-US" sz="2000" b="0" i="0" smtClean="0">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  </m:t>
                    </m:r>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𝑧</m:t>
                    </m:r>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5</m:t>
                        </m:r>
                      </m:num>
                      <m:den>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8</m:t>
                        </m:r>
                      </m:den>
                    </m:f>
                    <m:r>
                      <a:rPr lang="en-US" sz="2000" i="1">
                        <a:solidFill>
                          <a:srgbClr val="000000"/>
                        </a:solidFill>
                        <a:effectLst/>
                        <a:latin typeface="Cambria Math" panose="02040503050406030204" pitchFamily="18" charset="0"/>
                        <a:ea typeface="Times New Roman" panose="02020603050405020304" pitchFamily="18" charset="0"/>
                        <a:cs typeface="Arial" panose="020B0604020202020204" pitchFamily="34" charset="0"/>
                      </a:rPr>
                      <m:t>𝑦</m:t>
                    </m:r>
                  </m:oMath>
                </a14:m>
                <a:endParaRPr lang="en-US" sz="1800" dirty="0">
                  <a:solidFill>
                    <a:srgbClr val="000000"/>
                  </a:solidFill>
                  <a:effectLst/>
                  <a:latin typeface="Times New Roman" panose="02020603050405020304" pitchFamily="18" charset="0"/>
                  <a:ea typeface="Times New Roman" panose="02020603050405020304" pitchFamily="18" charset="0"/>
                </a:endParaRPr>
              </a:p>
            </p:txBody>
          </p:sp>
        </mc:Choice>
        <mc:Fallback xmlns="">
          <p:sp>
            <p:nvSpPr>
              <p:cNvPr id="11" name="Đáp án sai 2">
                <a:extLst>
                  <a:ext uri="{FF2B5EF4-FFF2-40B4-BE49-F238E27FC236}">
                    <a16:creationId xmlns:a16="http://schemas.microsoft.com/office/drawing/2014/main" id="{6A919885-0285-0403-1E09-FA94D8BC080B}"/>
                  </a:ext>
                </a:extLst>
              </p:cNvPr>
              <p:cNvSpPr>
                <a:spLocks noRot="1" noChangeAspect="1" noMove="1" noResize="1" noEditPoints="1" noAdjustHandles="1" noChangeArrowheads="1" noChangeShapeType="1" noTextEdit="1"/>
              </p:cNvSpPr>
              <p:nvPr/>
            </p:nvSpPr>
            <p:spPr>
              <a:xfrm>
                <a:off x="4694441" y="2179724"/>
                <a:ext cx="3702039" cy="925999"/>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Đáp án sai 3">
                <a:extLst>
                  <a:ext uri="{FF2B5EF4-FFF2-40B4-BE49-F238E27FC236}">
                    <a16:creationId xmlns:a16="http://schemas.microsoft.com/office/drawing/2014/main" id="{2E7D83A4-3758-8699-4DD0-010A80780539}"/>
                  </a:ext>
                </a:extLst>
              </p:cNvPr>
              <p:cNvSpPr/>
              <p:nvPr/>
            </p:nvSpPr>
            <p:spPr>
              <a:xfrm>
                <a:off x="4792465" y="3396276"/>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gn="ctr">
                  <a:lnSpc>
                    <a:spcPts val="1800"/>
                  </a:lnSpc>
                </a:pPr>
                <a:r>
                  <a:rPr lang="en-US" sz="2000" dirty="0" smtClean="0">
                    <a:solidFill>
                      <a:srgbClr val="000000"/>
                    </a:solidFill>
                    <a:ea typeface="Times New Roman" panose="02020603050405020304" pitchFamily="18" charset="0"/>
                  </a:rPr>
                  <a:t>D</a:t>
                </a:r>
                <a14:m>
                  <m:oMath xmlns:m="http://schemas.openxmlformats.org/officeDocument/2006/math">
                    <m:r>
                      <m:rPr>
                        <m:nor/>
                      </m:rPr>
                      <a:rPr lang="en-US" sz="2000" dirty="0">
                        <a:solidFill>
                          <a:srgbClr val="000000"/>
                        </a:solidFill>
                        <a:latin typeface="Arial" panose="020B0604020202020204" pitchFamily="34" charset="0"/>
                        <a:ea typeface="Times New Roman" panose="02020603050405020304" pitchFamily="18" charset="0"/>
                      </a:rPr>
                      <m:t>.</m:t>
                    </m:r>
                    <m:r>
                      <a:rPr lang="en-US" sz="2000" b="0" i="1" dirty="0" smtClean="0">
                        <a:solidFill>
                          <a:srgbClr val="000000"/>
                        </a:solidFill>
                        <a:latin typeface="Cambria Math" panose="02040503050406030204" pitchFamily="18" charset="0"/>
                        <a:ea typeface="Times New Roman" panose="02020603050405020304" pitchFamily="18" charset="0"/>
                      </a:rPr>
                      <m:t>  </m:t>
                    </m:r>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𝑧</m:t>
                    </m:r>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m:t>
                    </m:r>
                    <m:f>
                      <m:fPr>
                        <m:ctrlP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ctrlPr>
                      </m:fPr>
                      <m:num>
                        <m:r>
                          <a:rPr lang="en-US" sz="20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8</m:t>
                        </m:r>
                      </m:num>
                      <m:den>
                        <m:r>
                          <a:rPr lang="en-US" sz="2000" b="0" i="1" smtClean="0">
                            <a:solidFill>
                              <a:srgbClr val="000000"/>
                            </a:solidFill>
                            <a:latin typeface="Cambria Math" panose="02040503050406030204" pitchFamily="18" charset="0"/>
                            <a:ea typeface="Times New Roman" panose="02020603050405020304" pitchFamily="18" charset="0"/>
                            <a:cs typeface="Arial" panose="020B0604020202020204" pitchFamily="34" charset="0"/>
                          </a:rPr>
                          <m:t>5</m:t>
                        </m:r>
                      </m:den>
                    </m:f>
                    <m:r>
                      <a:rPr lang="en-US" sz="2000" i="1">
                        <a:solidFill>
                          <a:srgbClr val="000000"/>
                        </a:solidFill>
                        <a:latin typeface="Cambria Math" panose="02040503050406030204" pitchFamily="18" charset="0"/>
                        <a:ea typeface="Times New Roman" panose="02020603050405020304" pitchFamily="18" charset="0"/>
                        <a:cs typeface="Arial" panose="020B0604020202020204" pitchFamily="34" charset="0"/>
                      </a:rPr>
                      <m:t>𝑦</m:t>
                    </m:r>
                  </m:oMath>
                </a14:m>
                <a:endParaRPr lang="en-US" sz="1800" dirty="0">
                  <a:solidFill>
                    <a:srgbClr val="000000"/>
                  </a:solidFill>
                  <a:latin typeface="Times New Roman" panose="02020603050405020304" pitchFamily="18" charset="0"/>
                  <a:ea typeface="Times New Roman" panose="02020603050405020304" pitchFamily="18" charset="0"/>
                </a:endParaRPr>
              </a:p>
            </p:txBody>
          </p:sp>
        </mc:Choice>
        <mc:Fallback xmlns="">
          <p:sp>
            <p:nvSpPr>
              <p:cNvPr id="12" name="Đáp án sai 3">
                <a:extLst>
                  <a:ext uri="{FF2B5EF4-FFF2-40B4-BE49-F238E27FC236}">
                    <a16:creationId xmlns:a16="http://schemas.microsoft.com/office/drawing/2014/main" id="{2E7D83A4-3758-8699-4DD0-010A80780539}"/>
                  </a:ext>
                </a:extLst>
              </p:cNvPr>
              <p:cNvSpPr>
                <a:spLocks noRot="1" noChangeAspect="1" noMove="1" noResize="1" noEditPoints="1" noAdjustHandles="1" noChangeArrowheads="1" noChangeShapeType="1" noTextEdit="1"/>
              </p:cNvSpPr>
              <p:nvPr/>
            </p:nvSpPr>
            <p:spPr>
              <a:xfrm>
                <a:off x="4792465" y="3396276"/>
                <a:ext cx="3702039" cy="925999"/>
              </a:xfrm>
              <a:prstGeom prst="roundRect">
                <a:avLst/>
              </a:prstGeom>
              <a:blipFill>
                <a:blip r:embed="rId12"/>
                <a:stretch>
                  <a:fillRect/>
                </a:stretch>
              </a:blipFill>
              <a:ln>
                <a:noFill/>
              </a:ln>
            </p:spPr>
            <p:txBody>
              <a:bodyPr/>
              <a:lstStyle/>
              <a:p>
                <a:r>
                  <a:rPr lang="en-US">
                    <a:noFill/>
                  </a:rPr>
                  <a:t> </a:t>
                </a:r>
              </a:p>
            </p:txBody>
          </p:sp>
        </mc:Fallback>
      </mc:AlternateContent>
      <p:pic>
        <p:nvPicPr>
          <p:cNvPr id="1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442362" y="-637266"/>
            <a:ext cx="487363" cy="487363"/>
          </a:xfrm>
          <a:prstGeom prst="rect">
            <a:avLst/>
          </a:prstGeom>
        </p:spPr>
      </p:pic>
      <p:pic>
        <p:nvPicPr>
          <p:cNvPr id="14" name="Picture 5">
            <a:extLst>
              <a:ext uri="{FF2B5EF4-FFF2-40B4-BE49-F238E27FC236}">
                <a16:creationId xmlns:a16="http://schemas.microsoft.com/office/drawing/2014/main" id="{31EA41D2-9796-7E4F-2882-9DC49D5A8C0A}"/>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559221" y="3311967"/>
            <a:ext cx="853046" cy="742494"/>
          </a:xfrm>
          <a:prstGeom prst="rect">
            <a:avLst/>
          </a:prstGeom>
        </p:spPr>
      </p:pic>
      <p:pic>
        <p:nvPicPr>
          <p:cNvPr id="15" name="Picture 14">
            <a:extLst>
              <a:ext uri="{FF2B5EF4-FFF2-40B4-BE49-F238E27FC236}">
                <a16:creationId xmlns:a16="http://schemas.microsoft.com/office/drawing/2014/main" id="{4B31FD67-694B-8D1E-89C7-5C3C61578F6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16151" y="2308103"/>
            <a:ext cx="850122" cy="757381"/>
          </a:xfrm>
          <a:prstGeom prst="rect">
            <a:avLst/>
          </a:prstGeom>
        </p:spPr>
      </p:pic>
      <p:pic>
        <p:nvPicPr>
          <p:cNvPr id="16" name="Picture 10">
            <a:extLst>
              <a:ext uri="{FF2B5EF4-FFF2-40B4-BE49-F238E27FC236}">
                <a16:creationId xmlns:a16="http://schemas.microsoft.com/office/drawing/2014/main" id="{A47525BE-8DC6-1E4E-AED4-3C6DAB364AF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644382" y="3480585"/>
            <a:ext cx="850122" cy="757381"/>
          </a:xfrm>
          <a:prstGeom prst="rect">
            <a:avLst/>
          </a:prstGeom>
        </p:spPr>
      </p:pic>
      <p:pic>
        <p:nvPicPr>
          <p:cNvPr id="17" name="Picture 10">
            <a:extLst>
              <a:ext uri="{FF2B5EF4-FFF2-40B4-BE49-F238E27FC236}">
                <a16:creationId xmlns:a16="http://schemas.microsoft.com/office/drawing/2014/main" id="{65C423E0-743C-7316-FEF3-4CE8613F3E0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615078" y="2213203"/>
            <a:ext cx="850122" cy="757381"/>
          </a:xfrm>
          <a:prstGeom prst="rect">
            <a:avLst/>
          </a:prstGeom>
        </p:spPr>
      </p:pic>
      <p:pic>
        <p:nvPicPr>
          <p:cNvPr id="18"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7769225" y="-637266"/>
            <a:ext cx="487363" cy="487363"/>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1795077" y="4048776"/>
                <a:ext cx="1377941" cy="323165"/>
              </a:xfrm>
              <a:prstGeom prst="rect">
                <a:avLst/>
              </a:prstGeom>
            </p:spPr>
            <p:txBody>
              <a:bodyPr wrap="none">
                <a:spAutoFit/>
              </a:bodyPr>
              <a:lstStyle/>
              <a:p>
                <a:pPr marL="30480" marR="30480" algn="just">
                  <a:lnSpc>
                    <a:spcPts val="1800"/>
                  </a:lnSpc>
                </a:pPr>
                <a:r>
                  <a:rPr lang="en-US" sz="2000" dirty="0">
                    <a:latin typeface="Arial" panose="020B0604020202020204" pitchFamily="34" charset="0"/>
                    <a:ea typeface="Times New Roman" panose="02020603050405020304" pitchFamily="18" charset="0"/>
                  </a:rPr>
                  <a:t>B. </a:t>
                </a:r>
                <a14:m>
                  <m:oMath xmlns:m="http://schemas.openxmlformats.org/officeDocument/2006/math">
                    <m:r>
                      <a:rPr lang="en-US" sz="2000" i="1">
                        <a:effectLst/>
                        <a:latin typeface="Cambria Math" panose="02040503050406030204" pitchFamily="18" charset="0"/>
                        <a:ea typeface="Times New Roman" panose="02020603050405020304" pitchFamily="18" charset="0"/>
                        <a:cs typeface="Arial" panose="020B0604020202020204" pitchFamily="34" charset="0"/>
                      </a:rPr>
                      <m:t>𝑦</m:t>
                    </m:r>
                    <m:r>
                      <a:rPr lang="en-US" sz="2000" i="1">
                        <a:effectLst/>
                        <a:latin typeface="Cambria Math" panose="02040503050406030204" pitchFamily="18" charset="0"/>
                        <a:ea typeface="Times New Roman" panose="02020603050405020304" pitchFamily="18" charset="0"/>
                        <a:cs typeface="Arial" panose="020B0604020202020204" pitchFamily="34" charset="0"/>
                      </a:rPr>
                      <m:t>= </m:t>
                    </m:r>
                    <m:f>
                      <m:fPr>
                        <m:ctrlPr>
                          <a:rPr lang="en-US" sz="2000" i="1">
                            <a:effectLst/>
                            <a:latin typeface="Cambria Math" panose="02040503050406030204" pitchFamily="18" charset="0"/>
                            <a:ea typeface="Times New Roman" panose="02020603050405020304" pitchFamily="18" charset="0"/>
                            <a:cs typeface="Arial" panose="020B0604020202020204" pitchFamily="34" charset="0"/>
                          </a:rPr>
                        </m:ctrlPr>
                      </m:fPr>
                      <m:num>
                        <m:r>
                          <a:rPr lang="en-US" sz="2000" i="1">
                            <a:effectLst/>
                            <a:latin typeface="Cambria Math" panose="02040503050406030204" pitchFamily="18" charset="0"/>
                            <a:ea typeface="Times New Roman" panose="02020603050405020304" pitchFamily="18" charset="0"/>
                            <a:cs typeface="Arial" panose="020B0604020202020204" pitchFamily="34" charset="0"/>
                          </a:rPr>
                          <m:t>8</m:t>
                        </m:r>
                      </m:num>
                      <m:den>
                        <m:r>
                          <a:rPr lang="en-US" sz="2000" i="1">
                            <a:effectLst/>
                            <a:latin typeface="Cambria Math" panose="02040503050406030204" pitchFamily="18" charset="0"/>
                            <a:ea typeface="Times New Roman" panose="02020603050405020304" pitchFamily="18" charset="0"/>
                            <a:cs typeface="Arial" panose="020B0604020202020204" pitchFamily="34" charset="0"/>
                          </a:rPr>
                          <m:t>5</m:t>
                        </m:r>
                      </m:den>
                    </m:f>
                    <m:r>
                      <a:rPr lang="en-US" sz="2000" i="1">
                        <a:effectLst/>
                        <a:latin typeface="Cambria Math" panose="02040503050406030204" pitchFamily="18" charset="0"/>
                        <a:ea typeface="Times New Roman" panose="02020603050405020304" pitchFamily="18" charset="0"/>
                        <a:cs typeface="Arial" panose="020B0604020202020204" pitchFamily="34" charset="0"/>
                      </a:rPr>
                      <m:t>𝑧</m:t>
                    </m:r>
                  </m:oMath>
                </a14:m>
                <a:endParaRPr lang="en-US" sz="1800" dirty="0">
                  <a:effectLst/>
                  <a:latin typeface="Times New Roman" panose="02020603050405020304" pitchFamily="18" charset="0"/>
                  <a:ea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795077" y="4048776"/>
                <a:ext cx="1377941" cy="323165"/>
              </a:xfrm>
              <a:prstGeom prst="rect">
                <a:avLst/>
              </a:prstGeom>
              <a:blipFill>
                <a:blip r:embed="rId18"/>
                <a:stretch>
                  <a:fillRect l="-2203" t="-37736" b="-28302"/>
                </a:stretch>
              </a:blipFill>
            </p:spPr>
            <p:txBody>
              <a:bodyPr/>
              <a:lstStyle/>
              <a:p>
                <a:r>
                  <a:rPr lang="en-US">
                    <a:noFill/>
                  </a:rPr>
                  <a:t> </a:t>
                </a:r>
              </a:p>
            </p:txBody>
          </p:sp>
        </mc:Fallback>
      </mc:AlternateContent>
    </p:spTree>
    <p:extLst>
      <p:ext uri="{BB962C8B-B14F-4D97-AF65-F5344CB8AC3E}">
        <p14:creationId xmlns:p14="http://schemas.microsoft.com/office/powerpoint/2010/main" val="51428576"/>
      </p:ext>
    </p:extLst>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Left)">
                                      <p:cBhvr>
                                        <p:cTn id="11" dur="500"/>
                                        <p:tgtEl>
                                          <p:spTgt spid="10"/>
                                        </p:tgtEl>
                                      </p:cBhvr>
                                    </p:animEffect>
                                  </p:childTnLst>
                                </p:cTn>
                              </p:par>
                            </p:childTnLst>
                          </p:cTn>
                        </p:par>
                        <p:par>
                          <p:cTn id="12" fill="hold">
                            <p:stCondLst>
                              <p:cond delay="1000"/>
                            </p:stCondLst>
                            <p:childTnLst>
                              <p:par>
                                <p:cTn id="13" presetID="18" presetClass="entr" presetSubtype="1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strips(downLeft)">
                                      <p:cBhvr>
                                        <p:cTn id="18" dur="500"/>
                                        <p:tgtEl>
                                          <p:spTgt spid="3"/>
                                        </p:tgtEl>
                                      </p:cBhvr>
                                    </p:animEffect>
                                  </p:childTnLst>
                                </p:cTn>
                              </p:par>
                            </p:childTnLst>
                          </p:cTn>
                        </p:par>
                        <p:par>
                          <p:cTn id="19" fill="hold">
                            <p:stCondLst>
                              <p:cond delay="1500"/>
                            </p:stCondLst>
                            <p:childTnLst>
                              <p:par>
                                <p:cTn id="20" presetID="18" presetClass="entr" presetSubtype="12"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strips(downLeft)">
                                      <p:cBhvr>
                                        <p:cTn id="22" dur="500"/>
                                        <p:tgtEl>
                                          <p:spTgt spid="11"/>
                                        </p:tgtEl>
                                      </p:cBhvr>
                                    </p:animEffect>
                                  </p:childTnLst>
                                </p:cTn>
                              </p:par>
                            </p:childTnLst>
                          </p:cTn>
                        </p:par>
                        <p:par>
                          <p:cTn id="23" fill="hold">
                            <p:stCondLst>
                              <p:cond delay="2000"/>
                            </p:stCondLst>
                            <p:childTnLst>
                              <p:par>
                                <p:cTn id="24" presetID="18" presetClass="entr" presetSubtype="12"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strips(down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9"/>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500" fill="hold"/>
                                        <p:tgtEl>
                                          <p:spTgt spid="9"/>
                                        </p:tgtEl>
                                        <p:attrNameLst>
                                          <p:attrName>fillcolor</p:attrName>
                                        </p:attrNameLst>
                                      </p:cBhvr>
                                      <p:to>
                                        <a:srgbClr val="92D050"/>
                                      </p:to>
                                    </p:animClr>
                                    <p:set>
                                      <p:cBhvr>
                                        <p:cTn id="32" dur="500" fill="hold"/>
                                        <p:tgtEl>
                                          <p:spTgt spid="9"/>
                                        </p:tgtEl>
                                        <p:attrNameLst>
                                          <p:attrName>fill.type</p:attrName>
                                        </p:attrNameLst>
                                      </p:cBhvr>
                                      <p:to>
                                        <p:strVal val="solid"/>
                                      </p:to>
                                    </p:set>
                                    <p:set>
                                      <p:cBhvr>
                                        <p:cTn id="33" dur="500" fill="hold"/>
                                        <p:tgtEl>
                                          <p:spTgt spid="9"/>
                                        </p:tgtEl>
                                        <p:attrNameLst>
                                          <p:attrName>fill.on</p:attrName>
                                        </p:attrNameLst>
                                      </p:cBhvr>
                                      <p:to>
                                        <p:strVal val="true"/>
                                      </p:to>
                                    </p:set>
                                  </p:childTnLst>
                                </p:cTn>
                              </p:par>
                              <p:par>
                                <p:cTn id="34" presetID="1" presetClass="mediacall" presetSubtype="0" fill="hold" nodeType="withEffect">
                                  <p:stCondLst>
                                    <p:cond delay="0"/>
                                  </p:stCondLst>
                                  <p:childTnLst>
                                    <p:cmd type="call" cmd="playFrom(0.0)">
                                      <p:cBhvr>
                                        <p:cTn id="35" dur="835" fill="hold"/>
                                        <p:tgtEl>
                                          <p:spTgt spid="13"/>
                                        </p:tgtEl>
                                      </p:cBhvr>
                                    </p:cmd>
                                  </p:childTnLst>
                                </p:cTn>
                              </p:par>
                              <p:par>
                                <p:cTn id="36" presetID="1" presetClass="entr" presetSubtype="0" fill="hold" nodeType="withEffect">
                                  <p:stCondLst>
                                    <p:cond delay="0"/>
                                  </p:stCondLst>
                                  <p:childTnLst>
                                    <p:set>
                                      <p:cBhvr>
                                        <p:cTn id="37" dur="1" fill="hold">
                                          <p:stCondLst>
                                            <p:cond delay="9"/>
                                          </p:stCondLst>
                                        </p:cTn>
                                        <p:tgtEl>
                                          <p:spTgt spid="14"/>
                                        </p:tgtEl>
                                        <p:attrNameLst>
                                          <p:attrName>style.visibility</p:attrName>
                                        </p:attrNameLst>
                                      </p:cBhvr>
                                      <p:to>
                                        <p:strVal val="visible"/>
                                      </p:to>
                                    </p:set>
                                  </p:childTnLst>
                                </p:cTn>
                              </p:par>
                              <p:par>
                                <p:cTn id="38" presetID="26" presetClass="emph" presetSubtype="0" repeatCount="4000" fill="hold" grpId="1" nodeType="withEffect">
                                  <p:stCondLst>
                                    <p:cond delay="0"/>
                                  </p:stCondLst>
                                  <p:childTnLst>
                                    <p:animEffect transition="out" filter="fade">
                                      <p:cBhvr>
                                        <p:cTn id="39" dur="500" tmFilter="0, 0; .2, .5; .8, .5; 1, 0"/>
                                        <p:tgtEl>
                                          <p:spTgt spid="9"/>
                                        </p:tgtEl>
                                      </p:cBhvr>
                                    </p:animEffect>
                                    <p:animScale>
                                      <p:cBhvr>
                                        <p:cTn id="40" dur="250" autoRev="1" fill="hold"/>
                                        <p:tgtEl>
                                          <p:spTgt spid="9"/>
                                        </p:tgtEl>
                                      </p:cBhvr>
                                      <p:by x="105000" y="105000"/>
                                    </p:animScale>
                                  </p:childTnLst>
                                </p:cTn>
                              </p:par>
                            </p:childTnLst>
                          </p:cTn>
                        </p:par>
                      </p:childTnLst>
                    </p:cTn>
                  </p:par>
                </p:childTnLst>
              </p:cTn>
              <p:nextCondLst>
                <p:cond evt="onClick" delay="0">
                  <p:tgtEl>
                    <p:spTgt spid="9"/>
                  </p:tgtEl>
                </p:cond>
              </p:nextCondLst>
            </p:seq>
            <p:seq concurrent="1" nextAc="seek">
              <p:cTn id="41" restart="whenNotActive" fill="hold" evtFilter="cancelBubble" nodeType="interactiveSeq">
                <p:stCondLst>
                  <p:cond evt="onClick" delay="0">
                    <p:tgtEl>
                      <p:spTgt spid="1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0"/>
                                        </p:tgtEl>
                                        <p:attrNameLst>
                                          <p:attrName>fillcolor</p:attrName>
                                        </p:attrNameLst>
                                      </p:cBhvr>
                                      <p:to>
                                        <a:srgbClr val="D99694"/>
                                      </p:to>
                                    </p:animClr>
                                    <p:set>
                                      <p:cBhvr>
                                        <p:cTn id="46" dur="500" fill="hold"/>
                                        <p:tgtEl>
                                          <p:spTgt spid="10"/>
                                        </p:tgtEl>
                                        <p:attrNameLst>
                                          <p:attrName>fill.type</p:attrName>
                                        </p:attrNameLst>
                                      </p:cBhvr>
                                      <p:to>
                                        <p:strVal val="solid"/>
                                      </p:to>
                                    </p:set>
                                    <p:set>
                                      <p:cBhvr>
                                        <p:cTn id="47" dur="500" fill="hold"/>
                                        <p:tgtEl>
                                          <p:spTgt spid="10"/>
                                        </p:tgtEl>
                                        <p:attrNameLst>
                                          <p:attrName>fill.on</p:attrName>
                                        </p:attrNameLst>
                                      </p:cBhvr>
                                      <p:to>
                                        <p:strVal val="true"/>
                                      </p:to>
                                    </p:set>
                                  </p:childTnLst>
                                </p:cTn>
                              </p:par>
                              <p:par>
                                <p:cTn id="48" presetID="1" presetClass="mediacall" presetSubtype="0" fill="hold" nodeType="withEffect">
                                  <p:stCondLst>
                                    <p:cond delay="0"/>
                                  </p:stCondLst>
                                  <p:childTnLst>
                                    <p:cmd type="call" cmd="playFrom(0.0)">
                                      <p:cBhvr>
                                        <p:cTn id="49" dur="862" fill="hold"/>
                                        <p:tgtEl>
                                          <p:spTgt spid="18"/>
                                        </p:tgtEl>
                                      </p:cBhvr>
                                    </p:cmd>
                                  </p:childTnLst>
                                </p:cTn>
                              </p:par>
                              <p:par>
                                <p:cTn id="50" presetID="1"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childTnLst>
                                </p:cTn>
                              </p:par>
                              <p:par>
                                <p:cTn id="52" presetID="26" presetClass="emph" presetSubtype="0" repeatCount="4000" fill="hold" grpId="1" nodeType="withEffect">
                                  <p:stCondLst>
                                    <p:cond delay="0"/>
                                  </p:stCondLst>
                                  <p:childTnLst>
                                    <p:animEffect transition="out" filter="fade">
                                      <p:cBhvr>
                                        <p:cTn id="53" dur="500" tmFilter="0, 0; .2, .5; .8, .5; 1, 0"/>
                                        <p:tgtEl>
                                          <p:spTgt spid="10"/>
                                        </p:tgtEl>
                                      </p:cBhvr>
                                    </p:animEffect>
                                    <p:animScale>
                                      <p:cBhvr>
                                        <p:cTn id="54" dur="250" autoRev="1" fill="hold"/>
                                        <p:tgtEl>
                                          <p:spTgt spid="10"/>
                                        </p:tgtEl>
                                      </p:cBhvr>
                                      <p:by x="105000" y="105000"/>
                                    </p:animScale>
                                  </p:childTnLst>
                                </p:cTn>
                              </p:par>
                            </p:childTnLst>
                          </p:cTn>
                        </p:par>
                      </p:childTnLst>
                    </p:cTn>
                  </p:par>
                </p:childTnLst>
              </p:cTn>
              <p:nextCondLst>
                <p:cond evt="onClick" delay="0">
                  <p:tgtEl>
                    <p:spTgt spid="10"/>
                  </p:tgtEl>
                </p:cond>
              </p:nextCondLst>
            </p:seq>
            <p:seq concurrent="1" nextAc="seek">
              <p:cTn id="55" restart="whenNotActive" fill="hold" evtFilter="cancelBubble" nodeType="interactiveSeq">
                <p:stCondLst>
                  <p:cond evt="onClick" delay="0">
                    <p:tgtEl>
                      <p:spTgt spid="11"/>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clickEffect">
                                  <p:stCondLst>
                                    <p:cond delay="0"/>
                                  </p:stCondLst>
                                  <p:childTnLst>
                                    <p:animClr clrSpc="rgb" dir="cw">
                                      <p:cBhvr>
                                        <p:cTn id="59" dur="500" fill="hold"/>
                                        <p:tgtEl>
                                          <p:spTgt spid="11"/>
                                        </p:tgtEl>
                                        <p:attrNameLst>
                                          <p:attrName>fillcolor</p:attrName>
                                        </p:attrNameLst>
                                      </p:cBhvr>
                                      <p:to>
                                        <a:srgbClr val="D99694"/>
                                      </p:to>
                                    </p:animClr>
                                    <p:set>
                                      <p:cBhvr>
                                        <p:cTn id="60" dur="500" fill="hold"/>
                                        <p:tgtEl>
                                          <p:spTgt spid="11"/>
                                        </p:tgtEl>
                                        <p:attrNameLst>
                                          <p:attrName>fill.type</p:attrName>
                                        </p:attrNameLst>
                                      </p:cBhvr>
                                      <p:to>
                                        <p:strVal val="solid"/>
                                      </p:to>
                                    </p:set>
                                    <p:set>
                                      <p:cBhvr>
                                        <p:cTn id="61" dur="500" fill="hold"/>
                                        <p:tgtEl>
                                          <p:spTgt spid="11"/>
                                        </p:tgtEl>
                                        <p:attrNameLst>
                                          <p:attrName>fill.on</p:attrName>
                                        </p:attrNameLst>
                                      </p:cBhvr>
                                      <p:to>
                                        <p:strVal val="true"/>
                                      </p:to>
                                    </p:set>
                                  </p:childTnLst>
                                </p:cTn>
                              </p:par>
                              <p:par>
                                <p:cTn id="62" presetID="1" presetClass="mediacall" presetSubtype="0" fill="hold" nodeType="withEffect">
                                  <p:stCondLst>
                                    <p:cond delay="0"/>
                                  </p:stCondLst>
                                  <p:childTnLst>
                                    <p:cmd type="call" cmd="playFrom(0.0)">
                                      <p:cBhvr>
                                        <p:cTn id="63" dur="862" fill="hold"/>
                                        <p:tgtEl>
                                          <p:spTgt spid="18"/>
                                        </p:tgtEl>
                                      </p:cBhvr>
                                    </p:cmd>
                                  </p:childTnLst>
                                </p:cTn>
                              </p:par>
                              <p:par>
                                <p:cTn id="64" presetID="1" presetClass="entr" presetSubtype="0" fill="hold" nodeType="withEffect">
                                  <p:stCondLst>
                                    <p:cond delay="0"/>
                                  </p:stCondLst>
                                  <p:childTnLst>
                                    <p:set>
                                      <p:cBhvr>
                                        <p:cTn id="65" dur="1" fill="hold">
                                          <p:stCondLst>
                                            <p:cond delay="9"/>
                                          </p:stCondLst>
                                        </p:cTn>
                                        <p:tgtEl>
                                          <p:spTgt spid="15"/>
                                        </p:tgtEl>
                                        <p:attrNameLst>
                                          <p:attrName>style.visibility</p:attrName>
                                        </p:attrNameLst>
                                      </p:cBhvr>
                                      <p:to>
                                        <p:strVal val="visible"/>
                                      </p:to>
                                    </p:set>
                                  </p:childTnLst>
                                </p:cTn>
                              </p:par>
                              <p:par>
                                <p:cTn id="66" presetID="26" presetClass="emph" presetSubtype="0" repeatCount="4000" fill="hold" grpId="1" nodeType="withEffect">
                                  <p:stCondLst>
                                    <p:cond delay="0"/>
                                  </p:stCondLst>
                                  <p:childTnLst>
                                    <p:animEffect transition="out" filter="fade">
                                      <p:cBhvr>
                                        <p:cTn id="67" dur="500" tmFilter="0, 0; .2, .5; .8, .5; 1, 0"/>
                                        <p:tgtEl>
                                          <p:spTgt spid="11"/>
                                        </p:tgtEl>
                                      </p:cBhvr>
                                    </p:animEffect>
                                    <p:animScale>
                                      <p:cBhvr>
                                        <p:cTn id="68" dur="250" autoRev="1" fill="hold"/>
                                        <p:tgtEl>
                                          <p:spTgt spid="11"/>
                                        </p:tgtEl>
                                      </p:cBhvr>
                                      <p:by x="105000" y="105000"/>
                                    </p:animScale>
                                  </p:childTnLst>
                                </p:cTn>
                              </p:par>
                            </p:childTnLst>
                          </p:cTn>
                        </p:par>
                      </p:childTnLst>
                    </p:cTn>
                  </p:par>
                </p:childTnLst>
              </p:cTn>
              <p:nextCondLst>
                <p:cond evt="onClick" delay="0">
                  <p:tgtEl>
                    <p:spTgt spid="11"/>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1" presetClass="emph" presetSubtype="2" fill="hold" nodeType="clickEffect">
                                  <p:stCondLst>
                                    <p:cond delay="0"/>
                                  </p:stCondLst>
                                  <p:childTnLst>
                                    <p:animClr clrSpc="rgb" dir="cw">
                                      <p:cBhvr>
                                        <p:cTn id="73" dur="500" fill="hold"/>
                                        <p:tgtEl>
                                          <p:spTgt spid="12"/>
                                        </p:tgtEl>
                                        <p:attrNameLst>
                                          <p:attrName>fillcolor</p:attrName>
                                        </p:attrNameLst>
                                      </p:cBhvr>
                                      <p:to>
                                        <a:srgbClr val="D99694"/>
                                      </p:to>
                                    </p:animClr>
                                    <p:set>
                                      <p:cBhvr>
                                        <p:cTn id="74" dur="500" fill="hold"/>
                                        <p:tgtEl>
                                          <p:spTgt spid="12"/>
                                        </p:tgtEl>
                                        <p:attrNameLst>
                                          <p:attrName>fill.type</p:attrName>
                                        </p:attrNameLst>
                                      </p:cBhvr>
                                      <p:to>
                                        <p:strVal val="solid"/>
                                      </p:to>
                                    </p:set>
                                    <p:set>
                                      <p:cBhvr>
                                        <p:cTn id="75" dur="5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862" fill="hold"/>
                                        <p:tgtEl>
                                          <p:spTgt spid="18"/>
                                        </p:tgtEl>
                                      </p:cBhvr>
                                    </p:cmd>
                                  </p:childTnLst>
                                </p:cTn>
                              </p:par>
                              <p:par>
                                <p:cTn id="78" presetID="1" presetClass="entr" presetSubtype="0" fill="hold" nodeType="withEffect">
                                  <p:stCondLst>
                                    <p:cond delay="0"/>
                                  </p:stCondLst>
                                  <p:childTnLst>
                                    <p:set>
                                      <p:cBhvr>
                                        <p:cTn id="79" dur="1" fill="hold">
                                          <p:stCondLst>
                                            <p:cond delay="9"/>
                                          </p:stCondLst>
                                        </p:cTn>
                                        <p:tgtEl>
                                          <p:spTgt spid="16"/>
                                        </p:tgtEl>
                                        <p:attrNameLst>
                                          <p:attrName>style.visibility</p:attrName>
                                        </p:attrNameLst>
                                      </p:cBhvr>
                                      <p:to>
                                        <p:strVal val="visible"/>
                                      </p:to>
                                    </p:set>
                                  </p:childTnLst>
                                </p:cTn>
                              </p:par>
                              <p:par>
                                <p:cTn id="80" presetID="26" presetClass="emph" presetSubtype="0" repeatCount="4000" fill="hold" grpId="1" nodeType="withEffect">
                                  <p:stCondLst>
                                    <p:cond delay="0"/>
                                  </p:stCondLst>
                                  <p:childTnLst>
                                    <p:animEffect transition="out" filter="fade">
                                      <p:cBhvr>
                                        <p:cTn id="81" dur="500" tmFilter="0, 0; .2, .5; .8, .5; 1, 0"/>
                                        <p:tgtEl>
                                          <p:spTgt spid="12"/>
                                        </p:tgtEl>
                                      </p:cBhvr>
                                    </p:animEffect>
                                    <p:animScale>
                                      <p:cBhvr>
                                        <p:cTn id="82" dur="250" autoRev="1" fill="hold"/>
                                        <p:tgtEl>
                                          <p:spTgt spid="12"/>
                                        </p:tgtEl>
                                      </p:cBhvr>
                                      <p:by x="105000" y="105000"/>
                                    </p:animScale>
                                  </p:childTnLst>
                                </p:cTn>
                              </p:par>
                            </p:childTnLst>
                          </p:cTn>
                        </p:par>
                      </p:childTnLst>
                    </p:cTn>
                  </p:par>
                </p:childTnLst>
              </p:cTn>
              <p:nextCondLst>
                <p:cond evt="onClick" delay="0">
                  <p:tgtEl>
                    <p:spTgt spid="12"/>
                  </p:tgtEl>
                </p:cond>
              </p:nextCondLst>
            </p:seq>
            <p:audio>
              <p:cMediaNode vol="80000">
                <p:cTn id="83" fill="hold" display="0">
                  <p:stCondLst>
                    <p:cond delay="indefinite"/>
                  </p:stCondLst>
                  <p:endCondLst>
                    <p:cond evt="onStopAudio" delay="0">
                      <p:tgtEl>
                        <p:sldTgt/>
                      </p:tgtEl>
                    </p:cond>
                  </p:endCondLst>
                </p:cTn>
                <p:tgtEl>
                  <p:spTgt spid="13"/>
                </p:tgtEl>
              </p:cMediaNode>
            </p:audio>
            <p:audio>
              <p:cMediaNode vol="80000">
                <p:cTn id="84" fill="hold" display="0">
                  <p:stCondLst>
                    <p:cond delay="indefinite"/>
                  </p:stCondLst>
                  <p:endCondLst>
                    <p:cond evt="onStopAudio" delay="0">
                      <p:tgtEl>
                        <p:sldTgt/>
                      </p:tgtEl>
                    </p:cond>
                  </p:endCondLst>
                </p:cTn>
                <p:tgtEl>
                  <p:spTgt spid="18"/>
                </p:tgtEl>
              </p:cMediaNode>
            </p:audio>
          </p:childTnLst>
        </p:cTn>
      </p:par>
    </p:tnLst>
    <p:bldLst>
      <p:bldP spid="8" grpId="0" animBg="1"/>
      <p:bldP spid="9" grpId="0" animBg="1"/>
      <p:bldP spid="9" grpId="1" animBg="1"/>
      <p:bldP spid="10" grpId="0" animBg="1"/>
      <p:bldP spid="10" grpId="1" animBg="1"/>
      <p:bldP spid="11" grpId="0" animBg="1"/>
      <p:bldP spid="11" grpId="1" animBg="1"/>
      <p:bldP spid="12" grpId="0" animBg="1"/>
      <p:bldP spid="12" grpId="1" animBg="1"/>
      <p:bldP spid="3"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65" name="Câu hỏi">
            <a:extLst>
              <a:ext uri="{FF2B5EF4-FFF2-40B4-BE49-F238E27FC236}">
                <a16:creationId xmlns:a16="http://schemas.microsoft.com/office/drawing/2014/main" id="{4ADFFF1A-F500-CC57-185E-00F4826D0836}"/>
              </a:ext>
            </a:extLst>
          </p:cNvPr>
          <p:cNvSpPr/>
          <p:nvPr/>
        </p:nvSpPr>
        <p:spPr>
          <a:xfrm>
            <a:off x="762662" y="308186"/>
            <a:ext cx="7425157" cy="160202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b="1" noProof="1">
                <a:solidFill>
                  <a:srgbClr val="000000"/>
                </a:solidFill>
                <a:cs typeface="Arial" panose="020B0604020202020204" pitchFamily="34" charset="0"/>
              </a:rPr>
              <a:t>Câu 6. </a:t>
            </a:r>
            <a:r>
              <a:rPr lang="vi-VN" sz="2000" noProof="1">
                <a:solidFill>
                  <a:srgbClr val="000000"/>
                </a:solidFill>
                <a:cs typeface="Arial" panose="020B0604020202020204" pitchFamily="34" charset="0"/>
              </a:rPr>
              <a:t>Trước khi xuất khẩu cà phê, người ta chia cà phê thành 4 loại: loại 1, loại 2, loại 3, loại 4 tỉ lệ với 4;3;2;1. Tính khối lượng cà phê loại 4 biết tổng số cà phê bốn loại là </a:t>
            </a:r>
            <a:r>
              <a:rPr lang="vi-VN" sz="2000" noProof="1" smtClean="0">
                <a:solidFill>
                  <a:srgbClr val="000000"/>
                </a:solidFill>
                <a:cs typeface="Arial" panose="020B0604020202020204" pitchFamily="34" charset="0"/>
              </a:rPr>
              <a:t>300kg</a:t>
            </a:r>
            <a:r>
              <a:rPr lang="en-US" sz="2000" noProof="1" smtClean="0">
                <a:solidFill>
                  <a:srgbClr val="000000"/>
                </a:solidFill>
                <a:cs typeface="Arial" panose="020B0604020202020204" pitchFamily="34" charset="0"/>
              </a:rPr>
              <a:t>.</a:t>
            </a:r>
            <a:endParaRPr lang="vi-VN" sz="2000" noProof="1">
              <a:solidFill>
                <a:srgbClr val="000000"/>
              </a:solidFill>
              <a:cs typeface="Arial" panose="020B0604020202020204" pitchFamily="34" charset="0"/>
            </a:endParaRPr>
          </a:p>
        </p:txBody>
      </p:sp>
      <p:sp>
        <p:nvSpPr>
          <p:cNvPr id="66" name="Đáp án đúng">
            <a:extLst>
              <a:ext uri="{FF2B5EF4-FFF2-40B4-BE49-F238E27FC236}">
                <a16:creationId xmlns:a16="http://schemas.microsoft.com/office/drawing/2014/main" id="{8B66CBE4-2DB9-BCF7-D1C4-281B894BFE17}"/>
              </a:ext>
            </a:extLst>
          </p:cNvPr>
          <p:cNvSpPr/>
          <p:nvPr/>
        </p:nvSpPr>
        <p:spPr>
          <a:xfrm>
            <a:off x="701315" y="3652766"/>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67" name="Đáp án sai 1">
            <a:extLst>
              <a:ext uri="{FF2B5EF4-FFF2-40B4-BE49-F238E27FC236}">
                <a16:creationId xmlns:a16="http://schemas.microsoft.com/office/drawing/2014/main" id="{3FCD9830-5FD1-BD44-878B-228BD96CE996}"/>
              </a:ext>
            </a:extLst>
          </p:cNvPr>
          <p:cNvSpPr/>
          <p:nvPr/>
        </p:nvSpPr>
        <p:spPr>
          <a:xfrm>
            <a:off x="4718697" y="2542928"/>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gn="ctr">
              <a:lnSpc>
                <a:spcPts val="1800"/>
              </a:lnSpc>
              <a:spcAft>
                <a:spcPts val="1200"/>
              </a:spcAft>
            </a:pPr>
            <a:r>
              <a:rPr lang="en-US" sz="2000">
                <a:solidFill>
                  <a:srgbClr val="000000"/>
                </a:solidFill>
                <a:latin typeface="Arial" panose="020B0604020202020204" pitchFamily="34" charset="0"/>
                <a:ea typeface="Calibri" panose="020F0502020204030204" pitchFamily="34" charset="0"/>
              </a:rPr>
              <a:t>C. 48 kg</a:t>
            </a:r>
            <a:endParaRPr lang="en-US" sz="1800" dirty="0">
              <a:solidFill>
                <a:srgbClr val="000000"/>
              </a:solidFill>
              <a:latin typeface="Times New Roman" panose="02020603050405020304" pitchFamily="18" charset="0"/>
              <a:ea typeface="Times New Roman" panose="02020603050405020304" pitchFamily="18" charset="0"/>
            </a:endParaRPr>
          </a:p>
        </p:txBody>
      </p:sp>
      <p:sp>
        <p:nvSpPr>
          <p:cNvPr id="68" name="Đáp án sai 2">
            <a:extLst>
              <a:ext uri="{FF2B5EF4-FFF2-40B4-BE49-F238E27FC236}">
                <a16:creationId xmlns:a16="http://schemas.microsoft.com/office/drawing/2014/main" id="{6A919885-0285-0403-1E09-FA94D8BC080B}"/>
              </a:ext>
            </a:extLst>
          </p:cNvPr>
          <p:cNvSpPr/>
          <p:nvPr/>
        </p:nvSpPr>
        <p:spPr>
          <a:xfrm>
            <a:off x="4718698" y="3652766"/>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Aft>
                <a:spcPts val="800"/>
              </a:spcAft>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D. 144 kg</a:t>
            </a:r>
            <a:endParaRPr lang="en-US" sz="20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9" name="Đáp án sai 3">
            <a:extLst>
              <a:ext uri="{FF2B5EF4-FFF2-40B4-BE49-F238E27FC236}">
                <a16:creationId xmlns:a16="http://schemas.microsoft.com/office/drawing/2014/main" id="{2E7D83A4-3758-8699-4DD0-010A80780539}"/>
              </a:ext>
            </a:extLst>
          </p:cNvPr>
          <p:cNvSpPr/>
          <p:nvPr/>
        </p:nvSpPr>
        <p:spPr>
          <a:xfrm>
            <a:off x="701315" y="2542928"/>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lnSpc>
                <a:spcPts val="1800"/>
              </a:lnSpc>
              <a:spcAft>
                <a:spcPts val="1200"/>
              </a:spcAft>
            </a:pPr>
            <a:r>
              <a:rPr lang="en-US" sz="2000" dirty="0">
                <a:solidFill>
                  <a:srgbClr val="000000"/>
                </a:solidFill>
                <a:latin typeface="Arial" panose="020B0604020202020204" pitchFamily="34" charset="0"/>
                <a:ea typeface="Calibri" panose="020F0502020204030204" pitchFamily="34" charset="0"/>
              </a:rPr>
              <a:t>A. 30 kg</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pic>
        <p:nvPicPr>
          <p:cNvPr id="7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2362" y="-637266"/>
            <a:ext cx="487363" cy="487363"/>
          </a:xfrm>
          <a:prstGeom prst="rect">
            <a:avLst/>
          </a:prstGeom>
        </p:spPr>
      </p:pic>
      <p:pic>
        <p:nvPicPr>
          <p:cNvPr id="71"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622195" y="3718372"/>
            <a:ext cx="853046" cy="742494"/>
          </a:xfrm>
          <a:prstGeom prst="rect">
            <a:avLst/>
          </a:prstGeom>
        </p:spPr>
      </p:pic>
      <p:pic>
        <p:nvPicPr>
          <p:cNvPr id="72" name="Picture 71">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587845" y="3737070"/>
            <a:ext cx="850122" cy="757381"/>
          </a:xfrm>
          <a:prstGeom prst="rect">
            <a:avLst/>
          </a:prstGeom>
        </p:spPr>
      </p:pic>
      <p:pic>
        <p:nvPicPr>
          <p:cNvPr id="73"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701524" y="2660570"/>
            <a:ext cx="850122" cy="757381"/>
          </a:xfrm>
          <a:prstGeom prst="rect">
            <a:avLst/>
          </a:prstGeom>
        </p:spPr>
      </p:pic>
      <p:pic>
        <p:nvPicPr>
          <p:cNvPr id="74"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551855" y="2637385"/>
            <a:ext cx="850122" cy="757381"/>
          </a:xfrm>
          <a:prstGeom prst="rect">
            <a:avLst/>
          </a:prstGeom>
        </p:spPr>
      </p:pic>
      <p:pic>
        <p:nvPicPr>
          <p:cNvPr id="7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69225" y="-637266"/>
            <a:ext cx="487363" cy="487363"/>
          </a:xfrm>
          <a:prstGeom prst="rect">
            <a:avLst/>
          </a:prstGeom>
        </p:spPr>
      </p:pic>
      <p:sp>
        <p:nvSpPr>
          <p:cNvPr id="2" name="Rectangle 1"/>
          <p:cNvSpPr/>
          <p:nvPr/>
        </p:nvSpPr>
        <p:spPr>
          <a:xfrm>
            <a:off x="1959795" y="3954177"/>
            <a:ext cx="1324330" cy="323165"/>
          </a:xfrm>
          <a:prstGeom prst="rect">
            <a:avLst/>
          </a:prstGeom>
        </p:spPr>
        <p:txBody>
          <a:bodyPr wrap="square">
            <a:spAutoFit/>
          </a:bodyPr>
          <a:lstStyle/>
          <a:p>
            <a:pPr marL="30480" marR="30480" algn="just">
              <a:lnSpc>
                <a:spcPts val="1800"/>
              </a:lnSpc>
              <a:spcAft>
                <a:spcPts val="1200"/>
              </a:spcAft>
            </a:pPr>
            <a:r>
              <a:rPr lang="en-US" sz="2000" dirty="0">
                <a:latin typeface="Arial" panose="020B0604020202020204" pitchFamily="34" charset="0"/>
                <a:ea typeface="Calibri" panose="020F0502020204030204" pitchFamily="34" charset="0"/>
              </a:rPr>
              <a:t>B. 36 </a:t>
            </a:r>
            <a:r>
              <a:rPr lang="en-US" sz="2000" dirty="0" smtClean="0">
                <a:latin typeface="Arial" panose="020B0604020202020204" pitchFamily="34" charset="0"/>
                <a:ea typeface="Calibri" panose="020F0502020204030204" pitchFamily="34" charset="0"/>
              </a:rPr>
              <a:t>kg</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378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6"/>
                                        </p:tgtEl>
                                        <p:attrNameLst>
                                          <p:attrName>fillcolor</p:attrName>
                                        </p:attrNameLst>
                                      </p:cBhvr>
                                      <p:to>
                                        <a:srgbClr val="92D050"/>
                                      </p:to>
                                    </p:animClr>
                                    <p:set>
                                      <p:cBhvr>
                                        <p:cTn id="7" dur="500" fill="hold"/>
                                        <p:tgtEl>
                                          <p:spTgt spid="66"/>
                                        </p:tgtEl>
                                        <p:attrNameLst>
                                          <p:attrName>fill.type</p:attrName>
                                        </p:attrNameLst>
                                      </p:cBhvr>
                                      <p:to>
                                        <p:strVal val="solid"/>
                                      </p:to>
                                    </p:set>
                                    <p:set>
                                      <p:cBhvr>
                                        <p:cTn id="8" dur="500" fill="hold"/>
                                        <p:tgtEl>
                                          <p:spTgt spid="66"/>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70"/>
                                        </p:tgtEl>
                                      </p:cBhvr>
                                    </p:cmd>
                                  </p:childTnLst>
                                </p:cTn>
                              </p:par>
                              <p:par>
                                <p:cTn id="11" presetID="1" presetClass="entr" presetSubtype="0" fill="hold" nodeType="withEffect">
                                  <p:stCondLst>
                                    <p:cond delay="0"/>
                                  </p:stCondLst>
                                  <p:childTnLst>
                                    <p:set>
                                      <p:cBhvr>
                                        <p:cTn id="12" dur="1" fill="hold">
                                          <p:stCondLst>
                                            <p:cond delay="9"/>
                                          </p:stCondLst>
                                        </p:cTn>
                                        <p:tgtEl>
                                          <p:spTgt spid="71"/>
                                        </p:tgtEl>
                                        <p:attrNameLst>
                                          <p:attrName>style.visibility</p:attrName>
                                        </p:attrNameLst>
                                      </p:cBhvr>
                                      <p:to>
                                        <p:strVal val="visible"/>
                                      </p:to>
                                    </p:set>
                                  </p:childTnLst>
                                </p:cTn>
                              </p:par>
                              <p:par>
                                <p:cTn id="13" presetID="26" presetClass="emph" presetSubtype="0" repeatCount="4000" fill="hold" grpId="0" nodeType="withEffect">
                                  <p:stCondLst>
                                    <p:cond delay="0"/>
                                  </p:stCondLst>
                                  <p:childTnLst>
                                    <p:animEffect transition="out" filter="fade">
                                      <p:cBhvr>
                                        <p:cTn id="14" dur="500" tmFilter="0, 0; .2, .5; .8, .5; 1, 0"/>
                                        <p:tgtEl>
                                          <p:spTgt spid="66"/>
                                        </p:tgtEl>
                                      </p:cBhvr>
                                    </p:animEffect>
                                    <p:animScale>
                                      <p:cBhvr>
                                        <p:cTn id="15"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16" restart="whenNotActive" fill="hold" evtFilter="cancelBubble" nodeType="interactiveSeq">
                <p:stCondLst>
                  <p:cond evt="onClick" delay="0">
                    <p:tgtEl>
                      <p:spTgt spid="6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67"/>
                                        </p:tgtEl>
                                        <p:attrNameLst>
                                          <p:attrName>fillcolor</p:attrName>
                                        </p:attrNameLst>
                                      </p:cBhvr>
                                      <p:to>
                                        <a:srgbClr val="D99694"/>
                                      </p:to>
                                    </p:animClr>
                                    <p:set>
                                      <p:cBhvr>
                                        <p:cTn id="21" dur="500" fill="hold"/>
                                        <p:tgtEl>
                                          <p:spTgt spid="67"/>
                                        </p:tgtEl>
                                        <p:attrNameLst>
                                          <p:attrName>fill.type</p:attrName>
                                        </p:attrNameLst>
                                      </p:cBhvr>
                                      <p:to>
                                        <p:strVal val="solid"/>
                                      </p:to>
                                    </p:set>
                                    <p:set>
                                      <p:cBhvr>
                                        <p:cTn id="22" dur="500" fill="hold"/>
                                        <p:tgtEl>
                                          <p:spTgt spid="67"/>
                                        </p:tgtEl>
                                        <p:attrNameLst>
                                          <p:attrName>fill.on</p:attrName>
                                        </p:attrNameLst>
                                      </p:cBhvr>
                                      <p:to>
                                        <p:strVal val="true"/>
                                      </p:to>
                                    </p:set>
                                  </p:childTnLst>
                                </p:cTn>
                              </p:par>
                              <p:par>
                                <p:cTn id="23" presetID="1" presetClass="mediacall" presetSubtype="0" fill="hold" nodeType="withEffect">
                                  <p:stCondLst>
                                    <p:cond delay="0"/>
                                  </p:stCondLst>
                                  <p:childTnLst>
                                    <p:cmd type="call" cmd="playFrom(0.0)">
                                      <p:cBhvr>
                                        <p:cTn id="24" dur="862" fill="hold"/>
                                        <p:tgtEl>
                                          <p:spTgt spid="75"/>
                                        </p:tgtEl>
                                      </p:cBhvr>
                                    </p:cmd>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26" presetClass="emph" presetSubtype="0" repeatCount="4000" fill="hold" grpId="0" nodeType="withEffect">
                                  <p:stCondLst>
                                    <p:cond delay="0"/>
                                  </p:stCondLst>
                                  <p:childTnLst>
                                    <p:animEffect transition="out" filter="fade">
                                      <p:cBhvr>
                                        <p:cTn id="28" dur="500" tmFilter="0, 0; .2, .5; .8, .5; 1, 0"/>
                                        <p:tgtEl>
                                          <p:spTgt spid="67"/>
                                        </p:tgtEl>
                                      </p:cBhvr>
                                    </p:animEffect>
                                    <p:animScale>
                                      <p:cBhvr>
                                        <p:cTn id="29" dur="250" autoRev="1" fill="hold"/>
                                        <p:tgtEl>
                                          <p:spTgt spid="67"/>
                                        </p:tgtEl>
                                      </p:cBhvr>
                                      <p:by x="105000" y="105000"/>
                                    </p:animScale>
                                  </p:childTnLst>
                                </p:cTn>
                              </p:par>
                            </p:childTnLst>
                          </p:cTn>
                        </p:par>
                      </p:childTnLst>
                    </p:cTn>
                  </p:par>
                </p:childTnLst>
              </p:cTn>
              <p:nextCondLst>
                <p:cond evt="onClick" delay="0">
                  <p:tgtEl>
                    <p:spTgt spid="67"/>
                  </p:tgtEl>
                </p:cond>
              </p:nextCondLst>
            </p:seq>
            <p:seq concurrent="1" nextAc="seek">
              <p:cTn id="30" restart="whenNotActive" fill="hold" evtFilter="cancelBubble" nodeType="interactiveSeq">
                <p:stCondLst>
                  <p:cond evt="onClick" delay="0">
                    <p:tgtEl>
                      <p:spTgt spid="6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8"/>
                                        </p:tgtEl>
                                        <p:attrNameLst>
                                          <p:attrName>fillcolor</p:attrName>
                                        </p:attrNameLst>
                                      </p:cBhvr>
                                      <p:to>
                                        <a:srgbClr val="D99694"/>
                                      </p:to>
                                    </p:animClr>
                                    <p:set>
                                      <p:cBhvr>
                                        <p:cTn id="35" dur="500" fill="hold"/>
                                        <p:tgtEl>
                                          <p:spTgt spid="68"/>
                                        </p:tgtEl>
                                        <p:attrNameLst>
                                          <p:attrName>fill.type</p:attrName>
                                        </p:attrNameLst>
                                      </p:cBhvr>
                                      <p:to>
                                        <p:strVal val="solid"/>
                                      </p:to>
                                    </p:set>
                                    <p:set>
                                      <p:cBhvr>
                                        <p:cTn id="36" dur="500" fill="hold"/>
                                        <p:tgtEl>
                                          <p:spTgt spid="68"/>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62" fill="hold"/>
                                        <p:tgtEl>
                                          <p:spTgt spid="75"/>
                                        </p:tgtEl>
                                      </p:cBhvr>
                                    </p:cmd>
                                  </p:childTnLst>
                                </p:cTn>
                              </p:par>
                              <p:par>
                                <p:cTn id="39" presetID="1" presetClass="entr" presetSubtype="0" fill="hold" nodeType="withEffect">
                                  <p:stCondLst>
                                    <p:cond delay="0"/>
                                  </p:stCondLst>
                                  <p:childTnLst>
                                    <p:set>
                                      <p:cBhvr>
                                        <p:cTn id="40" dur="1" fill="hold">
                                          <p:stCondLst>
                                            <p:cond delay="9"/>
                                          </p:stCondLst>
                                        </p:cTn>
                                        <p:tgtEl>
                                          <p:spTgt spid="72"/>
                                        </p:tgtEl>
                                        <p:attrNameLst>
                                          <p:attrName>style.visibility</p:attrName>
                                        </p:attrNameLst>
                                      </p:cBhvr>
                                      <p:to>
                                        <p:strVal val="visible"/>
                                      </p:to>
                                    </p:set>
                                  </p:childTnLst>
                                </p:cTn>
                              </p:par>
                              <p:par>
                                <p:cTn id="41" presetID="26" presetClass="emph" presetSubtype="0" repeatCount="4000" fill="hold" grpId="0" nodeType="withEffect">
                                  <p:stCondLst>
                                    <p:cond delay="0"/>
                                  </p:stCondLst>
                                  <p:childTnLst>
                                    <p:animEffect transition="out" filter="fade">
                                      <p:cBhvr>
                                        <p:cTn id="42" dur="500" tmFilter="0, 0; .2, .5; .8, .5; 1, 0"/>
                                        <p:tgtEl>
                                          <p:spTgt spid="68"/>
                                        </p:tgtEl>
                                      </p:cBhvr>
                                    </p:animEffect>
                                    <p:animScale>
                                      <p:cBhvr>
                                        <p:cTn id="43" dur="250" autoRev="1" fill="hold"/>
                                        <p:tgtEl>
                                          <p:spTgt spid="68"/>
                                        </p:tgtEl>
                                      </p:cBhvr>
                                      <p:by x="105000" y="105000"/>
                                    </p:animScale>
                                  </p:childTnLst>
                                </p:cTn>
                              </p:par>
                            </p:childTnLst>
                          </p:cTn>
                        </p:par>
                      </p:childTnLst>
                    </p:cTn>
                  </p:par>
                </p:childTnLst>
              </p:cTn>
              <p:nextCondLst>
                <p:cond evt="onClick" delay="0">
                  <p:tgtEl>
                    <p:spTgt spid="68"/>
                  </p:tgtEl>
                </p:cond>
              </p:nextCondLst>
            </p:seq>
            <p:seq concurrent="1" nextAc="seek">
              <p:cTn id="44" restart="whenNotActive" fill="hold" evtFilter="cancelBubble" nodeType="interactiveSeq">
                <p:stCondLst>
                  <p:cond evt="onClick" delay="0">
                    <p:tgtEl>
                      <p:spTgt spid="6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69"/>
                                        </p:tgtEl>
                                        <p:attrNameLst>
                                          <p:attrName>fillcolor</p:attrName>
                                        </p:attrNameLst>
                                      </p:cBhvr>
                                      <p:to>
                                        <a:srgbClr val="D99694"/>
                                      </p:to>
                                    </p:animClr>
                                    <p:set>
                                      <p:cBhvr>
                                        <p:cTn id="49" dur="500" fill="hold"/>
                                        <p:tgtEl>
                                          <p:spTgt spid="69"/>
                                        </p:tgtEl>
                                        <p:attrNameLst>
                                          <p:attrName>fill.type</p:attrName>
                                        </p:attrNameLst>
                                      </p:cBhvr>
                                      <p:to>
                                        <p:strVal val="solid"/>
                                      </p:to>
                                    </p:set>
                                    <p:set>
                                      <p:cBhvr>
                                        <p:cTn id="50" dur="500" fill="hold"/>
                                        <p:tgtEl>
                                          <p:spTgt spid="69"/>
                                        </p:tgtEl>
                                        <p:attrNameLst>
                                          <p:attrName>fill.on</p:attrName>
                                        </p:attrNameLst>
                                      </p:cBhvr>
                                      <p:to>
                                        <p:strVal val="true"/>
                                      </p:to>
                                    </p:set>
                                  </p:childTnLst>
                                </p:cTn>
                              </p:par>
                              <p:par>
                                <p:cTn id="51" presetID="1" presetClass="mediacall" presetSubtype="0" fill="hold" nodeType="withEffect">
                                  <p:stCondLst>
                                    <p:cond delay="0"/>
                                  </p:stCondLst>
                                  <p:childTnLst>
                                    <p:cmd type="call" cmd="playFrom(0.0)">
                                      <p:cBhvr>
                                        <p:cTn id="52" dur="862" fill="hold"/>
                                        <p:tgtEl>
                                          <p:spTgt spid="75"/>
                                        </p:tgtEl>
                                      </p:cBhvr>
                                    </p:cmd>
                                  </p:childTnLst>
                                </p:cTn>
                              </p:par>
                              <p:par>
                                <p:cTn id="53" presetID="1" presetClass="entr" presetSubtype="0" fill="hold" nodeType="withEffect">
                                  <p:stCondLst>
                                    <p:cond delay="0"/>
                                  </p:stCondLst>
                                  <p:childTnLst>
                                    <p:set>
                                      <p:cBhvr>
                                        <p:cTn id="54" dur="1" fill="hold">
                                          <p:stCondLst>
                                            <p:cond delay="9"/>
                                          </p:stCondLst>
                                        </p:cTn>
                                        <p:tgtEl>
                                          <p:spTgt spid="73"/>
                                        </p:tgtEl>
                                        <p:attrNameLst>
                                          <p:attrName>style.visibility</p:attrName>
                                        </p:attrNameLst>
                                      </p:cBhvr>
                                      <p:to>
                                        <p:strVal val="visible"/>
                                      </p:to>
                                    </p:set>
                                  </p:childTnLst>
                                </p:cTn>
                              </p:par>
                              <p:par>
                                <p:cTn id="55" presetID="26" presetClass="emph" presetSubtype="0" repeatCount="4000" fill="hold" grpId="0" nodeType="withEffect">
                                  <p:stCondLst>
                                    <p:cond delay="0"/>
                                  </p:stCondLst>
                                  <p:childTnLst>
                                    <p:animEffect transition="out" filter="fade">
                                      <p:cBhvr>
                                        <p:cTn id="56" dur="500" tmFilter="0, 0; .2, .5; .8, .5; 1, 0"/>
                                        <p:tgtEl>
                                          <p:spTgt spid="69"/>
                                        </p:tgtEl>
                                      </p:cBhvr>
                                    </p:animEffect>
                                    <p:animScale>
                                      <p:cBhvr>
                                        <p:cTn id="57" dur="250" autoRev="1" fill="hold"/>
                                        <p:tgtEl>
                                          <p:spTgt spid="69"/>
                                        </p:tgtEl>
                                      </p:cBhvr>
                                      <p:by x="105000" y="105000"/>
                                    </p:animScale>
                                  </p:childTnLst>
                                </p:cTn>
                              </p:par>
                            </p:childTnLst>
                          </p:cTn>
                        </p:par>
                      </p:childTnLst>
                    </p:cTn>
                  </p:par>
                </p:childTnLst>
              </p:cTn>
              <p:nextCondLst>
                <p:cond evt="onClick" delay="0">
                  <p:tgtEl>
                    <p:spTgt spid="69"/>
                  </p:tgtEl>
                </p:cond>
              </p:nextCondLst>
            </p:seq>
            <p:audio>
              <p:cMediaNode vol="80000">
                <p:cTn id="58" fill="hold" display="0">
                  <p:stCondLst>
                    <p:cond delay="indefinite"/>
                  </p:stCondLst>
                  <p:endCondLst>
                    <p:cond evt="onStopAudio" delay="0">
                      <p:tgtEl>
                        <p:sldTgt/>
                      </p:tgtEl>
                    </p:cond>
                  </p:endCondLst>
                </p:cTn>
                <p:tgtEl>
                  <p:spTgt spid="70"/>
                </p:tgtEl>
              </p:cMediaNode>
            </p:audio>
            <p:audio>
              <p:cMediaNode vol="80000">
                <p:cTn id="59" fill="hold" display="0">
                  <p:stCondLst>
                    <p:cond delay="indefinite"/>
                  </p:stCondLst>
                  <p:endCondLst>
                    <p:cond evt="onStopAudio" delay="0">
                      <p:tgtEl>
                        <p:sldTgt/>
                      </p:tgtEl>
                    </p:cond>
                  </p:endCondLst>
                </p:cTn>
                <p:tgtEl>
                  <p:spTgt spid="75"/>
                </p:tgtEl>
              </p:cMediaNode>
            </p:audio>
          </p:childTnLst>
        </p:cTn>
      </p:par>
    </p:tnLst>
    <p:bldLst>
      <p:bldP spid="66" grpId="0" animBg="1"/>
      <p:bldP spid="67" grpId="0" animBg="1"/>
      <p:bldP spid="68" grpId="0" animBg="1"/>
      <p:bldP spid="6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65" name="Câu hỏi">
            <a:extLst>
              <a:ext uri="{FF2B5EF4-FFF2-40B4-BE49-F238E27FC236}">
                <a16:creationId xmlns:a16="http://schemas.microsoft.com/office/drawing/2014/main" id="{4ADFFF1A-F500-CC57-185E-00F4826D0836}"/>
              </a:ext>
            </a:extLst>
          </p:cNvPr>
          <p:cNvSpPr/>
          <p:nvPr/>
        </p:nvSpPr>
        <p:spPr>
          <a:xfrm>
            <a:off x="556704" y="275507"/>
            <a:ext cx="7728492" cy="1875346"/>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b="1" noProof="1">
                <a:solidFill>
                  <a:srgbClr val="000000"/>
                </a:solidFill>
                <a:cs typeface="Arial" panose="020B0604020202020204" pitchFamily="34" charset="0"/>
              </a:rPr>
              <a:t>Câu 7. </a:t>
            </a:r>
            <a:r>
              <a:rPr lang="vi-VN" sz="2000" noProof="1">
                <a:solidFill>
                  <a:srgbClr val="000000"/>
                </a:solidFill>
                <a:cs typeface="Arial" panose="020B0604020202020204" pitchFamily="34" charset="0"/>
              </a:rPr>
              <a:t>Hai xe máy cùng từ A đến B. Biết vận tốc của ô tô thứ nhất bằng 120% vận tốc của ô tô thứ hai và thời gian xe thứ nhất đi từ A đến B ít hơn thời gian ô tô thứ hai từ A đến B là 2 giờ. Tính thời gian xe thứ hai từ A đến B</a:t>
            </a:r>
            <a:r>
              <a:rPr lang="vi-VN" sz="2000" noProof="1" smtClean="0">
                <a:solidFill>
                  <a:srgbClr val="000000"/>
                </a:solidFill>
                <a:cs typeface="Arial" panose="020B0604020202020204" pitchFamily="34" charset="0"/>
              </a:rPr>
              <a:t>.</a:t>
            </a:r>
            <a:endParaRPr lang="vi-VN" sz="2000" noProof="1">
              <a:solidFill>
                <a:srgbClr val="000000"/>
              </a:solidFill>
              <a:cs typeface="Arial" panose="020B0604020202020204" pitchFamily="34" charset="0"/>
            </a:endParaRPr>
          </a:p>
        </p:txBody>
      </p:sp>
      <p:sp>
        <p:nvSpPr>
          <p:cNvPr id="66" name="Đáp án đúng">
            <a:extLst>
              <a:ext uri="{FF2B5EF4-FFF2-40B4-BE49-F238E27FC236}">
                <a16:creationId xmlns:a16="http://schemas.microsoft.com/office/drawing/2014/main" id="{8B66CBE4-2DB9-BCF7-D1C4-281B894BFE17}"/>
              </a:ext>
            </a:extLst>
          </p:cNvPr>
          <p:cNvSpPr/>
          <p:nvPr/>
        </p:nvSpPr>
        <p:spPr>
          <a:xfrm>
            <a:off x="687400" y="3703485"/>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gn="ctr">
              <a:lnSpc>
                <a:spcPts val="1800"/>
              </a:lnSpc>
              <a:spcAft>
                <a:spcPts val="1200"/>
              </a:spcAft>
            </a:pPr>
            <a:r>
              <a:rPr lang="en-US" sz="2000">
                <a:solidFill>
                  <a:srgbClr val="000000"/>
                </a:solidFill>
                <a:latin typeface="Arial" panose="020B0604020202020204" pitchFamily="34" charset="0"/>
                <a:ea typeface="Calibri" panose="020F0502020204030204" pitchFamily="34" charset="0"/>
                <a:cs typeface="Arial"/>
              </a:rPr>
              <a:t>B. 12</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Arial"/>
            </a:endParaRPr>
          </a:p>
        </p:txBody>
      </p:sp>
      <p:sp>
        <p:nvSpPr>
          <p:cNvPr id="67" name="Đáp án sai 1">
            <a:extLst>
              <a:ext uri="{FF2B5EF4-FFF2-40B4-BE49-F238E27FC236}">
                <a16:creationId xmlns:a16="http://schemas.microsoft.com/office/drawing/2014/main" id="{3FCD9830-5FD1-BD44-878B-228BD96CE996}"/>
              </a:ext>
            </a:extLst>
          </p:cNvPr>
          <p:cNvSpPr/>
          <p:nvPr/>
        </p:nvSpPr>
        <p:spPr>
          <a:xfrm>
            <a:off x="4713853" y="2576263"/>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gn="ctr">
              <a:lnSpc>
                <a:spcPts val="1800"/>
              </a:lnSpc>
              <a:spcAft>
                <a:spcPts val="1200"/>
              </a:spcAft>
            </a:pPr>
            <a:r>
              <a:rPr lang="en-US" sz="2000">
                <a:solidFill>
                  <a:srgbClr val="000000"/>
                </a:solidFill>
                <a:latin typeface="Arial" panose="020B0604020202020204" pitchFamily="34" charset="0"/>
                <a:ea typeface="Calibri" panose="020F0502020204030204" pitchFamily="34" charset="0"/>
              </a:rPr>
              <a:t>C. 6</a:t>
            </a:r>
            <a:endParaRPr lang="en-US" sz="1800" dirty="0">
              <a:solidFill>
                <a:srgbClr val="000000"/>
              </a:solidFill>
              <a:latin typeface="Times New Roman" panose="02020603050405020304" pitchFamily="18" charset="0"/>
              <a:ea typeface="Times New Roman" panose="02020603050405020304" pitchFamily="18" charset="0"/>
            </a:endParaRPr>
          </a:p>
        </p:txBody>
      </p:sp>
      <p:sp>
        <p:nvSpPr>
          <p:cNvPr id="68" name="Đáp án sai 2">
            <a:extLst>
              <a:ext uri="{FF2B5EF4-FFF2-40B4-BE49-F238E27FC236}">
                <a16:creationId xmlns:a16="http://schemas.microsoft.com/office/drawing/2014/main" id="{6A919885-0285-0403-1E09-FA94D8BC080B}"/>
              </a:ext>
            </a:extLst>
          </p:cNvPr>
          <p:cNvSpPr/>
          <p:nvPr/>
        </p:nvSpPr>
        <p:spPr>
          <a:xfrm>
            <a:off x="4718698" y="3652766"/>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D. 4</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69" name="Đáp án sai 3">
            <a:extLst>
              <a:ext uri="{FF2B5EF4-FFF2-40B4-BE49-F238E27FC236}">
                <a16:creationId xmlns:a16="http://schemas.microsoft.com/office/drawing/2014/main" id="{2E7D83A4-3758-8699-4DD0-010A80780539}"/>
              </a:ext>
            </a:extLst>
          </p:cNvPr>
          <p:cNvSpPr/>
          <p:nvPr/>
        </p:nvSpPr>
        <p:spPr>
          <a:xfrm>
            <a:off x="687400" y="2576263"/>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gn="ctr">
              <a:lnSpc>
                <a:spcPts val="1800"/>
              </a:lnSpc>
              <a:spcAft>
                <a:spcPts val="1200"/>
              </a:spcAft>
            </a:pPr>
            <a:r>
              <a:rPr lang="en-US" sz="2000" dirty="0">
                <a:solidFill>
                  <a:srgbClr val="000000"/>
                </a:solidFill>
                <a:latin typeface="Arial" panose="020B0604020202020204" pitchFamily="34" charset="0"/>
                <a:ea typeface="Calibri" panose="020F0502020204030204" pitchFamily="34" charset="0"/>
              </a:rPr>
              <a:t>A. 10</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sym typeface="Arial"/>
            </a:endParaRPr>
          </a:p>
        </p:txBody>
      </p:sp>
      <p:pic>
        <p:nvPicPr>
          <p:cNvPr id="7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2362" y="-637266"/>
            <a:ext cx="487363" cy="487363"/>
          </a:xfrm>
          <a:prstGeom prst="rect">
            <a:avLst/>
          </a:prstGeom>
        </p:spPr>
      </p:pic>
      <p:pic>
        <p:nvPicPr>
          <p:cNvPr id="71"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683714" y="3737072"/>
            <a:ext cx="853046" cy="742494"/>
          </a:xfrm>
          <a:prstGeom prst="rect">
            <a:avLst/>
          </a:prstGeom>
        </p:spPr>
      </p:pic>
      <p:pic>
        <p:nvPicPr>
          <p:cNvPr id="72" name="Picture 71">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740238" y="3703485"/>
            <a:ext cx="850122" cy="757381"/>
          </a:xfrm>
          <a:prstGeom prst="rect">
            <a:avLst/>
          </a:prstGeom>
        </p:spPr>
      </p:pic>
      <p:pic>
        <p:nvPicPr>
          <p:cNvPr id="73"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701524" y="2660570"/>
            <a:ext cx="850122" cy="757381"/>
          </a:xfrm>
          <a:prstGeom prst="rect">
            <a:avLst/>
          </a:prstGeom>
        </p:spPr>
      </p:pic>
      <p:pic>
        <p:nvPicPr>
          <p:cNvPr id="74"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435074" y="2632160"/>
            <a:ext cx="850122" cy="757381"/>
          </a:xfrm>
          <a:prstGeom prst="rect">
            <a:avLst/>
          </a:prstGeom>
        </p:spPr>
      </p:pic>
      <p:pic>
        <p:nvPicPr>
          <p:cNvPr id="7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69225" y="-637266"/>
            <a:ext cx="487363" cy="487363"/>
          </a:xfrm>
          <a:prstGeom prst="rect">
            <a:avLst/>
          </a:prstGeom>
        </p:spPr>
      </p:pic>
      <p:sp>
        <p:nvSpPr>
          <p:cNvPr id="2" name="Rectangle 1"/>
          <p:cNvSpPr/>
          <p:nvPr/>
        </p:nvSpPr>
        <p:spPr>
          <a:xfrm>
            <a:off x="1865905" y="3737072"/>
            <a:ext cx="899241" cy="323165"/>
          </a:xfrm>
          <a:prstGeom prst="rect">
            <a:avLst/>
          </a:prstGeom>
        </p:spPr>
        <p:txBody>
          <a:bodyPr wrap="square">
            <a:spAutoFit/>
          </a:bodyPr>
          <a:lstStyle/>
          <a:p>
            <a:pPr marL="30480" marR="30480" lvl="0" algn="just">
              <a:lnSpc>
                <a:spcPts val="1800"/>
              </a:lnSpc>
              <a:spcAft>
                <a:spcPts val="1200"/>
              </a:spcAft>
            </a:pPr>
            <a:r>
              <a:rPr lang="en-US" sz="2000" dirty="0">
                <a:latin typeface="Arial" panose="020B0604020202020204" pitchFamily="34" charset="0"/>
                <a:ea typeface="Calibri" panose="020F0502020204030204" pitchFamily="34" charset="0"/>
              </a:rPr>
              <a:t>	</a:t>
            </a:r>
            <a:endParaRPr kumimoji="0" lang="en-US" sz="1800" b="0"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Tree>
    <p:extLst>
      <p:ext uri="{BB962C8B-B14F-4D97-AF65-F5344CB8AC3E}">
        <p14:creationId xmlns:p14="http://schemas.microsoft.com/office/powerpoint/2010/main" val="3328988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6"/>
                                        </p:tgtEl>
                                        <p:attrNameLst>
                                          <p:attrName>fillcolor</p:attrName>
                                        </p:attrNameLst>
                                      </p:cBhvr>
                                      <p:to>
                                        <a:srgbClr val="92D050"/>
                                      </p:to>
                                    </p:animClr>
                                    <p:set>
                                      <p:cBhvr>
                                        <p:cTn id="7" dur="500" fill="hold"/>
                                        <p:tgtEl>
                                          <p:spTgt spid="66"/>
                                        </p:tgtEl>
                                        <p:attrNameLst>
                                          <p:attrName>fill.type</p:attrName>
                                        </p:attrNameLst>
                                      </p:cBhvr>
                                      <p:to>
                                        <p:strVal val="solid"/>
                                      </p:to>
                                    </p:set>
                                    <p:set>
                                      <p:cBhvr>
                                        <p:cTn id="8" dur="500" fill="hold"/>
                                        <p:tgtEl>
                                          <p:spTgt spid="66"/>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70"/>
                                        </p:tgtEl>
                                      </p:cBhvr>
                                    </p:cmd>
                                  </p:childTnLst>
                                </p:cTn>
                              </p:par>
                              <p:par>
                                <p:cTn id="11" presetID="1" presetClass="entr" presetSubtype="0" fill="hold" nodeType="withEffect">
                                  <p:stCondLst>
                                    <p:cond delay="0"/>
                                  </p:stCondLst>
                                  <p:childTnLst>
                                    <p:set>
                                      <p:cBhvr>
                                        <p:cTn id="12" dur="1" fill="hold">
                                          <p:stCondLst>
                                            <p:cond delay="9"/>
                                          </p:stCondLst>
                                        </p:cTn>
                                        <p:tgtEl>
                                          <p:spTgt spid="71"/>
                                        </p:tgtEl>
                                        <p:attrNameLst>
                                          <p:attrName>style.visibility</p:attrName>
                                        </p:attrNameLst>
                                      </p:cBhvr>
                                      <p:to>
                                        <p:strVal val="visible"/>
                                      </p:to>
                                    </p:set>
                                  </p:childTnLst>
                                </p:cTn>
                              </p:par>
                              <p:par>
                                <p:cTn id="13" presetID="26" presetClass="emph" presetSubtype="0" repeatCount="4000" fill="hold" grpId="0" nodeType="withEffect">
                                  <p:stCondLst>
                                    <p:cond delay="0"/>
                                  </p:stCondLst>
                                  <p:childTnLst>
                                    <p:animEffect transition="out" filter="fade">
                                      <p:cBhvr>
                                        <p:cTn id="14" dur="500" tmFilter="0, 0; .2, .5; .8, .5; 1, 0"/>
                                        <p:tgtEl>
                                          <p:spTgt spid="66"/>
                                        </p:tgtEl>
                                      </p:cBhvr>
                                    </p:animEffect>
                                    <p:animScale>
                                      <p:cBhvr>
                                        <p:cTn id="15"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16" restart="whenNotActive" fill="hold" evtFilter="cancelBubble" nodeType="interactiveSeq">
                <p:stCondLst>
                  <p:cond evt="onClick" delay="0">
                    <p:tgtEl>
                      <p:spTgt spid="6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67"/>
                                        </p:tgtEl>
                                        <p:attrNameLst>
                                          <p:attrName>fillcolor</p:attrName>
                                        </p:attrNameLst>
                                      </p:cBhvr>
                                      <p:to>
                                        <a:srgbClr val="D99694"/>
                                      </p:to>
                                    </p:animClr>
                                    <p:set>
                                      <p:cBhvr>
                                        <p:cTn id="21" dur="500" fill="hold"/>
                                        <p:tgtEl>
                                          <p:spTgt spid="67"/>
                                        </p:tgtEl>
                                        <p:attrNameLst>
                                          <p:attrName>fill.type</p:attrName>
                                        </p:attrNameLst>
                                      </p:cBhvr>
                                      <p:to>
                                        <p:strVal val="solid"/>
                                      </p:to>
                                    </p:set>
                                    <p:set>
                                      <p:cBhvr>
                                        <p:cTn id="22" dur="500" fill="hold"/>
                                        <p:tgtEl>
                                          <p:spTgt spid="67"/>
                                        </p:tgtEl>
                                        <p:attrNameLst>
                                          <p:attrName>fill.on</p:attrName>
                                        </p:attrNameLst>
                                      </p:cBhvr>
                                      <p:to>
                                        <p:strVal val="true"/>
                                      </p:to>
                                    </p:set>
                                  </p:childTnLst>
                                </p:cTn>
                              </p:par>
                              <p:par>
                                <p:cTn id="23" presetID="1" presetClass="mediacall" presetSubtype="0" fill="hold" nodeType="withEffect">
                                  <p:stCondLst>
                                    <p:cond delay="0"/>
                                  </p:stCondLst>
                                  <p:childTnLst>
                                    <p:cmd type="call" cmd="playFrom(0.0)">
                                      <p:cBhvr>
                                        <p:cTn id="24" dur="862" fill="hold"/>
                                        <p:tgtEl>
                                          <p:spTgt spid="75"/>
                                        </p:tgtEl>
                                      </p:cBhvr>
                                    </p:cmd>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26" presetClass="emph" presetSubtype="0" repeatCount="4000" fill="hold" grpId="0" nodeType="withEffect">
                                  <p:stCondLst>
                                    <p:cond delay="0"/>
                                  </p:stCondLst>
                                  <p:childTnLst>
                                    <p:animEffect transition="out" filter="fade">
                                      <p:cBhvr>
                                        <p:cTn id="28" dur="500" tmFilter="0, 0; .2, .5; .8, .5; 1, 0"/>
                                        <p:tgtEl>
                                          <p:spTgt spid="67"/>
                                        </p:tgtEl>
                                      </p:cBhvr>
                                    </p:animEffect>
                                    <p:animScale>
                                      <p:cBhvr>
                                        <p:cTn id="29" dur="250" autoRev="1" fill="hold"/>
                                        <p:tgtEl>
                                          <p:spTgt spid="67"/>
                                        </p:tgtEl>
                                      </p:cBhvr>
                                      <p:by x="105000" y="105000"/>
                                    </p:animScale>
                                  </p:childTnLst>
                                </p:cTn>
                              </p:par>
                            </p:childTnLst>
                          </p:cTn>
                        </p:par>
                      </p:childTnLst>
                    </p:cTn>
                  </p:par>
                </p:childTnLst>
              </p:cTn>
              <p:nextCondLst>
                <p:cond evt="onClick" delay="0">
                  <p:tgtEl>
                    <p:spTgt spid="67"/>
                  </p:tgtEl>
                </p:cond>
              </p:nextCondLst>
            </p:seq>
            <p:seq concurrent="1" nextAc="seek">
              <p:cTn id="30" restart="whenNotActive" fill="hold" evtFilter="cancelBubble" nodeType="interactiveSeq">
                <p:stCondLst>
                  <p:cond evt="onClick" delay="0">
                    <p:tgtEl>
                      <p:spTgt spid="6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8"/>
                                        </p:tgtEl>
                                        <p:attrNameLst>
                                          <p:attrName>fillcolor</p:attrName>
                                        </p:attrNameLst>
                                      </p:cBhvr>
                                      <p:to>
                                        <a:srgbClr val="D99694"/>
                                      </p:to>
                                    </p:animClr>
                                    <p:set>
                                      <p:cBhvr>
                                        <p:cTn id="35" dur="500" fill="hold"/>
                                        <p:tgtEl>
                                          <p:spTgt spid="68"/>
                                        </p:tgtEl>
                                        <p:attrNameLst>
                                          <p:attrName>fill.type</p:attrName>
                                        </p:attrNameLst>
                                      </p:cBhvr>
                                      <p:to>
                                        <p:strVal val="solid"/>
                                      </p:to>
                                    </p:set>
                                    <p:set>
                                      <p:cBhvr>
                                        <p:cTn id="36" dur="500" fill="hold"/>
                                        <p:tgtEl>
                                          <p:spTgt spid="68"/>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62" fill="hold"/>
                                        <p:tgtEl>
                                          <p:spTgt spid="75"/>
                                        </p:tgtEl>
                                      </p:cBhvr>
                                    </p:cmd>
                                  </p:childTnLst>
                                </p:cTn>
                              </p:par>
                              <p:par>
                                <p:cTn id="39" presetID="1" presetClass="entr" presetSubtype="0" fill="hold" nodeType="withEffect">
                                  <p:stCondLst>
                                    <p:cond delay="0"/>
                                  </p:stCondLst>
                                  <p:childTnLst>
                                    <p:set>
                                      <p:cBhvr>
                                        <p:cTn id="40" dur="1" fill="hold">
                                          <p:stCondLst>
                                            <p:cond delay="9"/>
                                          </p:stCondLst>
                                        </p:cTn>
                                        <p:tgtEl>
                                          <p:spTgt spid="72"/>
                                        </p:tgtEl>
                                        <p:attrNameLst>
                                          <p:attrName>style.visibility</p:attrName>
                                        </p:attrNameLst>
                                      </p:cBhvr>
                                      <p:to>
                                        <p:strVal val="visible"/>
                                      </p:to>
                                    </p:set>
                                  </p:childTnLst>
                                </p:cTn>
                              </p:par>
                              <p:par>
                                <p:cTn id="41" presetID="26" presetClass="emph" presetSubtype="0" repeatCount="4000" fill="hold" grpId="0" nodeType="withEffect">
                                  <p:stCondLst>
                                    <p:cond delay="0"/>
                                  </p:stCondLst>
                                  <p:childTnLst>
                                    <p:animEffect transition="out" filter="fade">
                                      <p:cBhvr>
                                        <p:cTn id="42" dur="500" tmFilter="0, 0; .2, .5; .8, .5; 1, 0"/>
                                        <p:tgtEl>
                                          <p:spTgt spid="68"/>
                                        </p:tgtEl>
                                      </p:cBhvr>
                                    </p:animEffect>
                                    <p:animScale>
                                      <p:cBhvr>
                                        <p:cTn id="43" dur="250" autoRev="1" fill="hold"/>
                                        <p:tgtEl>
                                          <p:spTgt spid="68"/>
                                        </p:tgtEl>
                                      </p:cBhvr>
                                      <p:by x="105000" y="105000"/>
                                    </p:animScale>
                                  </p:childTnLst>
                                </p:cTn>
                              </p:par>
                            </p:childTnLst>
                          </p:cTn>
                        </p:par>
                      </p:childTnLst>
                    </p:cTn>
                  </p:par>
                </p:childTnLst>
              </p:cTn>
              <p:nextCondLst>
                <p:cond evt="onClick" delay="0">
                  <p:tgtEl>
                    <p:spTgt spid="68"/>
                  </p:tgtEl>
                </p:cond>
              </p:nextCondLst>
            </p:seq>
            <p:seq concurrent="1" nextAc="seek">
              <p:cTn id="44" restart="whenNotActive" fill="hold" evtFilter="cancelBubble" nodeType="interactiveSeq">
                <p:stCondLst>
                  <p:cond evt="onClick" delay="0">
                    <p:tgtEl>
                      <p:spTgt spid="6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69"/>
                                        </p:tgtEl>
                                        <p:attrNameLst>
                                          <p:attrName>fillcolor</p:attrName>
                                        </p:attrNameLst>
                                      </p:cBhvr>
                                      <p:to>
                                        <a:srgbClr val="D99694"/>
                                      </p:to>
                                    </p:animClr>
                                    <p:set>
                                      <p:cBhvr>
                                        <p:cTn id="49" dur="500" fill="hold"/>
                                        <p:tgtEl>
                                          <p:spTgt spid="69"/>
                                        </p:tgtEl>
                                        <p:attrNameLst>
                                          <p:attrName>fill.type</p:attrName>
                                        </p:attrNameLst>
                                      </p:cBhvr>
                                      <p:to>
                                        <p:strVal val="solid"/>
                                      </p:to>
                                    </p:set>
                                    <p:set>
                                      <p:cBhvr>
                                        <p:cTn id="50" dur="500" fill="hold"/>
                                        <p:tgtEl>
                                          <p:spTgt spid="69"/>
                                        </p:tgtEl>
                                        <p:attrNameLst>
                                          <p:attrName>fill.on</p:attrName>
                                        </p:attrNameLst>
                                      </p:cBhvr>
                                      <p:to>
                                        <p:strVal val="true"/>
                                      </p:to>
                                    </p:set>
                                  </p:childTnLst>
                                </p:cTn>
                              </p:par>
                              <p:par>
                                <p:cTn id="51" presetID="1" presetClass="mediacall" presetSubtype="0" fill="hold" nodeType="withEffect">
                                  <p:stCondLst>
                                    <p:cond delay="0"/>
                                  </p:stCondLst>
                                  <p:childTnLst>
                                    <p:cmd type="call" cmd="playFrom(0.0)">
                                      <p:cBhvr>
                                        <p:cTn id="52" dur="862" fill="hold"/>
                                        <p:tgtEl>
                                          <p:spTgt spid="75"/>
                                        </p:tgtEl>
                                      </p:cBhvr>
                                    </p:cmd>
                                  </p:childTnLst>
                                </p:cTn>
                              </p:par>
                              <p:par>
                                <p:cTn id="53" presetID="1" presetClass="entr" presetSubtype="0" fill="hold" nodeType="withEffect">
                                  <p:stCondLst>
                                    <p:cond delay="0"/>
                                  </p:stCondLst>
                                  <p:childTnLst>
                                    <p:set>
                                      <p:cBhvr>
                                        <p:cTn id="54" dur="1" fill="hold">
                                          <p:stCondLst>
                                            <p:cond delay="9"/>
                                          </p:stCondLst>
                                        </p:cTn>
                                        <p:tgtEl>
                                          <p:spTgt spid="73"/>
                                        </p:tgtEl>
                                        <p:attrNameLst>
                                          <p:attrName>style.visibility</p:attrName>
                                        </p:attrNameLst>
                                      </p:cBhvr>
                                      <p:to>
                                        <p:strVal val="visible"/>
                                      </p:to>
                                    </p:set>
                                  </p:childTnLst>
                                </p:cTn>
                              </p:par>
                              <p:par>
                                <p:cTn id="55" presetID="26" presetClass="emph" presetSubtype="0" repeatCount="4000" fill="hold" grpId="0" nodeType="withEffect">
                                  <p:stCondLst>
                                    <p:cond delay="0"/>
                                  </p:stCondLst>
                                  <p:childTnLst>
                                    <p:animEffect transition="out" filter="fade">
                                      <p:cBhvr>
                                        <p:cTn id="56" dur="500" tmFilter="0, 0; .2, .5; .8, .5; 1, 0"/>
                                        <p:tgtEl>
                                          <p:spTgt spid="69"/>
                                        </p:tgtEl>
                                      </p:cBhvr>
                                    </p:animEffect>
                                    <p:animScale>
                                      <p:cBhvr>
                                        <p:cTn id="57" dur="250" autoRev="1" fill="hold"/>
                                        <p:tgtEl>
                                          <p:spTgt spid="69"/>
                                        </p:tgtEl>
                                      </p:cBhvr>
                                      <p:by x="105000" y="105000"/>
                                    </p:animScale>
                                  </p:childTnLst>
                                </p:cTn>
                              </p:par>
                            </p:childTnLst>
                          </p:cTn>
                        </p:par>
                      </p:childTnLst>
                    </p:cTn>
                  </p:par>
                </p:childTnLst>
              </p:cTn>
              <p:nextCondLst>
                <p:cond evt="onClick" delay="0">
                  <p:tgtEl>
                    <p:spTgt spid="69"/>
                  </p:tgtEl>
                </p:cond>
              </p:nextCondLst>
            </p:seq>
            <p:audio>
              <p:cMediaNode vol="80000">
                <p:cTn id="58" fill="hold" display="0">
                  <p:stCondLst>
                    <p:cond delay="indefinite"/>
                  </p:stCondLst>
                  <p:endCondLst>
                    <p:cond evt="onStopAudio" delay="0">
                      <p:tgtEl>
                        <p:sldTgt/>
                      </p:tgtEl>
                    </p:cond>
                  </p:endCondLst>
                </p:cTn>
                <p:tgtEl>
                  <p:spTgt spid="70"/>
                </p:tgtEl>
              </p:cMediaNode>
            </p:audio>
            <p:audio>
              <p:cMediaNode vol="80000">
                <p:cTn id="59" fill="hold" display="0">
                  <p:stCondLst>
                    <p:cond delay="indefinite"/>
                  </p:stCondLst>
                  <p:endCondLst>
                    <p:cond evt="onStopAudio" delay="0">
                      <p:tgtEl>
                        <p:sldTgt/>
                      </p:tgtEl>
                    </p:cond>
                  </p:endCondLst>
                </p:cTn>
                <p:tgtEl>
                  <p:spTgt spid="75"/>
                </p:tgtEl>
              </p:cMediaNode>
            </p:audio>
          </p:childTnLst>
        </p:cTn>
      </p:par>
    </p:tnLst>
    <p:bldLst>
      <p:bldP spid="66" grpId="0" animBg="1"/>
      <p:bldP spid="67" grpId="0" animBg="1"/>
      <p:bldP spid="68" grpId="0" animBg="1"/>
      <p:bldP spid="6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65" name="Câu hỏi">
            <a:extLst>
              <a:ext uri="{FF2B5EF4-FFF2-40B4-BE49-F238E27FC236}">
                <a16:creationId xmlns:a16="http://schemas.microsoft.com/office/drawing/2014/main" id="{4ADFFF1A-F500-CC57-185E-00F4826D0836}"/>
              </a:ext>
            </a:extLst>
          </p:cNvPr>
          <p:cNvSpPr/>
          <p:nvPr/>
        </p:nvSpPr>
        <p:spPr>
          <a:xfrm>
            <a:off x="543412" y="291410"/>
            <a:ext cx="8046948" cy="184058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50000"/>
              </a:lnSpc>
            </a:pPr>
            <a:r>
              <a:rPr lang="vi-VN" sz="2000" b="1" noProof="1">
                <a:solidFill>
                  <a:srgbClr val="000000"/>
                </a:solidFill>
                <a:cs typeface="Arial" panose="020B0604020202020204" pitchFamily="34" charset="0"/>
              </a:rPr>
              <a:t>Câu 8. </a:t>
            </a:r>
            <a:r>
              <a:rPr lang="vi-VN" sz="2000" noProof="1">
                <a:solidFill>
                  <a:srgbClr val="000000"/>
                </a:solidFill>
                <a:cs typeface="Arial" panose="020B0604020202020204" pitchFamily="34" charset="0"/>
              </a:rPr>
              <a:t>Ba đơn vị cùng vận chuyển 685 tấn </a:t>
            </a:r>
            <a:r>
              <a:rPr lang="vi-VN" sz="2000" noProof="1" smtClean="0">
                <a:solidFill>
                  <a:srgbClr val="000000"/>
                </a:solidFill>
                <a:cs typeface="Arial" panose="020B0604020202020204" pitchFamily="34" charset="0"/>
              </a:rPr>
              <a:t>hàng. </a:t>
            </a:r>
            <a:r>
              <a:rPr lang="vi-VN" sz="2000" noProof="1">
                <a:solidFill>
                  <a:srgbClr val="000000"/>
                </a:solidFill>
                <a:cs typeface="Arial" panose="020B0604020202020204" pitchFamily="34" charset="0"/>
              </a:rPr>
              <a:t>Đơn vị A có 8 xe, </a:t>
            </a:r>
            <a:r>
              <a:rPr lang="vi-VN" sz="2000" noProof="1" smtClean="0">
                <a:solidFill>
                  <a:srgbClr val="000000"/>
                </a:solidFill>
                <a:cs typeface="Arial" panose="020B0604020202020204" pitchFamily="34" charset="0"/>
              </a:rPr>
              <a:t>trọng </a:t>
            </a:r>
            <a:r>
              <a:rPr lang="vi-VN" sz="2000" noProof="1">
                <a:solidFill>
                  <a:srgbClr val="000000"/>
                </a:solidFill>
                <a:cs typeface="Arial" panose="020B0604020202020204" pitchFamily="34" charset="0"/>
              </a:rPr>
              <a:t>tải mỗi xe là 4 tấn. Đơn vị B có 10 </a:t>
            </a:r>
            <a:r>
              <a:rPr lang="vi-VN" sz="2000" noProof="1" smtClean="0">
                <a:solidFill>
                  <a:srgbClr val="000000"/>
                </a:solidFill>
                <a:cs typeface="Arial" panose="020B0604020202020204" pitchFamily="34" charset="0"/>
              </a:rPr>
              <a:t>xe, </a:t>
            </a:r>
            <a:r>
              <a:rPr lang="vi-VN" sz="2000" noProof="1">
                <a:solidFill>
                  <a:srgbClr val="000000"/>
                </a:solidFill>
                <a:cs typeface="Arial" panose="020B0604020202020204" pitchFamily="34" charset="0"/>
              </a:rPr>
              <a:t>trọng tải mỗi xe là 5 tấn. Đơn vị C có 10 xe là 4,5 tấn. Hỏi đơn vị B đã vận chuyển bao nhiêu tấn </a:t>
            </a:r>
            <a:r>
              <a:rPr lang="vi-VN" sz="2000" noProof="1" smtClean="0">
                <a:solidFill>
                  <a:srgbClr val="000000"/>
                </a:solidFill>
                <a:cs typeface="Arial" panose="020B0604020202020204" pitchFamily="34" charset="0"/>
              </a:rPr>
              <a:t>hàng,</a:t>
            </a:r>
            <a:r>
              <a:rPr lang="en-US" sz="2000" noProof="1" smtClean="0">
                <a:solidFill>
                  <a:srgbClr val="000000"/>
                </a:solidFill>
                <a:cs typeface="Arial" panose="020B0604020202020204" pitchFamily="34" charset="0"/>
              </a:rPr>
              <a:t> </a:t>
            </a:r>
            <a:r>
              <a:rPr lang="vi-VN" sz="2000" noProof="1" smtClean="0">
                <a:solidFill>
                  <a:srgbClr val="000000"/>
                </a:solidFill>
                <a:cs typeface="Arial" panose="020B0604020202020204" pitchFamily="34" charset="0"/>
              </a:rPr>
              <a:t>biết </a:t>
            </a:r>
            <a:r>
              <a:rPr lang="vi-VN" sz="2000" noProof="1">
                <a:solidFill>
                  <a:srgbClr val="000000"/>
                </a:solidFill>
                <a:cs typeface="Arial" panose="020B0604020202020204" pitchFamily="34" charset="0"/>
              </a:rPr>
              <a:t>rằng mỗi xe được huy dộng một số chuyến như </a:t>
            </a:r>
            <a:r>
              <a:rPr lang="vi-VN" sz="2000" noProof="1" smtClean="0">
                <a:solidFill>
                  <a:srgbClr val="000000"/>
                </a:solidFill>
                <a:cs typeface="Arial" panose="020B0604020202020204" pitchFamily="34" charset="0"/>
              </a:rPr>
              <a:t>nhau</a:t>
            </a:r>
            <a:endParaRPr lang="vi-VN" sz="2000" noProof="1">
              <a:solidFill>
                <a:srgbClr val="000000"/>
              </a:solidFill>
              <a:cs typeface="Arial" panose="020B0604020202020204" pitchFamily="34" charset="0"/>
            </a:endParaRPr>
          </a:p>
        </p:txBody>
      </p:sp>
      <p:sp>
        <p:nvSpPr>
          <p:cNvPr id="66" name="Đáp án đúng">
            <a:extLst>
              <a:ext uri="{FF2B5EF4-FFF2-40B4-BE49-F238E27FC236}">
                <a16:creationId xmlns:a16="http://schemas.microsoft.com/office/drawing/2014/main" id="{8B66CBE4-2DB9-BCF7-D1C4-281B894BFE17}"/>
              </a:ext>
            </a:extLst>
          </p:cNvPr>
          <p:cNvSpPr/>
          <p:nvPr/>
        </p:nvSpPr>
        <p:spPr>
          <a:xfrm>
            <a:off x="687400" y="3652765"/>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fr-FR" sz="2000">
                <a:solidFill>
                  <a:srgbClr val="3F3F3F"/>
                </a:solidFill>
                <a:latin typeface="Arial" panose="020B0604020202020204" pitchFamily="34" charset="0"/>
                <a:ea typeface="Calibri" panose="020F0502020204030204" pitchFamily="34" charset="0"/>
                <a:cs typeface="Arial" panose="020B0604020202020204" pitchFamily="34" charset="0"/>
              </a:rPr>
              <a:t>B. 300 tấn hàng</a:t>
            </a:r>
            <a:endParaRPr lang="en-US" sz="2000"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7" name="Đáp án sai 1">
            <a:extLst>
              <a:ext uri="{FF2B5EF4-FFF2-40B4-BE49-F238E27FC236}">
                <a16:creationId xmlns:a16="http://schemas.microsoft.com/office/drawing/2014/main" id="{3FCD9830-5FD1-BD44-878B-228BD96CE996}"/>
              </a:ext>
            </a:extLst>
          </p:cNvPr>
          <p:cNvSpPr/>
          <p:nvPr/>
        </p:nvSpPr>
        <p:spPr>
          <a:xfrm>
            <a:off x="4718698" y="2573313"/>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gn="ctr">
              <a:lnSpc>
                <a:spcPts val="1800"/>
              </a:lnSpc>
              <a:spcAft>
                <a:spcPts val="1200"/>
              </a:spcAft>
            </a:pPr>
            <a:r>
              <a:rPr lang="en-US" sz="2000">
                <a:solidFill>
                  <a:srgbClr val="000000"/>
                </a:solidFill>
                <a:latin typeface="Arial" panose="020B0604020202020204" pitchFamily="34" charset="0"/>
                <a:ea typeface="Calibri" panose="020F0502020204030204" pitchFamily="34" charset="0"/>
              </a:rPr>
              <a:t>C. 250 tấn hàng</a:t>
            </a:r>
            <a:endParaRPr lang="en-US" sz="1800" dirty="0">
              <a:solidFill>
                <a:srgbClr val="000000"/>
              </a:solidFill>
              <a:latin typeface="Times New Roman" panose="02020603050405020304" pitchFamily="18" charset="0"/>
              <a:ea typeface="Times New Roman" panose="02020603050405020304" pitchFamily="18" charset="0"/>
            </a:endParaRPr>
          </a:p>
        </p:txBody>
      </p:sp>
      <p:sp>
        <p:nvSpPr>
          <p:cNvPr id="68" name="Đáp án sai 2">
            <a:extLst>
              <a:ext uri="{FF2B5EF4-FFF2-40B4-BE49-F238E27FC236}">
                <a16:creationId xmlns:a16="http://schemas.microsoft.com/office/drawing/2014/main" id="{6A919885-0285-0403-1E09-FA94D8BC080B}"/>
              </a:ext>
            </a:extLst>
          </p:cNvPr>
          <p:cNvSpPr/>
          <p:nvPr/>
        </p:nvSpPr>
        <p:spPr>
          <a:xfrm>
            <a:off x="4718698" y="3652766"/>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spcAft>
                <a:spcPts val="800"/>
              </a:spcAft>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D. 225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tấn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hàng</a:t>
            </a:r>
            <a:endPar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Times New Roman" panose="02020603050405020304" pitchFamily="18" charset="0"/>
              <a:sym typeface="Arial"/>
            </a:endParaRPr>
          </a:p>
        </p:txBody>
      </p:sp>
      <p:sp>
        <p:nvSpPr>
          <p:cNvPr id="69" name="Đáp án sai 3">
            <a:extLst>
              <a:ext uri="{FF2B5EF4-FFF2-40B4-BE49-F238E27FC236}">
                <a16:creationId xmlns:a16="http://schemas.microsoft.com/office/drawing/2014/main" id="{2E7D83A4-3758-8699-4DD0-010A80780539}"/>
              </a:ext>
            </a:extLst>
          </p:cNvPr>
          <p:cNvSpPr/>
          <p:nvPr/>
        </p:nvSpPr>
        <p:spPr>
          <a:xfrm>
            <a:off x="687400" y="2576263"/>
            <a:ext cx="3702039" cy="925999"/>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lvl="0" algn="ctr">
              <a:lnSpc>
                <a:spcPts val="1800"/>
              </a:lnSpc>
              <a:spcAft>
                <a:spcPts val="1200"/>
              </a:spcAft>
            </a:pPr>
            <a:r>
              <a:rPr lang="fr-FR" sz="2000">
                <a:solidFill>
                  <a:srgbClr val="3F3F3F"/>
                </a:solidFill>
                <a:latin typeface="Arial" panose="020B0604020202020204" pitchFamily="34" charset="0"/>
                <a:ea typeface="Calibri" panose="020F0502020204030204" pitchFamily="34" charset="0"/>
              </a:rPr>
              <a:t>A. </a:t>
            </a:r>
            <a:r>
              <a:rPr lang="fr-FR" sz="2000" dirty="0">
                <a:solidFill>
                  <a:srgbClr val="3F3F3F"/>
                </a:solidFill>
                <a:latin typeface="Arial" panose="020B0604020202020204" pitchFamily="34" charset="0"/>
                <a:ea typeface="Calibri" panose="020F0502020204030204" pitchFamily="34" charset="0"/>
              </a:rPr>
              <a:t>160 </a:t>
            </a:r>
            <a:r>
              <a:rPr lang="fr-FR" sz="2000" dirty="0" err="1">
                <a:solidFill>
                  <a:srgbClr val="3F3F3F"/>
                </a:solidFill>
                <a:latin typeface="Arial" panose="020B0604020202020204" pitchFamily="34" charset="0"/>
                <a:ea typeface="Calibri" panose="020F0502020204030204" pitchFamily="34" charset="0"/>
              </a:rPr>
              <a:t>tấn</a:t>
            </a:r>
            <a:r>
              <a:rPr lang="fr-FR" sz="2000" dirty="0">
                <a:solidFill>
                  <a:srgbClr val="3F3F3F"/>
                </a:solidFill>
                <a:latin typeface="Arial" panose="020B0604020202020204" pitchFamily="34" charset="0"/>
                <a:ea typeface="Calibri" panose="020F0502020204030204" pitchFamily="34" charset="0"/>
              </a:rPr>
              <a:t> </a:t>
            </a:r>
            <a:r>
              <a:rPr lang="fr-FR" sz="2000" dirty="0" err="1">
                <a:solidFill>
                  <a:srgbClr val="3F3F3F"/>
                </a:solidFill>
                <a:latin typeface="Arial" panose="020B0604020202020204" pitchFamily="34" charset="0"/>
                <a:ea typeface="Calibri" panose="020F0502020204030204" pitchFamily="34" charset="0"/>
              </a:rPr>
              <a:t>hàng</a:t>
            </a:r>
            <a:r>
              <a:rPr lang="en-US" sz="2000">
                <a:latin typeface="Arial" panose="020B0604020202020204" pitchFamily="34" charset="0"/>
                <a:ea typeface="Calibri" panose="020F0502020204030204" pitchFamily="34" charset="0"/>
              </a:rPr>
              <a:t>	</a:t>
            </a:r>
            <a:endParaRPr kumimoji="0" lang="en-US" sz="1800" b="0" i="0" u="none" strike="noStrike" kern="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mn-cs"/>
              <a:sym typeface="Arial"/>
            </a:endParaRPr>
          </a:p>
        </p:txBody>
      </p:sp>
      <p:pic>
        <p:nvPicPr>
          <p:cNvPr id="70"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442362" y="-637266"/>
            <a:ext cx="487363" cy="487363"/>
          </a:xfrm>
          <a:prstGeom prst="rect">
            <a:avLst/>
          </a:prstGeom>
        </p:spPr>
      </p:pic>
      <p:pic>
        <p:nvPicPr>
          <p:cNvPr id="71" name="Picture 5">
            <a:extLst>
              <a:ext uri="{FF2B5EF4-FFF2-40B4-BE49-F238E27FC236}">
                <a16:creationId xmlns:a16="http://schemas.microsoft.com/office/drawing/2014/main" id="{31EA41D2-9796-7E4F-2882-9DC49D5A8C0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3692009" y="3754140"/>
            <a:ext cx="853046" cy="742494"/>
          </a:xfrm>
          <a:prstGeom prst="rect">
            <a:avLst/>
          </a:prstGeom>
        </p:spPr>
      </p:pic>
      <p:pic>
        <p:nvPicPr>
          <p:cNvPr id="72" name="Picture 71">
            <a:extLst>
              <a:ext uri="{FF2B5EF4-FFF2-40B4-BE49-F238E27FC236}">
                <a16:creationId xmlns:a16="http://schemas.microsoft.com/office/drawing/2014/main" id="{4B31FD67-694B-8D1E-89C7-5C3C61578F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740238" y="3703485"/>
            <a:ext cx="850122" cy="757381"/>
          </a:xfrm>
          <a:prstGeom prst="rect">
            <a:avLst/>
          </a:prstGeom>
        </p:spPr>
      </p:pic>
      <p:pic>
        <p:nvPicPr>
          <p:cNvPr id="73" name="Picture 10">
            <a:extLst>
              <a:ext uri="{FF2B5EF4-FFF2-40B4-BE49-F238E27FC236}">
                <a16:creationId xmlns:a16="http://schemas.microsoft.com/office/drawing/2014/main" id="{A47525BE-8DC6-1E4E-AED4-3C6DAB364AF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701524" y="2660570"/>
            <a:ext cx="850122" cy="757381"/>
          </a:xfrm>
          <a:prstGeom prst="rect">
            <a:avLst/>
          </a:prstGeom>
        </p:spPr>
      </p:pic>
      <p:pic>
        <p:nvPicPr>
          <p:cNvPr id="74" name="Picture 10">
            <a:extLst>
              <a:ext uri="{FF2B5EF4-FFF2-40B4-BE49-F238E27FC236}">
                <a16:creationId xmlns:a16="http://schemas.microsoft.com/office/drawing/2014/main" id="{65C423E0-743C-7316-FEF3-4CE8613F3E0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587845" y="2591526"/>
            <a:ext cx="850122" cy="757381"/>
          </a:xfrm>
          <a:prstGeom prst="rect">
            <a:avLst/>
          </a:prstGeom>
        </p:spPr>
      </p:pic>
      <p:pic>
        <p:nvPicPr>
          <p:cNvPr id="75"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7769225" y="-637266"/>
            <a:ext cx="487363" cy="487363"/>
          </a:xfrm>
          <a:prstGeom prst="rect">
            <a:avLst/>
          </a:prstGeom>
        </p:spPr>
      </p:pic>
    </p:spTree>
    <p:extLst>
      <p:ext uri="{BB962C8B-B14F-4D97-AF65-F5344CB8AC3E}">
        <p14:creationId xmlns:p14="http://schemas.microsoft.com/office/powerpoint/2010/main" val="1684815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6"/>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66"/>
                                        </p:tgtEl>
                                        <p:attrNameLst>
                                          <p:attrName>fillcolor</p:attrName>
                                        </p:attrNameLst>
                                      </p:cBhvr>
                                      <p:to>
                                        <a:srgbClr val="92D050"/>
                                      </p:to>
                                    </p:animClr>
                                    <p:set>
                                      <p:cBhvr>
                                        <p:cTn id="7" dur="500" fill="hold"/>
                                        <p:tgtEl>
                                          <p:spTgt spid="66"/>
                                        </p:tgtEl>
                                        <p:attrNameLst>
                                          <p:attrName>fill.type</p:attrName>
                                        </p:attrNameLst>
                                      </p:cBhvr>
                                      <p:to>
                                        <p:strVal val="solid"/>
                                      </p:to>
                                    </p:set>
                                    <p:set>
                                      <p:cBhvr>
                                        <p:cTn id="8" dur="500" fill="hold"/>
                                        <p:tgtEl>
                                          <p:spTgt spid="66"/>
                                        </p:tgtEl>
                                        <p:attrNameLst>
                                          <p:attrName>fill.on</p:attrName>
                                        </p:attrNameLst>
                                      </p:cBhvr>
                                      <p:to>
                                        <p:strVal val="true"/>
                                      </p:to>
                                    </p:set>
                                  </p:childTnLst>
                                </p:cTn>
                              </p:par>
                              <p:par>
                                <p:cTn id="9" presetID="1" presetClass="mediacall" presetSubtype="0" fill="hold" nodeType="withEffect">
                                  <p:stCondLst>
                                    <p:cond delay="0"/>
                                  </p:stCondLst>
                                  <p:childTnLst>
                                    <p:cmd type="call" cmd="playFrom(0.0)">
                                      <p:cBhvr>
                                        <p:cTn id="10" dur="835" fill="hold"/>
                                        <p:tgtEl>
                                          <p:spTgt spid="70"/>
                                        </p:tgtEl>
                                      </p:cBhvr>
                                    </p:cmd>
                                  </p:childTnLst>
                                </p:cTn>
                              </p:par>
                              <p:par>
                                <p:cTn id="11" presetID="1" presetClass="entr" presetSubtype="0" fill="hold" nodeType="withEffect">
                                  <p:stCondLst>
                                    <p:cond delay="0"/>
                                  </p:stCondLst>
                                  <p:childTnLst>
                                    <p:set>
                                      <p:cBhvr>
                                        <p:cTn id="12" dur="1" fill="hold">
                                          <p:stCondLst>
                                            <p:cond delay="9"/>
                                          </p:stCondLst>
                                        </p:cTn>
                                        <p:tgtEl>
                                          <p:spTgt spid="71"/>
                                        </p:tgtEl>
                                        <p:attrNameLst>
                                          <p:attrName>style.visibility</p:attrName>
                                        </p:attrNameLst>
                                      </p:cBhvr>
                                      <p:to>
                                        <p:strVal val="visible"/>
                                      </p:to>
                                    </p:set>
                                  </p:childTnLst>
                                </p:cTn>
                              </p:par>
                              <p:par>
                                <p:cTn id="13" presetID="26" presetClass="emph" presetSubtype="0" repeatCount="4000" fill="hold" grpId="0" nodeType="withEffect">
                                  <p:stCondLst>
                                    <p:cond delay="0"/>
                                  </p:stCondLst>
                                  <p:childTnLst>
                                    <p:animEffect transition="out" filter="fade">
                                      <p:cBhvr>
                                        <p:cTn id="14" dur="500" tmFilter="0, 0; .2, .5; .8, .5; 1, 0"/>
                                        <p:tgtEl>
                                          <p:spTgt spid="66"/>
                                        </p:tgtEl>
                                      </p:cBhvr>
                                    </p:animEffect>
                                    <p:animScale>
                                      <p:cBhvr>
                                        <p:cTn id="15" dur="250" autoRev="1" fill="hold"/>
                                        <p:tgtEl>
                                          <p:spTgt spid="66"/>
                                        </p:tgtEl>
                                      </p:cBhvr>
                                      <p:by x="105000" y="105000"/>
                                    </p:animScale>
                                  </p:childTnLst>
                                </p:cTn>
                              </p:par>
                            </p:childTnLst>
                          </p:cTn>
                        </p:par>
                      </p:childTnLst>
                    </p:cTn>
                  </p:par>
                </p:childTnLst>
              </p:cTn>
              <p:nextCondLst>
                <p:cond evt="onClick" delay="0">
                  <p:tgtEl>
                    <p:spTgt spid="66"/>
                  </p:tgtEl>
                </p:cond>
              </p:nextCondLst>
            </p:seq>
            <p:seq concurrent="1" nextAc="seek">
              <p:cTn id="16" restart="whenNotActive" fill="hold" evtFilter="cancelBubble" nodeType="interactiveSeq">
                <p:stCondLst>
                  <p:cond evt="onClick" delay="0">
                    <p:tgtEl>
                      <p:spTgt spid="67"/>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500" fill="hold"/>
                                        <p:tgtEl>
                                          <p:spTgt spid="67"/>
                                        </p:tgtEl>
                                        <p:attrNameLst>
                                          <p:attrName>fillcolor</p:attrName>
                                        </p:attrNameLst>
                                      </p:cBhvr>
                                      <p:to>
                                        <a:srgbClr val="D99694"/>
                                      </p:to>
                                    </p:animClr>
                                    <p:set>
                                      <p:cBhvr>
                                        <p:cTn id="21" dur="500" fill="hold"/>
                                        <p:tgtEl>
                                          <p:spTgt spid="67"/>
                                        </p:tgtEl>
                                        <p:attrNameLst>
                                          <p:attrName>fill.type</p:attrName>
                                        </p:attrNameLst>
                                      </p:cBhvr>
                                      <p:to>
                                        <p:strVal val="solid"/>
                                      </p:to>
                                    </p:set>
                                    <p:set>
                                      <p:cBhvr>
                                        <p:cTn id="22" dur="500" fill="hold"/>
                                        <p:tgtEl>
                                          <p:spTgt spid="67"/>
                                        </p:tgtEl>
                                        <p:attrNameLst>
                                          <p:attrName>fill.on</p:attrName>
                                        </p:attrNameLst>
                                      </p:cBhvr>
                                      <p:to>
                                        <p:strVal val="true"/>
                                      </p:to>
                                    </p:set>
                                  </p:childTnLst>
                                </p:cTn>
                              </p:par>
                              <p:par>
                                <p:cTn id="23" presetID="1" presetClass="mediacall" presetSubtype="0" fill="hold" nodeType="withEffect">
                                  <p:stCondLst>
                                    <p:cond delay="0"/>
                                  </p:stCondLst>
                                  <p:childTnLst>
                                    <p:cmd type="call" cmd="playFrom(0.0)">
                                      <p:cBhvr>
                                        <p:cTn id="24" dur="862" fill="hold"/>
                                        <p:tgtEl>
                                          <p:spTgt spid="75"/>
                                        </p:tgtEl>
                                      </p:cBhvr>
                                    </p:cmd>
                                  </p:childTnLst>
                                </p:cTn>
                              </p:par>
                              <p:par>
                                <p:cTn id="25" presetID="1" presetClass="entr" presetSubtype="0" fill="hold" nodeType="with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par>
                                <p:cTn id="27" presetID="26" presetClass="emph" presetSubtype="0" repeatCount="4000" fill="hold" grpId="0" nodeType="withEffect">
                                  <p:stCondLst>
                                    <p:cond delay="0"/>
                                  </p:stCondLst>
                                  <p:childTnLst>
                                    <p:animEffect transition="out" filter="fade">
                                      <p:cBhvr>
                                        <p:cTn id="28" dur="500" tmFilter="0, 0; .2, .5; .8, .5; 1, 0"/>
                                        <p:tgtEl>
                                          <p:spTgt spid="67"/>
                                        </p:tgtEl>
                                      </p:cBhvr>
                                    </p:animEffect>
                                    <p:animScale>
                                      <p:cBhvr>
                                        <p:cTn id="29" dur="250" autoRev="1" fill="hold"/>
                                        <p:tgtEl>
                                          <p:spTgt spid="67"/>
                                        </p:tgtEl>
                                      </p:cBhvr>
                                      <p:by x="105000" y="105000"/>
                                    </p:animScale>
                                  </p:childTnLst>
                                </p:cTn>
                              </p:par>
                            </p:childTnLst>
                          </p:cTn>
                        </p:par>
                      </p:childTnLst>
                    </p:cTn>
                  </p:par>
                </p:childTnLst>
              </p:cTn>
              <p:nextCondLst>
                <p:cond evt="onClick" delay="0">
                  <p:tgtEl>
                    <p:spTgt spid="67"/>
                  </p:tgtEl>
                </p:cond>
              </p:nextCondLst>
            </p:seq>
            <p:seq concurrent="1" nextAc="seek">
              <p:cTn id="30" restart="whenNotActive" fill="hold" evtFilter="cancelBubble" nodeType="interactiveSeq">
                <p:stCondLst>
                  <p:cond evt="onClick" delay="0">
                    <p:tgtEl>
                      <p:spTgt spid="68"/>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68"/>
                                        </p:tgtEl>
                                        <p:attrNameLst>
                                          <p:attrName>fillcolor</p:attrName>
                                        </p:attrNameLst>
                                      </p:cBhvr>
                                      <p:to>
                                        <a:srgbClr val="D99694"/>
                                      </p:to>
                                    </p:animClr>
                                    <p:set>
                                      <p:cBhvr>
                                        <p:cTn id="35" dur="500" fill="hold"/>
                                        <p:tgtEl>
                                          <p:spTgt spid="68"/>
                                        </p:tgtEl>
                                        <p:attrNameLst>
                                          <p:attrName>fill.type</p:attrName>
                                        </p:attrNameLst>
                                      </p:cBhvr>
                                      <p:to>
                                        <p:strVal val="solid"/>
                                      </p:to>
                                    </p:set>
                                    <p:set>
                                      <p:cBhvr>
                                        <p:cTn id="36" dur="500" fill="hold"/>
                                        <p:tgtEl>
                                          <p:spTgt spid="68"/>
                                        </p:tgtEl>
                                        <p:attrNameLst>
                                          <p:attrName>fill.on</p:attrName>
                                        </p:attrNameLst>
                                      </p:cBhvr>
                                      <p:to>
                                        <p:strVal val="true"/>
                                      </p:to>
                                    </p:set>
                                  </p:childTnLst>
                                </p:cTn>
                              </p:par>
                              <p:par>
                                <p:cTn id="37" presetID="1" presetClass="mediacall" presetSubtype="0" fill="hold" nodeType="withEffect">
                                  <p:stCondLst>
                                    <p:cond delay="0"/>
                                  </p:stCondLst>
                                  <p:childTnLst>
                                    <p:cmd type="call" cmd="playFrom(0.0)">
                                      <p:cBhvr>
                                        <p:cTn id="38" dur="862" fill="hold"/>
                                        <p:tgtEl>
                                          <p:spTgt spid="75"/>
                                        </p:tgtEl>
                                      </p:cBhvr>
                                    </p:cmd>
                                  </p:childTnLst>
                                </p:cTn>
                              </p:par>
                              <p:par>
                                <p:cTn id="39" presetID="1" presetClass="entr" presetSubtype="0" fill="hold" nodeType="withEffect">
                                  <p:stCondLst>
                                    <p:cond delay="0"/>
                                  </p:stCondLst>
                                  <p:childTnLst>
                                    <p:set>
                                      <p:cBhvr>
                                        <p:cTn id="40" dur="1" fill="hold">
                                          <p:stCondLst>
                                            <p:cond delay="9"/>
                                          </p:stCondLst>
                                        </p:cTn>
                                        <p:tgtEl>
                                          <p:spTgt spid="72"/>
                                        </p:tgtEl>
                                        <p:attrNameLst>
                                          <p:attrName>style.visibility</p:attrName>
                                        </p:attrNameLst>
                                      </p:cBhvr>
                                      <p:to>
                                        <p:strVal val="visible"/>
                                      </p:to>
                                    </p:set>
                                  </p:childTnLst>
                                </p:cTn>
                              </p:par>
                              <p:par>
                                <p:cTn id="41" presetID="26" presetClass="emph" presetSubtype="0" repeatCount="4000" fill="hold" grpId="0" nodeType="withEffect">
                                  <p:stCondLst>
                                    <p:cond delay="0"/>
                                  </p:stCondLst>
                                  <p:childTnLst>
                                    <p:animEffect transition="out" filter="fade">
                                      <p:cBhvr>
                                        <p:cTn id="42" dur="500" tmFilter="0, 0; .2, .5; .8, .5; 1, 0"/>
                                        <p:tgtEl>
                                          <p:spTgt spid="68"/>
                                        </p:tgtEl>
                                      </p:cBhvr>
                                    </p:animEffect>
                                    <p:animScale>
                                      <p:cBhvr>
                                        <p:cTn id="43" dur="250" autoRev="1" fill="hold"/>
                                        <p:tgtEl>
                                          <p:spTgt spid="68"/>
                                        </p:tgtEl>
                                      </p:cBhvr>
                                      <p:by x="105000" y="105000"/>
                                    </p:animScale>
                                  </p:childTnLst>
                                </p:cTn>
                              </p:par>
                            </p:childTnLst>
                          </p:cTn>
                        </p:par>
                      </p:childTnLst>
                    </p:cTn>
                  </p:par>
                </p:childTnLst>
              </p:cTn>
              <p:nextCondLst>
                <p:cond evt="onClick" delay="0">
                  <p:tgtEl>
                    <p:spTgt spid="68"/>
                  </p:tgtEl>
                </p:cond>
              </p:nextCondLst>
            </p:seq>
            <p:seq concurrent="1" nextAc="seek">
              <p:cTn id="44" restart="whenNotActive" fill="hold" evtFilter="cancelBubble" nodeType="interactiveSeq">
                <p:stCondLst>
                  <p:cond evt="onClick" delay="0">
                    <p:tgtEl>
                      <p:spTgt spid="69"/>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69"/>
                                        </p:tgtEl>
                                        <p:attrNameLst>
                                          <p:attrName>fillcolor</p:attrName>
                                        </p:attrNameLst>
                                      </p:cBhvr>
                                      <p:to>
                                        <a:srgbClr val="D99694"/>
                                      </p:to>
                                    </p:animClr>
                                    <p:set>
                                      <p:cBhvr>
                                        <p:cTn id="49" dur="500" fill="hold"/>
                                        <p:tgtEl>
                                          <p:spTgt spid="69"/>
                                        </p:tgtEl>
                                        <p:attrNameLst>
                                          <p:attrName>fill.type</p:attrName>
                                        </p:attrNameLst>
                                      </p:cBhvr>
                                      <p:to>
                                        <p:strVal val="solid"/>
                                      </p:to>
                                    </p:set>
                                    <p:set>
                                      <p:cBhvr>
                                        <p:cTn id="50" dur="500" fill="hold"/>
                                        <p:tgtEl>
                                          <p:spTgt spid="69"/>
                                        </p:tgtEl>
                                        <p:attrNameLst>
                                          <p:attrName>fill.on</p:attrName>
                                        </p:attrNameLst>
                                      </p:cBhvr>
                                      <p:to>
                                        <p:strVal val="true"/>
                                      </p:to>
                                    </p:set>
                                  </p:childTnLst>
                                </p:cTn>
                              </p:par>
                              <p:par>
                                <p:cTn id="51" presetID="1" presetClass="mediacall" presetSubtype="0" fill="hold" nodeType="withEffect">
                                  <p:stCondLst>
                                    <p:cond delay="0"/>
                                  </p:stCondLst>
                                  <p:childTnLst>
                                    <p:cmd type="call" cmd="playFrom(0.0)">
                                      <p:cBhvr>
                                        <p:cTn id="52" dur="862" fill="hold"/>
                                        <p:tgtEl>
                                          <p:spTgt spid="75"/>
                                        </p:tgtEl>
                                      </p:cBhvr>
                                    </p:cmd>
                                  </p:childTnLst>
                                </p:cTn>
                              </p:par>
                              <p:par>
                                <p:cTn id="53" presetID="1" presetClass="entr" presetSubtype="0" fill="hold" nodeType="withEffect">
                                  <p:stCondLst>
                                    <p:cond delay="0"/>
                                  </p:stCondLst>
                                  <p:childTnLst>
                                    <p:set>
                                      <p:cBhvr>
                                        <p:cTn id="54" dur="1" fill="hold">
                                          <p:stCondLst>
                                            <p:cond delay="9"/>
                                          </p:stCondLst>
                                        </p:cTn>
                                        <p:tgtEl>
                                          <p:spTgt spid="73"/>
                                        </p:tgtEl>
                                        <p:attrNameLst>
                                          <p:attrName>style.visibility</p:attrName>
                                        </p:attrNameLst>
                                      </p:cBhvr>
                                      <p:to>
                                        <p:strVal val="visible"/>
                                      </p:to>
                                    </p:set>
                                  </p:childTnLst>
                                </p:cTn>
                              </p:par>
                              <p:par>
                                <p:cTn id="55" presetID="26" presetClass="emph" presetSubtype="0" repeatCount="4000" fill="hold" grpId="0" nodeType="withEffect">
                                  <p:stCondLst>
                                    <p:cond delay="0"/>
                                  </p:stCondLst>
                                  <p:childTnLst>
                                    <p:animEffect transition="out" filter="fade">
                                      <p:cBhvr>
                                        <p:cTn id="56" dur="500" tmFilter="0, 0; .2, .5; .8, .5; 1, 0"/>
                                        <p:tgtEl>
                                          <p:spTgt spid="69"/>
                                        </p:tgtEl>
                                      </p:cBhvr>
                                    </p:animEffect>
                                    <p:animScale>
                                      <p:cBhvr>
                                        <p:cTn id="57" dur="250" autoRev="1" fill="hold"/>
                                        <p:tgtEl>
                                          <p:spTgt spid="69"/>
                                        </p:tgtEl>
                                      </p:cBhvr>
                                      <p:by x="105000" y="105000"/>
                                    </p:animScale>
                                  </p:childTnLst>
                                </p:cTn>
                              </p:par>
                            </p:childTnLst>
                          </p:cTn>
                        </p:par>
                      </p:childTnLst>
                    </p:cTn>
                  </p:par>
                </p:childTnLst>
              </p:cTn>
              <p:nextCondLst>
                <p:cond evt="onClick" delay="0">
                  <p:tgtEl>
                    <p:spTgt spid="69"/>
                  </p:tgtEl>
                </p:cond>
              </p:nextCondLst>
            </p:seq>
            <p:audio>
              <p:cMediaNode vol="80000">
                <p:cTn id="58" fill="hold" display="0">
                  <p:stCondLst>
                    <p:cond delay="indefinite"/>
                  </p:stCondLst>
                  <p:endCondLst>
                    <p:cond evt="onStopAudio" delay="0">
                      <p:tgtEl>
                        <p:sldTgt/>
                      </p:tgtEl>
                    </p:cond>
                  </p:endCondLst>
                </p:cTn>
                <p:tgtEl>
                  <p:spTgt spid="70"/>
                </p:tgtEl>
              </p:cMediaNode>
            </p:audio>
            <p:audio>
              <p:cMediaNode vol="80000">
                <p:cTn id="59" fill="hold" display="0">
                  <p:stCondLst>
                    <p:cond delay="indefinite"/>
                  </p:stCondLst>
                  <p:endCondLst>
                    <p:cond evt="onStopAudio" delay="0">
                      <p:tgtEl>
                        <p:sldTgt/>
                      </p:tgtEl>
                    </p:cond>
                  </p:endCondLst>
                </p:cTn>
                <p:tgtEl>
                  <p:spTgt spid="75"/>
                </p:tgtEl>
              </p:cMediaNode>
            </p:audio>
          </p:childTnLst>
        </p:cTn>
      </p:par>
    </p:tnLst>
    <p:bldLst>
      <p:bldP spid="66" grpId="0" animBg="1"/>
      <p:bldP spid="67" grpId="0" animBg="1"/>
      <p:bldP spid="68" grpId="0" animBg="1"/>
      <p:bldP spid="69"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7" name="Google Shape;437;p38"/>
          <p:cNvSpPr txBox="1">
            <a:spLocks noGrp="1"/>
          </p:cNvSpPr>
          <p:nvPr>
            <p:ph type="sldNum" idx="12"/>
          </p:nvPr>
        </p:nvSpPr>
        <p:spPr>
          <a:xfrm>
            <a:off x="8404375" y="4693376"/>
            <a:ext cx="548700" cy="300300"/>
          </a:xfrm>
          <a:prstGeom prst="rect">
            <a:avLst/>
          </a:prstGeom>
        </p:spPr>
        <p:txBody>
          <a:bodyPr spcFirstLastPara="1" wrap="square" lIns="0" tIns="0" rIns="0" bIns="0" anchor="ctr" anchorCtr="0">
            <a:noAutofit/>
          </a:bodyPr>
          <a:lstStyle/>
          <a:p>
            <a:fld id="{00000000-1234-1234-1234-123412341234}" type="slidenum">
              <a:rPr lang="en">
                <a:solidFill>
                  <a:srgbClr val="7F8B91"/>
                </a:solidFill>
              </a:rPr>
              <a:pPr/>
              <a:t>67</a:t>
            </a:fld>
            <a:endParaRPr>
              <a:solidFill>
                <a:srgbClr val="7F8B91"/>
              </a:solidFill>
            </a:endParaRPr>
          </a:p>
        </p:txBody>
      </p:sp>
      <p:sp>
        <p:nvSpPr>
          <p:cNvPr id="438" name="Google Shape;438;p38"/>
          <p:cNvSpPr/>
          <p:nvPr/>
        </p:nvSpPr>
        <p:spPr>
          <a:xfrm rot="487996">
            <a:off x="7585847" y="3752116"/>
            <a:ext cx="990929" cy="876180"/>
          </a:xfrm>
          <a:custGeom>
            <a:avLst/>
            <a:gdLst/>
            <a:ahLst/>
            <a:cxnLst/>
            <a:rect l="l" t="t" r="r" b="b"/>
            <a:pathLst>
              <a:path w="17228" h="15233" extrusionOk="0">
                <a:moveTo>
                  <a:pt x="3918" y="535"/>
                </a:moveTo>
                <a:lnTo>
                  <a:pt x="4380" y="584"/>
                </a:lnTo>
                <a:lnTo>
                  <a:pt x="4842" y="657"/>
                </a:lnTo>
                <a:lnTo>
                  <a:pt x="5280" y="779"/>
                </a:lnTo>
                <a:lnTo>
                  <a:pt x="5767" y="973"/>
                </a:lnTo>
                <a:lnTo>
                  <a:pt x="6253" y="1192"/>
                </a:lnTo>
                <a:lnTo>
                  <a:pt x="6716" y="1436"/>
                </a:lnTo>
                <a:lnTo>
                  <a:pt x="7154" y="1728"/>
                </a:lnTo>
                <a:lnTo>
                  <a:pt x="7446" y="1898"/>
                </a:lnTo>
                <a:lnTo>
                  <a:pt x="7762" y="2117"/>
                </a:lnTo>
                <a:lnTo>
                  <a:pt x="7908" y="2239"/>
                </a:lnTo>
                <a:lnTo>
                  <a:pt x="8054" y="2385"/>
                </a:lnTo>
                <a:lnTo>
                  <a:pt x="8200" y="2531"/>
                </a:lnTo>
                <a:lnTo>
                  <a:pt x="8297" y="2677"/>
                </a:lnTo>
                <a:lnTo>
                  <a:pt x="8297" y="2774"/>
                </a:lnTo>
                <a:lnTo>
                  <a:pt x="8297" y="2847"/>
                </a:lnTo>
                <a:lnTo>
                  <a:pt x="8346" y="2920"/>
                </a:lnTo>
                <a:lnTo>
                  <a:pt x="8395" y="2993"/>
                </a:lnTo>
                <a:lnTo>
                  <a:pt x="8395" y="3115"/>
                </a:lnTo>
                <a:lnTo>
                  <a:pt x="8419" y="3188"/>
                </a:lnTo>
                <a:lnTo>
                  <a:pt x="8468" y="3212"/>
                </a:lnTo>
                <a:lnTo>
                  <a:pt x="8541" y="3212"/>
                </a:lnTo>
                <a:lnTo>
                  <a:pt x="8589" y="3188"/>
                </a:lnTo>
                <a:lnTo>
                  <a:pt x="8711" y="3066"/>
                </a:lnTo>
                <a:lnTo>
                  <a:pt x="8784" y="2920"/>
                </a:lnTo>
                <a:lnTo>
                  <a:pt x="8833" y="2774"/>
                </a:lnTo>
                <a:lnTo>
                  <a:pt x="8808" y="2628"/>
                </a:lnTo>
                <a:lnTo>
                  <a:pt x="8930" y="2482"/>
                </a:lnTo>
                <a:lnTo>
                  <a:pt x="9076" y="2360"/>
                </a:lnTo>
                <a:lnTo>
                  <a:pt x="9441" y="2093"/>
                </a:lnTo>
                <a:lnTo>
                  <a:pt x="10001" y="1728"/>
                </a:lnTo>
                <a:lnTo>
                  <a:pt x="10439" y="1460"/>
                </a:lnTo>
                <a:lnTo>
                  <a:pt x="10925" y="1192"/>
                </a:lnTo>
                <a:lnTo>
                  <a:pt x="11412" y="949"/>
                </a:lnTo>
                <a:lnTo>
                  <a:pt x="11899" y="754"/>
                </a:lnTo>
                <a:lnTo>
                  <a:pt x="12045" y="681"/>
                </a:lnTo>
                <a:lnTo>
                  <a:pt x="12215" y="657"/>
                </a:lnTo>
                <a:lnTo>
                  <a:pt x="12580" y="608"/>
                </a:lnTo>
                <a:lnTo>
                  <a:pt x="12945" y="633"/>
                </a:lnTo>
                <a:lnTo>
                  <a:pt x="13286" y="633"/>
                </a:lnTo>
                <a:lnTo>
                  <a:pt x="13626" y="657"/>
                </a:lnTo>
                <a:lnTo>
                  <a:pt x="13967" y="730"/>
                </a:lnTo>
                <a:lnTo>
                  <a:pt x="14283" y="803"/>
                </a:lnTo>
                <a:lnTo>
                  <a:pt x="14599" y="925"/>
                </a:lnTo>
                <a:lnTo>
                  <a:pt x="14551" y="998"/>
                </a:lnTo>
                <a:lnTo>
                  <a:pt x="14526" y="1095"/>
                </a:lnTo>
                <a:lnTo>
                  <a:pt x="14551" y="1144"/>
                </a:lnTo>
                <a:lnTo>
                  <a:pt x="14575" y="1192"/>
                </a:lnTo>
                <a:lnTo>
                  <a:pt x="14624" y="1217"/>
                </a:lnTo>
                <a:lnTo>
                  <a:pt x="14672" y="1217"/>
                </a:lnTo>
                <a:lnTo>
                  <a:pt x="14770" y="1168"/>
                </a:lnTo>
                <a:lnTo>
                  <a:pt x="14867" y="1119"/>
                </a:lnTo>
                <a:lnTo>
                  <a:pt x="14964" y="1095"/>
                </a:lnTo>
                <a:lnTo>
                  <a:pt x="15135" y="1192"/>
                </a:lnTo>
                <a:lnTo>
                  <a:pt x="15062" y="1265"/>
                </a:lnTo>
                <a:lnTo>
                  <a:pt x="15013" y="1338"/>
                </a:lnTo>
                <a:lnTo>
                  <a:pt x="15013" y="1436"/>
                </a:lnTo>
                <a:lnTo>
                  <a:pt x="15037" y="1509"/>
                </a:lnTo>
                <a:lnTo>
                  <a:pt x="15110" y="1533"/>
                </a:lnTo>
                <a:lnTo>
                  <a:pt x="15208" y="1533"/>
                </a:lnTo>
                <a:lnTo>
                  <a:pt x="15427" y="1411"/>
                </a:lnTo>
                <a:lnTo>
                  <a:pt x="15573" y="1509"/>
                </a:lnTo>
                <a:lnTo>
                  <a:pt x="15451" y="1679"/>
                </a:lnTo>
                <a:lnTo>
                  <a:pt x="15378" y="1849"/>
                </a:lnTo>
                <a:lnTo>
                  <a:pt x="15378" y="1995"/>
                </a:lnTo>
                <a:lnTo>
                  <a:pt x="15378" y="2044"/>
                </a:lnTo>
                <a:lnTo>
                  <a:pt x="15427" y="2068"/>
                </a:lnTo>
                <a:lnTo>
                  <a:pt x="15524" y="2068"/>
                </a:lnTo>
                <a:lnTo>
                  <a:pt x="15597" y="2020"/>
                </a:lnTo>
                <a:lnTo>
                  <a:pt x="15743" y="1898"/>
                </a:lnTo>
                <a:lnTo>
                  <a:pt x="15840" y="1801"/>
                </a:lnTo>
                <a:lnTo>
                  <a:pt x="15986" y="1971"/>
                </a:lnTo>
                <a:lnTo>
                  <a:pt x="15865" y="2093"/>
                </a:lnTo>
                <a:lnTo>
                  <a:pt x="15767" y="2239"/>
                </a:lnTo>
                <a:lnTo>
                  <a:pt x="15694" y="2385"/>
                </a:lnTo>
                <a:lnTo>
                  <a:pt x="15670" y="2458"/>
                </a:lnTo>
                <a:lnTo>
                  <a:pt x="15670" y="2531"/>
                </a:lnTo>
                <a:lnTo>
                  <a:pt x="15719" y="2506"/>
                </a:lnTo>
                <a:lnTo>
                  <a:pt x="15792" y="2482"/>
                </a:lnTo>
                <a:lnTo>
                  <a:pt x="15889" y="2433"/>
                </a:lnTo>
                <a:lnTo>
                  <a:pt x="15986" y="2360"/>
                </a:lnTo>
                <a:lnTo>
                  <a:pt x="16157" y="2239"/>
                </a:lnTo>
                <a:lnTo>
                  <a:pt x="16327" y="2579"/>
                </a:lnTo>
                <a:lnTo>
                  <a:pt x="16157" y="2701"/>
                </a:lnTo>
                <a:lnTo>
                  <a:pt x="15913" y="2944"/>
                </a:lnTo>
                <a:lnTo>
                  <a:pt x="15792" y="3066"/>
                </a:lnTo>
                <a:lnTo>
                  <a:pt x="15694" y="3212"/>
                </a:lnTo>
                <a:lnTo>
                  <a:pt x="15694" y="3261"/>
                </a:lnTo>
                <a:lnTo>
                  <a:pt x="15694" y="3309"/>
                </a:lnTo>
                <a:lnTo>
                  <a:pt x="15743" y="3334"/>
                </a:lnTo>
                <a:lnTo>
                  <a:pt x="15792" y="3334"/>
                </a:lnTo>
                <a:lnTo>
                  <a:pt x="15938" y="3285"/>
                </a:lnTo>
                <a:lnTo>
                  <a:pt x="16059" y="3212"/>
                </a:lnTo>
                <a:lnTo>
                  <a:pt x="16327" y="3017"/>
                </a:lnTo>
                <a:lnTo>
                  <a:pt x="16449" y="2944"/>
                </a:lnTo>
                <a:lnTo>
                  <a:pt x="16570" y="3431"/>
                </a:lnTo>
                <a:lnTo>
                  <a:pt x="16497" y="3480"/>
                </a:lnTo>
                <a:lnTo>
                  <a:pt x="16400" y="3553"/>
                </a:lnTo>
                <a:lnTo>
                  <a:pt x="16303" y="3650"/>
                </a:lnTo>
                <a:lnTo>
                  <a:pt x="16181" y="3747"/>
                </a:lnTo>
                <a:lnTo>
                  <a:pt x="15962" y="3893"/>
                </a:lnTo>
                <a:lnTo>
                  <a:pt x="15889" y="3991"/>
                </a:lnTo>
                <a:lnTo>
                  <a:pt x="15816" y="4112"/>
                </a:lnTo>
                <a:lnTo>
                  <a:pt x="15792" y="4137"/>
                </a:lnTo>
                <a:lnTo>
                  <a:pt x="15816" y="4185"/>
                </a:lnTo>
                <a:lnTo>
                  <a:pt x="15865" y="4210"/>
                </a:lnTo>
                <a:lnTo>
                  <a:pt x="15889" y="4185"/>
                </a:lnTo>
                <a:lnTo>
                  <a:pt x="16254" y="4064"/>
                </a:lnTo>
                <a:lnTo>
                  <a:pt x="16449" y="3966"/>
                </a:lnTo>
                <a:lnTo>
                  <a:pt x="16643" y="3869"/>
                </a:lnTo>
                <a:lnTo>
                  <a:pt x="16643" y="4039"/>
                </a:lnTo>
                <a:lnTo>
                  <a:pt x="16668" y="4185"/>
                </a:lnTo>
                <a:lnTo>
                  <a:pt x="16546" y="4234"/>
                </a:lnTo>
                <a:lnTo>
                  <a:pt x="16424" y="4283"/>
                </a:lnTo>
                <a:lnTo>
                  <a:pt x="16205" y="4404"/>
                </a:lnTo>
                <a:lnTo>
                  <a:pt x="15962" y="4575"/>
                </a:lnTo>
                <a:lnTo>
                  <a:pt x="15840" y="4672"/>
                </a:lnTo>
                <a:lnTo>
                  <a:pt x="15719" y="4769"/>
                </a:lnTo>
                <a:lnTo>
                  <a:pt x="15719" y="4842"/>
                </a:lnTo>
                <a:lnTo>
                  <a:pt x="15743" y="4867"/>
                </a:lnTo>
                <a:lnTo>
                  <a:pt x="15767" y="4867"/>
                </a:lnTo>
                <a:lnTo>
                  <a:pt x="16059" y="4818"/>
                </a:lnTo>
                <a:lnTo>
                  <a:pt x="16351" y="4721"/>
                </a:lnTo>
                <a:lnTo>
                  <a:pt x="16692" y="4623"/>
                </a:lnTo>
                <a:lnTo>
                  <a:pt x="16668" y="4940"/>
                </a:lnTo>
                <a:lnTo>
                  <a:pt x="16668" y="5256"/>
                </a:lnTo>
                <a:lnTo>
                  <a:pt x="16449" y="5280"/>
                </a:lnTo>
                <a:lnTo>
                  <a:pt x="16230" y="5329"/>
                </a:lnTo>
                <a:lnTo>
                  <a:pt x="16059" y="5378"/>
                </a:lnTo>
                <a:lnTo>
                  <a:pt x="15889" y="5426"/>
                </a:lnTo>
                <a:lnTo>
                  <a:pt x="15548" y="5572"/>
                </a:lnTo>
                <a:lnTo>
                  <a:pt x="15548" y="5597"/>
                </a:lnTo>
                <a:lnTo>
                  <a:pt x="15573" y="5621"/>
                </a:lnTo>
                <a:lnTo>
                  <a:pt x="15816" y="5645"/>
                </a:lnTo>
                <a:lnTo>
                  <a:pt x="16084" y="5670"/>
                </a:lnTo>
                <a:lnTo>
                  <a:pt x="16351" y="5694"/>
                </a:lnTo>
                <a:lnTo>
                  <a:pt x="16619" y="5694"/>
                </a:lnTo>
                <a:lnTo>
                  <a:pt x="16546" y="6010"/>
                </a:lnTo>
                <a:lnTo>
                  <a:pt x="16473" y="6327"/>
                </a:lnTo>
                <a:lnTo>
                  <a:pt x="16351" y="6278"/>
                </a:lnTo>
                <a:lnTo>
                  <a:pt x="16205" y="6229"/>
                </a:lnTo>
                <a:lnTo>
                  <a:pt x="15938" y="6181"/>
                </a:lnTo>
                <a:lnTo>
                  <a:pt x="15670" y="6156"/>
                </a:lnTo>
                <a:lnTo>
                  <a:pt x="15402" y="6156"/>
                </a:lnTo>
                <a:lnTo>
                  <a:pt x="15354" y="6205"/>
                </a:lnTo>
                <a:lnTo>
                  <a:pt x="15354" y="6254"/>
                </a:lnTo>
                <a:lnTo>
                  <a:pt x="15378" y="6327"/>
                </a:lnTo>
                <a:lnTo>
                  <a:pt x="15427" y="6375"/>
                </a:lnTo>
                <a:lnTo>
                  <a:pt x="15500" y="6424"/>
                </a:lnTo>
                <a:lnTo>
                  <a:pt x="15573" y="6472"/>
                </a:lnTo>
                <a:lnTo>
                  <a:pt x="15743" y="6521"/>
                </a:lnTo>
                <a:lnTo>
                  <a:pt x="15889" y="6545"/>
                </a:lnTo>
                <a:lnTo>
                  <a:pt x="16108" y="6618"/>
                </a:lnTo>
                <a:lnTo>
                  <a:pt x="16351" y="6691"/>
                </a:lnTo>
                <a:lnTo>
                  <a:pt x="16376" y="6716"/>
                </a:lnTo>
                <a:lnTo>
                  <a:pt x="16254" y="7032"/>
                </a:lnTo>
                <a:lnTo>
                  <a:pt x="16084" y="7008"/>
                </a:lnTo>
                <a:lnTo>
                  <a:pt x="15889" y="6959"/>
                </a:lnTo>
                <a:lnTo>
                  <a:pt x="15524" y="6862"/>
                </a:lnTo>
                <a:lnTo>
                  <a:pt x="15329" y="6837"/>
                </a:lnTo>
                <a:lnTo>
                  <a:pt x="15159" y="6837"/>
                </a:lnTo>
                <a:lnTo>
                  <a:pt x="14964" y="6862"/>
                </a:lnTo>
                <a:lnTo>
                  <a:pt x="14794" y="6935"/>
                </a:lnTo>
                <a:lnTo>
                  <a:pt x="14770" y="6983"/>
                </a:lnTo>
                <a:lnTo>
                  <a:pt x="14770" y="7008"/>
                </a:lnTo>
                <a:lnTo>
                  <a:pt x="14770" y="7056"/>
                </a:lnTo>
                <a:lnTo>
                  <a:pt x="14818" y="7081"/>
                </a:lnTo>
                <a:lnTo>
                  <a:pt x="15135" y="7178"/>
                </a:lnTo>
                <a:lnTo>
                  <a:pt x="15451" y="7300"/>
                </a:lnTo>
                <a:lnTo>
                  <a:pt x="15767" y="7397"/>
                </a:lnTo>
                <a:lnTo>
                  <a:pt x="16084" y="7470"/>
                </a:lnTo>
                <a:lnTo>
                  <a:pt x="15889" y="7884"/>
                </a:lnTo>
                <a:lnTo>
                  <a:pt x="15719" y="7786"/>
                </a:lnTo>
                <a:lnTo>
                  <a:pt x="15524" y="7738"/>
                </a:lnTo>
                <a:lnTo>
                  <a:pt x="15183" y="7665"/>
                </a:lnTo>
                <a:lnTo>
                  <a:pt x="14940" y="7616"/>
                </a:lnTo>
                <a:lnTo>
                  <a:pt x="14721" y="7567"/>
                </a:lnTo>
                <a:lnTo>
                  <a:pt x="14502" y="7543"/>
                </a:lnTo>
                <a:lnTo>
                  <a:pt x="14259" y="7567"/>
                </a:lnTo>
                <a:lnTo>
                  <a:pt x="14210" y="7592"/>
                </a:lnTo>
                <a:lnTo>
                  <a:pt x="14186" y="7640"/>
                </a:lnTo>
                <a:lnTo>
                  <a:pt x="14186" y="7689"/>
                </a:lnTo>
                <a:lnTo>
                  <a:pt x="14234" y="7713"/>
                </a:lnTo>
                <a:lnTo>
                  <a:pt x="14721" y="7884"/>
                </a:lnTo>
                <a:lnTo>
                  <a:pt x="15183" y="8078"/>
                </a:lnTo>
                <a:lnTo>
                  <a:pt x="15427" y="8151"/>
                </a:lnTo>
                <a:lnTo>
                  <a:pt x="15573" y="8176"/>
                </a:lnTo>
                <a:lnTo>
                  <a:pt x="15694" y="8200"/>
                </a:lnTo>
                <a:lnTo>
                  <a:pt x="15427" y="8638"/>
                </a:lnTo>
                <a:lnTo>
                  <a:pt x="15378" y="8614"/>
                </a:lnTo>
                <a:lnTo>
                  <a:pt x="14818" y="8565"/>
                </a:lnTo>
                <a:lnTo>
                  <a:pt x="14551" y="8516"/>
                </a:lnTo>
                <a:lnTo>
                  <a:pt x="14283" y="8468"/>
                </a:lnTo>
                <a:lnTo>
                  <a:pt x="13821" y="8370"/>
                </a:lnTo>
                <a:lnTo>
                  <a:pt x="13578" y="8322"/>
                </a:lnTo>
                <a:lnTo>
                  <a:pt x="13334" y="8322"/>
                </a:lnTo>
                <a:lnTo>
                  <a:pt x="13310" y="8346"/>
                </a:lnTo>
                <a:lnTo>
                  <a:pt x="13286" y="8370"/>
                </a:lnTo>
                <a:lnTo>
                  <a:pt x="13286" y="8395"/>
                </a:lnTo>
                <a:lnTo>
                  <a:pt x="13310" y="8419"/>
                </a:lnTo>
                <a:lnTo>
                  <a:pt x="13553" y="8541"/>
                </a:lnTo>
                <a:lnTo>
                  <a:pt x="13821" y="8638"/>
                </a:lnTo>
                <a:lnTo>
                  <a:pt x="14332" y="8808"/>
                </a:lnTo>
                <a:lnTo>
                  <a:pt x="14551" y="8857"/>
                </a:lnTo>
                <a:lnTo>
                  <a:pt x="14770" y="8906"/>
                </a:lnTo>
                <a:lnTo>
                  <a:pt x="15013" y="8930"/>
                </a:lnTo>
                <a:lnTo>
                  <a:pt x="15232" y="8930"/>
                </a:lnTo>
                <a:lnTo>
                  <a:pt x="14818" y="9465"/>
                </a:lnTo>
                <a:lnTo>
                  <a:pt x="14648" y="9417"/>
                </a:lnTo>
                <a:lnTo>
                  <a:pt x="14453" y="9368"/>
                </a:lnTo>
                <a:lnTo>
                  <a:pt x="14088" y="9319"/>
                </a:lnTo>
                <a:lnTo>
                  <a:pt x="13797" y="9271"/>
                </a:lnTo>
                <a:lnTo>
                  <a:pt x="13480" y="9198"/>
                </a:lnTo>
                <a:lnTo>
                  <a:pt x="13188" y="9100"/>
                </a:lnTo>
                <a:lnTo>
                  <a:pt x="12921" y="8979"/>
                </a:lnTo>
                <a:lnTo>
                  <a:pt x="12872" y="8979"/>
                </a:lnTo>
                <a:lnTo>
                  <a:pt x="12872" y="9027"/>
                </a:lnTo>
                <a:lnTo>
                  <a:pt x="12945" y="9125"/>
                </a:lnTo>
                <a:lnTo>
                  <a:pt x="13018" y="9222"/>
                </a:lnTo>
                <a:lnTo>
                  <a:pt x="13115" y="9319"/>
                </a:lnTo>
                <a:lnTo>
                  <a:pt x="13213" y="9392"/>
                </a:lnTo>
                <a:lnTo>
                  <a:pt x="13432" y="9490"/>
                </a:lnTo>
                <a:lnTo>
                  <a:pt x="13675" y="9587"/>
                </a:lnTo>
                <a:lnTo>
                  <a:pt x="13991" y="9684"/>
                </a:lnTo>
                <a:lnTo>
                  <a:pt x="14332" y="9733"/>
                </a:lnTo>
                <a:lnTo>
                  <a:pt x="14551" y="9806"/>
                </a:lnTo>
                <a:lnTo>
                  <a:pt x="14186" y="10195"/>
                </a:lnTo>
                <a:lnTo>
                  <a:pt x="14137" y="10098"/>
                </a:lnTo>
                <a:lnTo>
                  <a:pt x="14064" y="10049"/>
                </a:lnTo>
                <a:lnTo>
                  <a:pt x="13651" y="9928"/>
                </a:lnTo>
                <a:lnTo>
                  <a:pt x="13213" y="9782"/>
                </a:lnTo>
                <a:lnTo>
                  <a:pt x="12799" y="9660"/>
                </a:lnTo>
                <a:lnTo>
                  <a:pt x="12580" y="9611"/>
                </a:lnTo>
                <a:lnTo>
                  <a:pt x="12337" y="9611"/>
                </a:lnTo>
                <a:lnTo>
                  <a:pt x="12337" y="9636"/>
                </a:lnTo>
                <a:lnTo>
                  <a:pt x="12337" y="9660"/>
                </a:lnTo>
                <a:lnTo>
                  <a:pt x="12702" y="9903"/>
                </a:lnTo>
                <a:lnTo>
                  <a:pt x="13115" y="10122"/>
                </a:lnTo>
                <a:lnTo>
                  <a:pt x="13529" y="10293"/>
                </a:lnTo>
                <a:lnTo>
                  <a:pt x="13967" y="10439"/>
                </a:lnTo>
                <a:lnTo>
                  <a:pt x="13505" y="10877"/>
                </a:lnTo>
                <a:lnTo>
                  <a:pt x="13286" y="10804"/>
                </a:lnTo>
                <a:lnTo>
                  <a:pt x="13042" y="10731"/>
                </a:lnTo>
                <a:lnTo>
                  <a:pt x="12799" y="10658"/>
                </a:lnTo>
                <a:lnTo>
                  <a:pt x="12580" y="10585"/>
                </a:lnTo>
                <a:lnTo>
                  <a:pt x="12045" y="10341"/>
                </a:lnTo>
                <a:lnTo>
                  <a:pt x="11777" y="10244"/>
                </a:lnTo>
                <a:lnTo>
                  <a:pt x="11631" y="10220"/>
                </a:lnTo>
                <a:lnTo>
                  <a:pt x="11485" y="10195"/>
                </a:lnTo>
                <a:lnTo>
                  <a:pt x="11436" y="10220"/>
                </a:lnTo>
                <a:lnTo>
                  <a:pt x="11436" y="10244"/>
                </a:lnTo>
                <a:lnTo>
                  <a:pt x="11412" y="10268"/>
                </a:lnTo>
                <a:lnTo>
                  <a:pt x="11436" y="10317"/>
                </a:lnTo>
                <a:lnTo>
                  <a:pt x="11680" y="10512"/>
                </a:lnTo>
                <a:lnTo>
                  <a:pt x="11972" y="10706"/>
                </a:lnTo>
                <a:lnTo>
                  <a:pt x="12264" y="10852"/>
                </a:lnTo>
                <a:lnTo>
                  <a:pt x="12556" y="10998"/>
                </a:lnTo>
                <a:lnTo>
                  <a:pt x="12848" y="11120"/>
                </a:lnTo>
                <a:lnTo>
                  <a:pt x="12994" y="11169"/>
                </a:lnTo>
                <a:lnTo>
                  <a:pt x="13164" y="11193"/>
                </a:lnTo>
                <a:lnTo>
                  <a:pt x="12799" y="11509"/>
                </a:lnTo>
                <a:lnTo>
                  <a:pt x="12702" y="11461"/>
                </a:lnTo>
                <a:lnTo>
                  <a:pt x="12580" y="11412"/>
                </a:lnTo>
                <a:lnTo>
                  <a:pt x="12337" y="11363"/>
                </a:lnTo>
                <a:lnTo>
                  <a:pt x="12069" y="11315"/>
                </a:lnTo>
                <a:lnTo>
                  <a:pt x="11826" y="11266"/>
                </a:lnTo>
                <a:lnTo>
                  <a:pt x="11315" y="11071"/>
                </a:lnTo>
                <a:lnTo>
                  <a:pt x="11047" y="10998"/>
                </a:lnTo>
                <a:lnTo>
                  <a:pt x="10901" y="10974"/>
                </a:lnTo>
                <a:lnTo>
                  <a:pt x="10755" y="10974"/>
                </a:lnTo>
                <a:lnTo>
                  <a:pt x="10706" y="10998"/>
                </a:lnTo>
                <a:lnTo>
                  <a:pt x="10682" y="11023"/>
                </a:lnTo>
                <a:lnTo>
                  <a:pt x="10682" y="11071"/>
                </a:lnTo>
                <a:lnTo>
                  <a:pt x="10706" y="11096"/>
                </a:lnTo>
                <a:lnTo>
                  <a:pt x="10828" y="11217"/>
                </a:lnTo>
                <a:lnTo>
                  <a:pt x="10998" y="11339"/>
                </a:lnTo>
                <a:lnTo>
                  <a:pt x="11217" y="11461"/>
                </a:lnTo>
                <a:lnTo>
                  <a:pt x="11436" y="11582"/>
                </a:lnTo>
                <a:lnTo>
                  <a:pt x="11655" y="11704"/>
                </a:lnTo>
                <a:lnTo>
                  <a:pt x="11899" y="11777"/>
                </a:lnTo>
                <a:lnTo>
                  <a:pt x="12142" y="11826"/>
                </a:lnTo>
                <a:lnTo>
                  <a:pt x="12385" y="11874"/>
                </a:lnTo>
                <a:lnTo>
                  <a:pt x="12045" y="12142"/>
                </a:lnTo>
                <a:lnTo>
                  <a:pt x="11874" y="12093"/>
                </a:lnTo>
                <a:lnTo>
                  <a:pt x="11704" y="12045"/>
                </a:lnTo>
                <a:lnTo>
                  <a:pt x="11412" y="11996"/>
                </a:lnTo>
                <a:lnTo>
                  <a:pt x="11242" y="11947"/>
                </a:lnTo>
                <a:lnTo>
                  <a:pt x="11071" y="11850"/>
                </a:lnTo>
                <a:lnTo>
                  <a:pt x="10682" y="11680"/>
                </a:lnTo>
                <a:lnTo>
                  <a:pt x="10487" y="11582"/>
                </a:lnTo>
                <a:lnTo>
                  <a:pt x="10293" y="11534"/>
                </a:lnTo>
                <a:lnTo>
                  <a:pt x="10098" y="11509"/>
                </a:lnTo>
                <a:lnTo>
                  <a:pt x="9903" y="11534"/>
                </a:lnTo>
                <a:lnTo>
                  <a:pt x="9879" y="11534"/>
                </a:lnTo>
                <a:lnTo>
                  <a:pt x="9879" y="11558"/>
                </a:lnTo>
                <a:lnTo>
                  <a:pt x="9879" y="11631"/>
                </a:lnTo>
                <a:lnTo>
                  <a:pt x="9976" y="11728"/>
                </a:lnTo>
                <a:lnTo>
                  <a:pt x="10098" y="11826"/>
                </a:lnTo>
                <a:lnTo>
                  <a:pt x="10366" y="11972"/>
                </a:lnTo>
                <a:lnTo>
                  <a:pt x="10925" y="12215"/>
                </a:lnTo>
                <a:lnTo>
                  <a:pt x="11266" y="12361"/>
                </a:lnTo>
                <a:lnTo>
                  <a:pt x="11607" y="12483"/>
                </a:lnTo>
                <a:lnTo>
                  <a:pt x="11169" y="12799"/>
                </a:lnTo>
                <a:lnTo>
                  <a:pt x="10925" y="12726"/>
                </a:lnTo>
                <a:lnTo>
                  <a:pt x="10585" y="12604"/>
                </a:lnTo>
                <a:lnTo>
                  <a:pt x="10244" y="12458"/>
                </a:lnTo>
                <a:lnTo>
                  <a:pt x="9782" y="12239"/>
                </a:lnTo>
                <a:lnTo>
                  <a:pt x="9538" y="12142"/>
                </a:lnTo>
                <a:lnTo>
                  <a:pt x="9417" y="12118"/>
                </a:lnTo>
                <a:lnTo>
                  <a:pt x="9295" y="12118"/>
                </a:lnTo>
                <a:lnTo>
                  <a:pt x="9271" y="12142"/>
                </a:lnTo>
                <a:lnTo>
                  <a:pt x="9271" y="12191"/>
                </a:lnTo>
                <a:lnTo>
                  <a:pt x="9344" y="12312"/>
                </a:lnTo>
                <a:lnTo>
                  <a:pt x="9441" y="12410"/>
                </a:lnTo>
                <a:lnTo>
                  <a:pt x="9563" y="12507"/>
                </a:lnTo>
                <a:lnTo>
                  <a:pt x="9684" y="12604"/>
                </a:lnTo>
                <a:lnTo>
                  <a:pt x="9976" y="12750"/>
                </a:lnTo>
                <a:lnTo>
                  <a:pt x="10244" y="12896"/>
                </a:lnTo>
                <a:lnTo>
                  <a:pt x="10463" y="12994"/>
                </a:lnTo>
                <a:lnTo>
                  <a:pt x="10731" y="13115"/>
                </a:lnTo>
                <a:lnTo>
                  <a:pt x="10220" y="13456"/>
                </a:lnTo>
                <a:lnTo>
                  <a:pt x="10220" y="13359"/>
                </a:lnTo>
                <a:lnTo>
                  <a:pt x="10195" y="13334"/>
                </a:lnTo>
                <a:lnTo>
                  <a:pt x="10147" y="13286"/>
                </a:lnTo>
                <a:lnTo>
                  <a:pt x="9976" y="13188"/>
                </a:lnTo>
                <a:lnTo>
                  <a:pt x="9782" y="13091"/>
                </a:lnTo>
                <a:lnTo>
                  <a:pt x="9417" y="12921"/>
                </a:lnTo>
                <a:lnTo>
                  <a:pt x="9222" y="12848"/>
                </a:lnTo>
                <a:lnTo>
                  <a:pt x="9052" y="12775"/>
                </a:lnTo>
                <a:lnTo>
                  <a:pt x="8857" y="12726"/>
                </a:lnTo>
                <a:lnTo>
                  <a:pt x="8662" y="12726"/>
                </a:lnTo>
                <a:lnTo>
                  <a:pt x="8638" y="12750"/>
                </a:lnTo>
                <a:lnTo>
                  <a:pt x="8638" y="12775"/>
                </a:lnTo>
                <a:lnTo>
                  <a:pt x="8979" y="13018"/>
                </a:lnTo>
                <a:lnTo>
                  <a:pt x="9319" y="13261"/>
                </a:lnTo>
                <a:lnTo>
                  <a:pt x="9490" y="13383"/>
                </a:lnTo>
                <a:lnTo>
                  <a:pt x="9660" y="13480"/>
                </a:lnTo>
                <a:lnTo>
                  <a:pt x="9855" y="13553"/>
                </a:lnTo>
                <a:lnTo>
                  <a:pt x="10049" y="13602"/>
                </a:lnTo>
                <a:lnTo>
                  <a:pt x="9538" y="13943"/>
                </a:lnTo>
                <a:lnTo>
                  <a:pt x="9538" y="13918"/>
                </a:lnTo>
                <a:lnTo>
                  <a:pt x="9465" y="13870"/>
                </a:lnTo>
                <a:lnTo>
                  <a:pt x="9368" y="13821"/>
                </a:lnTo>
                <a:lnTo>
                  <a:pt x="9222" y="13724"/>
                </a:lnTo>
                <a:lnTo>
                  <a:pt x="8808" y="13407"/>
                </a:lnTo>
                <a:lnTo>
                  <a:pt x="8662" y="13286"/>
                </a:lnTo>
                <a:lnTo>
                  <a:pt x="8492" y="13140"/>
                </a:lnTo>
                <a:lnTo>
                  <a:pt x="8297" y="13042"/>
                </a:lnTo>
                <a:lnTo>
                  <a:pt x="8200" y="12994"/>
                </a:lnTo>
                <a:lnTo>
                  <a:pt x="8054" y="12994"/>
                </a:lnTo>
                <a:lnTo>
                  <a:pt x="8030" y="13018"/>
                </a:lnTo>
                <a:lnTo>
                  <a:pt x="7957" y="13091"/>
                </a:lnTo>
                <a:lnTo>
                  <a:pt x="7957" y="13164"/>
                </a:lnTo>
                <a:lnTo>
                  <a:pt x="7981" y="13213"/>
                </a:lnTo>
                <a:lnTo>
                  <a:pt x="8005" y="13261"/>
                </a:lnTo>
                <a:lnTo>
                  <a:pt x="8297" y="13529"/>
                </a:lnTo>
                <a:lnTo>
                  <a:pt x="8614" y="13772"/>
                </a:lnTo>
                <a:lnTo>
                  <a:pt x="8881" y="13991"/>
                </a:lnTo>
                <a:lnTo>
                  <a:pt x="9027" y="14113"/>
                </a:lnTo>
                <a:lnTo>
                  <a:pt x="9173" y="14210"/>
                </a:lnTo>
                <a:lnTo>
                  <a:pt x="8784" y="14478"/>
                </a:lnTo>
                <a:lnTo>
                  <a:pt x="8711" y="14502"/>
                </a:lnTo>
                <a:lnTo>
                  <a:pt x="8565" y="14381"/>
                </a:lnTo>
                <a:lnTo>
                  <a:pt x="8419" y="14259"/>
                </a:lnTo>
                <a:lnTo>
                  <a:pt x="8103" y="14040"/>
                </a:lnTo>
                <a:lnTo>
                  <a:pt x="7713" y="13797"/>
                </a:lnTo>
                <a:lnTo>
                  <a:pt x="7348" y="13578"/>
                </a:lnTo>
                <a:lnTo>
                  <a:pt x="6570" y="13115"/>
                </a:lnTo>
                <a:lnTo>
                  <a:pt x="6180" y="12872"/>
                </a:lnTo>
                <a:lnTo>
                  <a:pt x="5767" y="12604"/>
                </a:lnTo>
                <a:lnTo>
                  <a:pt x="5402" y="12312"/>
                </a:lnTo>
                <a:lnTo>
                  <a:pt x="5037" y="11996"/>
                </a:lnTo>
                <a:lnTo>
                  <a:pt x="4623" y="11680"/>
                </a:lnTo>
                <a:lnTo>
                  <a:pt x="4210" y="11363"/>
                </a:lnTo>
                <a:lnTo>
                  <a:pt x="3820" y="11023"/>
                </a:lnTo>
                <a:lnTo>
                  <a:pt x="3626" y="10852"/>
                </a:lnTo>
                <a:lnTo>
                  <a:pt x="3455" y="10658"/>
                </a:lnTo>
                <a:lnTo>
                  <a:pt x="2847" y="9952"/>
                </a:lnTo>
                <a:lnTo>
                  <a:pt x="2263" y="9222"/>
                </a:lnTo>
                <a:lnTo>
                  <a:pt x="1971" y="8857"/>
                </a:lnTo>
                <a:lnTo>
                  <a:pt x="1728" y="8468"/>
                </a:lnTo>
                <a:lnTo>
                  <a:pt x="1484" y="8054"/>
                </a:lnTo>
                <a:lnTo>
                  <a:pt x="1265" y="7640"/>
                </a:lnTo>
                <a:lnTo>
                  <a:pt x="1095" y="7227"/>
                </a:lnTo>
                <a:lnTo>
                  <a:pt x="949" y="6789"/>
                </a:lnTo>
                <a:lnTo>
                  <a:pt x="827" y="6351"/>
                </a:lnTo>
                <a:lnTo>
                  <a:pt x="730" y="5889"/>
                </a:lnTo>
                <a:lnTo>
                  <a:pt x="657" y="5451"/>
                </a:lnTo>
                <a:lnTo>
                  <a:pt x="633" y="4988"/>
                </a:lnTo>
                <a:lnTo>
                  <a:pt x="608" y="4526"/>
                </a:lnTo>
                <a:lnTo>
                  <a:pt x="608" y="4064"/>
                </a:lnTo>
                <a:lnTo>
                  <a:pt x="608" y="3674"/>
                </a:lnTo>
                <a:lnTo>
                  <a:pt x="657" y="3261"/>
                </a:lnTo>
                <a:lnTo>
                  <a:pt x="706" y="2871"/>
                </a:lnTo>
                <a:lnTo>
                  <a:pt x="827" y="2482"/>
                </a:lnTo>
                <a:lnTo>
                  <a:pt x="973" y="2117"/>
                </a:lnTo>
                <a:lnTo>
                  <a:pt x="1046" y="1947"/>
                </a:lnTo>
                <a:lnTo>
                  <a:pt x="1168" y="1776"/>
                </a:lnTo>
                <a:lnTo>
                  <a:pt x="1265" y="1630"/>
                </a:lnTo>
                <a:lnTo>
                  <a:pt x="1411" y="1460"/>
                </a:lnTo>
                <a:lnTo>
                  <a:pt x="1557" y="1338"/>
                </a:lnTo>
                <a:lnTo>
                  <a:pt x="1728" y="1192"/>
                </a:lnTo>
                <a:lnTo>
                  <a:pt x="1922" y="1071"/>
                </a:lnTo>
                <a:lnTo>
                  <a:pt x="2117" y="949"/>
                </a:lnTo>
                <a:lnTo>
                  <a:pt x="2336" y="852"/>
                </a:lnTo>
                <a:lnTo>
                  <a:pt x="2531" y="779"/>
                </a:lnTo>
                <a:lnTo>
                  <a:pt x="2774" y="706"/>
                </a:lnTo>
                <a:lnTo>
                  <a:pt x="2993" y="633"/>
                </a:lnTo>
                <a:lnTo>
                  <a:pt x="3455" y="560"/>
                </a:lnTo>
                <a:lnTo>
                  <a:pt x="3918" y="535"/>
                </a:lnTo>
                <a:close/>
                <a:moveTo>
                  <a:pt x="3358" y="0"/>
                </a:moveTo>
                <a:lnTo>
                  <a:pt x="2969" y="73"/>
                </a:lnTo>
                <a:lnTo>
                  <a:pt x="2579" y="146"/>
                </a:lnTo>
                <a:lnTo>
                  <a:pt x="2239" y="268"/>
                </a:lnTo>
                <a:lnTo>
                  <a:pt x="1874" y="414"/>
                </a:lnTo>
                <a:lnTo>
                  <a:pt x="1557" y="608"/>
                </a:lnTo>
                <a:lnTo>
                  <a:pt x="1241" y="827"/>
                </a:lnTo>
                <a:lnTo>
                  <a:pt x="949" y="1095"/>
                </a:lnTo>
                <a:lnTo>
                  <a:pt x="706" y="1387"/>
                </a:lnTo>
                <a:lnTo>
                  <a:pt x="487" y="1728"/>
                </a:lnTo>
                <a:lnTo>
                  <a:pt x="316" y="2093"/>
                </a:lnTo>
                <a:lnTo>
                  <a:pt x="195" y="2482"/>
                </a:lnTo>
                <a:lnTo>
                  <a:pt x="97" y="2896"/>
                </a:lnTo>
                <a:lnTo>
                  <a:pt x="49" y="3309"/>
                </a:lnTo>
                <a:lnTo>
                  <a:pt x="0" y="3747"/>
                </a:lnTo>
                <a:lnTo>
                  <a:pt x="0" y="4161"/>
                </a:lnTo>
                <a:lnTo>
                  <a:pt x="24" y="4988"/>
                </a:lnTo>
                <a:lnTo>
                  <a:pt x="73" y="5451"/>
                </a:lnTo>
                <a:lnTo>
                  <a:pt x="146" y="5913"/>
                </a:lnTo>
                <a:lnTo>
                  <a:pt x="219" y="6351"/>
                </a:lnTo>
                <a:lnTo>
                  <a:pt x="341" y="6789"/>
                </a:lnTo>
                <a:lnTo>
                  <a:pt x="487" y="7227"/>
                </a:lnTo>
                <a:lnTo>
                  <a:pt x="633" y="7665"/>
                </a:lnTo>
                <a:lnTo>
                  <a:pt x="827" y="8078"/>
                </a:lnTo>
                <a:lnTo>
                  <a:pt x="1046" y="8492"/>
                </a:lnTo>
                <a:lnTo>
                  <a:pt x="1265" y="8881"/>
                </a:lnTo>
                <a:lnTo>
                  <a:pt x="1533" y="9246"/>
                </a:lnTo>
                <a:lnTo>
                  <a:pt x="1801" y="9587"/>
                </a:lnTo>
                <a:lnTo>
                  <a:pt x="2093" y="9928"/>
                </a:lnTo>
                <a:lnTo>
                  <a:pt x="2458" y="10341"/>
                </a:lnTo>
                <a:lnTo>
                  <a:pt x="2798" y="10779"/>
                </a:lnTo>
                <a:lnTo>
                  <a:pt x="3139" y="11169"/>
                </a:lnTo>
                <a:lnTo>
                  <a:pt x="3334" y="11363"/>
                </a:lnTo>
                <a:lnTo>
                  <a:pt x="3553" y="11558"/>
                </a:lnTo>
                <a:lnTo>
                  <a:pt x="4331" y="12215"/>
                </a:lnTo>
                <a:lnTo>
                  <a:pt x="5134" y="12823"/>
                </a:lnTo>
                <a:lnTo>
                  <a:pt x="5961" y="13432"/>
                </a:lnTo>
                <a:lnTo>
                  <a:pt x="6399" y="13724"/>
                </a:lnTo>
                <a:lnTo>
                  <a:pt x="6837" y="13991"/>
                </a:lnTo>
                <a:lnTo>
                  <a:pt x="7275" y="14235"/>
                </a:lnTo>
                <a:lnTo>
                  <a:pt x="7689" y="14502"/>
                </a:lnTo>
                <a:lnTo>
                  <a:pt x="7981" y="14672"/>
                </a:lnTo>
                <a:lnTo>
                  <a:pt x="8127" y="14770"/>
                </a:lnTo>
                <a:lnTo>
                  <a:pt x="8249" y="14891"/>
                </a:lnTo>
                <a:lnTo>
                  <a:pt x="8249" y="14964"/>
                </a:lnTo>
                <a:lnTo>
                  <a:pt x="8249" y="15062"/>
                </a:lnTo>
                <a:lnTo>
                  <a:pt x="8297" y="15110"/>
                </a:lnTo>
                <a:lnTo>
                  <a:pt x="8370" y="15183"/>
                </a:lnTo>
                <a:lnTo>
                  <a:pt x="8443" y="15208"/>
                </a:lnTo>
                <a:lnTo>
                  <a:pt x="8516" y="15232"/>
                </a:lnTo>
                <a:lnTo>
                  <a:pt x="8614" y="15232"/>
                </a:lnTo>
                <a:lnTo>
                  <a:pt x="8711" y="15183"/>
                </a:lnTo>
                <a:lnTo>
                  <a:pt x="8735" y="15159"/>
                </a:lnTo>
                <a:lnTo>
                  <a:pt x="8784" y="15110"/>
                </a:lnTo>
                <a:lnTo>
                  <a:pt x="9490" y="14599"/>
                </a:lnTo>
                <a:lnTo>
                  <a:pt x="10220" y="14113"/>
                </a:lnTo>
                <a:lnTo>
                  <a:pt x="10925" y="13602"/>
                </a:lnTo>
                <a:lnTo>
                  <a:pt x="11631" y="13115"/>
                </a:lnTo>
                <a:lnTo>
                  <a:pt x="12312" y="12604"/>
                </a:lnTo>
                <a:lnTo>
                  <a:pt x="12969" y="12069"/>
                </a:lnTo>
                <a:lnTo>
                  <a:pt x="13578" y="11509"/>
                </a:lnTo>
                <a:lnTo>
                  <a:pt x="14186" y="10925"/>
                </a:lnTo>
                <a:lnTo>
                  <a:pt x="14745" y="10341"/>
                </a:lnTo>
                <a:lnTo>
                  <a:pt x="15256" y="9733"/>
                </a:lnTo>
                <a:lnTo>
                  <a:pt x="15743" y="9076"/>
                </a:lnTo>
                <a:lnTo>
                  <a:pt x="15962" y="8735"/>
                </a:lnTo>
                <a:lnTo>
                  <a:pt x="16157" y="8395"/>
                </a:lnTo>
                <a:lnTo>
                  <a:pt x="16351" y="8054"/>
                </a:lnTo>
                <a:lnTo>
                  <a:pt x="16522" y="7689"/>
                </a:lnTo>
                <a:lnTo>
                  <a:pt x="16668" y="7324"/>
                </a:lnTo>
                <a:lnTo>
                  <a:pt x="16814" y="6959"/>
                </a:lnTo>
                <a:lnTo>
                  <a:pt x="16935" y="6570"/>
                </a:lnTo>
                <a:lnTo>
                  <a:pt x="17033" y="6181"/>
                </a:lnTo>
                <a:lnTo>
                  <a:pt x="17106" y="5791"/>
                </a:lnTo>
                <a:lnTo>
                  <a:pt x="17179" y="5378"/>
                </a:lnTo>
                <a:lnTo>
                  <a:pt x="17203" y="5013"/>
                </a:lnTo>
                <a:lnTo>
                  <a:pt x="17227" y="4623"/>
                </a:lnTo>
                <a:lnTo>
                  <a:pt x="17227" y="4210"/>
                </a:lnTo>
                <a:lnTo>
                  <a:pt x="17203" y="3820"/>
                </a:lnTo>
                <a:lnTo>
                  <a:pt x="17130" y="3407"/>
                </a:lnTo>
                <a:lnTo>
                  <a:pt x="17057" y="3017"/>
                </a:lnTo>
                <a:lnTo>
                  <a:pt x="16960" y="2652"/>
                </a:lnTo>
                <a:lnTo>
                  <a:pt x="16814" y="2287"/>
                </a:lnTo>
                <a:lnTo>
                  <a:pt x="16643" y="1947"/>
                </a:lnTo>
                <a:lnTo>
                  <a:pt x="16449" y="1655"/>
                </a:lnTo>
                <a:lnTo>
                  <a:pt x="16205" y="1363"/>
                </a:lnTo>
                <a:lnTo>
                  <a:pt x="15938" y="1119"/>
                </a:lnTo>
                <a:lnTo>
                  <a:pt x="15646" y="876"/>
                </a:lnTo>
                <a:lnTo>
                  <a:pt x="15329" y="681"/>
                </a:lnTo>
                <a:lnTo>
                  <a:pt x="14989" y="511"/>
                </a:lnTo>
                <a:lnTo>
                  <a:pt x="14648" y="365"/>
                </a:lnTo>
                <a:lnTo>
                  <a:pt x="14332" y="243"/>
                </a:lnTo>
                <a:lnTo>
                  <a:pt x="13967" y="170"/>
                </a:lnTo>
                <a:lnTo>
                  <a:pt x="13578" y="97"/>
                </a:lnTo>
                <a:lnTo>
                  <a:pt x="13188" y="73"/>
                </a:lnTo>
                <a:lnTo>
                  <a:pt x="12799" y="49"/>
                </a:lnTo>
                <a:lnTo>
                  <a:pt x="12410" y="73"/>
                </a:lnTo>
                <a:lnTo>
                  <a:pt x="12045" y="146"/>
                </a:lnTo>
                <a:lnTo>
                  <a:pt x="11704" y="243"/>
                </a:lnTo>
                <a:lnTo>
                  <a:pt x="11217" y="462"/>
                </a:lnTo>
                <a:lnTo>
                  <a:pt x="10731" y="706"/>
                </a:lnTo>
                <a:lnTo>
                  <a:pt x="10268" y="949"/>
                </a:lnTo>
                <a:lnTo>
                  <a:pt x="9806" y="1241"/>
                </a:lnTo>
                <a:lnTo>
                  <a:pt x="9611" y="1363"/>
                </a:lnTo>
                <a:lnTo>
                  <a:pt x="9271" y="1582"/>
                </a:lnTo>
                <a:lnTo>
                  <a:pt x="8906" y="1874"/>
                </a:lnTo>
                <a:lnTo>
                  <a:pt x="8735" y="2044"/>
                </a:lnTo>
                <a:lnTo>
                  <a:pt x="8589" y="2190"/>
                </a:lnTo>
                <a:lnTo>
                  <a:pt x="8468" y="2044"/>
                </a:lnTo>
                <a:lnTo>
                  <a:pt x="8322" y="1922"/>
                </a:lnTo>
                <a:lnTo>
                  <a:pt x="7981" y="1630"/>
                </a:lnTo>
                <a:lnTo>
                  <a:pt x="7592" y="1363"/>
                </a:lnTo>
                <a:lnTo>
                  <a:pt x="7202" y="1119"/>
                </a:lnTo>
                <a:lnTo>
                  <a:pt x="6813" y="900"/>
                </a:lnTo>
                <a:lnTo>
                  <a:pt x="6472" y="706"/>
                </a:lnTo>
                <a:lnTo>
                  <a:pt x="5986" y="487"/>
                </a:lnTo>
                <a:lnTo>
                  <a:pt x="5645" y="341"/>
                </a:lnTo>
                <a:lnTo>
                  <a:pt x="5280" y="219"/>
                </a:lnTo>
                <a:lnTo>
                  <a:pt x="4915" y="122"/>
                </a:lnTo>
                <a:lnTo>
                  <a:pt x="4526" y="49"/>
                </a:lnTo>
                <a:lnTo>
                  <a:pt x="4137"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4" name="Rectangle 3"/>
          <p:cNvSpPr/>
          <p:nvPr/>
        </p:nvSpPr>
        <p:spPr>
          <a:xfrm>
            <a:off x="893345" y="660623"/>
            <a:ext cx="3389069" cy="461665"/>
          </a:xfrm>
          <a:prstGeom prst="rect">
            <a:avLst/>
          </a:prstGeom>
        </p:spPr>
        <p:txBody>
          <a:bodyPr wrap="none">
            <a:spAutoFit/>
          </a:bodyPr>
          <a:lstStyle/>
          <a:p>
            <a:pPr algn="ctr"/>
            <a:r>
              <a:rPr lang="en-US" sz="2400" b="1" dirty="0">
                <a:solidFill>
                  <a:schemeClr val="tx1"/>
                </a:solidFill>
              </a:rPr>
              <a:t>HƯỚNG DẪN VỀ NHÀ</a:t>
            </a:r>
            <a:endParaRPr lang="vi-VN" sz="2400" b="1" dirty="0">
              <a:solidFill>
                <a:schemeClr val="tx1"/>
              </a:solidFill>
            </a:endParaRPr>
          </a:p>
        </p:txBody>
      </p:sp>
      <p:sp>
        <p:nvSpPr>
          <p:cNvPr id="5" name="Rectangle 4"/>
          <p:cNvSpPr/>
          <p:nvPr/>
        </p:nvSpPr>
        <p:spPr>
          <a:xfrm>
            <a:off x="893488" y="1480968"/>
            <a:ext cx="6635364" cy="496996"/>
          </a:xfrm>
          <a:prstGeom prst="rect">
            <a:avLst/>
          </a:prstGeom>
        </p:spPr>
        <p:txBody>
          <a:bodyPr wrap="square">
            <a:spAutoFit/>
          </a:bodyPr>
          <a:lstStyle/>
          <a:p>
            <a:pPr marL="342900" lvl="0" indent="-342900">
              <a:lnSpc>
                <a:spcPct val="150000"/>
              </a:lnSpc>
              <a:buFont typeface="Symbol" panose="05050102010706020507" pitchFamily="18" charset="2"/>
              <a:buChar char=""/>
            </a:pPr>
            <a:r>
              <a:rPr lang="pt-BR" sz="2000" dirty="0">
                <a:latin typeface="+mj-lt"/>
                <a:ea typeface="Calibri" panose="020F0502020204030204" pitchFamily="34" charset="0"/>
                <a:cs typeface="Times New Roman" panose="02020603050405020304" pitchFamily="18" charset="0"/>
              </a:rPr>
              <a:t>Ghi nhớ kiến thức trong bài. </a:t>
            </a:r>
            <a:endParaRPr lang="en-US" sz="2000" dirty="0">
              <a:latin typeface="+mj-lt"/>
              <a:ea typeface="Calibri" panose="020F0502020204030204" pitchFamily="34" charset="0"/>
              <a:cs typeface="Times New Roman" panose="02020603050405020304" pitchFamily="18" charset="0"/>
            </a:endParaRPr>
          </a:p>
        </p:txBody>
      </p:sp>
      <p:sp>
        <p:nvSpPr>
          <p:cNvPr id="2" name="Rectangle 1"/>
          <p:cNvSpPr/>
          <p:nvPr/>
        </p:nvSpPr>
        <p:spPr>
          <a:xfrm>
            <a:off x="893345" y="2232941"/>
            <a:ext cx="4572000" cy="496996"/>
          </a:xfrm>
          <a:prstGeom prst="rect">
            <a:avLst/>
          </a:prstGeom>
        </p:spPr>
        <p:txBody>
          <a:bodyPr>
            <a:spAutoFit/>
          </a:bodyPr>
          <a:lstStyle/>
          <a:p>
            <a:pPr marL="342900" lvl="0" indent="-342900">
              <a:lnSpc>
                <a:spcPct val="150000"/>
              </a:lnSpc>
              <a:buFont typeface="Symbol" panose="05050102010706020507" pitchFamily="18" charset="2"/>
              <a:buChar char=""/>
            </a:pPr>
            <a:r>
              <a:rPr lang="pt-BR" sz="2000" dirty="0">
                <a:ea typeface="Calibri" panose="020F0502020204030204" pitchFamily="34" charset="0"/>
                <a:cs typeface="Times New Roman" panose="02020603050405020304" pitchFamily="18" charset="0"/>
              </a:rPr>
              <a:t>Hoàn thành các bài tập trong SBT</a:t>
            </a:r>
            <a:r>
              <a:rPr lang="pt-BR" sz="2000" dirty="0" smtClean="0">
                <a:ea typeface="Calibri" panose="020F0502020204030204" pitchFamily="34" charset="0"/>
                <a:cs typeface="Times New Roman" panose="02020603050405020304" pitchFamily="18" charset="0"/>
              </a:rPr>
              <a:t>.</a:t>
            </a:r>
            <a:endParaRPr lang="pt-BR"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360762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3" name="TextBox 3"/>
          <p:cNvSpPr txBox="1"/>
          <p:nvPr/>
        </p:nvSpPr>
        <p:spPr>
          <a:xfrm>
            <a:off x="2167689" y="1559400"/>
            <a:ext cx="4885118" cy="2154436"/>
          </a:xfrm>
          <a:prstGeom prst="rect">
            <a:avLst/>
          </a:prstGeom>
        </p:spPr>
        <p:txBody>
          <a:bodyPr wrap="square" lIns="0" tIns="0" rIns="0" bIns="0" rtlCol="0" anchor="t">
            <a:spAutoFit/>
          </a:bodyPr>
          <a:lstStyle/>
          <a:p>
            <a:pPr algn="ctr">
              <a:lnSpc>
                <a:spcPct val="200000"/>
              </a:lnSpc>
            </a:pPr>
            <a:r>
              <a:rPr lang="en-US" sz="3500" b="1">
                <a:solidFill>
                  <a:srgbClr val="2F1932"/>
                </a:solidFill>
                <a:latin typeface="Arial" panose="020B0604020202020204" pitchFamily="34" charset="0"/>
                <a:cs typeface="Arial" panose="020B0604020202020204" pitchFamily="34" charset="0"/>
              </a:rPr>
              <a:t>HẸN GẶP LẠI CÁC EM Ở TIẾT HỌC SAU!</a:t>
            </a:r>
            <a:endParaRPr lang="en-US" sz="3500" b="1" dirty="0">
              <a:solidFill>
                <a:srgbClr val="2F193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349058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1658887" y="651942"/>
            <a:ext cx="1824210" cy="400110"/>
          </a:xfrm>
          <a:prstGeom prst="rect">
            <a:avLst/>
          </a:prstGeom>
          <a:noFill/>
        </p:spPr>
        <p:txBody>
          <a:bodyPr wrap="square" rtlCol="0">
            <a:spAutoFit/>
          </a:bodyPr>
          <a:lstStyle/>
          <a:p>
            <a:r>
              <a:rPr lang="nl-NL" sz="2000" b="1" dirty="0" smtClean="0">
                <a:latin typeface="Arial" panose="020B0604020202020204" pitchFamily="34" charset="0"/>
                <a:ea typeface="Calibri" panose="020F0502020204030204" pitchFamily="34" charset="0"/>
                <a:cs typeface="Times New Roman" panose="02020603050405020304" pitchFamily="18" charset="0"/>
              </a:rPr>
              <a:t>(</a:t>
            </a:r>
            <a:r>
              <a:rPr lang="nl-NL" sz="2000" b="1" dirty="0">
                <a:latin typeface="Arial" panose="020B0604020202020204" pitchFamily="34" charset="0"/>
                <a:ea typeface="Calibri" panose="020F0502020204030204" pitchFamily="34" charset="0"/>
                <a:cs typeface="Times New Roman" panose="02020603050405020304" pitchFamily="18" charset="0"/>
              </a:rPr>
              <a:t>SGK – </a:t>
            </a:r>
            <a:r>
              <a:rPr lang="nl-NL" sz="2000" b="1" dirty="0" smtClean="0">
                <a:latin typeface="Arial" panose="020B0604020202020204" pitchFamily="34" charset="0"/>
                <a:ea typeface="Calibri" panose="020F0502020204030204" pitchFamily="34" charset="0"/>
                <a:cs typeface="Times New Roman" panose="02020603050405020304" pitchFamily="18" charset="0"/>
              </a:rPr>
              <a:t>tr.11)</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8194043" y="3839540"/>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6D9EEB"/>
              </a:solidFill>
            </a:endParaRPr>
          </a:p>
        </p:txBody>
      </p:sp>
      <p:sp>
        <p:nvSpPr>
          <p:cNvPr id="3" name="Rectangle 2"/>
          <p:cNvSpPr/>
          <p:nvPr/>
        </p:nvSpPr>
        <p:spPr>
          <a:xfrm>
            <a:off x="1172760" y="624823"/>
            <a:ext cx="456867" cy="400110"/>
          </a:xfrm>
          <a:prstGeom prst="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200" b="1" dirty="0" smtClean="0"/>
              <a:t>?</a:t>
            </a:r>
            <a:endParaRPr lang="en-US" sz="2200" b="1" dirty="0"/>
          </a:p>
        </p:txBody>
      </p:sp>
      <p:sp>
        <p:nvSpPr>
          <p:cNvPr id="4" name="Rectangle 3"/>
          <p:cNvSpPr/>
          <p:nvPr/>
        </p:nvSpPr>
        <p:spPr>
          <a:xfrm>
            <a:off x="642917" y="1359172"/>
            <a:ext cx="7001204" cy="1477328"/>
          </a:xfrm>
          <a:prstGeom prst="rect">
            <a:avLst/>
          </a:prstGeom>
        </p:spPr>
        <p:txBody>
          <a:bodyPr wrap="square">
            <a:spAutoFit/>
          </a:bodyPr>
          <a:lstStyle/>
          <a:p>
            <a:pPr algn="just">
              <a:lnSpc>
                <a:spcPct val="150000"/>
              </a:lnSpc>
            </a:pP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HĐ2:</a:t>
            </a:r>
          </a:p>
          <a:p>
            <a:pPr marL="342900" indent="-342900" algn="just">
              <a:lnSpc>
                <a:spcPct val="150000"/>
              </a:lnSpc>
              <a:buFontTx/>
              <a:buChar char="-"/>
            </a:pPr>
            <a:r>
              <a:rPr lang="en-US" sz="2000" dirty="0" err="1" smtClean="0">
                <a:latin typeface="Arial" panose="020B0604020202020204" pitchFamily="34" charset="0"/>
                <a:ea typeface="Calibri" panose="020F0502020204030204" pitchFamily="34" charset="0"/>
                <a:cs typeface="Arial" panose="020B0604020202020204" pitchFamily="34" charset="0"/>
              </a:rPr>
              <a:t>Quãng</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thời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smtClean="0">
                <a:latin typeface="Arial" panose="020B0604020202020204" pitchFamily="34" charset="0"/>
                <a:ea typeface="Calibri" panose="020F0502020204030204" pitchFamily="34" charset="0"/>
                <a:cs typeface="Arial" panose="020B0604020202020204" pitchFamily="34" charset="0"/>
              </a:rPr>
              <a:t>?</a:t>
            </a:r>
          </a:p>
          <a:p>
            <a:pPr marL="342900" indent="-342900" algn="just">
              <a:lnSpc>
                <a:spcPct val="150000"/>
              </a:lnSpc>
              <a:buFontTx/>
              <a:buChar char="-"/>
            </a:pPr>
            <a:r>
              <a:rPr lang="en-US" sz="2000" dirty="0" err="1" smtClean="0">
                <a:latin typeface="Arial" panose="020B0604020202020204" pitchFamily="34" charset="0"/>
                <a:ea typeface="Calibri" panose="020F0502020204030204" pitchFamily="34" charset="0"/>
                <a:cs typeface="Arial" panose="020B0604020202020204" pitchFamily="34" charset="0"/>
              </a:rPr>
              <a:t>Thời</a:t>
            </a:r>
            <a:r>
              <a:rPr lang="en-US" sz="2000" dirty="0" smtClean="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gian</a:t>
            </a:r>
            <a:r>
              <a:rPr lang="en-US" sz="2000" dirty="0">
                <a:latin typeface="Arial" panose="020B0604020202020204" pitchFamily="34" charset="0"/>
                <a:ea typeface="Calibri" panose="020F0502020204030204" pitchFamily="34" charset="0"/>
                <a:cs typeface="Arial" panose="020B0604020202020204" pitchFamily="34" charset="0"/>
              </a:rPr>
              <a:t> t </a:t>
            </a:r>
            <a:r>
              <a:rPr lang="en-US" sz="2000" dirty="0" err="1">
                <a:latin typeface="Arial" panose="020B0604020202020204" pitchFamily="34" charset="0"/>
                <a:ea typeface="Calibri" panose="020F0502020204030204" pitchFamily="34" charset="0"/>
                <a:cs typeface="Arial" panose="020B0604020202020204" pitchFamily="34" charset="0"/>
              </a:rPr>
              <a:t>có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với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quãng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đường</a:t>
            </a:r>
            <a:r>
              <a:rPr lang="en-US" sz="2000" dirty="0">
                <a:latin typeface="Arial" panose="020B0604020202020204" pitchFamily="34" charset="0"/>
                <a:ea typeface="Calibri" panose="020F0502020204030204" pitchFamily="34" charset="0"/>
                <a:cs typeface="Arial" panose="020B0604020202020204" pitchFamily="34" charset="0"/>
              </a:rPr>
              <a:t> s </a:t>
            </a:r>
            <a:r>
              <a:rPr lang="en-US" sz="2000" dirty="0" err="1">
                <a:latin typeface="Arial" panose="020B0604020202020204" pitchFamily="34" charset="0"/>
                <a:ea typeface="Calibri" panose="020F0502020204030204" pitchFamily="34" charset="0"/>
                <a:cs typeface="Arial" panose="020B0604020202020204" pitchFamily="34" charset="0"/>
              </a:rPr>
              <a:t>không</a:t>
            </a:r>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pic>
        <p:nvPicPr>
          <p:cNvPr id="9"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58"/>
              </a:ext>
            </a:extLst>
          </a:blip>
          <a:srcRect/>
          <a:stretch>
            <a:fillRect/>
          </a:stretch>
        </p:blipFill>
        <p:spPr>
          <a:xfrm>
            <a:off x="3412594" y="4162798"/>
            <a:ext cx="1766567" cy="50347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5" name="Rectangle 4"/>
          <p:cNvSpPr/>
          <p:nvPr/>
        </p:nvSpPr>
        <p:spPr>
          <a:xfrm>
            <a:off x="1060262" y="535201"/>
            <a:ext cx="984565" cy="496996"/>
          </a:xfrm>
          <a:prstGeom prst="rect">
            <a:avLst/>
          </a:prstGeom>
        </p:spPr>
        <p:txBody>
          <a:bodyPr wrap="none">
            <a:spAutoFit/>
          </a:bodyPr>
          <a:lstStyle/>
          <a:p>
            <a:pPr algn="just">
              <a:lnSpc>
                <a:spcPct val="150000"/>
              </a:lnSpc>
              <a:spcAft>
                <a:spcPts val="800"/>
              </a:spcAft>
            </a:pPr>
            <a:r>
              <a:rPr lang="en-US" sz="2000" b="1" dirty="0" smtClean="0">
                <a:ea typeface="Calibri" panose="020F0502020204030204" pitchFamily="34" charset="0"/>
                <a:cs typeface="Times New Roman" panose="02020603050405020304" pitchFamily="18" charset="0"/>
              </a:rPr>
              <a:t>CHÚ Ý</a:t>
            </a:r>
            <a:endParaRPr lang="en-US" sz="2000" dirty="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 name="Rectangle 1"/>
              <p:cNvSpPr/>
              <p:nvPr/>
            </p:nvSpPr>
            <p:spPr>
              <a:xfrm>
                <a:off x="1093621" y="1235178"/>
                <a:ext cx="7143293" cy="1165384"/>
              </a:xfrm>
              <a:prstGeom prst="rect">
                <a:avLst/>
              </a:prstGeom>
            </p:spPr>
            <p:txBody>
              <a:bodyPr wrap="square">
                <a:spAutoFit/>
              </a:bodyPr>
              <a:lstStyle/>
              <a:p>
                <a:pPr algn="just">
                  <a:lnSpc>
                    <a:spcPct val="150000"/>
                  </a:lnSpc>
                  <a:spcAft>
                    <a:spcPts val="800"/>
                  </a:spcAft>
                </a:pPr>
                <a:r>
                  <a:rPr lang="fr-FR" sz="2000" dirty="0" err="1">
                    <a:latin typeface="+mj-lt"/>
                    <a:ea typeface="Calibri" panose="020F0502020204030204" pitchFamily="34" charset="0"/>
                    <a:cs typeface="Arial" panose="020B0604020202020204" pitchFamily="34" charset="0"/>
                  </a:rPr>
                  <a:t>Nếu</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 </a:t>
                </a:r>
                <a:r>
                  <a:rPr lang="fr-FR" sz="2000" dirty="0" err="1">
                    <a:latin typeface="+mj-lt"/>
                    <a:ea typeface="Calibri" panose="020F0502020204030204" pitchFamily="34" charset="0"/>
                    <a:cs typeface="Arial" panose="020B0604020202020204" pitchFamily="34" charset="0"/>
                  </a:rPr>
                  <a:t>thì</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với</a:t>
                </a:r>
                <a:r>
                  <a:rPr lang="fr-FR" sz="2000" dirty="0">
                    <a:latin typeface="+mj-lt"/>
                    <a:ea typeface="Calibri" panose="020F0502020204030204" pitchFamily="34" charset="0"/>
                    <a:cs typeface="Arial" panose="020B0604020202020204" pitchFamily="34" charset="0"/>
                  </a:rPr>
                  <a:t> y </a:t>
                </a:r>
                <a:r>
                  <a:rPr lang="fr-FR" sz="2000" dirty="0" err="1">
                    <a:latin typeface="+mj-lt"/>
                    <a:ea typeface="Calibri" panose="020F0502020204030204" pitchFamily="34" charset="0"/>
                    <a:cs typeface="Arial" panose="020B0604020202020204" pitchFamily="34" charset="0"/>
                  </a:rPr>
                  <a:t>theo</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hệ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số</a:t>
                </a:r>
                <a:r>
                  <a:rPr lang="fr-FR" sz="2000" dirty="0">
                    <a:latin typeface="+mj-lt"/>
                    <a:ea typeface="Calibri" panose="020F0502020204030204" pitchFamily="34" charset="0"/>
                    <a:cs typeface="Arial" panose="020B0604020202020204" pitchFamily="34" charset="0"/>
                  </a:rPr>
                  <a:t> </a:t>
                </a:r>
                <a14:m>
                  <m:oMath xmlns:m="http://schemas.openxmlformats.org/officeDocument/2006/math">
                    <m:f>
                      <m:fPr>
                        <m:ctrlPr>
                          <a:rPr lang="en-US" sz="2000" i="1">
                            <a:latin typeface="Cambria Math" panose="02040503050406030204" pitchFamily="18" charset="0"/>
                            <a:ea typeface="Calibri" panose="020F0502020204030204" pitchFamily="34" charset="0"/>
                            <a:cs typeface="Arial" panose="020B0604020202020204" pitchFamily="34" charset="0"/>
                          </a:rPr>
                        </m:ctrlPr>
                      </m:fPr>
                      <m:num>
                        <m:r>
                          <a:rPr lang="fr-FR" sz="2000" i="1">
                            <a:latin typeface="Cambria Math" panose="02040503050406030204" pitchFamily="18" charset="0"/>
                            <a:ea typeface="Calibri" panose="020F0502020204030204" pitchFamily="34" charset="0"/>
                            <a:cs typeface="Arial" panose="020B0604020202020204" pitchFamily="34" charset="0"/>
                          </a:rPr>
                          <m:t>1</m:t>
                        </m:r>
                      </m:num>
                      <m:den>
                        <m:r>
                          <a:rPr lang="fr-FR" sz="2000" i="1">
                            <a:latin typeface="Cambria Math" panose="02040503050406030204" pitchFamily="18" charset="0"/>
                            <a:ea typeface="Calibri" panose="020F0502020204030204" pitchFamily="34" charset="0"/>
                            <a:cs typeface="Arial" panose="020B0604020202020204" pitchFamily="34" charset="0"/>
                          </a:rPr>
                          <m:t>𝑎</m:t>
                        </m:r>
                      </m:den>
                    </m:f>
                  </m:oMath>
                </a14:m>
                <a:r>
                  <a:rPr lang="fr-FR" sz="2000" dirty="0">
                    <a:latin typeface="+mj-lt"/>
                    <a:ea typeface="Calibri" panose="020F0502020204030204" pitchFamily="34" charset="0"/>
                    <a:cs typeface="Arial" panose="020B0604020202020204" pitchFamily="34" charset="0"/>
                  </a:rPr>
                  <a:t>. Khi </a:t>
                </a:r>
                <a:r>
                  <a:rPr lang="fr-FR" sz="2000" dirty="0" err="1">
                    <a:latin typeface="+mj-lt"/>
                    <a:ea typeface="Calibri" panose="020F0502020204030204" pitchFamily="34" charset="0"/>
                    <a:cs typeface="Arial" panose="020B0604020202020204" pitchFamily="34" charset="0"/>
                  </a:rPr>
                  <a:t>đó</a:t>
                </a:r>
                <a:r>
                  <a:rPr lang="fr-FR" sz="2000" dirty="0">
                    <a:latin typeface="+mj-lt"/>
                    <a:ea typeface="Calibri" panose="020F0502020204030204" pitchFamily="34" charset="0"/>
                    <a:cs typeface="Arial" panose="020B0604020202020204" pitchFamily="34" charset="0"/>
                  </a:rPr>
                  <a:t> ta </a:t>
                </a:r>
                <a:r>
                  <a:rPr lang="fr-FR" sz="2000" dirty="0" err="1">
                    <a:latin typeface="+mj-lt"/>
                    <a:ea typeface="Calibri" panose="020F0502020204030204" pitchFamily="34" charset="0"/>
                    <a:cs typeface="Arial" panose="020B0604020202020204" pitchFamily="34" charset="0"/>
                  </a:rPr>
                  <a:t>nói</a:t>
                </a:r>
                <a:r>
                  <a:rPr lang="fr-FR" sz="2000" dirty="0">
                    <a:latin typeface="+mj-lt"/>
                    <a:ea typeface="Calibri" panose="020F0502020204030204" pitchFamily="34" charset="0"/>
                    <a:cs typeface="Arial" panose="020B0604020202020204" pitchFamily="34" charset="0"/>
                  </a:rPr>
                  <a:t> x </a:t>
                </a:r>
                <a:r>
                  <a:rPr lang="fr-FR" sz="2000" dirty="0" err="1">
                    <a:latin typeface="+mj-lt"/>
                    <a:ea typeface="Calibri" panose="020F0502020204030204" pitchFamily="34" charset="0"/>
                    <a:cs typeface="Arial" panose="020B0604020202020204" pitchFamily="34" charset="0"/>
                  </a:rPr>
                  <a:t>và</a:t>
                </a:r>
                <a:r>
                  <a:rPr lang="fr-FR" sz="2000" dirty="0">
                    <a:latin typeface="+mj-lt"/>
                    <a:ea typeface="Calibri" panose="020F0502020204030204" pitchFamily="34" charset="0"/>
                    <a:cs typeface="Arial" panose="020B0604020202020204" pitchFamily="34" charset="0"/>
                  </a:rPr>
                  <a:t> y là </a:t>
                </a:r>
                <a:r>
                  <a:rPr lang="fr-FR" sz="2000" dirty="0" err="1">
                    <a:latin typeface="+mj-lt"/>
                    <a:ea typeface="Calibri" panose="020F0502020204030204" pitchFamily="34" charset="0"/>
                    <a:cs typeface="Arial" panose="020B0604020202020204" pitchFamily="34" charset="0"/>
                  </a:rPr>
                  <a:t>hai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đại</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lượng</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tỉ</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lệ</a:t>
                </a:r>
                <a:r>
                  <a:rPr lang="fr-FR" sz="2000" dirty="0">
                    <a:latin typeface="+mj-lt"/>
                    <a:ea typeface="Calibri" panose="020F0502020204030204" pitchFamily="34" charset="0"/>
                    <a:cs typeface="Arial" panose="020B0604020202020204" pitchFamily="34" charset="0"/>
                  </a:rPr>
                  <a:t> </a:t>
                </a:r>
                <a:r>
                  <a:rPr lang="fr-FR" sz="2000" dirty="0" err="1">
                    <a:latin typeface="+mj-lt"/>
                    <a:ea typeface="Calibri" panose="020F0502020204030204" pitchFamily="34" charset="0"/>
                    <a:cs typeface="Arial" panose="020B0604020202020204" pitchFamily="34" charset="0"/>
                  </a:rPr>
                  <a:t>thuận</a:t>
                </a:r>
                <a:r>
                  <a:rPr lang="fr-FR" sz="2000" dirty="0" smtClean="0">
                    <a:latin typeface="+mj-lt"/>
                    <a:ea typeface="Calibri" panose="020F0502020204030204" pitchFamily="34" charset="0"/>
                    <a:cs typeface="Arial" panose="020B0604020202020204" pitchFamily="34" charset="0"/>
                  </a:rPr>
                  <a:t>.</a:t>
                </a:r>
                <a:endParaRPr lang="en-US" sz="2000" dirty="0">
                  <a:latin typeface="+mj-lt"/>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093621" y="1235178"/>
                <a:ext cx="7143293" cy="1165384"/>
              </a:xfrm>
              <a:prstGeom prst="rect">
                <a:avLst/>
              </a:prstGeom>
              <a:blipFill>
                <a:blip r:embed="rId3"/>
                <a:stretch>
                  <a:fillRect l="-853" r="-939" b="-26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348349" y="2400562"/>
                <a:ext cx="2403415" cy="759247"/>
              </a:xfrm>
              <a:prstGeom prst="rect">
                <a:avLst/>
              </a:prstGeom>
            </p:spPr>
            <p:txBody>
              <a:bodyPr wrap="none">
                <a:spAutoFit/>
              </a:bodyPr>
              <a:lstStyle/>
              <a:p>
                <a:pPr lvl="0" algn="ctr">
                  <a:lnSpc>
                    <a:spcPct val="150000"/>
                  </a:lnSpc>
                  <a:spcAft>
                    <a:spcPts val="800"/>
                  </a:spcAft>
                </a:pP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err="1">
                        <a:latin typeface="Cambria Math" panose="02040503050406030204" pitchFamily="18" charset="0"/>
                        <a:ea typeface="Calibri" panose="020F0502020204030204" pitchFamily="34" charset="0"/>
                        <a:cs typeface="Arial" panose="020B0604020202020204" pitchFamily="34" charset="0"/>
                      </a:rPr>
                      <m:t>𝒂𝒙</m:t>
                    </m:r>
                    <m:r>
                      <a:rPr lang="fr-FR" sz="2000" b="1" i="1" dirty="0">
                        <a:latin typeface="Cambria Math" panose="02040503050406030204" pitchFamily="18" charset="0"/>
                        <a:ea typeface="Calibri" panose="020F0502020204030204" pitchFamily="34" charset="0"/>
                        <a:cs typeface="Arial" panose="020B0604020202020204" pitchFamily="34" charset="0"/>
                      </a:rPr>
                      <m:t> </m:t>
                    </m:r>
                    <m:r>
                      <a:rPr lang="fr-FR" sz="2000" b="1" i="1">
                        <a:latin typeface="Cambria Math" panose="02040503050406030204" pitchFamily="18" charset="0"/>
                        <a:ea typeface="Calibri" panose="020F0502020204030204" pitchFamily="34" charset="0"/>
                        <a:cs typeface="Arial" panose="020B0604020202020204" pitchFamily="34" charset="0"/>
                      </a:rPr>
                      <m:t>⇒</m:t>
                    </m:r>
                  </m:oMath>
                </a14:m>
                <a:r>
                  <a:rPr lang="fr-FR" sz="2000" b="1" dirty="0">
                    <a:ea typeface="Calibri" panose="020F0502020204030204" pitchFamily="34" charset="0"/>
                    <a:cs typeface="Arial" panose="020B0604020202020204" pitchFamily="34" charset="0"/>
                  </a:rPr>
                  <a:t> </a:t>
                </a:r>
                <a14:m>
                  <m:oMath xmlns:m="http://schemas.openxmlformats.org/officeDocument/2006/math">
                    <m:r>
                      <a:rPr lang="fr-FR" sz="2000" b="1" i="1" dirty="0" smtClean="0">
                        <a:latin typeface="Cambria Math" panose="02040503050406030204" pitchFamily="18" charset="0"/>
                        <a:ea typeface="Calibri" panose="020F0502020204030204" pitchFamily="34" charset="0"/>
                        <a:cs typeface="Arial" panose="020B0604020202020204" pitchFamily="34" charset="0"/>
                      </a:rPr>
                      <m:t>𝒙</m:t>
                    </m:r>
                    <m:r>
                      <a:rPr lang="fr-FR" sz="2000" b="1" i="1" dirty="0" smtClean="0">
                        <a:latin typeface="Cambria Math" panose="02040503050406030204" pitchFamily="18" charset="0"/>
                        <a:ea typeface="Calibri" panose="020F0502020204030204" pitchFamily="34" charset="0"/>
                        <a:cs typeface="Arial" panose="020B0604020202020204" pitchFamily="34" charset="0"/>
                      </a:rPr>
                      <m:t> =</m:t>
                    </m:r>
                  </m:oMath>
                </a14:m>
                <a:r>
                  <a:rPr lang="fr-FR" sz="2000" b="1" dirty="0">
                    <a:ea typeface="Calibri" panose="020F0502020204030204" pitchFamily="34" charset="0"/>
                    <a:cs typeface="Arial" panose="020B0604020202020204" pitchFamily="34" charset="0"/>
                  </a:rPr>
                  <a:t> </a:t>
                </a:r>
                <a14:m>
                  <m:oMath xmlns:m="http://schemas.openxmlformats.org/officeDocument/2006/math">
                    <m:f>
                      <m:fPr>
                        <m:ctrlPr>
                          <a:rPr lang="en-US" sz="2000" b="1" i="1">
                            <a:latin typeface="Cambria Math" panose="02040503050406030204" pitchFamily="18" charset="0"/>
                            <a:ea typeface="Calibri" panose="020F0502020204030204" pitchFamily="34" charset="0"/>
                            <a:cs typeface="Arial" panose="020B0604020202020204" pitchFamily="34" charset="0"/>
                          </a:rPr>
                        </m:ctrlPr>
                      </m:fPr>
                      <m:num>
                        <m:r>
                          <a:rPr lang="fr-FR" sz="2000" b="1" i="1">
                            <a:latin typeface="Cambria Math" panose="02040503050406030204" pitchFamily="18" charset="0"/>
                            <a:ea typeface="Calibri" panose="020F0502020204030204" pitchFamily="34" charset="0"/>
                            <a:cs typeface="Arial" panose="020B0604020202020204" pitchFamily="34" charset="0"/>
                          </a:rPr>
                          <m:t>𝟏</m:t>
                        </m:r>
                      </m:num>
                      <m:den>
                        <m:r>
                          <a:rPr lang="fr-FR" sz="2000" b="1" i="1">
                            <a:latin typeface="Cambria Math" panose="02040503050406030204" pitchFamily="18" charset="0"/>
                            <a:ea typeface="Calibri" panose="020F0502020204030204" pitchFamily="34" charset="0"/>
                            <a:cs typeface="Arial" panose="020B0604020202020204" pitchFamily="34" charset="0"/>
                          </a:rPr>
                          <m:t>𝒂</m:t>
                        </m:r>
                      </m:den>
                    </m:f>
                    <m:r>
                      <a:rPr lang="fr-FR" sz="2000" b="1" i="1">
                        <a:latin typeface="Cambria Math" panose="02040503050406030204" pitchFamily="18" charset="0"/>
                        <a:ea typeface="Calibri" panose="020F0502020204030204" pitchFamily="34" charset="0"/>
                        <a:cs typeface="Arial" panose="020B0604020202020204" pitchFamily="34" charset="0"/>
                      </a:rPr>
                      <m:t> </m:t>
                    </m:r>
                    <m:r>
                      <a:rPr lang="fr-FR" sz="2000" b="1" i="1" dirty="0" smtClean="0">
                        <a:latin typeface="Cambria Math" panose="02040503050406030204" pitchFamily="18" charset="0"/>
                        <a:ea typeface="Calibri" panose="020F0502020204030204" pitchFamily="34" charset="0"/>
                        <a:cs typeface="Arial" panose="020B0604020202020204" pitchFamily="34" charset="0"/>
                      </a:rPr>
                      <m:t>.</m:t>
                    </m:r>
                    <m:r>
                      <a:rPr lang="fr-FR" sz="2000" b="1" i="1" dirty="0" smtClean="0">
                        <a:latin typeface="Cambria Math" panose="02040503050406030204" pitchFamily="18" charset="0"/>
                        <a:ea typeface="Calibri" panose="020F0502020204030204" pitchFamily="34" charset="0"/>
                        <a:cs typeface="Arial" panose="020B0604020202020204" pitchFamily="34" charset="0"/>
                      </a:rPr>
                      <m:t>𝒚</m:t>
                    </m:r>
                  </m:oMath>
                </a14:m>
                <a:endParaRPr lang="en-US" sz="2000" dirty="0">
                  <a:ea typeface="Calibri" panose="020F0502020204030204" pitchFamily="34" charset="0"/>
                  <a:cs typeface="Times New Roman" panose="02020603050405020304"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348349" y="2400562"/>
                <a:ext cx="2403415" cy="759247"/>
              </a:xfrm>
              <a:prstGeom prst="rect">
                <a:avLst/>
              </a:prstGeom>
              <a:blipFill>
                <a:blip r:embed="rId4"/>
                <a:stretch>
                  <a:fillRect/>
                </a:stretch>
              </a:blipFill>
            </p:spPr>
            <p:txBody>
              <a:bodyPr/>
              <a:lstStyle/>
              <a:p>
                <a:r>
                  <a:rPr lang="en-US">
                    <a:noFill/>
                  </a:rPr>
                  <a:t> </a:t>
                </a:r>
              </a:p>
            </p:txBody>
          </p:sp>
        </mc:Fallback>
      </mc:AlternateContent>
      <p:pic>
        <p:nvPicPr>
          <p:cNvPr id="8"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6649521" y="3159809"/>
            <a:ext cx="1784903" cy="1495696"/>
          </a:xfrm>
          <a:prstGeom prst="rect">
            <a:avLst/>
          </a:prstGeom>
        </p:spPr>
      </p:pic>
      <p:pic>
        <p:nvPicPr>
          <p:cNvPr id="9"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33"/>
              </a:ext>
            </a:extLst>
          </a:blip>
          <a:srcRect/>
          <a:stretch>
            <a:fillRect/>
          </a:stretch>
        </p:blipFill>
        <p:spPr>
          <a:xfrm>
            <a:off x="799982" y="3968119"/>
            <a:ext cx="897146" cy="512189"/>
          </a:xfrm>
          <a:prstGeom prst="rect">
            <a:avLst/>
          </a:prstGeom>
        </p:spPr>
      </p:pic>
      <p:pic>
        <p:nvPicPr>
          <p:cNvPr id="10" name="Picture 18"/>
          <p:cNvPicPr>
            <a:picLocks noChangeAspect="1"/>
          </p:cNvPicPr>
          <p:nvPr/>
        </p:nvPicPr>
        <p:blipFill>
          <a:blip r:embed="rId34">
            <a:extLst>
              <a:ext uri="{28A0092B-C50C-407E-A947-70E740481C1C}">
                <a14:useLocalDpi xmlns:a14="http://schemas.microsoft.com/office/drawing/2010/main" val="0"/>
              </a:ext>
              <a:ext uri="{96DAC541-7B7A-43D3-8B79-37D633B846F1}">
                <asvg:svgBlip xmlns="" xmlns:asvg="http://schemas.microsoft.com/office/drawing/2016/SVG/main" r:embed="rId35"/>
              </a:ext>
            </a:extLst>
          </a:blip>
          <a:srcRect/>
          <a:stretch>
            <a:fillRect/>
          </a:stretch>
        </p:blipFill>
        <p:spPr>
          <a:xfrm>
            <a:off x="1736635" y="3822452"/>
            <a:ext cx="894361" cy="471572"/>
          </a:xfrm>
          <a:prstGeom prst="rect">
            <a:avLst/>
          </a:prstGeom>
        </p:spPr>
      </p:pic>
      <p:pic>
        <p:nvPicPr>
          <p:cNvPr id="11" name="Picture 24"/>
          <p:cNvPicPr>
            <a:picLocks noChangeAspect="1"/>
          </p:cNvPicPr>
          <p:nvPr/>
        </p:nvPicPr>
        <p:blipFill>
          <a:blip r:embed="rId36">
            <a:extLst>
              <a:ext uri="{28A0092B-C50C-407E-A947-70E740481C1C}">
                <a14:useLocalDpi xmlns:a14="http://schemas.microsoft.com/office/drawing/2010/main" val="0"/>
              </a:ext>
              <a:ext uri="{96DAC541-7B7A-43D3-8B79-37D633B846F1}">
                <asvg:svgBlip xmlns="" xmlns:asvg="http://schemas.microsoft.com/office/drawing/2016/SVG/main" r:embed="rId47"/>
              </a:ext>
            </a:extLst>
          </a:blip>
          <a:srcRect/>
          <a:stretch>
            <a:fillRect/>
          </a:stretch>
        </p:blipFill>
        <p:spPr>
          <a:xfrm>
            <a:off x="1276905" y="3562502"/>
            <a:ext cx="715306" cy="568343"/>
          </a:xfrm>
          <a:prstGeom prst="rect">
            <a:avLst/>
          </a:prstGeom>
        </p:spPr>
      </p:pic>
    </p:spTree>
    <p:extLst>
      <p:ext uri="{BB962C8B-B14F-4D97-AF65-F5344CB8AC3E}">
        <p14:creationId xmlns:p14="http://schemas.microsoft.com/office/powerpoint/2010/main" val="4273822071"/>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10" name="TextBox 9"/>
          <p:cNvSpPr txBox="1"/>
          <p:nvPr/>
        </p:nvSpPr>
        <p:spPr>
          <a:xfrm>
            <a:off x="837560" y="627958"/>
            <a:ext cx="3519714" cy="400110"/>
          </a:xfrm>
          <a:prstGeom prst="rect">
            <a:avLst/>
          </a:prstGeom>
          <a:noFill/>
        </p:spPr>
        <p:txBody>
          <a:bodyPr wrap="square" rtlCol="0">
            <a:spAutoFit/>
          </a:bodyPr>
          <a:lstStyle/>
          <a:p>
            <a:r>
              <a:rPr lang="en-US" sz="2000" b="1" u="sng" dirty="0" err="1" smtClean="0"/>
              <a:t>Ví</a:t>
            </a:r>
            <a:r>
              <a:rPr lang="en-US" sz="2000" b="1" u="sng" dirty="0" smtClean="0"/>
              <a:t> </a:t>
            </a:r>
            <a:r>
              <a:rPr lang="en-US" sz="2000" b="1" u="sng" dirty="0" err="1" smtClean="0"/>
              <a:t>dụ</a:t>
            </a:r>
            <a:r>
              <a:rPr lang="en-US" sz="2000" b="1" u="sng" dirty="0" smtClean="0"/>
              <a:t> 1:</a:t>
            </a:r>
            <a:r>
              <a:rPr lang="en-US" sz="2000" dirty="0" smtClean="0"/>
              <a:t>  </a:t>
            </a:r>
            <a:r>
              <a:rPr lang="nl-NL" sz="2000" b="1" dirty="0" smtClean="0">
                <a:latin typeface="Arial" panose="020B0604020202020204" pitchFamily="34" charset="0"/>
                <a:ea typeface="Calibri" panose="020F0502020204030204" pitchFamily="34" charset="0"/>
                <a:cs typeface="Times New Roman" panose="02020603050405020304" pitchFamily="18" charset="0"/>
              </a:rPr>
              <a:t>(</a:t>
            </a:r>
            <a:r>
              <a:rPr lang="nl-NL" sz="2000" b="1" dirty="0">
                <a:latin typeface="Arial" panose="020B0604020202020204" pitchFamily="34" charset="0"/>
                <a:ea typeface="Calibri" panose="020F0502020204030204" pitchFamily="34" charset="0"/>
                <a:cs typeface="Times New Roman" panose="02020603050405020304" pitchFamily="18" charset="0"/>
              </a:rPr>
              <a:t>SGK – </a:t>
            </a:r>
            <a:r>
              <a:rPr lang="nl-NL" sz="2000" b="1" dirty="0" smtClean="0">
                <a:latin typeface="Arial" panose="020B0604020202020204" pitchFamily="34" charset="0"/>
                <a:ea typeface="Calibri" panose="020F0502020204030204" pitchFamily="34" charset="0"/>
                <a:cs typeface="Times New Roman" panose="02020603050405020304" pitchFamily="18" charset="0"/>
              </a:rPr>
              <a:t>tr.12)</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Google Shape;236;p21"/>
          <p:cNvSpPr/>
          <p:nvPr/>
        </p:nvSpPr>
        <p:spPr>
          <a:xfrm rot="1473029">
            <a:off x="1039779" y="3920008"/>
            <a:ext cx="507290" cy="508173"/>
          </a:xfrm>
          <a:custGeom>
            <a:avLst/>
            <a:gdLst/>
            <a:ahLst/>
            <a:cxnLst/>
            <a:rect l="l" t="t" r="r" b="b"/>
            <a:pathLst>
              <a:path w="18737" h="18250" extrusionOk="0">
                <a:moveTo>
                  <a:pt x="13554" y="3431"/>
                </a:moveTo>
                <a:lnTo>
                  <a:pt x="13748" y="3456"/>
                </a:lnTo>
                <a:lnTo>
                  <a:pt x="13919" y="3480"/>
                </a:lnTo>
                <a:lnTo>
                  <a:pt x="14308" y="3602"/>
                </a:lnTo>
                <a:lnTo>
                  <a:pt x="14478" y="3675"/>
                </a:lnTo>
                <a:lnTo>
                  <a:pt x="14624" y="3748"/>
                </a:lnTo>
                <a:lnTo>
                  <a:pt x="14746" y="3845"/>
                </a:lnTo>
                <a:lnTo>
                  <a:pt x="14843" y="3967"/>
                </a:lnTo>
                <a:lnTo>
                  <a:pt x="14941" y="4113"/>
                </a:lnTo>
                <a:lnTo>
                  <a:pt x="15038" y="4259"/>
                </a:lnTo>
                <a:lnTo>
                  <a:pt x="15111" y="4405"/>
                </a:lnTo>
                <a:lnTo>
                  <a:pt x="15160" y="4551"/>
                </a:lnTo>
                <a:lnTo>
                  <a:pt x="15184" y="4721"/>
                </a:lnTo>
                <a:lnTo>
                  <a:pt x="15208" y="4891"/>
                </a:lnTo>
                <a:lnTo>
                  <a:pt x="15233" y="5232"/>
                </a:lnTo>
                <a:lnTo>
                  <a:pt x="15160" y="5548"/>
                </a:lnTo>
                <a:lnTo>
                  <a:pt x="15111" y="5719"/>
                </a:lnTo>
                <a:lnTo>
                  <a:pt x="15062" y="5865"/>
                </a:lnTo>
                <a:lnTo>
                  <a:pt x="14916" y="6132"/>
                </a:lnTo>
                <a:lnTo>
                  <a:pt x="14722" y="6351"/>
                </a:lnTo>
                <a:lnTo>
                  <a:pt x="14527" y="6570"/>
                </a:lnTo>
                <a:lnTo>
                  <a:pt x="14284" y="6765"/>
                </a:lnTo>
                <a:lnTo>
                  <a:pt x="13821" y="7130"/>
                </a:lnTo>
                <a:lnTo>
                  <a:pt x="13602" y="7325"/>
                </a:lnTo>
                <a:lnTo>
                  <a:pt x="13408" y="7544"/>
                </a:lnTo>
                <a:lnTo>
                  <a:pt x="12678" y="6984"/>
                </a:lnTo>
                <a:lnTo>
                  <a:pt x="12313" y="6692"/>
                </a:lnTo>
                <a:lnTo>
                  <a:pt x="11948" y="6400"/>
                </a:lnTo>
                <a:lnTo>
                  <a:pt x="11631" y="6108"/>
                </a:lnTo>
                <a:lnTo>
                  <a:pt x="11315" y="5767"/>
                </a:lnTo>
                <a:lnTo>
                  <a:pt x="11023" y="5427"/>
                </a:lnTo>
                <a:lnTo>
                  <a:pt x="10755" y="5037"/>
                </a:lnTo>
                <a:lnTo>
                  <a:pt x="10877" y="4989"/>
                </a:lnTo>
                <a:lnTo>
                  <a:pt x="10999" y="4891"/>
                </a:lnTo>
                <a:lnTo>
                  <a:pt x="11242" y="4697"/>
                </a:lnTo>
                <a:lnTo>
                  <a:pt x="11461" y="4478"/>
                </a:lnTo>
                <a:lnTo>
                  <a:pt x="11656" y="4283"/>
                </a:lnTo>
                <a:lnTo>
                  <a:pt x="12191" y="3869"/>
                </a:lnTo>
                <a:lnTo>
                  <a:pt x="12483" y="3699"/>
                </a:lnTo>
                <a:lnTo>
                  <a:pt x="12775" y="3553"/>
                </a:lnTo>
                <a:lnTo>
                  <a:pt x="12970" y="3480"/>
                </a:lnTo>
                <a:lnTo>
                  <a:pt x="13164" y="3456"/>
                </a:lnTo>
                <a:lnTo>
                  <a:pt x="13359" y="3431"/>
                </a:lnTo>
                <a:close/>
                <a:moveTo>
                  <a:pt x="13529" y="2872"/>
                </a:moveTo>
                <a:lnTo>
                  <a:pt x="13335" y="2896"/>
                </a:lnTo>
                <a:lnTo>
                  <a:pt x="12945" y="2969"/>
                </a:lnTo>
                <a:lnTo>
                  <a:pt x="12556" y="3066"/>
                </a:lnTo>
                <a:lnTo>
                  <a:pt x="12191" y="3237"/>
                </a:lnTo>
                <a:lnTo>
                  <a:pt x="11850" y="3456"/>
                </a:lnTo>
                <a:lnTo>
                  <a:pt x="11607" y="3626"/>
                </a:lnTo>
                <a:lnTo>
                  <a:pt x="11388" y="3821"/>
                </a:lnTo>
                <a:lnTo>
                  <a:pt x="10950" y="4210"/>
                </a:lnTo>
                <a:lnTo>
                  <a:pt x="10658" y="4478"/>
                </a:lnTo>
                <a:lnTo>
                  <a:pt x="10512" y="4648"/>
                </a:lnTo>
                <a:lnTo>
                  <a:pt x="10464" y="4721"/>
                </a:lnTo>
                <a:lnTo>
                  <a:pt x="10464" y="4818"/>
                </a:lnTo>
                <a:lnTo>
                  <a:pt x="10366" y="4843"/>
                </a:lnTo>
                <a:lnTo>
                  <a:pt x="10293" y="4916"/>
                </a:lnTo>
                <a:lnTo>
                  <a:pt x="10245" y="4989"/>
                </a:lnTo>
                <a:lnTo>
                  <a:pt x="10269" y="5110"/>
                </a:lnTo>
                <a:lnTo>
                  <a:pt x="10366" y="5354"/>
                </a:lnTo>
                <a:lnTo>
                  <a:pt x="10488" y="5597"/>
                </a:lnTo>
                <a:lnTo>
                  <a:pt x="10610" y="5816"/>
                </a:lnTo>
                <a:lnTo>
                  <a:pt x="10780" y="6035"/>
                </a:lnTo>
                <a:lnTo>
                  <a:pt x="10950" y="6230"/>
                </a:lnTo>
                <a:lnTo>
                  <a:pt x="11120" y="6449"/>
                </a:lnTo>
                <a:lnTo>
                  <a:pt x="11534" y="6814"/>
                </a:lnTo>
                <a:lnTo>
                  <a:pt x="11972" y="7179"/>
                </a:lnTo>
                <a:lnTo>
                  <a:pt x="12410" y="7519"/>
                </a:lnTo>
                <a:lnTo>
                  <a:pt x="12848" y="7836"/>
                </a:lnTo>
                <a:lnTo>
                  <a:pt x="13262" y="8152"/>
                </a:lnTo>
                <a:lnTo>
                  <a:pt x="13335" y="8201"/>
                </a:lnTo>
                <a:lnTo>
                  <a:pt x="13432" y="8225"/>
                </a:lnTo>
                <a:lnTo>
                  <a:pt x="13505" y="8225"/>
                </a:lnTo>
                <a:lnTo>
                  <a:pt x="13602" y="8201"/>
                </a:lnTo>
                <a:lnTo>
                  <a:pt x="13651" y="8152"/>
                </a:lnTo>
                <a:lnTo>
                  <a:pt x="13724" y="8079"/>
                </a:lnTo>
                <a:lnTo>
                  <a:pt x="13748" y="8006"/>
                </a:lnTo>
                <a:lnTo>
                  <a:pt x="13748" y="7933"/>
                </a:lnTo>
                <a:lnTo>
                  <a:pt x="13943" y="7787"/>
                </a:lnTo>
                <a:lnTo>
                  <a:pt x="14089" y="7665"/>
                </a:lnTo>
                <a:lnTo>
                  <a:pt x="14722" y="7154"/>
                </a:lnTo>
                <a:lnTo>
                  <a:pt x="15014" y="6862"/>
                </a:lnTo>
                <a:lnTo>
                  <a:pt x="15281" y="6546"/>
                </a:lnTo>
                <a:lnTo>
                  <a:pt x="15500" y="6205"/>
                </a:lnTo>
                <a:lnTo>
                  <a:pt x="15598" y="6035"/>
                </a:lnTo>
                <a:lnTo>
                  <a:pt x="15671" y="5840"/>
                </a:lnTo>
                <a:lnTo>
                  <a:pt x="15719" y="5670"/>
                </a:lnTo>
                <a:lnTo>
                  <a:pt x="15768" y="5500"/>
                </a:lnTo>
                <a:lnTo>
                  <a:pt x="15792" y="5305"/>
                </a:lnTo>
                <a:lnTo>
                  <a:pt x="15792" y="5135"/>
                </a:lnTo>
                <a:lnTo>
                  <a:pt x="15768" y="4770"/>
                </a:lnTo>
                <a:lnTo>
                  <a:pt x="15695" y="4429"/>
                </a:lnTo>
                <a:lnTo>
                  <a:pt x="15549" y="4088"/>
                </a:lnTo>
                <a:lnTo>
                  <a:pt x="15379" y="3772"/>
                </a:lnTo>
                <a:lnTo>
                  <a:pt x="15257" y="3626"/>
                </a:lnTo>
                <a:lnTo>
                  <a:pt x="15135" y="3504"/>
                </a:lnTo>
                <a:lnTo>
                  <a:pt x="15014" y="3383"/>
                </a:lnTo>
                <a:lnTo>
                  <a:pt x="14868" y="3261"/>
                </a:lnTo>
                <a:lnTo>
                  <a:pt x="14697" y="3164"/>
                </a:lnTo>
                <a:lnTo>
                  <a:pt x="14503" y="3066"/>
                </a:lnTo>
                <a:lnTo>
                  <a:pt x="14332" y="2993"/>
                </a:lnTo>
                <a:lnTo>
                  <a:pt x="14138" y="2945"/>
                </a:lnTo>
                <a:lnTo>
                  <a:pt x="13943" y="2896"/>
                </a:lnTo>
                <a:lnTo>
                  <a:pt x="13724" y="2872"/>
                </a:lnTo>
                <a:close/>
                <a:moveTo>
                  <a:pt x="5597" y="6814"/>
                </a:moveTo>
                <a:lnTo>
                  <a:pt x="4283" y="8030"/>
                </a:lnTo>
                <a:lnTo>
                  <a:pt x="3675" y="8590"/>
                </a:lnTo>
                <a:lnTo>
                  <a:pt x="3602" y="8468"/>
                </a:lnTo>
                <a:lnTo>
                  <a:pt x="3504" y="8395"/>
                </a:lnTo>
                <a:lnTo>
                  <a:pt x="3285" y="8201"/>
                </a:lnTo>
                <a:lnTo>
                  <a:pt x="2969" y="7860"/>
                </a:lnTo>
                <a:lnTo>
                  <a:pt x="2677" y="7519"/>
                </a:lnTo>
                <a:lnTo>
                  <a:pt x="2410" y="7203"/>
                </a:lnTo>
                <a:lnTo>
                  <a:pt x="2264" y="7057"/>
                </a:lnTo>
                <a:lnTo>
                  <a:pt x="2093" y="6911"/>
                </a:lnTo>
                <a:lnTo>
                  <a:pt x="3821" y="6911"/>
                </a:lnTo>
                <a:lnTo>
                  <a:pt x="4745" y="6862"/>
                </a:lnTo>
                <a:lnTo>
                  <a:pt x="5597" y="6814"/>
                </a:lnTo>
                <a:close/>
                <a:moveTo>
                  <a:pt x="755" y="6911"/>
                </a:moveTo>
                <a:lnTo>
                  <a:pt x="1047" y="6935"/>
                </a:lnTo>
                <a:lnTo>
                  <a:pt x="1315" y="6935"/>
                </a:lnTo>
                <a:lnTo>
                  <a:pt x="1339" y="6984"/>
                </a:lnTo>
                <a:lnTo>
                  <a:pt x="1363" y="7008"/>
                </a:lnTo>
                <a:lnTo>
                  <a:pt x="1582" y="7227"/>
                </a:lnTo>
                <a:lnTo>
                  <a:pt x="1826" y="7422"/>
                </a:lnTo>
                <a:lnTo>
                  <a:pt x="2142" y="7738"/>
                </a:lnTo>
                <a:lnTo>
                  <a:pt x="2434" y="8103"/>
                </a:lnTo>
                <a:lnTo>
                  <a:pt x="2799" y="8541"/>
                </a:lnTo>
                <a:lnTo>
                  <a:pt x="3018" y="8785"/>
                </a:lnTo>
                <a:lnTo>
                  <a:pt x="3139" y="8882"/>
                </a:lnTo>
                <a:lnTo>
                  <a:pt x="3261" y="8955"/>
                </a:lnTo>
                <a:lnTo>
                  <a:pt x="3091" y="9077"/>
                </a:lnTo>
                <a:lnTo>
                  <a:pt x="2993" y="8931"/>
                </a:lnTo>
                <a:lnTo>
                  <a:pt x="2872" y="8785"/>
                </a:lnTo>
                <a:lnTo>
                  <a:pt x="2580" y="8517"/>
                </a:lnTo>
                <a:lnTo>
                  <a:pt x="2020" y="8079"/>
                </a:lnTo>
                <a:lnTo>
                  <a:pt x="1388" y="7495"/>
                </a:lnTo>
                <a:lnTo>
                  <a:pt x="755" y="6911"/>
                </a:lnTo>
                <a:close/>
                <a:moveTo>
                  <a:pt x="9490" y="8760"/>
                </a:moveTo>
                <a:lnTo>
                  <a:pt x="9369" y="8785"/>
                </a:lnTo>
                <a:lnTo>
                  <a:pt x="9271" y="8833"/>
                </a:lnTo>
                <a:lnTo>
                  <a:pt x="9101" y="9004"/>
                </a:lnTo>
                <a:lnTo>
                  <a:pt x="8931" y="9174"/>
                </a:lnTo>
                <a:lnTo>
                  <a:pt x="8760" y="9344"/>
                </a:lnTo>
                <a:lnTo>
                  <a:pt x="8566" y="9515"/>
                </a:lnTo>
                <a:lnTo>
                  <a:pt x="8103" y="9904"/>
                </a:lnTo>
                <a:lnTo>
                  <a:pt x="7617" y="10318"/>
                </a:lnTo>
                <a:lnTo>
                  <a:pt x="7276" y="10609"/>
                </a:lnTo>
                <a:lnTo>
                  <a:pt x="7081" y="10780"/>
                </a:lnTo>
                <a:lnTo>
                  <a:pt x="6887" y="10999"/>
                </a:lnTo>
                <a:lnTo>
                  <a:pt x="6716" y="11193"/>
                </a:lnTo>
                <a:lnTo>
                  <a:pt x="6595" y="11437"/>
                </a:lnTo>
                <a:lnTo>
                  <a:pt x="6570" y="11534"/>
                </a:lnTo>
                <a:lnTo>
                  <a:pt x="6546" y="11656"/>
                </a:lnTo>
                <a:lnTo>
                  <a:pt x="6546" y="11753"/>
                </a:lnTo>
                <a:lnTo>
                  <a:pt x="6570" y="11850"/>
                </a:lnTo>
                <a:lnTo>
                  <a:pt x="6619" y="11948"/>
                </a:lnTo>
                <a:lnTo>
                  <a:pt x="6668" y="11996"/>
                </a:lnTo>
                <a:lnTo>
                  <a:pt x="6765" y="12021"/>
                </a:lnTo>
                <a:lnTo>
                  <a:pt x="6838" y="12021"/>
                </a:lnTo>
                <a:lnTo>
                  <a:pt x="6935" y="11972"/>
                </a:lnTo>
                <a:lnTo>
                  <a:pt x="7033" y="11923"/>
                </a:lnTo>
                <a:lnTo>
                  <a:pt x="7154" y="11777"/>
                </a:lnTo>
                <a:lnTo>
                  <a:pt x="7422" y="11461"/>
                </a:lnTo>
                <a:lnTo>
                  <a:pt x="7641" y="11242"/>
                </a:lnTo>
                <a:lnTo>
                  <a:pt x="7860" y="11023"/>
                </a:lnTo>
                <a:lnTo>
                  <a:pt x="8322" y="10634"/>
                </a:lnTo>
                <a:lnTo>
                  <a:pt x="8736" y="10318"/>
                </a:lnTo>
                <a:lnTo>
                  <a:pt x="9174" y="9977"/>
                </a:lnTo>
                <a:lnTo>
                  <a:pt x="9393" y="9807"/>
                </a:lnTo>
                <a:lnTo>
                  <a:pt x="9563" y="9612"/>
                </a:lnTo>
                <a:lnTo>
                  <a:pt x="9709" y="9393"/>
                </a:lnTo>
                <a:lnTo>
                  <a:pt x="9831" y="9174"/>
                </a:lnTo>
                <a:lnTo>
                  <a:pt x="9855" y="9052"/>
                </a:lnTo>
                <a:lnTo>
                  <a:pt x="9855" y="8931"/>
                </a:lnTo>
                <a:lnTo>
                  <a:pt x="9782" y="8858"/>
                </a:lnTo>
                <a:lnTo>
                  <a:pt x="9709" y="8809"/>
                </a:lnTo>
                <a:lnTo>
                  <a:pt x="9588" y="8760"/>
                </a:lnTo>
                <a:close/>
                <a:moveTo>
                  <a:pt x="2045" y="13359"/>
                </a:moveTo>
                <a:lnTo>
                  <a:pt x="2166" y="13408"/>
                </a:lnTo>
                <a:lnTo>
                  <a:pt x="2166" y="13481"/>
                </a:lnTo>
                <a:lnTo>
                  <a:pt x="2166" y="13554"/>
                </a:lnTo>
                <a:lnTo>
                  <a:pt x="2118" y="13627"/>
                </a:lnTo>
                <a:lnTo>
                  <a:pt x="2069" y="13675"/>
                </a:lnTo>
                <a:lnTo>
                  <a:pt x="1947" y="13773"/>
                </a:lnTo>
                <a:lnTo>
                  <a:pt x="1826" y="13870"/>
                </a:lnTo>
                <a:lnTo>
                  <a:pt x="1655" y="13943"/>
                </a:lnTo>
                <a:lnTo>
                  <a:pt x="1461" y="14016"/>
                </a:lnTo>
                <a:lnTo>
                  <a:pt x="1461" y="14016"/>
                </a:lnTo>
                <a:lnTo>
                  <a:pt x="1607" y="13821"/>
                </a:lnTo>
                <a:lnTo>
                  <a:pt x="1753" y="13627"/>
                </a:lnTo>
                <a:lnTo>
                  <a:pt x="1874" y="13481"/>
                </a:lnTo>
                <a:lnTo>
                  <a:pt x="1972" y="13383"/>
                </a:lnTo>
                <a:lnTo>
                  <a:pt x="1996" y="13383"/>
                </a:lnTo>
                <a:lnTo>
                  <a:pt x="2045" y="13359"/>
                </a:lnTo>
                <a:close/>
                <a:moveTo>
                  <a:pt x="1996" y="12872"/>
                </a:moveTo>
                <a:lnTo>
                  <a:pt x="1899" y="12897"/>
                </a:lnTo>
                <a:lnTo>
                  <a:pt x="1826" y="12921"/>
                </a:lnTo>
                <a:lnTo>
                  <a:pt x="1655" y="13018"/>
                </a:lnTo>
                <a:lnTo>
                  <a:pt x="1534" y="13140"/>
                </a:lnTo>
                <a:lnTo>
                  <a:pt x="1388" y="13286"/>
                </a:lnTo>
                <a:lnTo>
                  <a:pt x="1242" y="13456"/>
                </a:lnTo>
                <a:lnTo>
                  <a:pt x="998" y="13797"/>
                </a:lnTo>
                <a:lnTo>
                  <a:pt x="925" y="13967"/>
                </a:lnTo>
                <a:lnTo>
                  <a:pt x="828" y="14138"/>
                </a:lnTo>
                <a:lnTo>
                  <a:pt x="804" y="14235"/>
                </a:lnTo>
                <a:lnTo>
                  <a:pt x="779" y="14308"/>
                </a:lnTo>
                <a:lnTo>
                  <a:pt x="779" y="14405"/>
                </a:lnTo>
                <a:lnTo>
                  <a:pt x="828" y="14478"/>
                </a:lnTo>
                <a:lnTo>
                  <a:pt x="877" y="14527"/>
                </a:lnTo>
                <a:lnTo>
                  <a:pt x="925" y="14576"/>
                </a:lnTo>
                <a:lnTo>
                  <a:pt x="1047" y="14576"/>
                </a:lnTo>
                <a:lnTo>
                  <a:pt x="1120" y="14551"/>
                </a:lnTo>
                <a:lnTo>
                  <a:pt x="1266" y="14551"/>
                </a:lnTo>
                <a:lnTo>
                  <a:pt x="1412" y="14527"/>
                </a:lnTo>
                <a:lnTo>
                  <a:pt x="1582" y="14478"/>
                </a:lnTo>
                <a:lnTo>
                  <a:pt x="1728" y="14430"/>
                </a:lnTo>
                <a:lnTo>
                  <a:pt x="2020" y="14284"/>
                </a:lnTo>
                <a:lnTo>
                  <a:pt x="2239" y="14138"/>
                </a:lnTo>
                <a:lnTo>
                  <a:pt x="2361" y="14040"/>
                </a:lnTo>
                <a:lnTo>
                  <a:pt x="2483" y="13919"/>
                </a:lnTo>
                <a:lnTo>
                  <a:pt x="2556" y="13773"/>
                </a:lnTo>
                <a:lnTo>
                  <a:pt x="2629" y="13627"/>
                </a:lnTo>
                <a:lnTo>
                  <a:pt x="2653" y="13481"/>
                </a:lnTo>
                <a:lnTo>
                  <a:pt x="2653" y="13408"/>
                </a:lnTo>
                <a:lnTo>
                  <a:pt x="2629" y="13335"/>
                </a:lnTo>
                <a:lnTo>
                  <a:pt x="2604" y="13262"/>
                </a:lnTo>
                <a:lnTo>
                  <a:pt x="2556" y="13189"/>
                </a:lnTo>
                <a:lnTo>
                  <a:pt x="2483" y="13140"/>
                </a:lnTo>
                <a:lnTo>
                  <a:pt x="2385" y="13091"/>
                </a:lnTo>
                <a:lnTo>
                  <a:pt x="2288" y="12970"/>
                </a:lnTo>
                <a:lnTo>
                  <a:pt x="2166" y="12897"/>
                </a:lnTo>
                <a:lnTo>
                  <a:pt x="2069" y="12872"/>
                </a:lnTo>
                <a:close/>
                <a:moveTo>
                  <a:pt x="15525" y="560"/>
                </a:moveTo>
                <a:lnTo>
                  <a:pt x="16084" y="633"/>
                </a:lnTo>
                <a:lnTo>
                  <a:pt x="16644" y="706"/>
                </a:lnTo>
                <a:lnTo>
                  <a:pt x="17204" y="828"/>
                </a:lnTo>
                <a:lnTo>
                  <a:pt x="17763" y="974"/>
                </a:lnTo>
                <a:lnTo>
                  <a:pt x="17666" y="1023"/>
                </a:lnTo>
                <a:lnTo>
                  <a:pt x="17593" y="1096"/>
                </a:lnTo>
                <a:lnTo>
                  <a:pt x="17496" y="1169"/>
                </a:lnTo>
                <a:lnTo>
                  <a:pt x="17496" y="1193"/>
                </a:lnTo>
                <a:lnTo>
                  <a:pt x="17520" y="1217"/>
                </a:lnTo>
                <a:lnTo>
                  <a:pt x="17569" y="1266"/>
                </a:lnTo>
                <a:lnTo>
                  <a:pt x="17617" y="1290"/>
                </a:lnTo>
                <a:lnTo>
                  <a:pt x="17739" y="1315"/>
                </a:lnTo>
                <a:lnTo>
                  <a:pt x="17861" y="1290"/>
                </a:lnTo>
                <a:lnTo>
                  <a:pt x="17934" y="1290"/>
                </a:lnTo>
                <a:lnTo>
                  <a:pt x="17982" y="1242"/>
                </a:lnTo>
                <a:lnTo>
                  <a:pt x="18007" y="1363"/>
                </a:lnTo>
                <a:lnTo>
                  <a:pt x="18031" y="1461"/>
                </a:lnTo>
                <a:lnTo>
                  <a:pt x="17909" y="1485"/>
                </a:lnTo>
                <a:lnTo>
                  <a:pt x="17812" y="1534"/>
                </a:lnTo>
                <a:lnTo>
                  <a:pt x="17715" y="1582"/>
                </a:lnTo>
                <a:lnTo>
                  <a:pt x="17617" y="1655"/>
                </a:lnTo>
                <a:lnTo>
                  <a:pt x="17593" y="1680"/>
                </a:lnTo>
                <a:lnTo>
                  <a:pt x="17593" y="1753"/>
                </a:lnTo>
                <a:lnTo>
                  <a:pt x="17617" y="1801"/>
                </a:lnTo>
                <a:lnTo>
                  <a:pt x="17690" y="1826"/>
                </a:lnTo>
                <a:lnTo>
                  <a:pt x="17739" y="1850"/>
                </a:lnTo>
                <a:lnTo>
                  <a:pt x="17812" y="1874"/>
                </a:lnTo>
                <a:lnTo>
                  <a:pt x="17958" y="1850"/>
                </a:lnTo>
                <a:lnTo>
                  <a:pt x="18080" y="1801"/>
                </a:lnTo>
                <a:lnTo>
                  <a:pt x="18104" y="1996"/>
                </a:lnTo>
                <a:lnTo>
                  <a:pt x="17909" y="2069"/>
                </a:lnTo>
                <a:lnTo>
                  <a:pt x="17788" y="2118"/>
                </a:lnTo>
                <a:lnTo>
                  <a:pt x="17690" y="2215"/>
                </a:lnTo>
                <a:lnTo>
                  <a:pt x="17642" y="2264"/>
                </a:lnTo>
                <a:lnTo>
                  <a:pt x="17642" y="2361"/>
                </a:lnTo>
                <a:lnTo>
                  <a:pt x="17666" y="2410"/>
                </a:lnTo>
                <a:lnTo>
                  <a:pt x="17739" y="2458"/>
                </a:lnTo>
                <a:lnTo>
                  <a:pt x="17836" y="2483"/>
                </a:lnTo>
                <a:lnTo>
                  <a:pt x="17934" y="2458"/>
                </a:lnTo>
                <a:lnTo>
                  <a:pt x="18128" y="2410"/>
                </a:lnTo>
                <a:lnTo>
                  <a:pt x="18153" y="2531"/>
                </a:lnTo>
                <a:lnTo>
                  <a:pt x="18007" y="2555"/>
                </a:lnTo>
                <a:lnTo>
                  <a:pt x="17836" y="2604"/>
                </a:lnTo>
                <a:lnTo>
                  <a:pt x="17763" y="2653"/>
                </a:lnTo>
                <a:lnTo>
                  <a:pt x="17715" y="2726"/>
                </a:lnTo>
                <a:lnTo>
                  <a:pt x="17690" y="2823"/>
                </a:lnTo>
                <a:lnTo>
                  <a:pt x="17690" y="2896"/>
                </a:lnTo>
                <a:lnTo>
                  <a:pt x="17739" y="2945"/>
                </a:lnTo>
                <a:lnTo>
                  <a:pt x="17812" y="2993"/>
                </a:lnTo>
                <a:lnTo>
                  <a:pt x="18153" y="2993"/>
                </a:lnTo>
                <a:lnTo>
                  <a:pt x="18177" y="2969"/>
                </a:lnTo>
                <a:lnTo>
                  <a:pt x="18177" y="3261"/>
                </a:lnTo>
                <a:lnTo>
                  <a:pt x="17739" y="3383"/>
                </a:lnTo>
                <a:lnTo>
                  <a:pt x="17690" y="3407"/>
                </a:lnTo>
                <a:lnTo>
                  <a:pt x="17666" y="3431"/>
                </a:lnTo>
                <a:lnTo>
                  <a:pt x="17617" y="3529"/>
                </a:lnTo>
                <a:lnTo>
                  <a:pt x="17617" y="3577"/>
                </a:lnTo>
                <a:lnTo>
                  <a:pt x="17642" y="3626"/>
                </a:lnTo>
                <a:lnTo>
                  <a:pt x="17666" y="3650"/>
                </a:lnTo>
                <a:lnTo>
                  <a:pt x="17715" y="3699"/>
                </a:lnTo>
                <a:lnTo>
                  <a:pt x="17812" y="3723"/>
                </a:lnTo>
                <a:lnTo>
                  <a:pt x="17934" y="3723"/>
                </a:lnTo>
                <a:lnTo>
                  <a:pt x="18153" y="3699"/>
                </a:lnTo>
                <a:lnTo>
                  <a:pt x="18153" y="3699"/>
                </a:lnTo>
                <a:lnTo>
                  <a:pt x="18104" y="4186"/>
                </a:lnTo>
                <a:lnTo>
                  <a:pt x="17934" y="4088"/>
                </a:lnTo>
                <a:lnTo>
                  <a:pt x="17739" y="4040"/>
                </a:lnTo>
                <a:lnTo>
                  <a:pt x="17642" y="4015"/>
                </a:lnTo>
                <a:lnTo>
                  <a:pt x="17569" y="4040"/>
                </a:lnTo>
                <a:lnTo>
                  <a:pt x="17471" y="4064"/>
                </a:lnTo>
                <a:lnTo>
                  <a:pt x="17423" y="4137"/>
                </a:lnTo>
                <a:lnTo>
                  <a:pt x="17423" y="4186"/>
                </a:lnTo>
                <a:lnTo>
                  <a:pt x="17496" y="4283"/>
                </a:lnTo>
                <a:lnTo>
                  <a:pt x="17617" y="4332"/>
                </a:lnTo>
                <a:lnTo>
                  <a:pt x="17812" y="4429"/>
                </a:lnTo>
                <a:lnTo>
                  <a:pt x="17982" y="4526"/>
                </a:lnTo>
                <a:lnTo>
                  <a:pt x="18055" y="4551"/>
                </a:lnTo>
                <a:lnTo>
                  <a:pt x="17958" y="4940"/>
                </a:lnTo>
                <a:lnTo>
                  <a:pt x="17690" y="4843"/>
                </a:lnTo>
                <a:lnTo>
                  <a:pt x="17471" y="4721"/>
                </a:lnTo>
                <a:lnTo>
                  <a:pt x="17228" y="4648"/>
                </a:lnTo>
                <a:lnTo>
                  <a:pt x="17155" y="4648"/>
                </a:lnTo>
                <a:lnTo>
                  <a:pt x="17155" y="4672"/>
                </a:lnTo>
                <a:lnTo>
                  <a:pt x="17155" y="4721"/>
                </a:lnTo>
                <a:lnTo>
                  <a:pt x="17204" y="4818"/>
                </a:lnTo>
                <a:lnTo>
                  <a:pt x="17252" y="4891"/>
                </a:lnTo>
                <a:lnTo>
                  <a:pt x="17350" y="4989"/>
                </a:lnTo>
                <a:lnTo>
                  <a:pt x="17423" y="5062"/>
                </a:lnTo>
                <a:lnTo>
                  <a:pt x="17642" y="5183"/>
                </a:lnTo>
                <a:lnTo>
                  <a:pt x="17861" y="5256"/>
                </a:lnTo>
                <a:lnTo>
                  <a:pt x="17739" y="5621"/>
                </a:lnTo>
                <a:lnTo>
                  <a:pt x="17617" y="5938"/>
                </a:lnTo>
                <a:lnTo>
                  <a:pt x="17569" y="5889"/>
                </a:lnTo>
                <a:lnTo>
                  <a:pt x="17520" y="5840"/>
                </a:lnTo>
                <a:lnTo>
                  <a:pt x="17398" y="5743"/>
                </a:lnTo>
                <a:lnTo>
                  <a:pt x="17301" y="5670"/>
                </a:lnTo>
                <a:lnTo>
                  <a:pt x="17179" y="5597"/>
                </a:lnTo>
                <a:lnTo>
                  <a:pt x="17082" y="5573"/>
                </a:lnTo>
                <a:lnTo>
                  <a:pt x="16985" y="5548"/>
                </a:lnTo>
                <a:lnTo>
                  <a:pt x="16887" y="5548"/>
                </a:lnTo>
                <a:lnTo>
                  <a:pt x="16766" y="5597"/>
                </a:lnTo>
                <a:lnTo>
                  <a:pt x="16741" y="5621"/>
                </a:lnTo>
                <a:lnTo>
                  <a:pt x="16741" y="5670"/>
                </a:lnTo>
                <a:lnTo>
                  <a:pt x="16741" y="5719"/>
                </a:lnTo>
                <a:lnTo>
                  <a:pt x="16766" y="5743"/>
                </a:lnTo>
                <a:lnTo>
                  <a:pt x="16863" y="5840"/>
                </a:lnTo>
                <a:lnTo>
                  <a:pt x="16936" y="5913"/>
                </a:lnTo>
                <a:lnTo>
                  <a:pt x="17009" y="5962"/>
                </a:lnTo>
                <a:lnTo>
                  <a:pt x="17228" y="6132"/>
                </a:lnTo>
                <a:lnTo>
                  <a:pt x="17325" y="6181"/>
                </a:lnTo>
                <a:lnTo>
                  <a:pt x="17447" y="6205"/>
                </a:lnTo>
                <a:lnTo>
                  <a:pt x="17496" y="6205"/>
                </a:lnTo>
                <a:lnTo>
                  <a:pt x="17325" y="6473"/>
                </a:lnTo>
                <a:lnTo>
                  <a:pt x="17204" y="6473"/>
                </a:lnTo>
                <a:lnTo>
                  <a:pt x="17106" y="6449"/>
                </a:lnTo>
                <a:lnTo>
                  <a:pt x="17009" y="6400"/>
                </a:lnTo>
                <a:lnTo>
                  <a:pt x="16936" y="6351"/>
                </a:lnTo>
                <a:lnTo>
                  <a:pt x="16814" y="6230"/>
                </a:lnTo>
                <a:lnTo>
                  <a:pt x="16668" y="6108"/>
                </a:lnTo>
                <a:lnTo>
                  <a:pt x="16522" y="6035"/>
                </a:lnTo>
                <a:lnTo>
                  <a:pt x="16449" y="6011"/>
                </a:lnTo>
                <a:lnTo>
                  <a:pt x="16352" y="6011"/>
                </a:lnTo>
                <a:lnTo>
                  <a:pt x="16279" y="6035"/>
                </a:lnTo>
                <a:lnTo>
                  <a:pt x="16182" y="6084"/>
                </a:lnTo>
                <a:lnTo>
                  <a:pt x="16133" y="6132"/>
                </a:lnTo>
                <a:lnTo>
                  <a:pt x="16133" y="6181"/>
                </a:lnTo>
                <a:lnTo>
                  <a:pt x="16182" y="6230"/>
                </a:lnTo>
                <a:lnTo>
                  <a:pt x="16230" y="6254"/>
                </a:lnTo>
                <a:lnTo>
                  <a:pt x="16303" y="6254"/>
                </a:lnTo>
                <a:lnTo>
                  <a:pt x="16401" y="6303"/>
                </a:lnTo>
                <a:lnTo>
                  <a:pt x="16547" y="6424"/>
                </a:lnTo>
                <a:lnTo>
                  <a:pt x="16693" y="6570"/>
                </a:lnTo>
                <a:lnTo>
                  <a:pt x="16814" y="6692"/>
                </a:lnTo>
                <a:lnTo>
                  <a:pt x="16936" y="6789"/>
                </a:lnTo>
                <a:lnTo>
                  <a:pt x="17082" y="6838"/>
                </a:lnTo>
                <a:lnTo>
                  <a:pt x="16668" y="7325"/>
                </a:lnTo>
                <a:lnTo>
                  <a:pt x="16157" y="7106"/>
                </a:lnTo>
                <a:lnTo>
                  <a:pt x="16011" y="7033"/>
                </a:lnTo>
                <a:lnTo>
                  <a:pt x="15865" y="7008"/>
                </a:lnTo>
                <a:lnTo>
                  <a:pt x="15744" y="7008"/>
                </a:lnTo>
                <a:lnTo>
                  <a:pt x="15598" y="7057"/>
                </a:lnTo>
                <a:lnTo>
                  <a:pt x="15573" y="7081"/>
                </a:lnTo>
                <a:lnTo>
                  <a:pt x="15549" y="7106"/>
                </a:lnTo>
                <a:lnTo>
                  <a:pt x="15549" y="7154"/>
                </a:lnTo>
                <a:lnTo>
                  <a:pt x="15573" y="7179"/>
                </a:lnTo>
                <a:lnTo>
                  <a:pt x="15646" y="7276"/>
                </a:lnTo>
                <a:lnTo>
                  <a:pt x="15744" y="7349"/>
                </a:lnTo>
                <a:lnTo>
                  <a:pt x="15987" y="7495"/>
                </a:lnTo>
                <a:lnTo>
                  <a:pt x="16328" y="7665"/>
                </a:lnTo>
                <a:lnTo>
                  <a:pt x="16036" y="7957"/>
                </a:lnTo>
                <a:lnTo>
                  <a:pt x="15890" y="7909"/>
                </a:lnTo>
                <a:lnTo>
                  <a:pt x="15744" y="7884"/>
                </a:lnTo>
                <a:lnTo>
                  <a:pt x="15598" y="7860"/>
                </a:lnTo>
                <a:lnTo>
                  <a:pt x="15452" y="7836"/>
                </a:lnTo>
                <a:lnTo>
                  <a:pt x="15160" y="7690"/>
                </a:lnTo>
                <a:lnTo>
                  <a:pt x="15014" y="7641"/>
                </a:lnTo>
                <a:lnTo>
                  <a:pt x="14868" y="7592"/>
                </a:lnTo>
                <a:lnTo>
                  <a:pt x="14819" y="7617"/>
                </a:lnTo>
                <a:lnTo>
                  <a:pt x="14770" y="7665"/>
                </a:lnTo>
                <a:lnTo>
                  <a:pt x="14770" y="7714"/>
                </a:lnTo>
                <a:lnTo>
                  <a:pt x="14770" y="7763"/>
                </a:lnTo>
                <a:lnTo>
                  <a:pt x="14843" y="7860"/>
                </a:lnTo>
                <a:lnTo>
                  <a:pt x="14916" y="7957"/>
                </a:lnTo>
                <a:lnTo>
                  <a:pt x="15135" y="8128"/>
                </a:lnTo>
                <a:lnTo>
                  <a:pt x="15427" y="8249"/>
                </a:lnTo>
                <a:lnTo>
                  <a:pt x="15549" y="8298"/>
                </a:lnTo>
                <a:lnTo>
                  <a:pt x="15695" y="8322"/>
                </a:lnTo>
                <a:lnTo>
                  <a:pt x="15403" y="8639"/>
                </a:lnTo>
                <a:lnTo>
                  <a:pt x="15184" y="8590"/>
                </a:lnTo>
                <a:lnTo>
                  <a:pt x="14965" y="8541"/>
                </a:lnTo>
                <a:lnTo>
                  <a:pt x="14770" y="8468"/>
                </a:lnTo>
                <a:lnTo>
                  <a:pt x="14576" y="8347"/>
                </a:lnTo>
                <a:lnTo>
                  <a:pt x="14551" y="8322"/>
                </a:lnTo>
                <a:lnTo>
                  <a:pt x="14503" y="8322"/>
                </a:lnTo>
                <a:lnTo>
                  <a:pt x="14454" y="8371"/>
                </a:lnTo>
                <a:lnTo>
                  <a:pt x="14430" y="8420"/>
                </a:lnTo>
                <a:lnTo>
                  <a:pt x="14430" y="8493"/>
                </a:lnTo>
                <a:lnTo>
                  <a:pt x="14478" y="8590"/>
                </a:lnTo>
                <a:lnTo>
                  <a:pt x="14551" y="8687"/>
                </a:lnTo>
                <a:lnTo>
                  <a:pt x="14722" y="8809"/>
                </a:lnTo>
                <a:lnTo>
                  <a:pt x="14892" y="8906"/>
                </a:lnTo>
                <a:lnTo>
                  <a:pt x="15111" y="8979"/>
                </a:lnTo>
                <a:lnTo>
                  <a:pt x="14843" y="9271"/>
                </a:lnTo>
                <a:lnTo>
                  <a:pt x="14795" y="9247"/>
                </a:lnTo>
                <a:lnTo>
                  <a:pt x="14503" y="9150"/>
                </a:lnTo>
                <a:lnTo>
                  <a:pt x="14211" y="9052"/>
                </a:lnTo>
                <a:lnTo>
                  <a:pt x="13919" y="8955"/>
                </a:lnTo>
                <a:lnTo>
                  <a:pt x="13627" y="8858"/>
                </a:lnTo>
                <a:lnTo>
                  <a:pt x="13578" y="8858"/>
                </a:lnTo>
                <a:lnTo>
                  <a:pt x="13554" y="8882"/>
                </a:lnTo>
                <a:lnTo>
                  <a:pt x="13529" y="8931"/>
                </a:lnTo>
                <a:lnTo>
                  <a:pt x="13554" y="8955"/>
                </a:lnTo>
                <a:lnTo>
                  <a:pt x="13627" y="9077"/>
                </a:lnTo>
                <a:lnTo>
                  <a:pt x="13748" y="9198"/>
                </a:lnTo>
                <a:lnTo>
                  <a:pt x="13846" y="9296"/>
                </a:lnTo>
                <a:lnTo>
                  <a:pt x="13992" y="9369"/>
                </a:lnTo>
                <a:lnTo>
                  <a:pt x="14284" y="9515"/>
                </a:lnTo>
                <a:lnTo>
                  <a:pt x="14576" y="9612"/>
                </a:lnTo>
                <a:lnTo>
                  <a:pt x="14211" y="10001"/>
                </a:lnTo>
                <a:lnTo>
                  <a:pt x="14186" y="9953"/>
                </a:lnTo>
                <a:lnTo>
                  <a:pt x="14113" y="9904"/>
                </a:lnTo>
                <a:lnTo>
                  <a:pt x="13846" y="9709"/>
                </a:lnTo>
                <a:lnTo>
                  <a:pt x="13529" y="9563"/>
                </a:lnTo>
                <a:lnTo>
                  <a:pt x="13359" y="9490"/>
                </a:lnTo>
                <a:lnTo>
                  <a:pt x="13213" y="9442"/>
                </a:lnTo>
                <a:lnTo>
                  <a:pt x="13043" y="9393"/>
                </a:lnTo>
                <a:lnTo>
                  <a:pt x="12824" y="9393"/>
                </a:lnTo>
                <a:lnTo>
                  <a:pt x="12799" y="9442"/>
                </a:lnTo>
                <a:lnTo>
                  <a:pt x="12799" y="9490"/>
                </a:lnTo>
                <a:lnTo>
                  <a:pt x="12824" y="9515"/>
                </a:lnTo>
                <a:lnTo>
                  <a:pt x="13067" y="9734"/>
                </a:lnTo>
                <a:lnTo>
                  <a:pt x="13335" y="9904"/>
                </a:lnTo>
                <a:lnTo>
                  <a:pt x="13627" y="10074"/>
                </a:lnTo>
                <a:lnTo>
                  <a:pt x="13919" y="10220"/>
                </a:lnTo>
                <a:lnTo>
                  <a:pt x="13967" y="10245"/>
                </a:lnTo>
                <a:lnTo>
                  <a:pt x="13894" y="10318"/>
                </a:lnTo>
                <a:lnTo>
                  <a:pt x="13748" y="10464"/>
                </a:lnTo>
                <a:lnTo>
                  <a:pt x="13700" y="10391"/>
                </a:lnTo>
                <a:lnTo>
                  <a:pt x="13627" y="10318"/>
                </a:lnTo>
                <a:lnTo>
                  <a:pt x="13456" y="10220"/>
                </a:lnTo>
                <a:lnTo>
                  <a:pt x="13091" y="10074"/>
                </a:lnTo>
                <a:lnTo>
                  <a:pt x="12897" y="10026"/>
                </a:lnTo>
                <a:lnTo>
                  <a:pt x="12702" y="9953"/>
                </a:lnTo>
                <a:lnTo>
                  <a:pt x="12507" y="9928"/>
                </a:lnTo>
                <a:lnTo>
                  <a:pt x="12288" y="9904"/>
                </a:lnTo>
                <a:lnTo>
                  <a:pt x="12240" y="9904"/>
                </a:lnTo>
                <a:lnTo>
                  <a:pt x="12215" y="9928"/>
                </a:lnTo>
                <a:lnTo>
                  <a:pt x="12191" y="9977"/>
                </a:lnTo>
                <a:lnTo>
                  <a:pt x="12215" y="10050"/>
                </a:lnTo>
                <a:lnTo>
                  <a:pt x="12264" y="10099"/>
                </a:lnTo>
                <a:lnTo>
                  <a:pt x="12459" y="10196"/>
                </a:lnTo>
                <a:lnTo>
                  <a:pt x="12629" y="10293"/>
                </a:lnTo>
                <a:lnTo>
                  <a:pt x="12994" y="10512"/>
                </a:lnTo>
                <a:lnTo>
                  <a:pt x="13237" y="10634"/>
                </a:lnTo>
                <a:lnTo>
                  <a:pt x="13359" y="10682"/>
                </a:lnTo>
                <a:lnTo>
                  <a:pt x="13505" y="10707"/>
                </a:lnTo>
                <a:lnTo>
                  <a:pt x="12921" y="11291"/>
                </a:lnTo>
                <a:lnTo>
                  <a:pt x="12799" y="11193"/>
                </a:lnTo>
                <a:lnTo>
                  <a:pt x="12653" y="11096"/>
                </a:lnTo>
                <a:lnTo>
                  <a:pt x="12434" y="10974"/>
                </a:lnTo>
                <a:lnTo>
                  <a:pt x="12240" y="10828"/>
                </a:lnTo>
                <a:lnTo>
                  <a:pt x="12021" y="10682"/>
                </a:lnTo>
                <a:lnTo>
                  <a:pt x="11802" y="10585"/>
                </a:lnTo>
                <a:lnTo>
                  <a:pt x="11680" y="10537"/>
                </a:lnTo>
                <a:lnTo>
                  <a:pt x="11534" y="10537"/>
                </a:lnTo>
                <a:lnTo>
                  <a:pt x="11510" y="10561"/>
                </a:lnTo>
                <a:lnTo>
                  <a:pt x="11510" y="10585"/>
                </a:lnTo>
                <a:lnTo>
                  <a:pt x="11534" y="10609"/>
                </a:lnTo>
                <a:lnTo>
                  <a:pt x="11704" y="10804"/>
                </a:lnTo>
                <a:lnTo>
                  <a:pt x="11996" y="11072"/>
                </a:lnTo>
                <a:lnTo>
                  <a:pt x="12337" y="11364"/>
                </a:lnTo>
                <a:lnTo>
                  <a:pt x="12507" y="11461"/>
                </a:lnTo>
                <a:lnTo>
                  <a:pt x="12678" y="11534"/>
                </a:lnTo>
                <a:lnTo>
                  <a:pt x="12337" y="11875"/>
                </a:lnTo>
                <a:lnTo>
                  <a:pt x="12215" y="11826"/>
                </a:lnTo>
                <a:lnTo>
                  <a:pt x="12094" y="11777"/>
                </a:lnTo>
                <a:lnTo>
                  <a:pt x="11899" y="11680"/>
                </a:lnTo>
                <a:lnTo>
                  <a:pt x="11510" y="11437"/>
                </a:lnTo>
                <a:lnTo>
                  <a:pt x="11291" y="11339"/>
                </a:lnTo>
                <a:lnTo>
                  <a:pt x="11193" y="11315"/>
                </a:lnTo>
                <a:lnTo>
                  <a:pt x="11072" y="11291"/>
                </a:lnTo>
                <a:lnTo>
                  <a:pt x="10999" y="11315"/>
                </a:lnTo>
                <a:lnTo>
                  <a:pt x="10974" y="11364"/>
                </a:lnTo>
                <a:lnTo>
                  <a:pt x="10950" y="11437"/>
                </a:lnTo>
                <a:lnTo>
                  <a:pt x="10999" y="11485"/>
                </a:lnTo>
                <a:lnTo>
                  <a:pt x="11266" y="11704"/>
                </a:lnTo>
                <a:lnTo>
                  <a:pt x="11558" y="11923"/>
                </a:lnTo>
                <a:lnTo>
                  <a:pt x="11777" y="12069"/>
                </a:lnTo>
                <a:lnTo>
                  <a:pt x="12045" y="12191"/>
                </a:lnTo>
                <a:lnTo>
                  <a:pt x="11753" y="12483"/>
                </a:lnTo>
                <a:lnTo>
                  <a:pt x="11485" y="12264"/>
                </a:lnTo>
                <a:lnTo>
                  <a:pt x="11218" y="12045"/>
                </a:lnTo>
                <a:lnTo>
                  <a:pt x="11047" y="11899"/>
                </a:lnTo>
                <a:lnTo>
                  <a:pt x="10877" y="11777"/>
                </a:lnTo>
                <a:lnTo>
                  <a:pt x="10682" y="11680"/>
                </a:lnTo>
                <a:lnTo>
                  <a:pt x="10488" y="11631"/>
                </a:lnTo>
                <a:lnTo>
                  <a:pt x="10439" y="11656"/>
                </a:lnTo>
                <a:lnTo>
                  <a:pt x="10439" y="11680"/>
                </a:lnTo>
                <a:lnTo>
                  <a:pt x="10415" y="11704"/>
                </a:lnTo>
                <a:lnTo>
                  <a:pt x="10439" y="11753"/>
                </a:lnTo>
                <a:lnTo>
                  <a:pt x="11072" y="12410"/>
                </a:lnTo>
                <a:lnTo>
                  <a:pt x="11242" y="12605"/>
                </a:lnTo>
                <a:lnTo>
                  <a:pt x="11461" y="12775"/>
                </a:lnTo>
                <a:lnTo>
                  <a:pt x="11315" y="12945"/>
                </a:lnTo>
                <a:lnTo>
                  <a:pt x="11193" y="12848"/>
                </a:lnTo>
                <a:lnTo>
                  <a:pt x="11047" y="12775"/>
                </a:lnTo>
                <a:lnTo>
                  <a:pt x="10780" y="12629"/>
                </a:lnTo>
                <a:lnTo>
                  <a:pt x="10366" y="12361"/>
                </a:lnTo>
                <a:lnTo>
                  <a:pt x="10172" y="12215"/>
                </a:lnTo>
                <a:lnTo>
                  <a:pt x="9977" y="12069"/>
                </a:lnTo>
                <a:lnTo>
                  <a:pt x="9953" y="12045"/>
                </a:lnTo>
                <a:lnTo>
                  <a:pt x="9928" y="12069"/>
                </a:lnTo>
                <a:lnTo>
                  <a:pt x="9904" y="12094"/>
                </a:lnTo>
                <a:lnTo>
                  <a:pt x="9928" y="12118"/>
                </a:lnTo>
                <a:lnTo>
                  <a:pt x="10220" y="12532"/>
                </a:lnTo>
                <a:lnTo>
                  <a:pt x="10391" y="12702"/>
                </a:lnTo>
                <a:lnTo>
                  <a:pt x="10585" y="12897"/>
                </a:lnTo>
                <a:lnTo>
                  <a:pt x="10804" y="13067"/>
                </a:lnTo>
                <a:lnTo>
                  <a:pt x="10926" y="13140"/>
                </a:lnTo>
                <a:lnTo>
                  <a:pt x="11047" y="13213"/>
                </a:lnTo>
                <a:lnTo>
                  <a:pt x="10780" y="13456"/>
                </a:lnTo>
                <a:lnTo>
                  <a:pt x="10439" y="13213"/>
                </a:lnTo>
                <a:lnTo>
                  <a:pt x="10099" y="12970"/>
                </a:lnTo>
                <a:lnTo>
                  <a:pt x="9928" y="12872"/>
                </a:lnTo>
                <a:lnTo>
                  <a:pt x="9734" y="12799"/>
                </a:lnTo>
                <a:lnTo>
                  <a:pt x="9563" y="12726"/>
                </a:lnTo>
                <a:lnTo>
                  <a:pt x="9369" y="12726"/>
                </a:lnTo>
                <a:lnTo>
                  <a:pt x="9320" y="12751"/>
                </a:lnTo>
                <a:lnTo>
                  <a:pt x="9320" y="12775"/>
                </a:lnTo>
                <a:lnTo>
                  <a:pt x="9320" y="12799"/>
                </a:lnTo>
                <a:lnTo>
                  <a:pt x="9442" y="12921"/>
                </a:lnTo>
                <a:lnTo>
                  <a:pt x="9588" y="13043"/>
                </a:lnTo>
                <a:lnTo>
                  <a:pt x="9855" y="13262"/>
                </a:lnTo>
                <a:lnTo>
                  <a:pt x="10464" y="13773"/>
                </a:lnTo>
                <a:lnTo>
                  <a:pt x="10293" y="13943"/>
                </a:lnTo>
                <a:lnTo>
                  <a:pt x="10123" y="13821"/>
                </a:lnTo>
                <a:lnTo>
                  <a:pt x="9953" y="13724"/>
                </a:lnTo>
                <a:lnTo>
                  <a:pt x="9612" y="13554"/>
                </a:lnTo>
                <a:lnTo>
                  <a:pt x="9393" y="13408"/>
                </a:lnTo>
                <a:lnTo>
                  <a:pt x="9223" y="13237"/>
                </a:lnTo>
                <a:lnTo>
                  <a:pt x="9052" y="13067"/>
                </a:lnTo>
                <a:lnTo>
                  <a:pt x="8906" y="12848"/>
                </a:lnTo>
                <a:lnTo>
                  <a:pt x="8833" y="12799"/>
                </a:lnTo>
                <a:lnTo>
                  <a:pt x="8760" y="12799"/>
                </a:lnTo>
                <a:lnTo>
                  <a:pt x="8712" y="12824"/>
                </a:lnTo>
                <a:lnTo>
                  <a:pt x="8663" y="12897"/>
                </a:lnTo>
                <a:lnTo>
                  <a:pt x="8639" y="13018"/>
                </a:lnTo>
                <a:lnTo>
                  <a:pt x="8663" y="13164"/>
                </a:lnTo>
                <a:lnTo>
                  <a:pt x="8687" y="13286"/>
                </a:lnTo>
                <a:lnTo>
                  <a:pt x="8760" y="13408"/>
                </a:lnTo>
                <a:lnTo>
                  <a:pt x="8833" y="13529"/>
                </a:lnTo>
                <a:lnTo>
                  <a:pt x="8931" y="13627"/>
                </a:lnTo>
                <a:lnTo>
                  <a:pt x="9125" y="13821"/>
                </a:lnTo>
                <a:lnTo>
                  <a:pt x="9490" y="14089"/>
                </a:lnTo>
                <a:lnTo>
                  <a:pt x="9685" y="14211"/>
                </a:lnTo>
                <a:lnTo>
                  <a:pt x="9904" y="14308"/>
                </a:lnTo>
                <a:lnTo>
                  <a:pt x="9661" y="14527"/>
                </a:lnTo>
                <a:lnTo>
                  <a:pt x="9369" y="14381"/>
                </a:lnTo>
                <a:lnTo>
                  <a:pt x="9052" y="14235"/>
                </a:lnTo>
                <a:lnTo>
                  <a:pt x="8760" y="14089"/>
                </a:lnTo>
                <a:lnTo>
                  <a:pt x="8614" y="13992"/>
                </a:lnTo>
                <a:lnTo>
                  <a:pt x="8468" y="13919"/>
                </a:lnTo>
                <a:lnTo>
                  <a:pt x="8444" y="13894"/>
                </a:lnTo>
                <a:lnTo>
                  <a:pt x="8420" y="13894"/>
                </a:lnTo>
                <a:lnTo>
                  <a:pt x="8395" y="13919"/>
                </a:lnTo>
                <a:lnTo>
                  <a:pt x="8395" y="13967"/>
                </a:lnTo>
                <a:lnTo>
                  <a:pt x="8468" y="14138"/>
                </a:lnTo>
                <a:lnTo>
                  <a:pt x="8566" y="14308"/>
                </a:lnTo>
                <a:lnTo>
                  <a:pt x="8687" y="14430"/>
                </a:lnTo>
                <a:lnTo>
                  <a:pt x="8833" y="14551"/>
                </a:lnTo>
                <a:lnTo>
                  <a:pt x="9296" y="14868"/>
                </a:lnTo>
                <a:lnTo>
                  <a:pt x="9004" y="15160"/>
                </a:lnTo>
                <a:lnTo>
                  <a:pt x="8614" y="14770"/>
                </a:lnTo>
                <a:lnTo>
                  <a:pt x="8201" y="14405"/>
                </a:lnTo>
                <a:lnTo>
                  <a:pt x="7398" y="13700"/>
                </a:lnTo>
                <a:lnTo>
                  <a:pt x="6984" y="13359"/>
                </a:lnTo>
                <a:lnTo>
                  <a:pt x="6595" y="12994"/>
                </a:lnTo>
                <a:lnTo>
                  <a:pt x="6205" y="12605"/>
                </a:lnTo>
                <a:lnTo>
                  <a:pt x="5840" y="12215"/>
                </a:lnTo>
                <a:lnTo>
                  <a:pt x="5500" y="11777"/>
                </a:lnTo>
                <a:lnTo>
                  <a:pt x="5135" y="11315"/>
                </a:lnTo>
                <a:lnTo>
                  <a:pt x="4794" y="10901"/>
                </a:lnTo>
                <a:lnTo>
                  <a:pt x="4599" y="10682"/>
                </a:lnTo>
                <a:lnTo>
                  <a:pt x="4405" y="10488"/>
                </a:lnTo>
                <a:lnTo>
                  <a:pt x="4137" y="10269"/>
                </a:lnTo>
                <a:lnTo>
                  <a:pt x="3845" y="10074"/>
                </a:lnTo>
                <a:lnTo>
                  <a:pt x="3553" y="9855"/>
                </a:lnTo>
                <a:lnTo>
                  <a:pt x="3285" y="9661"/>
                </a:lnTo>
                <a:lnTo>
                  <a:pt x="3261" y="9588"/>
                </a:lnTo>
                <a:lnTo>
                  <a:pt x="3602" y="9296"/>
                </a:lnTo>
                <a:lnTo>
                  <a:pt x="3967" y="9004"/>
                </a:lnTo>
                <a:lnTo>
                  <a:pt x="4332" y="8712"/>
                </a:lnTo>
                <a:lnTo>
                  <a:pt x="4672" y="8420"/>
                </a:lnTo>
                <a:lnTo>
                  <a:pt x="5646" y="7519"/>
                </a:lnTo>
                <a:lnTo>
                  <a:pt x="6595" y="6595"/>
                </a:lnTo>
                <a:lnTo>
                  <a:pt x="6984" y="6205"/>
                </a:lnTo>
                <a:lnTo>
                  <a:pt x="7349" y="5792"/>
                </a:lnTo>
                <a:lnTo>
                  <a:pt x="8055" y="4940"/>
                </a:lnTo>
                <a:lnTo>
                  <a:pt x="8760" y="4088"/>
                </a:lnTo>
                <a:lnTo>
                  <a:pt x="9466" y="3237"/>
                </a:lnTo>
                <a:lnTo>
                  <a:pt x="9855" y="2799"/>
                </a:lnTo>
                <a:lnTo>
                  <a:pt x="10269" y="2410"/>
                </a:lnTo>
                <a:lnTo>
                  <a:pt x="10707" y="2045"/>
                </a:lnTo>
                <a:lnTo>
                  <a:pt x="11169" y="1704"/>
                </a:lnTo>
                <a:lnTo>
                  <a:pt x="11631" y="1412"/>
                </a:lnTo>
                <a:lnTo>
                  <a:pt x="12142" y="1144"/>
                </a:lnTo>
                <a:lnTo>
                  <a:pt x="12678" y="950"/>
                </a:lnTo>
                <a:lnTo>
                  <a:pt x="13237" y="779"/>
                </a:lnTo>
                <a:lnTo>
                  <a:pt x="13797" y="658"/>
                </a:lnTo>
                <a:lnTo>
                  <a:pt x="14381" y="585"/>
                </a:lnTo>
                <a:lnTo>
                  <a:pt x="14941" y="560"/>
                </a:lnTo>
                <a:close/>
                <a:moveTo>
                  <a:pt x="11777" y="13237"/>
                </a:moveTo>
                <a:lnTo>
                  <a:pt x="11777" y="13602"/>
                </a:lnTo>
                <a:lnTo>
                  <a:pt x="11753" y="13967"/>
                </a:lnTo>
                <a:lnTo>
                  <a:pt x="11704" y="14746"/>
                </a:lnTo>
                <a:lnTo>
                  <a:pt x="11680" y="15549"/>
                </a:lnTo>
                <a:lnTo>
                  <a:pt x="11656" y="16328"/>
                </a:lnTo>
                <a:lnTo>
                  <a:pt x="11485" y="16084"/>
                </a:lnTo>
                <a:lnTo>
                  <a:pt x="11291" y="15865"/>
                </a:lnTo>
                <a:lnTo>
                  <a:pt x="10877" y="15427"/>
                </a:lnTo>
                <a:lnTo>
                  <a:pt x="10755" y="15257"/>
                </a:lnTo>
                <a:lnTo>
                  <a:pt x="10610" y="15062"/>
                </a:lnTo>
                <a:lnTo>
                  <a:pt x="10464" y="14868"/>
                </a:lnTo>
                <a:lnTo>
                  <a:pt x="10366" y="14770"/>
                </a:lnTo>
                <a:lnTo>
                  <a:pt x="10293" y="14722"/>
                </a:lnTo>
                <a:lnTo>
                  <a:pt x="10731" y="14284"/>
                </a:lnTo>
                <a:lnTo>
                  <a:pt x="11266" y="13773"/>
                </a:lnTo>
                <a:lnTo>
                  <a:pt x="11777" y="13237"/>
                </a:lnTo>
                <a:close/>
                <a:moveTo>
                  <a:pt x="3431" y="14381"/>
                </a:moveTo>
                <a:lnTo>
                  <a:pt x="3553" y="14405"/>
                </a:lnTo>
                <a:lnTo>
                  <a:pt x="3699" y="14454"/>
                </a:lnTo>
                <a:lnTo>
                  <a:pt x="3699" y="14527"/>
                </a:lnTo>
                <a:lnTo>
                  <a:pt x="3723" y="14576"/>
                </a:lnTo>
                <a:lnTo>
                  <a:pt x="3602" y="14576"/>
                </a:lnTo>
                <a:lnTo>
                  <a:pt x="3553" y="14600"/>
                </a:lnTo>
                <a:lnTo>
                  <a:pt x="3504" y="14649"/>
                </a:lnTo>
                <a:lnTo>
                  <a:pt x="3334" y="14843"/>
                </a:lnTo>
                <a:lnTo>
                  <a:pt x="3164" y="15038"/>
                </a:lnTo>
                <a:lnTo>
                  <a:pt x="2969" y="15233"/>
                </a:lnTo>
                <a:lnTo>
                  <a:pt x="2896" y="15330"/>
                </a:lnTo>
                <a:lnTo>
                  <a:pt x="2847" y="15452"/>
                </a:lnTo>
                <a:lnTo>
                  <a:pt x="2847" y="15525"/>
                </a:lnTo>
                <a:lnTo>
                  <a:pt x="2872" y="15573"/>
                </a:lnTo>
                <a:lnTo>
                  <a:pt x="2896" y="15622"/>
                </a:lnTo>
                <a:lnTo>
                  <a:pt x="2945" y="15646"/>
                </a:lnTo>
                <a:lnTo>
                  <a:pt x="3115" y="15646"/>
                </a:lnTo>
                <a:lnTo>
                  <a:pt x="3237" y="15598"/>
                </a:lnTo>
                <a:lnTo>
                  <a:pt x="3358" y="15525"/>
                </a:lnTo>
                <a:lnTo>
                  <a:pt x="3480" y="15427"/>
                </a:lnTo>
                <a:lnTo>
                  <a:pt x="3699" y="15208"/>
                </a:lnTo>
                <a:lnTo>
                  <a:pt x="3894" y="14941"/>
                </a:lnTo>
                <a:lnTo>
                  <a:pt x="3918" y="14868"/>
                </a:lnTo>
                <a:lnTo>
                  <a:pt x="3918" y="14795"/>
                </a:lnTo>
                <a:lnTo>
                  <a:pt x="3918" y="14722"/>
                </a:lnTo>
                <a:lnTo>
                  <a:pt x="3869" y="14673"/>
                </a:lnTo>
                <a:lnTo>
                  <a:pt x="3918" y="14697"/>
                </a:lnTo>
                <a:lnTo>
                  <a:pt x="3967" y="14770"/>
                </a:lnTo>
                <a:lnTo>
                  <a:pt x="3967" y="14819"/>
                </a:lnTo>
                <a:lnTo>
                  <a:pt x="3967" y="14892"/>
                </a:lnTo>
                <a:lnTo>
                  <a:pt x="3942" y="15087"/>
                </a:lnTo>
                <a:lnTo>
                  <a:pt x="3894" y="15281"/>
                </a:lnTo>
                <a:lnTo>
                  <a:pt x="3699" y="15671"/>
                </a:lnTo>
                <a:lnTo>
                  <a:pt x="3553" y="15938"/>
                </a:lnTo>
                <a:lnTo>
                  <a:pt x="3480" y="16060"/>
                </a:lnTo>
                <a:lnTo>
                  <a:pt x="3358" y="16157"/>
                </a:lnTo>
                <a:lnTo>
                  <a:pt x="3261" y="16230"/>
                </a:lnTo>
                <a:lnTo>
                  <a:pt x="3115" y="16303"/>
                </a:lnTo>
                <a:lnTo>
                  <a:pt x="2847" y="16376"/>
                </a:lnTo>
                <a:lnTo>
                  <a:pt x="2556" y="16425"/>
                </a:lnTo>
                <a:lnTo>
                  <a:pt x="2361" y="16449"/>
                </a:lnTo>
                <a:lnTo>
                  <a:pt x="2166" y="16449"/>
                </a:lnTo>
                <a:lnTo>
                  <a:pt x="2312" y="16182"/>
                </a:lnTo>
                <a:lnTo>
                  <a:pt x="2434" y="15890"/>
                </a:lnTo>
                <a:lnTo>
                  <a:pt x="2629" y="15403"/>
                </a:lnTo>
                <a:lnTo>
                  <a:pt x="2726" y="15160"/>
                </a:lnTo>
                <a:lnTo>
                  <a:pt x="2847" y="14916"/>
                </a:lnTo>
                <a:lnTo>
                  <a:pt x="2993" y="14697"/>
                </a:lnTo>
                <a:lnTo>
                  <a:pt x="3164" y="14503"/>
                </a:lnTo>
                <a:lnTo>
                  <a:pt x="3237" y="14430"/>
                </a:lnTo>
                <a:lnTo>
                  <a:pt x="3310" y="14405"/>
                </a:lnTo>
                <a:lnTo>
                  <a:pt x="3358" y="14381"/>
                </a:lnTo>
                <a:close/>
                <a:moveTo>
                  <a:pt x="3066" y="10001"/>
                </a:moveTo>
                <a:lnTo>
                  <a:pt x="3188" y="10147"/>
                </a:lnTo>
                <a:lnTo>
                  <a:pt x="3334" y="10293"/>
                </a:lnTo>
                <a:lnTo>
                  <a:pt x="3650" y="10488"/>
                </a:lnTo>
                <a:lnTo>
                  <a:pt x="3894" y="10682"/>
                </a:lnTo>
                <a:lnTo>
                  <a:pt x="4113" y="10877"/>
                </a:lnTo>
                <a:lnTo>
                  <a:pt x="4332" y="11096"/>
                </a:lnTo>
                <a:lnTo>
                  <a:pt x="4526" y="11315"/>
                </a:lnTo>
                <a:lnTo>
                  <a:pt x="4891" y="11777"/>
                </a:lnTo>
                <a:lnTo>
                  <a:pt x="5256" y="12264"/>
                </a:lnTo>
                <a:lnTo>
                  <a:pt x="5621" y="12702"/>
                </a:lnTo>
                <a:lnTo>
                  <a:pt x="6011" y="13140"/>
                </a:lnTo>
                <a:lnTo>
                  <a:pt x="6449" y="13529"/>
                </a:lnTo>
                <a:lnTo>
                  <a:pt x="6862" y="13919"/>
                </a:lnTo>
                <a:lnTo>
                  <a:pt x="7763" y="14697"/>
                </a:lnTo>
                <a:lnTo>
                  <a:pt x="8176" y="15087"/>
                </a:lnTo>
                <a:lnTo>
                  <a:pt x="8614" y="15500"/>
                </a:lnTo>
                <a:lnTo>
                  <a:pt x="8590" y="15525"/>
                </a:lnTo>
                <a:lnTo>
                  <a:pt x="8517" y="15573"/>
                </a:lnTo>
                <a:lnTo>
                  <a:pt x="8468" y="15646"/>
                </a:lnTo>
                <a:lnTo>
                  <a:pt x="8468" y="15719"/>
                </a:lnTo>
                <a:lnTo>
                  <a:pt x="8395" y="15914"/>
                </a:lnTo>
                <a:lnTo>
                  <a:pt x="8322" y="16133"/>
                </a:lnTo>
                <a:lnTo>
                  <a:pt x="8176" y="16547"/>
                </a:lnTo>
                <a:lnTo>
                  <a:pt x="7227" y="15817"/>
                </a:lnTo>
                <a:lnTo>
                  <a:pt x="6303" y="15062"/>
                </a:lnTo>
                <a:lnTo>
                  <a:pt x="5840" y="14649"/>
                </a:lnTo>
                <a:lnTo>
                  <a:pt x="5378" y="14259"/>
                </a:lnTo>
                <a:lnTo>
                  <a:pt x="4964" y="13846"/>
                </a:lnTo>
                <a:lnTo>
                  <a:pt x="4551" y="13408"/>
                </a:lnTo>
                <a:lnTo>
                  <a:pt x="3821" y="12580"/>
                </a:lnTo>
                <a:lnTo>
                  <a:pt x="3456" y="12142"/>
                </a:lnTo>
                <a:lnTo>
                  <a:pt x="3091" y="11729"/>
                </a:lnTo>
                <a:lnTo>
                  <a:pt x="2702" y="11315"/>
                </a:lnTo>
                <a:lnTo>
                  <a:pt x="2288" y="10950"/>
                </a:lnTo>
                <a:lnTo>
                  <a:pt x="1850" y="10609"/>
                </a:lnTo>
                <a:lnTo>
                  <a:pt x="1607" y="10464"/>
                </a:lnTo>
                <a:lnTo>
                  <a:pt x="1388" y="10318"/>
                </a:lnTo>
                <a:lnTo>
                  <a:pt x="1534" y="10318"/>
                </a:lnTo>
                <a:lnTo>
                  <a:pt x="1655" y="10293"/>
                </a:lnTo>
                <a:lnTo>
                  <a:pt x="1947" y="10245"/>
                </a:lnTo>
                <a:lnTo>
                  <a:pt x="2507" y="10147"/>
                </a:lnTo>
                <a:lnTo>
                  <a:pt x="3066" y="10001"/>
                </a:lnTo>
                <a:close/>
                <a:moveTo>
                  <a:pt x="4989" y="16328"/>
                </a:moveTo>
                <a:lnTo>
                  <a:pt x="5110" y="16352"/>
                </a:lnTo>
                <a:lnTo>
                  <a:pt x="5086" y="16401"/>
                </a:lnTo>
                <a:lnTo>
                  <a:pt x="5062" y="16474"/>
                </a:lnTo>
                <a:lnTo>
                  <a:pt x="4989" y="16522"/>
                </a:lnTo>
                <a:lnTo>
                  <a:pt x="4843" y="16620"/>
                </a:lnTo>
                <a:lnTo>
                  <a:pt x="4551" y="16741"/>
                </a:lnTo>
                <a:lnTo>
                  <a:pt x="4551" y="16741"/>
                </a:lnTo>
                <a:lnTo>
                  <a:pt x="4599" y="16620"/>
                </a:lnTo>
                <a:lnTo>
                  <a:pt x="4672" y="16474"/>
                </a:lnTo>
                <a:lnTo>
                  <a:pt x="4770" y="16376"/>
                </a:lnTo>
                <a:lnTo>
                  <a:pt x="4867" y="16328"/>
                </a:lnTo>
                <a:close/>
                <a:moveTo>
                  <a:pt x="3237" y="13846"/>
                </a:moveTo>
                <a:lnTo>
                  <a:pt x="3115" y="13894"/>
                </a:lnTo>
                <a:lnTo>
                  <a:pt x="2993" y="13943"/>
                </a:lnTo>
                <a:lnTo>
                  <a:pt x="2896" y="14016"/>
                </a:lnTo>
                <a:lnTo>
                  <a:pt x="2702" y="14211"/>
                </a:lnTo>
                <a:lnTo>
                  <a:pt x="2531" y="14430"/>
                </a:lnTo>
                <a:lnTo>
                  <a:pt x="2385" y="14673"/>
                </a:lnTo>
                <a:lnTo>
                  <a:pt x="2264" y="14941"/>
                </a:lnTo>
                <a:lnTo>
                  <a:pt x="2045" y="15500"/>
                </a:lnTo>
                <a:lnTo>
                  <a:pt x="1923" y="15768"/>
                </a:lnTo>
                <a:lnTo>
                  <a:pt x="1777" y="16036"/>
                </a:lnTo>
                <a:lnTo>
                  <a:pt x="1607" y="16279"/>
                </a:lnTo>
                <a:lnTo>
                  <a:pt x="1509" y="16376"/>
                </a:lnTo>
                <a:lnTo>
                  <a:pt x="1412" y="16449"/>
                </a:lnTo>
                <a:lnTo>
                  <a:pt x="1363" y="16522"/>
                </a:lnTo>
                <a:lnTo>
                  <a:pt x="1315" y="16595"/>
                </a:lnTo>
                <a:lnTo>
                  <a:pt x="1290" y="16668"/>
                </a:lnTo>
                <a:lnTo>
                  <a:pt x="1315" y="16741"/>
                </a:lnTo>
                <a:lnTo>
                  <a:pt x="1339" y="16814"/>
                </a:lnTo>
                <a:lnTo>
                  <a:pt x="1388" y="16863"/>
                </a:lnTo>
                <a:lnTo>
                  <a:pt x="1436" y="16887"/>
                </a:lnTo>
                <a:lnTo>
                  <a:pt x="1534" y="16912"/>
                </a:lnTo>
                <a:lnTo>
                  <a:pt x="1631" y="16912"/>
                </a:lnTo>
                <a:lnTo>
                  <a:pt x="1728" y="16887"/>
                </a:lnTo>
                <a:lnTo>
                  <a:pt x="2288" y="16887"/>
                </a:lnTo>
                <a:lnTo>
                  <a:pt x="2556" y="16863"/>
                </a:lnTo>
                <a:lnTo>
                  <a:pt x="2799" y="16839"/>
                </a:lnTo>
                <a:lnTo>
                  <a:pt x="3042" y="16790"/>
                </a:lnTo>
                <a:lnTo>
                  <a:pt x="3285" y="16717"/>
                </a:lnTo>
                <a:lnTo>
                  <a:pt x="3431" y="16644"/>
                </a:lnTo>
                <a:lnTo>
                  <a:pt x="3553" y="16571"/>
                </a:lnTo>
                <a:lnTo>
                  <a:pt x="3650" y="16474"/>
                </a:lnTo>
                <a:lnTo>
                  <a:pt x="3772" y="16376"/>
                </a:lnTo>
                <a:lnTo>
                  <a:pt x="3918" y="16157"/>
                </a:lnTo>
                <a:lnTo>
                  <a:pt x="4064" y="15865"/>
                </a:lnTo>
                <a:lnTo>
                  <a:pt x="4210" y="15549"/>
                </a:lnTo>
                <a:lnTo>
                  <a:pt x="4283" y="15306"/>
                </a:lnTo>
                <a:lnTo>
                  <a:pt x="4332" y="15062"/>
                </a:lnTo>
                <a:lnTo>
                  <a:pt x="4380" y="14795"/>
                </a:lnTo>
                <a:lnTo>
                  <a:pt x="4356" y="14576"/>
                </a:lnTo>
                <a:lnTo>
                  <a:pt x="4356" y="14478"/>
                </a:lnTo>
                <a:lnTo>
                  <a:pt x="4307" y="14405"/>
                </a:lnTo>
                <a:lnTo>
                  <a:pt x="4259" y="14332"/>
                </a:lnTo>
                <a:lnTo>
                  <a:pt x="4186" y="14284"/>
                </a:lnTo>
                <a:lnTo>
                  <a:pt x="4113" y="14186"/>
                </a:lnTo>
                <a:lnTo>
                  <a:pt x="4040" y="14089"/>
                </a:lnTo>
                <a:lnTo>
                  <a:pt x="3942" y="14016"/>
                </a:lnTo>
                <a:lnTo>
                  <a:pt x="3845" y="13967"/>
                </a:lnTo>
                <a:lnTo>
                  <a:pt x="3626" y="13870"/>
                </a:lnTo>
                <a:lnTo>
                  <a:pt x="3383" y="13846"/>
                </a:lnTo>
                <a:close/>
                <a:moveTo>
                  <a:pt x="4818" y="15817"/>
                </a:moveTo>
                <a:lnTo>
                  <a:pt x="4697" y="15865"/>
                </a:lnTo>
                <a:lnTo>
                  <a:pt x="4575" y="15914"/>
                </a:lnTo>
                <a:lnTo>
                  <a:pt x="4453" y="15987"/>
                </a:lnTo>
                <a:lnTo>
                  <a:pt x="4356" y="16084"/>
                </a:lnTo>
                <a:lnTo>
                  <a:pt x="4259" y="16206"/>
                </a:lnTo>
                <a:lnTo>
                  <a:pt x="4161" y="16328"/>
                </a:lnTo>
                <a:lnTo>
                  <a:pt x="4088" y="16474"/>
                </a:lnTo>
                <a:lnTo>
                  <a:pt x="4040" y="16620"/>
                </a:lnTo>
                <a:lnTo>
                  <a:pt x="3991" y="16766"/>
                </a:lnTo>
                <a:lnTo>
                  <a:pt x="3967" y="16912"/>
                </a:lnTo>
                <a:lnTo>
                  <a:pt x="3967" y="17058"/>
                </a:lnTo>
                <a:lnTo>
                  <a:pt x="3991" y="17155"/>
                </a:lnTo>
                <a:lnTo>
                  <a:pt x="4064" y="17252"/>
                </a:lnTo>
                <a:lnTo>
                  <a:pt x="4161" y="17301"/>
                </a:lnTo>
                <a:lnTo>
                  <a:pt x="4210" y="17325"/>
                </a:lnTo>
                <a:lnTo>
                  <a:pt x="4259" y="17301"/>
                </a:lnTo>
                <a:lnTo>
                  <a:pt x="4502" y="17228"/>
                </a:lnTo>
                <a:lnTo>
                  <a:pt x="4721" y="17131"/>
                </a:lnTo>
                <a:lnTo>
                  <a:pt x="4989" y="17009"/>
                </a:lnTo>
                <a:lnTo>
                  <a:pt x="5135" y="16936"/>
                </a:lnTo>
                <a:lnTo>
                  <a:pt x="5256" y="16863"/>
                </a:lnTo>
                <a:lnTo>
                  <a:pt x="5354" y="16766"/>
                </a:lnTo>
                <a:lnTo>
                  <a:pt x="5427" y="16668"/>
                </a:lnTo>
                <a:lnTo>
                  <a:pt x="5500" y="16547"/>
                </a:lnTo>
                <a:lnTo>
                  <a:pt x="5524" y="16401"/>
                </a:lnTo>
                <a:lnTo>
                  <a:pt x="5524" y="16328"/>
                </a:lnTo>
                <a:lnTo>
                  <a:pt x="5500" y="16230"/>
                </a:lnTo>
                <a:lnTo>
                  <a:pt x="5451" y="16133"/>
                </a:lnTo>
                <a:lnTo>
                  <a:pt x="5402" y="16060"/>
                </a:lnTo>
                <a:lnTo>
                  <a:pt x="5305" y="15963"/>
                </a:lnTo>
                <a:lnTo>
                  <a:pt x="5208" y="15890"/>
                </a:lnTo>
                <a:lnTo>
                  <a:pt x="5086" y="15841"/>
                </a:lnTo>
                <a:lnTo>
                  <a:pt x="4964" y="15817"/>
                </a:lnTo>
                <a:close/>
                <a:moveTo>
                  <a:pt x="10001" y="14965"/>
                </a:moveTo>
                <a:lnTo>
                  <a:pt x="10099" y="15184"/>
                </a:lnTo>
                <a:lnTo>
                  <a:pt x="10220" y="15379"/>
                </a:lnTo>
                <a:lnTo>
                  <a:pt x="10488" y="15719"/>
                </a:lnTo>
                <a:lnTo>
                  <a:pt x="10731" y="16011"/>
                </a:lnTo>
                <a:lnTo>
                  <a:pt x="10999" y="16303"/>
                </a:lnTo>
                <a:lnTo>
                  <a:pt x="11242" y="16595"/>
                </a:lnTo>
                <a:lnTo>
                  <a:pt x="11339" y="16766"/>
                </a:lnTo>
                <a:lnTo>
                  <a:pt x="11412" y="16936"/>
                </a:lnTo>
                <a:lnTo>
                  <a:pt x="11437" y="17009"/>
                </a:lnTo>
                <a:lnTo>
                  <a:pt x="11485" y="17058"/>
                </a:lnTo>
                <a:lnTo>
                  <a:pt x="11558" y="17082"/>
                </a:lnTo>
                <a:lnTo>
                  <a:pt x="11607" y="17106"/>
                </a:lnTo>
                <a:lnTo>
                  <a:pt x="11607" y="17350"/>
                </a:lnTo>
                <a:lnTo>
                  <a:pt x="11583" y="17593"/>
                </a:lnTo>
                <a:lnTo>
                  <a:pt x="11412" y="17471"/>
                </a:lnTo>
                <a:lnTo>
                  <a:pt x="11266" y="17325"/>
                </a:lnTo>
                <a:lnTo>
                  <a:pt x="10974" y="17009"/>
                </a:lnTo>
                <a:lnTo>
                  <a:pt x="10488" y="16328"/>
                </a:lnTo>
                <a:lnTo>
                  <a:pt x="10099" y="15817"/>
                </a:lnTo>
                <a:lnTo>
                  <a:pt x="9855" y="15549"/>
                </a:lnTo>
                <a:lnTo>
                  <a:pt x="9709" y="15427"/>
                </a:lnTo>
                <a:lnTo>
                  <a:pt x="9588" y="15306"/>
                </a:lnTo>
                <a:lnTo>
                  <a:pt x="9855" y="15111"/>
                </a:lnTo>
                <a:lnTo>
                  <a:pt x="9928" y="15038"/>
                </a:lnTo>
                <a:lnTo>
                  <a:pt x="10001" y="14965"/>
                </a:lnTo>
                <a:close/>
                <a:moveTo>
                  <a:pt x="15135" y="1"/>
                </a:moveTo>
                <a:lnTo>
                  <a:pt x="14551" y="25"/>
                </a:lnTo>
                <a:lnTo>
                  <a:pt x="13967" y="74"/>
                </a:lnTo>
                <a:lnTo>
                  <a:pt x="13408" y="171"/>
                </a:lnTo>
                <a:lnTo>
                  <a:pt x="12824" y="293"/>
                </a:lnTo>
                <a:lnTo>
                  <a:pt x="12264" y="487"/>
                </a:lnTo>
                <a:lnTo>
                  <a:pt x="11753" y="706"/>
                </a:lnTo>
                <a:lnTo>
                  <a:pt x="11242" y="974"/>
                </a:lnTo>
                <a:lnTo>
                  <a:pt x="10755" y="1290"/>
                </a:lnTo>
                <a:lnTo>
                  <a:pt x="10318" y="1631"/>
                </a:lnTo>
                <a:lnTo>
                  <a:pt x="9880" y="2020"/>
                </a:lnTo>
                <a:lnTo>
                  <a:pt x="9466" y="2434"/>
                </a:lnTo>
                <a:lnTo>
                  <a:pt x="9052" y="2847"/>
                </a:lnTo>
                <a:lnTo>
                  <a:pt x="8663" y="3310"/>
                </a:lnTo>
                <a:lnTo>
                  <a:pt x="7933" y="4234"/>
                </a:lnTo>
                <a:lnTo>
                  <a:pt x="7203" y="5135"/>
                </a:lnTo>
                <a:lnTo>
                  <a:pt x="6814" y="5597"/>
                </a:lnTo>
                <a:lnTo>
                  <a:pt x="6400" y="6011"/>
                </a:lnTo>
                <a:lnTo>
                  <a:pt x="6205" y="6205"/>
                </a:lnTo>
                <a:lnTo>
                  <a:pt x="5889" y="6205"/>
                </a:lnTo>
                <a:lnTo>
                  <a:pt x="5548" y="6230"/>
                </a:lnTo>
                <a:lnTo>
                  <a:pt x="4916" y="6303"/>
                </a:lnTo>
                <a:lnTo>
                  <a:pt x="3991" y="6376"/>
                </a:lnTo>
                <a:lnTo>
                  <a:pt x="3066" y="6400"/>
                </a:lnTo>
                <a:lnTo>
                  <a:pt x="901" y="6400"/>
                </a:lnTo>
                <a:lnTo>
                  <a:pt x="171" y="6351"/>
                </a:lnTo>
                <a:lnTo>
                  <a:pt x="122" y="6351"/>
                </a:lnTo>
                <a:lnTo>
                  <a:pt x="74" y="6376"/>
                </a:lnTo>
                <a:lnTo>
                  <a:pt x="25" y="6449"/>
                </a:lnTo>
                <a:lnTo>
                  <a:pt x="1" y="6546"/>
                </a:lnTo>
                <a:lnTo>
                  <a:pt x="25" y="6619"/>
                </a:lnTo>
                <a:lnTo>
                  <a:pt x="1" y="6716"/>
                </a:lnTo>
                <a:lnTo>
                  <a:pt x="49" y="6789"/>
                </a:lnTo>
                <a:lnTo>
                  <a:pt x="195" y="7008"/>
                </a:lnTo>
                <a:lnTo>
                  <a:pt x="366" y="7227"/>
                </a:lnTo>
                <a:lnTo>
                  <a:pt x="731" y="7617"/>
                </a:lnTo>
                <a:lnTo>
                  <a:pt x="1120" y="7982"/>
                </a:lnTo>
                <a:lnTo>
                  <a:pt x="1534" y="8347"/>
                </a:lnTo>
                <a:lnTo>
                  <a:pt x="1923" y="8712"/>
                </a:lnTo>
                <a:lnTo>
                  <a:pt x="2337" y="9101"/>
                </a:lnTo>
                <a:lnTo>
                  <a:pt x="2507" y="9296"/>
                </a:lnTo>
                <a:lnTo>
                  <a:pt x="2702" y="9466"/>
                </a:lnTo>
                <a:lnTo>
                  <a:pt x="1923" y="9661"/>
                </a:lnTo>
                <a:lnTo>
                  <a:pt x="1680" y="9709"/>
                </a:lnTo>
                <a:lnTo>
                  <a:pt x="1412" y="9734"/>
                </a:lnTo>
                <a:lnTo>
                  <a:pt x="1193" y="9807"/>
                </a:lnTo>
                <a:lnTo>
                  <a:pt x="1071" y="9855"/>
                </a:lnTo>
                <a:lnTo>
                  <a:pt x="974" y="9928"/>
                </a:lnTo>
                <a:lnTo>
                  <a:pt x="925" y="9953"/>
                </a:lnTo>
                <a:lnTo>
                  <a:pt x="925" y="10001"/>
                </a:lnTo>
                <a:lnTo>
                  <a:pt x="925" y="10099"/>
                </a:lnTo>
                <a:lnTo>
                  <a:pt x="852" y="10123"/>
                </a:lnTo>
                <a:lnTo>
                  <a:pt x="804" y="10172"/>
                </a:lnTo>
                <a:lnTo>
                  <a:pt x="779" y="10220"/>
                </a:lnTo>
                <a:lnTo>
                  <a:pt x="755" y="10293"/>
                </a:lnTo>
                <a:lnTo>
                  <a:pt x="755" y="10342"/>
                </a:lnTo>
                <a:lnTo>
                  <a:pt x="755" y="10391"/>
                </a:lnTo>
                <a:lnTo>
                  <a:pt x="779" y="10439"/>
                </a:lnTo>
                <a:lnTo>
                  <a:pt x="852" y="10512"/>
                </a:lnTo>
                <a:lnTo>
                  <a:pt x="1363" y="10901"/>
                </a:lnTo>
                <a:lnTo>
                  <a:pt x="1850" y="11291"/>
                </a:lnTo>
                <a:lnTo>
                  <a:pt x="2312" y="11729"/>
                </a:lnTo>
                <a:lnTo>
                  <a:pt x="2774" y="12167"/>
                </a:lnTo>
                <a:lnTo>
                  <a:pt x="3164" y="12629"/>
                </a:lnTo>
                <a:lnTo>
                  <a:pt x="3553" y="13091"/>
                </a:lnTo>
                <a:lnTo>
                  <a:pt x="3967" y="13554"/>
                </a:lnTo>
                <a:lnTo>
                  <a:pt x="4356" y="13992"/>
                </a:lnTo>
                <a:lnTo>
                  <a:pt x="4794" y="14454"/>
                </a:lnTo>
                <a:lnTo>
                  <a:pt x="5256" y="14892"/>
                </a:lnTo>
                <a:lnTo>
                  <a:pt x="5743" y="15330"/>
                </a:lnTo>
                <a:lnTo>
                  <a:pt x="6230" y="15744"/>
                </a:lnTo>
                <a:lnTo>
                  <a:pt x="7227" y="16522"/>
                </a:lnTo>
                <a:lnTo>
                  <a:pt x="8249" y="17301"/>
                </a:lnTo>
                <a:lnTo>
                  <a:pt x="8347" y="17350"/>
                </a:lnTo>
                <a:lnTo>
                  <a:pt x="8444" y="17350"/>
                </a:lnTo>
                <a:lnTo>
                  <a:pt x="8517" y="17325"/>
                </a:lnTo>
                <a:lnTo>
                  <a:pt x="8590" y="17277"/>
                </a:lnTo>
                <a:lnTo>
                  <a:pt x="8639" y="17204"/>
                </a:lnTo>
                <a:lnTo>
                  <a:pt x="8663" y="17106"/>
                </a:lnTo>
                <a:lnTo>
                  <a:pt x="8663" y="17009"/>
                </a:lnTo>
                <a:lnTo>
                  <a:pt x="8614" y="16912"/>
                </a:lnTo>
                <a:lnTo>
                  <a:pt x="8760" y="16620"/>
                </a:lnTo>
                <a:lnTo>
                  <a:pt x="8858" y="16328"/>
                </a:lnTo>
                <a:lnTo>
                  <a:pt x="8955" y="16011"/>
                </a:lnTo>
                <a:lnTo>
                  <a:pt x="9004" y="15695"/>
                </a:lnTo>
                <a:lnTo>
                  <a:pt x="9174" y="15598"/>
                </a:lnTo>
                <a:lnTo>
                  <a:pt x="9466" y="15914"/>
                </a:lnTo>
                <a:lnTo>
                  <a:pt x="9831" y="16376"/>
                </a:lnTo>
                <a:lnTo>
                  <a:pt x="10196" y="16887"/>
                </a:lnTo>
                <a:lnTo>
                  <a:pt x="10464" y="17252"/>
                </a:lnTo>
                <a:lnTo>
                  <a:pt x="10755" y="17617"/>
                </a:lnTo>
                <a:lnTo>
                  <a:pt x="10901" y="17788"/>
                </a:lnTo>
                <a:lnTo>
                  <a:pt x="11072" y="17934"/>
                </a:lnTo>
                <a:lnTo>
                  <a:pt x="11242" y="18080"/>
                </a:lnTo>
                <a:lnTo>
                  <a:pt x="11437" y="18201"/>
                </a:lnTo>
                <a:lnTo>
                  <a:pt x="11510" y="18226"/>
                </a:lnTo>
                <a:lnTo>
                  <a:pt x="11558" y="18250"/>
                </a:lnTo>
                <a:lnTo>
                  <a:pt x="11631" y="18250"/>
                </a:lnTo>
                <a:lnTo>
                  <a:pt x="11704" y="18226"/>
                </a:lnTo>
                <a:lnTo>
                  <a:pt x="11826" y="18226"/>
                </a:lnTo>
                <a:lnTo>
                  <a:pt x="11948" y="18177"/>
                </a:lnTo>
                <a:lnTo>
                  <a:pt x="12045" y="18128"/>
                </a:lnTo>
                <a:lnTo>
                  <a:pt x="12094" y="18007"/>
                </a:lnTo>
                <a:lnTo>
                  <a:pt x="12167" y="17763"/>
                </a:lnTo>
                <a:lnTo>
                  <a:pt x="12191" y="17520"/>
                </a:lnTo>
                <a:lnTo>
                  <a:pt x="12240" y="17033"/>
                </a:lnTo>
                <a:lnTo>
                  <a:pt x="12264" y="16279"/>
                </a:lnTo>
                <a:lnTo>
                  <a:pt x="12264" y="15549"/>
                </a:lnTo>
                <a:lnTo>
                  <a:pt x="12288" y="14746"/>
                </a:lnTo>
                <a:lnTo>
                  <a:pt x="12337" y="13967"/>
                </a:lnTo>
                <a:lnTo>
                  <a:pt x="12361" y="13651"/>
                </a:lnTo>
                <a:lnTo>
                  <a:pt x="12386" y="13335"/>
                </a:lnTo>
                <a:lnTo>
                  <a:pt x="12361" y="13018"/>
                </a:lnTo>
                <a:lnTo>
                  <a:pt x="12337" y="12848"/>
                </a:lnTo>
                <a:lnTo>
                  <a:pt x="12288" y="12726"/>
                </a:lnTo>
                <a:lnTo>
                  <a:pt x="12775" y="12191"/>
                </a:lnTo>
                <a:lnTo>
                  <a:pt x="13335" y="11607"/>
                </a:lnTo>
                <a:lnTo>
                  <a:pt x="13943" y="11047"/>
                </a:lnTo>
                <a:lnTo>
                  <a:pt x="14527" y="10464"/>
                </a:lnTo>
                <a:lnTo>
                  <a:pt x="15087" y="9880"/>
                </a:lnTo>
                <a:lnTo>
                  <a:pt x="15622" y="9247"/>
                </a:lnTo>
                <a:lnTo>
                  <a:pt x="15865" y="8931"/>
                </a:lnTo>
                <a:lnTo>
                  <a:pt x="16157" y="8639"/>
                </a:lnTo>
                <a:lnTo>
                  <a:pt x="16717" y="8055"/>
                </a:lnTo>
                <a:lnTo>
                  <a:pt x="17277" y="7446"/>
                </a:lnTo>
                <a:lnTo>
                  <a:pt x="17471" y="7227"/>
                </a:lnTo>
                <a:lnTo>
                  <a:pt x="17666" y="6960"/>
                </a:lnTo>
                <a:lnTo>
                  <a:pt x="17836" y="6716"/>
                </a:lnTo>
                <a:lnTo>
                  <a:pt x="17982" y="6449"/>
                </a:lnTo>
                <a:lnTo>
                  <a:pt x="18104" y="6157"/>
                </a:lnTo>
                <a:lnTo>
                  <a:pt x="18250" y="5889"/>
                </a:lnTo>
                <a:lnTo>
                  <a:pt x="18347" y="5597"/>
                </a:lnTo>
                <a:lnTo>
                  <a:pt x="18445" y="5305"/>
                </a:lnTo>
                <a:lnTo>
                  <a:pt x="18591" y="4721"/>
                </a:lnTo>
                <a:lnTo>
                  <a:pt x="18688" y="4113"/>
                </a:lnTo>
                <a:lnTo>
                  <a:pt x="18736" y="3480"/>
                </a:lnTo>
                <a:lnTo>
                  <a:pt x="18736" y="2872"/>
                </a:lnTo>
                <a:lnTo>
                  <a:pt x="18712" y="2312"/>
                </a:lnTo>
                <a:lnTo>
                  <a:pt x="18688" y="1899"/>
                </a:lnTo>
                <a:lnTo>
                  <a:pt x="18639" y="1436"/>
                </a:lnTo>
                <a:lnTo>
                  <a:pt x="18542" y="998"/>
                </a:lnTo>
                <a:lnTo>
                  <a:pt x="18493" y="828"/>
                </a:lnTo>
                <a:lnTo>
                  <a:pt x="18420" y="658"/>
                </a:lnTo>
                <a:lnTo>
                  <a:pt x="18323" y="536"/>
                </a:lnTo>
                <a:lnTo>
                  <a:pt x="18226" y="463"/>
                </a:lnTo>
                <a:lnTo>
                  <a:pt x="18104" y="414"/>
                </a:lnTo>
                <a:lnTo>
                  <a:pt x="17982" y="439"/>
                </a:lnTo>
                <a:lnTo>
                  <a:pt x="17447" y="268"/>
                </a:lnTo>
                <a:lnTo>
                  <a:pt x="16863" y="147"/>
                </a:lnTo>
                <a:lnTo>
                  <a:pt x="16303" y="49"/>
                </a:lnTo>
                <a:lnTo>
                  <a:pt x="15719" y="1"/>
                </a:lnTo>
                <a:close/>
              </a:path>
            </a:pathLst>
          </a:custGeom>
          <a:solidFill>
            <a:schemeClr val="dk1"/>
          </a:solidFill>
          <a:ln>
            <a:noFill/>
          </a:ln>
        </p:spPr>
        <p:txBody>
          <a:bodyPr spcFirstLastPara="1" wrap="square" lIns="91425" tIns="91425" rIns="91425" bIns="91425" anchor="ctr" anchorCtr="0">
            <a:noAutofit/>
          </a:bodyPr>
          <a:lstStyle/>
          <a:p>
            <a:endParaRPr>
              <a:solidFill>
                <a:srgbClr val="6D9EEB"/>
              </a:solidFill>
            </a:endParaRPr>
          </a:p>
        </p:txBody>
      </p:sp>
      <mc:AlternateContent xmlns:mc="http://schemas.openxmlformats.org/markup-compatibility/2006" xmlns:a14="http://schemas.microsoft.com/office/drawing/2010/main">
        <mc:Choice Requires="a14">
          <p:sp>
            <p:nvSpPr>
              <p:cNvPr id="2" name="Rectangle 1"/>
              <p:cNvSpPr/>
              <p:nvPr/>
            </p:nvSpPr>
            <p:spPr>
              <a:xfrm>
                <a:off x="830245" y="1192224"/>
                <a:ext cx="7476135" cy="496996"/>
              </a:xfrm>
              <a:prstGeom prst="rect">
                <a:avLst/>
              </a:prstGeom>
            </p:spPr>
            <p:txBody>
              <a:bodyPr wrap="square">
                <a:spAutoFit/>
              </a:bodyPr>
              <a:lstStyle/>
              <a:p>
                <a:pPr algn="just">
                  <a:lnSpc>
                    <a:spcPct val="150000"/>
                  </a:lnSpc>
                  <a:spcAft>
                    <a:spcPts val="800"/>
                  </a:spcAft>
                </a:pPr>
                <a:r>
                  <a:rPr lang="en-US" sz="2000" dirty="0" smtClean="0">
                    <a:latin typeface="Arial" panose="020B0604020202020204" pitchFamily="34" charset="0"/>
                    <a:ea typeface="Calibri" panose="020F0502020204030204" pitchFamily="34" charset="0"/>
                    <a:cs typeface="Arial" panose="020B0604020202020204" pitchFamily="34" charset="0"/>
                  </a:rPr>
                  <a:t>Biết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rằng</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là</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hai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đại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lượng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thuận</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và</a:t>
                </a:r>
                <a:r>
                  <a:rPr lang="en-US" sz="2000" dirty="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b="0" i="0" dirty="0" smtClean="0">
                        <a:latin typeface="Cambria Math" panose="02040503050406030204" pitchFamily="18" charset="0"/>
                        <a:ea typeface="Calibri" panose="020F0502020204030204" pitchFamily="34" charset="0"/>
                        <a:cs typeface="Arial" panose="020B0604020202020204" pitchFamily="34" charset="0"/>
                      </a:rPr>
                      <m:t> </m:t>
                    </m:r>
                    <m:r>
                      <a:rPr lang="en-US" sz="2000" i="1" dirty="0" smtClean="0">
                        <a:latin typeface="Cambria Math" panose="02040503050406030204" pitchFamily="18" charset="0"/>
                        <a:ea typeface="Calibri" panose="020F0502020204030204" pitchFamily="34" charset="0"/>
                        <a:cs typeface="Arial" panose="020B0604020202020204" pitchFamily="34" charset="0"/>
                      </a:rPr>
                      <m:t>𝑥</m:t>
                    </m:r>
                    <m:r>
                      <a:rPr lang="en-US" sz="2000" i="1" dirty="0" smtClean="0">
                        <a:latin typeface="Cambria Math" panose="02040503050406030204" pitchFamily="18" charset="0"/>
                        <a:ea typeface="Calibri" panose="020F0502020204030204" pitchFamily="34" charset="0"/>
                        <a:cs typeface="Arial" panose="020B0604020202020204" pitchFamily="34" charset="0"/>
                      </a:rPr>
                      <m:t>=2  </m:t>
                    </m:r>
                  </m:oMath>
                </a14:m>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smtClean="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2000" i="1" dirty="0" smtClean="0">
                        <a:latin typeface="Cambria Math" panose="02040503050406030204" pitchFamily="18" charset="0"/>
                        <a:ea typeface="Calibri" panose="020F0502020204030204" pitchFamily="34" charset="0"/>
                        <a:cs typeface="Arial" panose="020B0604020202020204" pitchFamily="34" charset="0"/>
                      </a:rPr>
                      <m:t>𝑦</m:t>
                    </m:r>
                    <m:r>
                      <a:rPr lang="en-US" sz="2000" i="1" dirty="0" smtClean="0">
                        <a:latin typeface="Cambria Math" panose="02040503050406030204" pitchFamily="18" charset="0"/>
                        <a:ea typeface="Calibri" panose="020F0502020204030204" pitchFamily="34" charset="0"/>
                        <a:cs typeface="Arial" panose="020B0604020202020204" pitchFamily="34" charset="0"/>
                      </a:rPr>
                      <m:t>=−4</m:t>
                    </m:r>
                  </m:oMath>
                </a14:m>
                <a:r>
                  <a:rPr lang="en-US" sz="2000" dirty="0">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0245" y="1192224"/>
                <a:ext cx="7476135" cy="496996"/>
              </a:xfrm>
              <a:prstGeom prst="rect">
                <a:avLst/>
              </a:prstGeom>
              <a:blipFill>
                <a:blip r:embed="rId3"/>
                <a:stretch>
                  <a:fillRect l="-815" r="-815" b="-22222"/>
                </a:stretch>
              </a:blipFill>
            </p:spPr>
            <p:txBody>
              <a:bodyPr/>
              <a:lstStyle/>
              <a:p>
                <a:r>
                  <a:rPr lang="en-US">
                    <a:noFill/>
                  </a:rPr>
                  <a:t> </a:t>
                </a:r>
              </a:p>
            </p:txBody>
          </p:sp>
        </mc:Fallback>
      </mc:AlternateContent>
      <p:sp>
        <p:nvSpPr>
          <p:cNvPr id="3" name="Rectangle 2"/>
          <p:cNvSpPr/>
          <p:nvPr/>
        </p:nvSpPr>
        <p:spPr>
          <a:xfrm>
            <a:off x="833903" y="1700940"/>
            <a:ext cx="7494422" cy="1938992"/>
          </a:xfrm>
          <a:prstGeom prst="rect">
            <a:avLst/>
          </a:prstGeom>
        </p:spPr>
        <p:txBody>
          <a:bodyPr wrap="square">
            <a:spAutoFit/>
          </a:bodyPr>
          <a:lstStyle/>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a)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hệ</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số</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tỉ</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lệ</a:t>
            </a:r>
            <a:r>
              <a:rPr lang="en-US" sz="2000" dirty="0">
                <a:latin typeface="Arial" panose="020B0604020202020204" pitchFamily="34" charset="0"/>
                <a:ea typeface="Calibri" panose="020F0502020204030204" pitchFamily="34" charset="0"/>
                <a:cs typeface="Arial" panose="020B0604020202020204" pitchFamily="34" charset="0"/>
              </a:rPr>
              <a:t> a </a:t>
            </a:r>
            <a:r>
              <a:rPr lang="en-US" sz="2000" dirty="0" err="1">
                <a:latin typeface="Arial" panose="020B0604020202020204" pitchFamily="34" charset="0"/>
                <a:ea typeface="Calibri" panose="020F0502020204030204" pitchFamily="34" charset="0"/>
                <a:cs typeface="Arial" panose="020B0604020202020204" pitchFamily="34" charset="0"/>
              </a:rPr>
              <a:t>trong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y = ax. </a:t>
            </a:r>
            <a:r>
              <a:rPr lang="en-US" sz="2000" dirty="0" err="1">
                <a:latin typeface="Arial" panose="020B0604020202020204" pitchFamily="34" charset="0"/>
                <a:ea typeface="Calibri" panose="020F0502020204030204" pitchFamily="34" charset="0"/>
                <a:cs typeface="Arial" panose="020B0604020202020204" pitchFamily="34" charset="0"/>
              </a:rPr>
              <a:t>Từ</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đó</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viết</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công</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thức</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tinh</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theo</a:t>
            </a:r>
            <a:r>
              <a:rPr lang="en-US" sz="2000" dirty="0">
                <a:latin typeface="Arial" panose="020B0604020202020204" pitchFamily="34" charset="0"/>
                <a:ea typeface="Calibri" panose="020F0502020204030204" pitchFamily="34" charset="0"/>
                <a:cs typeface="Arial" panose="020B0604020202020204" pitchFamily="34" charset="0"/>
              </a:rPr>
              <a:t> x;</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b)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y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x = 3;</a:t>
            </a:r>
            <a:endParaRPr lang="en-US" sz="20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50000"/>
              </a:lnSpc>
            </a:pPr>
            <a:r>
              <a:rPr lang="en-US" sz="2000" dirty="0">
                <a:latin typeface="Arial" panose="020B0604020202020204" pitchFamily="34" charset="0"/>
                <a:ea typeface="Calibri" panose="020F0502020204030204" pitchFamily="34" charset="0"/>
                <a:cs typeface="Arial" panose="020B0604020202020204" pitchFamily="34" charset="0"/>
              </a:rPr>
              <a:t>c) </a:t>
            </a:r>
            <a:r>
              <a:rPr lang="en-US" sz="2000" dirty="0" err="1">
                <a:latin typeface="Arial" panose="020B0604020202020204" pitchFamily="34" charset="0"/>
                <a:ea typeface="Calibri" panose="020F0502020204030204" pitchFamily="34" charset="0"/>
                <a:cs typeface="Arial" panose="020B0604020202020204" pitchFamily="34" charset="0"/>
              </a:rPr>
              <a:t>Tìm</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giá</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trị</a:t>
            </a:r>
            <a:r>
              <a:rPr lang="en-US" sz="2000" dirty="0">
                <a:latin typeface="Arial" panose="020B0604020202020204" pitchFamily="34" charset="0"/>
                <a:ea typeface="Calibri" panose="020F0502020204030204" pitchFamily="34" charset="0"/>
                <a:cs typeface="Arial" panose="020B0604020202020204" pitchFamily="34" charset="0"/>
              </a:rPr>
              <a:t> </a:t>
            </a:r>
            <a:r>
              <a:rPr lang="en-US" sz="2000" dirty="0" err="1">
                <a:latin typeface="Arial" panose="020B0604020202020204" pitchFamily="34" charset="0"/>
                <a:ea typeface="Calibri" panose="020F0502020204030204" pitchFamily="34" charset="0"/>
                <a:cs typeface="Arial" panose="020B0604020202020204" pitchFamily="34" charset="0"/>
              </a:rPr>
              <a:t>của</a:t>
            </a:r>
            <a:r>
              <a:rPr lang="en-US" sz="2000" dirty="0">
                <a:latin typeface="Arial" panose="020B0604020202020204" pitchFamily="34" charset="0"/>
                <a:ea typeface="Calibri" panose="020F0502020204030204" pitchFamily="34" charset="0"/>
                <a:cs typeface="Arial" panose="020B0604020202020204" pitchFamily="34" charset="0"/>
              </a:rPr>
              <a:t> x </a:t>
            </a:r>
            <a:r>
              <a:rPr lang="en-US" sz="2000" dirty="0" err="1">
                <a:latin typeface="Arial" panose="020B0604020202020204" pitchFamily="34" charset="0"/>
                <a:ea typeface="Calibri" panose="020F0502020204030204" pitchFamily="34" charset="0"/>
                <a:cs typeface="Arial" panose="020B0604020202020204" pitchFamily="34" charset="0"/>
              </a:rPr>
              <a:t>khi</a:t>
            </a:r>
            <a:r>
              <a:rPr lang="en-US" sz="2000" dirty="0">
                <a:latin typeface="Arial" panose="020B0604020202020204" pitchFamily="34" charset="0"/>
                <a:ea typeface="Calibri" panose="020F0502020204030204" pitchFamily="34" charset="0"/>
                <a:cs typeface="Arial" panose="020B0604020202020204" pitchFamily="34" charset="0"/>
              </a:rPr>
              <a:t> y = 0,8.</a:t>
            </a:r>
            <a:endParaRPr lang="en-US" sz="2000" dirty="0">
              <a:latin typeface="Arial" panose="020B0604020202020204" pitchFamily="34" charset="0"/>
              <a:ea typeface="Calibri" panose="020F0502020204030204" pitchFamily="34" charset="0"/>
              <a:cs typeface="Times New Roman" panose="02020603050405020304" pitchFamily="18" charset="0"/>
            </a:endParaRPr>
          </a:p>
        </p:txBody>
      </p:sp>
      <p:grpSp>
        <p:nvGrpSpPr>
          <p:cNvPr id="85" name="Google Shape;631;p26">
            <a:extLst>
              <a:ext uri="{FF2B5EF4-FFF2-40B4-BE49-F238E27FC236}">
                <a16:creationId xmlns:a16="http://schemas.microsoft.com/office/drawing/2014/main" id="{9762E55E-010B-4763-B2AE-52DEAD6FF910}"/>
              </a:ext>
            </a:extLst>
          </p:cNvPr>
          <p:cNvGrpSpPr/>
          <p:nvPr/>
        </p:nvGrpSpPr>
        <p:grpSpPr>
          <a:xfrm>
            <a:off x="6428826" y="2728570"/>
            <a:ext cx="1906242" cy="1697444"/>
            <a:chOff x="1339725" y="238075"/>
            <a:chExt cx="2758000" cy="2769525"/>
          </a:xfrm>
        </p:grpSpPr>
        <p:sp>
          <p:nvSpPr>
            <p:cNvPr id="86" name="Google Shape;632;p26">
              <a:extLst>
                <a:ext uri="{FF2B5EF4-FFF2-40B4-BE49-F238E27FC236}">
                  <a16:creationId xmlns:a16="http://schemas.microsoft.com/office/drawing/2014/main" id="{84383D66-35C8-462D-A1C0-83F7232B5338}"/>
                </a:ext>
              </a:extLst>
            </p:cNvPr>
            <p:cNvSpPr/>
            <p:nvPr/>
          </p:nvSpPr>
          <p:spPr>
            <a:xfrm>
              <a:off x="3231675" y="770775"/>
              <a:ext cx="141425" cy="180375"/>
            </a:xfrm>
            <a:custGeom>
              <a:avLst/>
              <a:gdLst/>
              <a:ahLst/>
              <a:cxnLst/>
              <a:rect l="l" t="t" r="r" b="b"/>
              <a:pathLst>
                <a:path w="5657" h="7215" extrusionOk="0">
                  <a:moveTo>
                    <a:pt x="4822" y="1"/>
                  </a:moveTo>
                  <a:cubicBezTo>
                    <a:pt x="4455" y="363"/>
                    <a:pt x="4163" y="739"/>
                    <a:pt x="3791" y="990"/>
                  </a:cubicBezTo>
                  <a:cubicBezTo>
                    <a:pt x="3246" y="1361"/>
                    <a:pt x="2645" y="1640"/>
                    <a:pt x="2068" y="1956"/>
                  </a:cubicBezTo>
                  <a:cubicBezTo>
                    <a:pt x="1220" y="2424"/>
                    <a:pt x="1022" y="2827"/>
                    <a:pt x="1155" y="3795"/>
                  </a:cubicBezTo>
                  <a:cubicBezTo>
                    <a:pt x="1311" y="4922"/>
                    <a:pt x="1114" y="5949"/>
                    <a:pt x="284" y="6792"/>
                  </a:cubicBezTo>
                  <a:cubicBezTo>
                    <a:pt x="183" y="6893"/>
                    <a:pt x="97" y="7013"/>
                    <a:pt x="0" y="7122"/>
                  </a:cubicBezTo>
                  <a:cubicBezTo>
                    <a:pt x="23" y="7151"/>
                    <a:pt x="43" y="7182"/>
                    <a:pt x="59" y="7215"/>
                  </a:cubicBezTo>
                  <a:cubicBezTo>
                    <a:pt x="188" y="7154"/>
                    <a:pt x="326" y="7114"/>
                    <a:pt x="436" y="7040"/>
                  </a:cubicBezTo>
                  <a:cubicBezTo>
                    <a:pt x="1153" y="6555"/>
                    <a:pt x="1916" y="6327"/>
                    <a:pt x="2766" y="6327"/>
                  </a:cubicBezTo>
                  <a:cubicBezTo>
                    <a:pt x="2873" y="6327"/>
                    <a:pt x="2980" y="6331"/>
                    <a:pt x="3090" y="6338"/>
                  </a:cubicBezTo>
                  <a:cubicBezTo>
                    <a:pt x="3108" y="6339"/>
                    <a:pt x="3126" y="6340"/>
                    <a:pt x="3145" y="6340"/>
                  </a:cubicBezTo>
                  <a:cubicBezTo>
                    <a:pt x="3499" y="6340"/>
                    <a:pt x="3868" y="6135"/>
                    <a:pt x="4226" y="6009"/>
                  </a:cubicBezTo>
                  <a:cubicBezTo>
                    <a:pt x="4698" y="5839"/>
                    <a:pt x="4813" y="5505"/>
                    <a:pt x="4643" y="5046"/>
                  </a:cubicBezTo>
                  <a:cubicBezTo>
                    <a:pt x="4437" y="4497"/>
                    <a:pt x="4226" y="3946"/>
                    <a:pt x="4062" y="3388"/>
                  </a:cubicBezTo>
                  <a:cubicBezTo>
                    <a:pt x="3786" y="2494"/>
                    <a:pt x="3938" y="2259"/>
                    <a:pt x="4832" y="2008"/>
                  </a:cubicBezTo>
                  <a:cubicBezTo>
                    <a:pt x="5015" y="1957"/>
                    <a:pt x="5253" y="1884"/>
                    <a:pt x="5341" y="1741"/>
                  </a:cubicBezTo>
                  <a:cubicBezTo>
                    <a:pt x="5656" y="1215"/>
                    <a:pt x="5267" y="188"/>
                    <a:pt x="482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7" name="Google Shape;633;p26">
              <a:extLst>
                <a:ext uri="{FF2B5EF4-FFF2-40B4-BE49-F238E27FC236}">
                  <a16:creationId xmlns:a16="http://schemas.microsoft.com/office/drawing/2014/main" id="{893CA941-DD4D-402A-924B-9F9372CE9784}"/>
                </a:ext>
              </a:extLst>
            </p:cNvPr>
            <p:cNvSpPr/>
            <p:nvPr/>
          </p:nvSpPr>
          <p:spPr>
            <a:xfrm>
              <a:off x="3159925" y="721425"/>
              <a:ext cx="175250" cy="238000"/>
            </a:xfrm>
            <a:custGeom>
              <a:avLst/>
              <a:gdLst/>
              <a:ahLst/>
              <a:cxnLst/>
              <a:rect l="l" t="t" r="r" b="b"/>
              <a:pathLst>
                <a:path w="7010" h="9520" extrusionOk="0">
                  <a:moveTo>
                    <a:pt x="6303" y="0"/>
                  </a:moveTo>
                  <a:cubicBezTo>
                    <a:pt x="5992" y="857"/>
                    <a:pt x="5551" y="1494"/>
                    <a:pt x="4827" y="1833"/>
                  </a:cubicBezTo>
                  <a:cubicBezTo>
                    <a:pt x="4217" y="2113"/>
                    <a:pt x="3582" y="2332"/>
                    <a:pt x="2929" y="2489"/>
                  </a:cubicBezTo>
                  <a:cubicBezTo>
                    <a:pt x="2311" y="2635"/>
                    <a:pt x="1916" y="2855"/>
                    <a:pt x="1701" y="3539"/>
                  </a:cubicBezTo>
                  <a:cubicBezTo>
                    <a:pt x="1476" y="4248"/>
                    <a:pt x="1018" y="4896"/>
                    <a:pt x="601" y="5523"/>
                  </a:cubicBezTo>
                  <a:cubicBezTo>
                    <a:pt x="441" y="5771"/>
                    <a:pt x="381" y="5950"/>
                    <a:pt x="396" y="6252"/>
                  </a:cubicBezTo>
                  <a:cubicBezTo>
                    <a:pt x="423" y="6802"/>
                    <a:pt x="413" y="7389"/>
                    <a:pt x="253" y="7911"/>
                  </a:cubicBezTo>
                  <a:cubicBezTo>
                    <a:pt x="1" y="8759"/>
                    <a:pt x="116" y="9139"/>
                    <a:pt x="991" y="9520"/>
                  </a:cubicBezTo>
                  <a:cubicBezTo>
                    <a:pt x="1128" y="9400"/>
                    <a:pt x="1229" y="9254"/>
                    <a:pt x="1366" y="9190"/>
                  </a:cubicBezTo>
                  <a:cubicBezTo>
                    <a:pt x="2893" y="8479"/>
                    <a:pt x="3526" y="7301"/>
                    <a:pt x="3274" y="5637"/>
                  </a:cubicBezTo>
                  <a:cubicBezTo>
                    <a:pt x="3108" y="4542"/>
                    <a:pt x="3535" y="3758"/>
                    <a:pt x="4515" y="3249"/>
                  </a:cubicBezTo>
                  <a:cubicBezTo>
                    <a:pt x="5162" y="2910"/>
                    <a:pt x="5804" y="2557"/>
                    <a:pt x="6427" y="2177"/>
                  </a:cubicBezTo>
                  <a:cubicBezTo>
                    <a:pt x="6858" y="1914"/>
                    <a:pt x="7010" y="1333"/>
                    <a:pt x="6799" y="875"/>
                  </a:cubicBezTo>
                  <a:cubicBezTo>
                    <a:pt x="6675" y="604"/>
                    <a:pt x="6505" y="351"/>
                    <a:pt x="630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8" name="Google Shape;634;p26">
              <a:extLst>
                <a:ext uri="{FF2B5EF4-FFF2-40B4-BE49-F238E27FC236}">
                  <a16:creationId xmlns:a16="http://schemas.microsoft.com/office/drawing/2014/main" id="{46583B62-5C73-459C-BCAE-BB02EAA848AD}"/>
                </a:ext>
              </a:extLst>
            </p:cNvPr>
            <p:cNvSpPr/>
            <p:nvPr/>
          </p:nvSpPr>
          <p:spPr>
            <a:xfrm>
              <a:off x="3134375" y="665025"/>
              <a:ext cx="178200" cy="183475"/>
            </a:xfrm>
            <a:custGeom>
              <a:avLst/>
              <a:gdLst/>
              <a:ahLst/>
              <a:cxnLst/>
              <a:rect l="l" t="t" r="r" b="b"/>
              <a:pathLst>
                <a:path w="7128" h="7339" extrusionOk="0">
                  <a:moveTo>
                    <a:pt x="6492" y="0"/>
                  </a:moveTo>
                  <a:cubicBezTo>
                    <a:pt x="6216" y="398"/>
                    <a:pt x="5996" y="747"/>
                    <a:pt x="5748" y="1068"/>
                  </a:cubicBezTo>
                  <a:cubicBezTo>
                    <a:pt x="4951" y="2084"/>
                    <a:pt x="3860" y="2607"/>
                    <a:pt x="2632" y="2882"/>
                  </a:cubicBezTo>
                  <a:cubicBezTo>
                    <a:pt x="1728" y="3085"/>
                    <a:pt x="941" y="3506"/>
                    <a:pt x="335" y="4198"/>
                  </a:cubicBezTo>
                  <a:cubicBezTo>
                    <a:pt x="146" y="4410"/>
                    <a:pt x="1" y="4826"/>
                    <a:pt x="78" y="5069"/>
                  </a:cubicBezTo>
                  <a:cubicBezTo>
                    <a:pt x="321" y="5830"/>
                    <a:pt x="674" y="6549"/>
                    <a:pt x="1009" y="7338"/>
                  </a:cubicBezTo>
                  <a:cubicBezTo>
                    <a:pt x="1623" y="6816"/>
                    <a:pt x="1931" y="6206"/>
                    <a:pt x="2068" y="5514"/>
                  </a:cubicBezTo>
                  <a:cubicBezTo>
                    <a:pt x="2237" y="4666"/>
                    <a:pt x="2769" y="4221"/>
                    <a:pt x="3594" y="4084"/>
                  </a:cubicBezTo>
                  <a:cubicBezTo>
                    <a:pt x="3810" y="4048"/>
                    <a:pt x="4029" y="4020"/>
                    <a:pt x="4241" y="3970"/>
                  </a:cubicBezTo>
                  <a:cubicBezTo>
                    <a:pt x="5262" y="3722"/>
                    <a:pt x="6061" y="3209"/>
                    <a:pt x="6629" y="2273"/>
                  </a:cubicBezTo>
                  <a:cubicBezTo>
                    <a:pt x="7128" y="1448"/>
                    <a:pt x="6688" y="770"/>
                    <a:pt x="6492"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89" name="Google Shape;635;p26">
              <a:extLst>
                <a:ext uri="{FF2B5EF4-FFF2-40B4-BE49-F238E27FC236}">
                  <a16:creationId xmlns:a16="http://schemas.microsoft.com/office/drawing/2014/main" id="{571768A4-695A-4313-A483-4350A55F7F63}"/>
                </a:ext>
              </a:extLst>
            </p:cNvPr>
            <p:cNvSpPr/>
            <p:nvPr/>
          </p:nvSpPr>
          <p:spPr>
            <a:xfrm>
              <a:off x="3741475" y="306450"/>
              <a:ext cx="60075" cy="60075"/>
            </a:xfrm>
            <a:custGeom>
              <a:avLst/>
              <a:gdLst/>
              <a:ahLst/>
              <a:cxnLst/>
              <a:rect l="l" t="t" r="r" b="b"/>
              <a:pathLst>
                <a:path w="2403" h="2403" extrusionOk="0">
                  <a:moveTo>
                    <a:pt x="0" y="0"/>
                  </a:moveTo>
                  <a:lnTo>
                    <a:pt x="0" y="0"/>
                  </a:lnTo>
                  <a:cubicBezTo>
                    <a:pt x="225" y="799"/>
                    <a:pt x="1710" y="2238"/>
                    <a:pt x="2297" y="2402"/>
                  </a:cubicBezTo>
                  <a:cubicBezTo>
                    <a:pt x="2329" y="2366"/>
                    <a:pt x="2366" y="2330"/>
                    <a:pt x="2402" y="2293"/>
                  </a:cubicBezTo>
                  <a:cubicBezTo>
                    <a:pt x="1600" y="1527"/>
                    <a:pt x="797" y="767"/>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0" name="Google Shape;636;p26">
              <a:extLst>
                <a:ext uri="{FF2B5EF4-FFF2-40B4-BE49-F238E27FC236}">
                  <a16:creationId xmlns:a16="http://schemas.microsoft.com/office/drawing/2014/main" id="{43524B27-F644-4EF8-B689-A62A38373CA9}"/>
                </a:ext>
              </a:extLst>
            </p:cNvPr>
            <p:cNvSpPr/>
            <p:nvPr/>
          </p:nvSpPr>
          <p:spPr>
            <a:xfrm>
              <a:off x="3659650" y="269000"/>
              <a:ext cx="180600" cy="192850"/>
            </a:xfrm>
            <a:custGeom>
              <a:avLst/>
              <a:gdLst/>
              <a:ahLst/>
              <a:cxnLst/>
              <a:rect l="l" t="t" r="r" b="b"/>
              <a:pathLst>
                <a:path w="7224" h="7714" extrusionOk="0">
                  <a:moveTo>
                    <a:pt x="0" y="0"/>
                  </a:moveTo>
                  <a:lnTo>
                    <a:pt x="0" y="0"/>
                  </a:lnTo>
                  <a:cubicBezTo>
                    <a:pt x="597" y="2705"/>
                    <a:pt x="4378" y="6729"/>
                    <a:pt x="7224" y="7714"/>
                  </a:cubicBezTo>
                  <a:cubicBezTo>
                    <a:pt x="6904" y="6830"/>
                    <a:pt x="6628" y="6046"/>
                    <a:pt x="6331" y="5271"/>
                  </a:cubicBezTo>
                  <a:cubicBezTo>
                    <a:pt x="6303" y="5193"/>
                    <a:pt x="6170" y="5147"/>
                    <a:pt x="6079" y="5101"/>
                  </a:cubicBezTo>
                  <a:cubicBezTo>
                    <a:pt x="4432" y="4273"/>
                    <a:pt x="3126" y="3113"/>
                    <a:pt x="2417" y="1367"/>
                  </a:cubicBezTo>
                  <a:cubicBezTo>
                    <a:pt x="2370" y="1251"/>
                    <a:pt x="2333" y="1087"/>
                    <a:pt x="2242" y="1045"/>
                  </a:cubicBezTo>
                  <a:cubicBezTo>
                    <a:pt x="1546" y="702"/>
                    <a:pt x="835" y="385"/>
                    <a:pt x="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1" name="Google Shape;637;p26">
              <a:extLst>
                <a:ext uri="{FF2B5EF4-FFF2-40B4-BE49-F238E27FC236}">
                  <a16:creationId xmlns:a16="http://schemas.microsoft.com/office/drawing/2014/main" id="{92FDEBCD-DC1F-4E92-A7A2-512770C66341}"/>
                </a:ext>
              </a:extLst>
            </p:cNvPr>
            <p:cNvSpPr/>
            <p:nvPr/>
          </p:nvSpPr>
          <p:spPr>
            <a:xfrm>
              <a:off x="3300425" y="274500"/>
              <a:ext cx="171225" cy="135700"/>
            </a:xfrm>
            <a:custGeom>
              <a:avLst/>
              <a:gdLst/>
              <a:ahLst/>
              <a:cxnLst/>
              <a:rect l="l" t="t" r="r" b="b"/>
              <a:pathLst>
                <a:path w="6849" h="5428" extrusionOk="0">
                  <a:moveTo>
                    <a:pt x="6848" y="0"/>
                  </a:moveTo>
                  <a:lnTo>
                    <a:pt x="6848" y="0"/>
                  </a:lnTo>
                  <a:cubicBezTo>
                    <a:pt x="4323" y="385"/>
                    <a:pt x="344" y="3562"/>
                    <a:pt x="1" y="5428"/>
                  </a:cubicBezTo>
                  <a:cubicBezTo>
                    <a:pt x="2572" y="3993"/>
                    <a:pt x="4974" y="2430"/>
                    <a:pt x="684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2" name="Google Shape;638;p26">
              <a:extLst>
                <a:ext uri="{FF2B5EF4-FFF2-40B4-BE49-F238E27FC236}">
                  <a16:creationId xmlns:a16="http://schemas.microsoft.com/office/drawing/2014/main" id="{EDCCC328-263E-4958-95F3-56D11551957D}"/>
                </a:ext>
              </a:extLst>
            </p:cNvPr>
            <p:cNvSpPr/>
            <p:nvPr/>
          </p:nvSpPr>
          <p:spPr>
            <a:xfrm>
              <a:off x="3267425" y="260150"/>
              <a:ext cx="301825" cy="222725"/>
            </a:xfrm>
            <a:custGeom>
              <a:avLst/>
              <a:gdLst/>
              <a:ahLst/>
              <a:cxnLst/>
              <a:rect l="l" t="t" r="r" b="b"/>
              <a:pathLst>
                <a:path w="12073" h="8909" extrusionOk="0">
                  <a:moveTo>
                    <a:pt x="12073" y="1"/>
                  </a:moveTo>
                  <a:lnTo>
                    <a:pt x="12073" y="1"/>
                  </a:lnTo>
                  <a:cubicBezTo>
                    <a:pt x="11303" y="70"/>
                    <a:pt x="10565" y="152"/>
                    <a:pt x="9822" y="198"/>
                  </a:cubicBezTo>
                  <a:cubicBezTo>
                    <a:pt x="9342" y="226"/>
                    <a:pt x="9039" y="432"/>
                    <a:pt x="8820" y="877"/>
                  </a:cubicBezTo>
                  <a:cubicBezTo>
                    <a:pt x="8627" y="1262"/>
                    <a:pt x="8320" y="1597"/>
                    <a:pt x="8031" y="1921"/>
                  </a:cubicBezTo>
                  <a:cubicBezTo>
                    <a:pt x="6748" y="3356"/>
                    <a:pt x="5143" y="4392"/>
                    <a:pt x="3544" y="5415"/>
                  </a:cubicBezTo>
                  <a:cubicBezTo>
                    <a:pt x="2769" y="5914"/>
                    <a:pt x="1889" y="6248"/>
                    <a:pt x="1056" y="6656"/>
                  </a:cubicBezTo>
                  <a:cubicBezTo>
                    <a:pt x="995" y="6689"/>
                    <a:pt x="909" y="6721"/>
                    <a:pt x="885" y="6771"/>
                  </a:cubicBezTo>
                  <a:cubicBezTo>
                    <a:pt x="587" y="7469"/>
                    <a:pt x="303" y="8169"/>
                    <a:pt x="0" y="8898"/>
                  </a:cubicBezTo>
                  <a:cubicBezTo>
                    <a:pt x="63" y="8905"/>
                    <a:pt x="128" y="8908"/>
                    <a:pt x="196" y="8908"/>
                  </a:cubicBezTo>
                  <a:cubicBezTo>
                    <a:pt x="3146" y="8908"/>
                    <a:pt x="11325" y="2815"/>
                    <a:pt x="12073"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3" name="Google Shape;639;p26">
              <a:extLst>
                <a:ext uri="{FF2B5EF4-FFF2-40B4-BE49-F238E27FC236}">
                  <a16:creationId xmlns:a16="http://schemas.microsoft.com/office/drawing/2014/main" id="{F8396AD0-3EAF-451A-AC39-654426E53BFE}"/>
                </a:ext>
              </a:extLst>
            </p:cNvPr>
            <p:cNvSpPr/>
            <p:nvPr/>
          </p:nvSpPr>
          <p:spPr>
            <a:xfrm>
              <a:off x="3260775" y="261225"/>
              <a:ext cx="577100" cy="277300"/>
            </a:xfrm>
            <a:custGeom>
              <a:avLst/>
              <a:gdLst/>
              <a:ahLst/>
              <a:cxnLst/>
              <a:rect l="l" t="t" r="r" b="b"/>
              <a:pathLst>
                <a:path w="23084" h="11092" extrusionOk="0">
                  <a:moveTo>
                    <a:pt x="13380" y="1"/>
                  </a:moveTo>
                  <a:cubicBezTo>
                    <a:pt x="12944" y="673"/>
                    <a:pt x="12610" y="1251"/>
                    <a:pt x="12215" y="1783"/>
                  </a:cubicBezTo>
                  <a:cubicBezTo>
                    <a:pt x="11913" y="2191"/>
                    <a:pt x="11514" y="2530"/>
                    <a:pt x="11194" y="2928"/>
                  </a:cubicBezTo>
                  <a:cubicBezTo>
                    <a:pt x="10157" y="4221"/>
                    <a:pt x="8989" y="5385"/>
                    <a:pt x="7587" y="6266"/>
                  </a:cubicBezTo>
                  <a:cubicBezTo>
                    <a:pt x="6037" y="7237"/>
                    <a:pt x="4456" y="8172"/>
                    <a:pt x="2833" y="9007"/>
                  </a:cubicBezTo>
                  <a:cubicBezTo>
                    <a:pt x="2159" y="9350"/>
                    <a:pt x="1339" y="9469"/>
                    <a:pt x="573" y="9552"/>
                  </a:cubicBezTo>
                  <a:cubicBezTo>
                    <a:pt x="69" y="9602"/>
                    <a:pt x="1" y="9781"/>
                    <a:pt x="51" y="10185"/>
                  </a:cubicBezTo>
                  <a:cubicBezTo>
                    <a:pt x="212" y="10169"/>
                    <a:pt x="360" y="10160"/>
                    <a:pt x="495" y="10160"/>
                  </a:cubicBezTo>
                  <a:cubicBezTo>
                    <a:pt x="1258" y="10160"/>
                    <a:pt x="1628" y="10425"/>
                    <a:pt x="1861" y="11092"/>
                  </a:cubicBezTo>
                  <a:cubicBezTo>
                    <a:pt x="2027" y="10881"/>
                    <a:pt x="2159" y="10615"/>
                    <a:pt x="2374" y="10477"/>
                  </a:cubicBezTo>
                  <a:cubicBezTo>
                    <a:pt x="2591" y="10330"/>
                    <a:pt x="2888" y="10299"/>
                    <a:pt x="3154" y="10235"/>
                  </a:cubicBezTo>
                  <a:cubicBezTo>
                    <a:pt x="5946" y="9537"/>
                    <a:pt x="8342" y="8052"/>
                    <a:pt x="10616" y="6380"/>
                  </a:cubicBezTo>
                  <a:cubicBezTo>
                    <a:pt x="11657" y="5614"/>
                    <a:pt x="12509" y="4611"/>
                    <a:pt x="13467" y="3731"/>
                  </a:cubicBezTo>
                  <a:cubicBezTo>
                    <a:pt x="13562" y="3642"/>
                    <a:pt x="13792" y="3567"/>
                    <a:pt x="13919" y="3567"/>
                  </a:cubicBezTo>
                  <a:cubicBezTo>
                    <a:pt x="13957" y="3567"/>
                    <a:pt x="13985" y="3574"/>
                    <a:pt x="13998" y="3588"/>
                  </a:cubicBezTo>
                  <a:cubicBezTo>
                    <a:pt x="14466" y="4102"/>
                    <a:pt x="14975" y="4615"/>
                    <a:pt x="15309" y="5216"/>
                  </a:cubicBezTo>
                  <a:cubicBezTo>
                    <a:pt x="16079" y="6582"/>
                    <a:pt x="17138" y="7631"/>
                    <a:pt x="18477" y="8415"/>
                  </a:cubicBezTo>
                  <a:cubicBezTo>
                    <a:pt x="19544" y="9043"/>
                    <a:pt x="20617" y="9657"/>
                    <a:pt x="21588" y="10216"/>
                  </a:cubicBezTo>
                  <a:cubicBezTo>
                    <a:pt x="22112" y="10019"/>
                    <a:pt x="22574" y="9845"/>
                    <a:pt x="23083" y="9653"/>
                  </a:cubicBezTo>
                  <a:lnTo>
                    <a:pt x="23083" y="8997"/>
                  </a:lnTo>
                  <a:cubicBezTo>
                    <a:pt x="21369" y="7915"/>
                    <a:pt x="19623" y="6903"/>
                    <a:pt x="18197" y="5455"/>
                  </a:cubicBezTo>
                  <a:cubicBezTo>
                    <a:pt x="16817" y="4052"/>
                    <a:pt x="15671" y="2502"/>
                    <a:pt x="15273" y="514"/>
                  </a:cubicBezTo>
                  <a:cubicBezTo>
                    <a:pt x="15246" y="376"/>
                    <a:pt x="15071" y="188"/>
                    <a:pt x="14938" y="170"/>
                  </a:cubicBezTo>
                  <a:cubicBezTo>
                    <a:pt x="14365" y="78"/>
                    <a:pt x="13784" y="37"/>
                    <a:pt x="13380"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4" name="Google Shape;640;p26">
              <a:extLst>
                <a:ext uri="{FF2B5EF4-FFF2-40B4-BE49-F238E27FC236}">
                  <a16:creationId xmlns:a16="http://schemas.microsoft.com/office/drawing/2014/main" id="{195CF58D-2E46-4452-8703-5345F5DDBA97}"/>
                </a:ext>
              </a:extLst>
            </p:cNvPr>
            <p:cNvSpPr/>
            <p:nvPr/>
          </p:nvSpPr>
          <p:spPr>
            <a:xfrm>
              <a:off x="1339725" y="238075"/>
              <a:ext cx="2758000" cy="2769525"/>
            </a:xfrm>
            <a:custGeom>
              <a:avLst/>
              <a:gdLst/>
              <a:ahLst/>
              <a:cxnLst/>
              <a:rect l="l" t="t" r="r" b="b"/>
              <a:pathLst>
                <a:path w="110320" h="110781" extrusionOk="0">
                  <a:moveTo>
                    <a:pt x="96070" y="2736"/>
                  </a:moveTo>
                  <a:lnTo>
                    <a:pt x="96070" y="2736"/>
                  </a:lnTo>
                  <a:cubicBezTo>
                    <a:pt x="96869" y="3502"/>
                    <a:pt x="97670" y="4263"/>
                    <a:pt x="98472" y="5029"/>
                  </a:cubicBezTo>
                  <a:cubicBezTo>
                    <a:pt x="98436" y="5065"/>
                    <a:pt x="98399" y="5101"/>
                    <a:pt x="98367" y="5138"/>
                  </a:cubicBezTo>
                  <a:cubicBezTo>
                    <a:pt x="97780" y="4973"/>
                    <a:pt x="96295" y="3534"/>
                    <a:pt x="96070" y="2736"/>
                  </a:cubicBezTo>
                  <a:close/>
                  <a:moveTo>
                    <a:pt x="85276" y="1457"/>
                  </a:moveTo>
                  <a:lnTo>
                    <a:pt x="85276" y="1457"/>
                  </a:lnTo>
                  <a:cubicBezTo>
                    <a:pt x="83402" y="3887"/>
                    <a:pt x="81000" y="5450"/>
                    <a:pt x="78429" y="6885"/>
                  </a:cubicBezTo>
                  <a:cubicBezTo>
                    <a:pt x="78772" y="5019"/>
                    <a:pt x="82751" y="1842"/>
                    <a:pt x="85276" y="1457"/>
                  </a:cubicBezTo>
                  <a:close/>
                  <a:moveTo>
                    <a:pt x="92797" y="1237"/>
                  </a:moveTo>
                  <a:lnTo>
                    <a:pt x="92797" y="1237"/>
                  </a:lnTo>
                  <a:cubicBezTo>
                    <a:pt x="93632" y="1622"/>
                    <a:pt x="94342" y="1939"/>
                    <a:pt x="95039" y="2282"/>
                  </a:cubicBezTo>
                  <a:cubicBezTo>
                    <a:pt x="95130" y="2324"/>
                    <a:pt x="95167" y="2488"/>
                    <a:pt x="95212" y="2604"/>
                  </a:cubicBezTo>
                  <a:cubicBezTo>
                    <a:pt x="95923" y="4350"/>
                    <a:pt x="97229" y="5509"/>
                    <a:pt x="98875" y="6338"/>
                  </a:cubicBezTo>
                  <a:cubicBezTo>
                    <a:pt x="98967" y="6385"/>
                    <a:pt x="99100" y="6430"/>
                    <a:pt x="99127" y="6508"/>
                  </a:cubicBezTo>
                  <a:cubicBezTo>
                    <a:pt x="99425" y="7283"/>
                    <a:pt x="99701" y="8067"/>
                    <a:pt x="100021" y="8951"/>
                  </a:cubicBezTo>
                  <a:cubicBezTo>
                    <a:pt x="97175" y="7966"/>
                    <a:pt x="93394" y="3942"/>
                    <a:pt x="92797" y="1237"/>
                  </a:cubicBezTo>
                  <a:close/>
                  <a:moveTo>
                    <a:pt x="89181" y="884"/>
                  </a:moveTo>
                  <a:lnTo>
                    <a:pt x="89181" y="884"/>
                  </a:lnTo>
                  <a:cubicBezTo>
                    <a:pt x="88433" y="3698"/>
                    <a:pt x="80254" y="9791"/>
                    <a:pt x="77304" y="9791"/>
                  </a:cubicBezTo>
                  <a:cubicBezTo>
                    <a:pt x="77236" y="9791"/>
                    <a:pt x="77171" y="9788"/>
                    <a:pt x="77108" y="9781"/>
                  </a:cubicBezTo>
                  <a:cubicBezTo>
                    <a:pt x="77411" y="9053"/>
                    <a:pt x="77695" y="8351"/>
                    <a:pt x="77992" y="7654"/>
                  </a:cubicBezTo>
                  <a:cubicBezTo>
                    <a:pt x="78015" y="7604"/>
                    <a:pt x="78103" y="7572"/>
                    <a:pt x="78162" y="7539"/>
                  </a:cubicBezTo>
                  <a:cubicBezTo>
                    <a:pt x="78996" y="7131"/>
                    <a:pt x="79877" y="6797"/>
                    <a:pt x="80651" y="6298"/>
                  </a:cubicBezTo>
                  <a:cubicBezTo>
                    <a:pt x="82251" y="5275"/>
                    <a:pt x="83855" y="4239"/>
                    <a:pt x="85138" y="2804"/>
                  </a:cubicBezTo>
                  <a:cubicBezTo>
                    <a:pt x="85427" y="2480"/>
                    <a:pt x="85734" y="2145"/>
                    <a:pt x="85927" y="1760"/>
                  </a:cubicBezTo>
                  <a:cubicBezTo>
                    <a:pt x="86147" y="1315"/>
                    <a:pt x="86449" y="1109"/>
                    <a:pt x="86930" y="1081"/>
                  </a:cubicBezTo>
                  <a:cubicBezTo>
                    <a:pt x="87673" y="1035"/>
                    <a:pt x="88411" y="953"/>
                    <a:pt x="89181" y="884"/>
                  </a:cubicBezTo>
                  <a:close/>
                  <a:moveTo>
                    <a:pt x="101046" y="15939"/>
                  </a:moveTo>
                  <a:cubicBezTo>
                    <a:pt x="101214" y="15939"/>
                    <a:pt x="101401" y="15973"/>
                    <a:pt x="101608" y="16042"/>
                  </a:cubicBezTo>
                  <a:cubicBezTo>
                    <a:pt x="101791" y="16101"/>
                    <a:pt x="102002" y="16092"/>
                    <a:pt x="102199" y="16110"/>
                  </a:cubicBezTo>
                  <a:cubicBezTo>
                    <a:pt x="102749" y="16152"/>
                    <a:pt x="103299" y="16147"/>
                    <a:pt x="103840" y="16229"/>
                  </a:cubicBezTo>
                  <a:cubicBezTo>
                    <a:pt x="105027" y="16417"/>
                    <a:pt x="105668" y="17027"/>
                    <a:pt x="105784" y="18205"/>
                  </a:cubicBezTo>
                  <a:cubicBezTo>
                    <a:pt x="105898" y="19387"/>
                    <a:pt x="106411" y="20163"/>
                    <a:pt x="107524" y="20625"/>
                  </a:cubicBezTo>
                  <a:cubicBezTo>
                    <a:pt x="108441" y="21006"/>
                    <a:pt x="108941" y="21803"/>
                    <a:pt x="109005" y="22775"/>
                  </a:cubicBezTo>
                  <a:cubicBezTo>
                    <a:pt x="108492" y="21405"/>
                    <a:pt x="106960" y="21341"/>
                    <a:pt x="106099" y="20432"/>
                  </a:cubicBezTo>
                  <a:cubicBezTo>
                    <a:pt x="105701" y="20016"/>
                    <a:pt x="105234" y="19616"/>
                    <a:pt x="104991" y="19116"/>
                  </a:cubicBezTo>
                  <a:cubicBezTo>
                    <a:pt x="104536" y="18192"/>
                    <a:pt x="103932" y="17563"/>
                    <a:pt x="102905" y="17348"/>
                  </a:cubicBezTo>
                  <a:cubicBezTo>
                    <a:pt x="102424" y="17247"/>
                    <a:pt x="101970" y="17022"/>
                    <a:pt x="101488" y="16917"/>
                  </a:cubicBezTo>
                  <a:cubicBezTo>
                    <a:pt x="101011" y="16816"/>
                    <a:pt x="100521" y="16798"/>
                    <a:pt x="100049" y="16743"/>
                  </a:cubicBezTo>
                  <a:cubicBezTo>
                    <a:pt x="100255" y="16207"/>
                    <a:pt x="100578" y="15939"/>
                    <a:pt x="101046" y="15939"/>
                  </a:cubicBezTo>
                  <a:close/>
                  <a:moveTo>
                    <a:pt x="98706" y="19456"/>
                  </a:moveTo>
                  <a:cubicBezTo>
                    <a:pt x="99526" y="21111"/>
                    <a:pt x="101047" y="21194"/>
                    <a:pt x="102537" y="21271"/>
                  </a:cubicBezTo>
                  <a:cubicBezTo>
                    <a:pt x="104398" y="21372"/>
                    <a:pt x="105608" y="22468"/>
                    <a:pt x="105759" y="24384"/>
                  </a:cubicBezTo>
                  <a:cubicBezTo>
                    <a:pt x="105562" y="24132"/>
                    <a:pt x="105338" y="23888"/>
                    <a:pt x="105168" y="23619"/>
                  </a:cubicBezTo>
                  <a:cubicBezTo>
                    <a:pt x="104665" y="22834"/>
                    <a:pt x="103927" y="22510"/>
                    <a:pt x="103033" y="22496"/>
                  </a:cubicBezTo>
                  <a:cubicBezTo>
                    <a:pt x="102973" y="22494"/>
                    <a:pt x="102913" y="22494"/>
                    <a:pt x="102854" y="22494"/>
                  </a:cubicBezTo>
                  <a:cubicBezTo>
                    <a:pt x="102441" y="22494"/>
                    <a:pt x="102024" y="22519"/>
                    <a:pt x="101612" y="22555"/>
                  </a:cubicBezTo>
                  <a:cubicBezTo>
                    <a:pt x="101491" y="22565"/>
                    <a:pt x="101375" y="22571"/>
                    <a:pt x="101264" y="22571"/>
                  </a:cubicBezTo>
                  <a:cubicBezTo>
                    <a:pt x="100322" y="22571"/>
                    <a:pt x="99704" y="22183"/>
                    <a:pt x="99229" y="21281"/>
                  </a:cubicBezTo>
                  <a:cubicBezTo>
                    <a:pt x="98990" y="20832"/>
                    <a:pt x="98765" y="20369"/>
                    <a:pt x="98569" y="19902"/>
                  </a:cubicBezTo>
                  <a:cubicBezTo>
                    <a:pt x="98523" y="19786"/>
                    <a:pt x="98618" y="19612"/>
                    <a:pt x="98706" y="19456"/>
                  </a:cubicBezTo>
                  <a:close/>
                  <a:moveTo>
                    <a:pt x="78278" y="17078"/>
                  </a:moveTo>
                  <a:cubicBezTo>
                    <a:pt x="78475" y="17848"/>
                    <a:pt x="78915" y="18526"/>
                    <a:pt x="78415" y="19351"/>
                  </a:cubicBezTo>
                  <a:cubicBezTo>
                    <a:pt x="77847" y="20287"/>
                    <a:pt x="77049" y="20801"/>
                    <a:pt x="76028" y="21048"/>
                  </a:cubicBezTo>
                  <a:cubicBezTo>
                    <a:pt x="75816" y="21098"/>
                    <a:pt x="75597" y="21126"/>
                    <a:pt x="75381" y="21163"/>
                  </a:cubicBezTo>
                  <a:cubicBezTo>
                    <a:pt x="74556" y="21300"/>
                    <a:pt x="74024" y="21744"/>
                    <a:pt x="73855" y="22592"/>
                  </a:cubicBezTo>
                  <a:cubicBezTo>
                    <a:pt x="73717" y="23285"/>
                    <a:pt x="73410" y="23894"/>
                    <a:pt x="72796" y="24417"/>
                  </a:cubicBezTo>
                  <a:cubicBezTo>
                    <a:pt x="72461" y="23629"/>
                    <a:pt x="72109" y="22909"/>
                    <a:pt x="71866" y="22148"/>
                  </a:cubicBezTo>
                  <a:cubicBezTo>
                    <a:pt x="71788" y="21905"/>
                    <a:pt x="71935" y="21488"/>
                    <a:pt x="72122" y="21277"/>
                  </a:cubicBezTo>
                  <a:cubicBezTo>
                    <a:pt x="72728" y="20584"/>
                    <a:pt x="73515" y="20163"/>
                    <a:pt x="74419" y="19961"/>
                  </a:cubicBezTo>
                  <a:cubicBezTo>
                    <a:pt x="75647" y="19685"/>
                    <a:pt x="76738" y="19163"/>
                    <a:pt x="77535" y="18146"/>
                  </a:cubicBezTo>
                  <a:cubicBezTo>
                    <a:pt x="77783" y="17825"/>
                    <a:pt x="78003" y="17476"/>
                    <a:pt x="78278" y="17078"/>
                  </a:cubicBezTo>
                  <a:close/>
                  <a:moveTo>
                    <a:pt x="100337" y="17290"/>
                  </a:moveTo>
                  <a:cubicBezTo>
                    <a:pt x="100539" y="17290"/>
                    <a:pt x="100752" y="17346"/>
                    <a:pt x="100945" y="17399"/>
                  </a:cubicBezTo>
                  <a:cubicBezTo>
                    <a:pt x="101738" y="17609"/>
                    <a:pt x="102550" y="17815"/>
                    <a:pt x="103288" y="18159"/>
                  </a:cubicBezTo>
                  <a:cubicBezTo>
                    <a:pt x="103678" y="18343"/>
                    <a:pt x="104054" y="18760"/>
                    <a:pt x="104223" y="19163"/>
                  </a:cubicBezTo>
                  <a:cubicBezTo>
                    <a:pt x="104806" y="20529"/>
                    <a:pt x="105901" y="21312"/>
                    <a:pt x="107157" y="21909"/>
                  </a:cubicBezTo>
                  <a:cubicBezTo>
                    <a:pt x="107863" y="22243"/>
                    <a:pt x="108254" y="22797"/>
                    <a:pt x="108528" y="23472"/>
                  </a:cubicBezTo>
                  <a:cubicBezTo>
                    <a:pt x="108574" y="23581"/>
                    <a:pt x="108565" y="23802"/>
                    <a:pt x="108487" y="23870"/>
                  </a:cubicBezTo>
                  <a:lnTo>
                    <a:pt x="108487" y="23871"/>
                  </a:lnTo>
                  <a:cubicBezTo>
                    <a:pt x="108035" y="24289"/>
                    <a:pt x="107570" y="24710"/>
                    <a:pt x="106826" y="24710"/>
                  </a:cubicBezTo>
                  <a:cubicBezTo>
                    <a:pt x="106802" y="24710"/>
                    <a:pt x="106778" y="24710"/>
                    <a:pt x="106753" y="24709"/>
                  </a:cubicBezTo>
                  <a:cubicBezTo>
                    <a:pt x="106684" y="24389"/>
                    <a:pt x="106625" y="24103"/>
                    <a:pt x="106561" y="23819"/>
                  </a:cubicBezTo>
                  <a:cubicBezTo>
                    <a:pt x="106103" y="21798"/>
                    <a:pt x="104631" y="20598"/>
                    <a:pt x="102537" y="20506"/>
                  </a:cubicBezTo>
                  <a:cubicBezTo>
                    <a:pt x="101973" y="20483"/>
                    <a:pt x="101395" y="20437"/>
                    <a:pt x="100859" y="20281"/>
                  </a:cubicBezTo>
                  <a:cubicBezTo>
                    <a:pt x="100438" y="20157"/>
                    <a:pt x="100015" y="19910"/>
                    <a:pt x="99695" y="19612"/>
                  </a:cubicBezTo>
                  <a:cubicBezTo>
                    <a:pt x="99140" y="19094"/>
                    <a:pt x="99154" y="18577"/>
                    <a:pt x="99708" y="17637"/>
                  </a:cubicBezTo>
                  <a:cubicBezTo>
                    <a:pt x="99866" y="17371"/>
                    <a:pt x="100093" y="17290"/>
                    <a:pt x="100337" y="17290"/>
                  </a:cubicBezTo>
                  <a:close/>
                  <a:moveTo>
                    <a:pt x="80500" y="21309"/>
                  </a:moveTo>
                  <a:cubicBezTo>
                    <a:pt x="80945" y="21496"/>
                    <a:pt x="81334" y="22523"/>
                    <a:pt x="81019" y="23050"/>
                  </a:cubicBezTo>
                  <a:cubicBezTo>
                    <a:pt x="80931" y="23192"/>
                    <a:pt x="80693" y="23265"/>
                    <a:pt x="80510" y="23317"/>
                  </a:cubicBezTo>
                  <a:cubicBezTo>
                    <a:pt x="79616" y="23569"/>
                    <a:pt x="79464" y="23803"/>
                    <a:pt x="79740" y="24697"/>
                  </a:cubicBezTo>
                  <a:cubicBezTo>
                    <a:pt x="79904" y="25255"/>
                    <a:pt x="80116" y="25806"/>
                    <a:pt x="80321" y="26355"/>
                  </a:cubicBezTo>
                  <a:cubicBezTo>
                    <a:pt x="80491" y="26814"/>
                    <a:pt x="80376" y="27148"/>
                    <a:pt x="79904" y="27318"/>
                  </a:cubicBezTo>
                  <a:cubicBezTo>
                    <a:pt x="79546" y="27444"/>
                    <a:pt x="79177" y="27650"/>
                    <a:pt x="78822" y="27650"/>
                  </a:cubicBezTo>
                  <a:cubicBezTo>
                    <a:pt x="78804" y="27650"/>
                    <a:pt x="78786" y="27649"/>
                    <a:pt x="78768" y="27648"/>
                  </a:cubicBezTo>
                  <a:cubicBezTo>
                    <a:pt x="78657" y="27641"/>
                    <a:pt x="78548" y="27637"/>
                    <a:pt x="78441" y="27637"/>
                  </a:cubicBezTo>
                  <a:cubicBezTo>
                    <a:pt x="77592" y="27637"/>
                    <a:pt x="76830" y="27865"/>
                    <a:pt x="76114" y="28349"/>
                  </a:cubicBezTo>
                  <a:cubicBezTo>
                    <a:pt x="76004" y="28423"/>
                    <a:pt x="75866" y="28464"/>
                    <a:pt x="75737" y="28524"/>
                  </a:cubicBezTo>
                  <a:cubicBezTo>
                    <a:pt x="75721" y="28491"/>
                    <a:pt x="75701" y="28460"/>
                    <a:pt x="75678" y="28431"/>
                  </a:cubicBezTo>
                  <a:cubicBezTo>
                    <a:pt x="75775" y="28321"/>
                    <a:pt x="75861" y="28202"/>
                    <a:pt x="75962" y="28101"/>
                  </a:cubicBezTo>
                  <a:cubicBezTo>
                    <a:pt x="76792" y="27259"/>
                    <a:pt x="76989" y="26231"/>
                    <a:pt x="76833" y="25104"/>
                  </a:cubicBezTo>
                  <a:cubicBezTo>
                    <a:pt x="76700" y="24137"/>
                    <a:pt x="76898" y="23734"/>
                    <a:pt x="77746" y="23267"/>
                  </a:cubicBezTo>
                  <a:cubicBezTo>
                    <a:pt x="78323" y="22950"/>
                    <a:pt x="78924" y="22670"/>
                    <a:pt x="79469" y="22299"/>
                  </a:cubicBezTo>
                  <a:cubicBezTo>
                    <a:pt x="79841" y="22047"/>
                    <a:pt x="80133" y="21671"/>
                    <a:pt x="80500" y="21309"/>
                  </a:cubicBezTo>
                  <a:close/>
                  <a:moveTo>
                    <a:pt x="79112" y="19332"/>
                  </a:moveTo>
                  <a:cubicBezTo>
                    <a:pt x="79314" y="19685"/>
                    <a:pt x="79484" y="19938"/>
                    <a:pt x="79607" y="20208"/>
                  </a:cubicBezTo>
                  <a:cubicBezTo>
                    <a:pt x="79818" y="20667"/>
                    <a:pt x="79666" y="21248"/>
                    <a:pt x="79236" y="21511"/>
                  </a:cubicBezTo>
                  <a:lnTo>
                    <a:pt x="79235" y="21511"/>
                  </a:lnTo>
                  <a:cubicBezTo>
                    <a:pt x="78612" y="21890"/>
                    <a:pt x="77970" y="22243"/>
                    <a:pt x="77324" y="22582"/>
                  </a:cubicBezTo>
                  <a:cubicBezTo>
                    <a:pt x="76344" y="23090"/>
                    <a:pt x="75918" y="23874"/>
                    <a:pt x="76083" y="24970"/>
                  </a:cubicBezTo>
                  <a:cubicBezTo>
                    <a:pt x="76335" y="26634"/>
                    <a:pt x="75702" y="27812"/>
                    <a:pt x="74175" y="28521"/>
                  </a:cubicBezTo>
                  <a:cubicBezTo>
                    <a:pt x="74038" y="28586"/>
                    <a:pt x="73937" y="28733"/>
                    <a:pt x="73800" y="28852"/>
                  </a:cubicBezTo>
                  <a:cubicBezTo>
                    <a:pt x="72925" y="28472"/>
                    <a:pt x="72810" y="28091"/>
                    <a:pt x="73062" y="27244"/>
                  </a:cubicBezTo>
                  <a:cubicBezTo>
                    <a:pt x="73222" y="26720"/>
                    <a:pt x="73232" y="26135"/>
                    <a:pt x="73205" y="25584"/>
                  </a:cubicBezTo>
                  <a:cubicBezTo>
                    <a:pt x="73191" y="25281"/>
                    <a:pt x="73250" y="25103"/>
                    <a:pt x="73410" y="24856"/>
                  </a:cubicBezTo>
                  <a:cubicBezTo>
                    <a:pt x="73827" y="24228"/>
                    <a:pt x="74285" y="23581"/>
                    <a:pt x="74510" y="22871"/>
                  </a:cubicBezTo>
                  <a:cubicBezTo>
                    <a:pt x="74725" y="22188"/>
                    <a:pt x="75120" y="21968"/>
                    <a:pt x="75738" y="21821"/>
                  </a:cubicBezTo>
                  <a:cubicBezTo>
                    <a:pt x="76391" y="21665"/>
                    <a:pt x="77026" y="21445"/>
                    <a:pt x="77636" y="21166"/>
                  </a:cubicBezTo>
                  <a:cubicBezTo>
                    <a:pt x="78360" y="20827"/>
                    <a:pt x="78801" y="20189"/>
                    <a:pt x="79112" y="19332"/>
                  </a:cubicBezTo>
                  <a:close/>
                  <a:moveTo>
                    <a:pt x="90222" y="926"/>
                  </a:moveTo>
                  <a:cubicBezTo>
                    <a:pt x="90626" y="962"/>
                    <a:pt x="91207" y="1003"/>
                    <a:pt x="91780" y="1096"/>
                  </a:cubicBezTo>
                  <a:cubicBezTo>
                    <a:pt x="91913" y="1113"/>
                    <a:pt x="92088" y="1302"/>
                    <a:pt x="92115" y="1439"/>
                  </a:cubicBezTo>
                  <a:cubicBezTo>
                    <a:pt x="92513" y="3428"/>
                    <a:pt x="93659" y="4977"/>
                    <a:pt x="95039" y="6380"/>
                  </a:cubicBezTo>
                  <a:cubicBezTo>
                    <a:pt x="96464" y="7829"/>
                    <a:pt x="98211" y="8841"/>
                    <a:pt x="99925" y="9923"/>
                  </a:cubicBezTo>
                  <a:lnTo>
                    <a:pt x="99925" y="10579"/>
                  </a:lnTo>
                  <a:cubicBezTo>
                    <a:pt x="99416" y="10771"/>
                    <a:pt x="98954" y="10945"/>
                    <a:pt x="98430" y="11142"/>
                  </a:cubicBezTo>
                  <a:cubicBezTo>
                    <a:pt x="97459" y="10583"/>
                    <a:pt x="96386" y="9969"/>
                    <a:pt x="95319" y="9341"/>
                  </a:cubicBezTo>
                  <a:cubicBezTo>
                    <a:pt x="93981" y="8557"/>
                    <a:pt x="92921" y="7508"/>
                    <a:pt x="92151" y="6142"/>
                  </a:cubicBezTo>
                  <a:cubicBezTo>
                    <a:pt x="91817" y="5541"/>
                    <a:pt x="91308" y="5028"/>
                    <a:pt x="90840" y="4514"/>
                  </a:cubicBezTo>
                  <a:cubicBezTo>
                    <a:pt x="90827" y="4500"/>
                    <a:pt x="90799" y="4493"/>
                    <a:pt x="90761" y="4493"/>
                  </a:cubicBezTo>
                  <a:cubicBezTo>
                    <a:pt x="90634" y="4493"/>
                    <a:pt x="90404" y="4568"/>
                    <a:pt x="90309" y="4657"/>
                  </a:cubicBezTo>
                  <a:cubicBezTo>
                    <a:pt x="89351" y="5538"/>
                    <a:pt x="88499" y="6540"/>
                    <a:pt x="87458" y="7306"/>
                  </a:cubicBezTo>
                  <a:cubicBezTo>
                    <a:pt x="85184" y="8978"/>
                    <a:pt x="82788" y="10463"/>
                    <a:pt x="79996" y="11161"/>
                  </a:cubicBezTo>
                  <a:cubicBezTo>
                    <a:pt x="79730" y="11226"/>
                    <a:pt x="79433" y="11256"/>
                    <a:pt x="79216" y="11403"/>
                  </a:cubicBezTo>
                  <a:cubicBezTo>
                    <a:pt x="79001" y="11541"/>
                    <a:pt x="78868" y="11807"/>
                    <a:pt x="78703" y="12018"/>
                  </a:cubicBezTo>
                  <a:cubicBezTo>
                    <a:pt x="78720" y="12017"/>
                    <a:pt x="78737" y="12017"/>
                    <a:pt x="78754" y="12017"/>
                  </a:cubicBezTo>
                  <a:cubicBezTo>
                    <a:pt x="78978" y="12017"/>
                    <a:pt x="79205" y="12031"/>
                    <a:pt x="79431" y="12031"/>
                  </a:cubicBezTo>
                  <a:cubicBezTo>
                    <a:pt x="79618" y="12031"/>
                    <a:pt x="79805" y="12022"/>
                    <a:pt x="79986" y="11986"/>
                  </a:cubicBezTo>
                  <a:cubicBezTo>
                    <a:pt x="81770" y="11637"/>
                    <a:pt x="83347" y="10794"/>
                    <a:pt x="84923" y="9923"/>
                  </a:cubicBezTo>
                  <a:cubicBezTo>
                    <a:pt x="87165" y="8690"/>
                    <a:pt x="89208" y="7251"/>
                    <a:pt x="90817" y="5115"/>
                  </a:cubicBezTo>
                  <a:cubicBezTo>
                    <a:pt x="91386" y="6880"/>
                    <a:pt x="92376" y="8301"/>
                    <a:pt x="93825" y="9323"/>
                  </a:cubicBezTo>
                  <a:cubicBezTo>
                    <a:pt x="95209" y="10303"/>
                    <a:pt x="96634" y="11252"/>
                    <a:pt x="98426" y="11670"/>
                  </a:cubicBezTo>
                  <a:cubicBezTo>
                    <a:pt x="98473" y="11870"/>
                    <a:pt x="98513" y="11970"/>
                    <a:pt x="98605" y="11970"/>
                  </a:cubicBezTo>
                  <a:cubicBezTo>
                    <a:pt x="98683" y="11970"/>
                    <a:pt x="98800" y="11898"/>
                    <a:pt x="98994" y="11752"/>
                  </a:cubicBezTo>
                  <a:cubicBezTo>
                    <a:pt x="99257" y="11556"/>
                    <a:pt x="99511" y="11461"/>
                    <a:pt x="99736" y="11461"/>
                  </a:cubicBezTo>
                  <a:cubicBezTo>
                    <a:pt x="100127" y="11461"/>
                    <a:pt x="100431" y="11749"/>
                    <a:pt x="100544" y="12302"/>
                  </a:cubicBezTo>
                  <a:cubicBezTo>
                    <a:pt x="100782" y="13429"/>
                    <a:pt x="100773" y="14525"/>
                    <a:pt x="99871" y="15428"/>
                  </a:cubicBezTo>
                  <a:cubicBezTo>
                    <a:pt x="99585" y="15714"/>
                    <a:pt x="99334" y="16031"/>
                    <a:pt x="99119" y="16372"/>
                  </a:cubicBezTo>
                  <a:cubicBezTo>
                    <a:pt x="98981" y="16587"/>
                    <a:pt x="98899" y="16853"/>
                    <a:pt x="98848" y="17105"/>
                  </a:cubicBezTo>
                  <a:cubicBezTo>
                    <a:pt x="98638" y="18118"/>
                    <a:pt x="98087" y="18907"/>
                    <a:pt x="97308" y="19567"/>
                  </a:cubicBezTo>
                  <a:cubicBezTo>
                    <a:pt x="95943" y="20735"/>
                    <a:pt x="94361" y="21387"/>
                    <a:pt x="92573" y="21537"/>
                  </a:cubicBezTo>
                  <a:cubicBezTo>
                    <a:pt x="92555" y="21537"/>
                    <a:pt x="92542" y="21551"/>
                    <a:pt x="92523" y="21556"/>
                  </a:cubicBezTo>
                  <a:cubicBezTo>
                    <a:pt x="91749" y="21661"/>
                    <a:pt x="91762" y="21661"/>
                    <a:pt x="91904" y="22509"/>
                  </a:cubicBezTo>
                  <a:cubicBezTo>
                    <a:pt x="92083" y="23577"/>
                    <a:pt x="92239" y="24645"/>
                    <a:pt x="92403" y="25712"/>
                  </a:cubicBezTo>
                  <a:cubicBezTo>
                    <a:pt x="92473" y="26162"/>
                    <a:pt x="92560" y="26589"/>
                    <a:pt x="93188" y="26602"/>
                  </a:cubicBezTo>
                  <a:cubicBezTo>
                    <a:pt x="92358" y="27464"/>
                    <a:pt x="91579" y="28293"/>
                    <a:pt x="90768" y="29096"/>
                  </a:cubicBezTo>
                  <a:cubicBezTo>
                    <a:pt x="90594" y="29269"/>
                    <a:pt x="90318" y="29425"/>
                    <a:pt x="90080" y="29439"/>
                  </a:cubicBezTo>
                  <a:cubicBezTo>
                    <a:pt x="89530" y="29476"/>
                    <a:pt x="88985" y="29532"/>
                    <a:pt x="88444" y="29595"/>
                  </a:cubicBezTo>
                  <a:cubicBezTo>
                    <a:pt x="86239" y="29879"/>
                    <a:pt x="84085" y="30397"/>
                    <a:pt x="81940" y="30971"/>
                  </a:cubicBezTo>
                  <a:cubicBezTo>
                    <a:pt x="80280" y="31415"/>
                    <a:pt x="80331" y="31716"/>
                    <a:pt x="80139" y="33115"/>
                  </a:cubicBezTo>
                  <a:cubicBezTo>
                    <a:pt x="79679" y="33165"/>
                    <a:pt x="79208" y="33230"/>
                    <a:pt x="78740" y="33272"/>
                  </a:cubicBezTo>
                  <a:cubicBezTo>
                    <a:pt x="78730" y="33273"/>
                    <a:pt x="78719" y="33273"/>
                    <a:pt x="78707" y="33273"/>
                  </a:cubicBezTo>
                  <a:cubicBezTo>
                    <a:pt x="78600" y="33273"/>
                    <a:pt x="78467" y="33236"/>
                    <a:pt x="78400" y="33171"/>
                  </a:cubicBezTo>
                  <a:cubicBezTo>
                    <a:pt x="77952" y="32698"/>
                    <a:pt x="77516" y="32208"/>
                    <a:pt x="77026" y="31671"/>
                  </a:cubicBezTo>
                  <a:cubicBezTo>
                    <a:pt x="77571" y="31410"/>
                    <a:pt x="78208" y="31072"/>
                    <a:pt x="78873" y="30792"/>
                  </a:cubicBezTo>
                  <a:cubicBezTo>
                    <a:pt x="80986" y="29911"/>
                    <a:pt x="83108" y="29054"/>
                    <a:pt x="85217" y="28175"/>
                  </a:cubicBezTo>
                  <a:cubicBezTo>
                    <a:pt x="85334" y="28127"/>
                    <a:pt x="85434" y="28102"/>
                    <a:pt x="85527" y="28102"/>
                  </a:cubicBezTo>
                  <a:cubicBezTo>
                    <a:pt x="85682" y="28102"/>
                    <a:pt x="85818" y="28171"/>
                    <a:pt x="85982" y="28316"/>
                  </a:cubicBezTo>
                  <a:cubicBezTo>
                    <a:pt x="86405" y="28695"/>
                    <a:pt x="86873" y="29019"/>
                    <a:pt x="87376" y="29284"/>
                  </a:cubicBezTo>
                  <a:cubicBezTo>
                    <a:pt x="87569" y="29385"/>
                    <a:pt x="87803" y="29412"/>
                    <a:pt x="88047" y="29412"/>
                  </a:cubicBezTo>
                  <a:cubicBezTo>
                    <a:pt x="88169" y="29412"/>
                    <a:pt x="88293" y="29405"/>
                    <a:pt x="88415" y="29398"/>
                  </a:cubicBezTo>
                  <a:cubicBezTo>
                    <a:pt x="87939" y="28491"/>
                    <a:pt x="86945" y="28276"/>
                    <a:pt x="86408" y="27739"/>
                  </a:cubicBezTo>
                  <a:cubicBezTo>
                    <a:pt x="86528" y="25888"/>
                    <a:pt x="86637" y="24128"/>
                    <a:pt x="86752" y="22304"/>
                  </a:cubicBezTo>
                  <a:cubicBezTo>
                    <a:pt x="86202" y="22211"/>
                    <a:pt x="85716" y="22175"/>
                    <a:pt x="85253" y="22047"/>
                  </a:cubicBezTo>
                  <a:cubicBezTo>
                    <a:pt x="84080" y="21712"/>
                    <a:pt x="82838" y="21492"/>
                    <a:pt x="81774" y="20937"/>
                  </a:cubicBezTo>
                  <a:cubicBezTo>
                    <a:pt x="80193" y="20121"/>
                    <a:pt x="79556" y="18568"/>
                    <a:pt x="79258" y="16862"/>
                  </a:cubicBezTo>
                  <a:cubicBezTo>
                    <a:pt x="79226" y="16675"/>
                    <a:pt x="78970" y="16469"/>
                    <a:pt x="78768" y="16372"/>
                  </a:cubicBezTo>
                  <a:cubicBezTo>
                    <a:pt x="76902" y="15482"/>
                    <a:pt x="76448" y="14231"/>
                    <a:pt x="76907" y="12449"/>
                  </a:cubicBezTo>
                  <a:cubicBezTo>
                    <a:pt x="76961" y="12224"/>
                    <a:pt x="77209" y="11921"/>
                    <a:pt x="77407" y="11894"/>
                  </a:cubicBezTo>
                  <a:cubicBezTo>
                    <a:pt x="77416" y="11892"/>
                    <a:pt x="77425" y="11892"/>
                    <a:pt x="77434" y="11892"/>
                  </a:cubicBezTo>
                  <a:cubicBezTo>
                    <a:pt x="77621" y="11892"/>
                    <a:pt x="77843" y="12148"/>
                    <a:pt x="78053" y="12279"/>
                  </a:cubicBezTo>
                  <a:cubicBezTo>
                    <a:pt x="78222" y="12384"/>
                    <a:pt x="78392" y="12485"/>
                    <a:pt x="78562" y="12586"/>
                  </a:cubicBezTo>
                  <a:cubicBezTo>
                    <a:pt x="78608" y="12398"/>
                    <a:pt x="78653" y="12205"/>
                    <a:pt x="78703" y="12018"/>
                  </a:cubicBezTo>
                  <a:cubicBezTo>
                    <a:pt x="78470" y="11352"/>
                    <a:pt x="78101" y="11086"/>
                    <a:pt x="77339" y="11086"/>
                  </a:cubicBezTo>
                  <a:cubicBezTo>
                    <a:pt x="77203" y="11086"/>
                    <a:pt x="77055" y="11094"/>
                    <a:pt x="76893" y="11111"/>
                  </a:cubicBezTo>
                  <a:cubicBezTo>
                    <a:pt x="76843" y="10707"/>
                    <a:pt x="76911" y="10528"/>
                    <a:pt x="77415" y="10478"/>
                  </a:cubicBezTo>
                  <a:cubicBezTo>
                    <a:pt x="78181" y="10395"/>
                    <a:pt x="79001" y="10276"/>
                    <a:pt x="79675" y="9933"/>
                  </a:cubicBezTo>
                  <a:cubicBezTo>
                    <a:pt x="81298" y="9098"/>
                    <a:pt x="82879" y="8163"/>
                    <a:pt x="84429" y="7192"/>
                  </a:cubicBezTo>
                  <a:cubicBezTo>
                    <a:pt x="85831" y="6311"/>
                    <a:pt x="86999" y="5147"/>
                    <a:pt x="88036" y="3854"/>
                  </a:cubicBezTo>
                  <a:cubicBezTo>
                    <a:pt x="88356" y="3456"/>
                    <a:pt x="88755" y="3117"/>
                    <a:pt x="89057" y="2709"/>
                  </a:cubicBezTo>
                  <a:cubicBezTo>
                    <a:pt x="89452" y="2177"/>
                    <a:pt x="89786" y="1599"/>
                    <a:pt x="90222" y="926"/>
                  </a:cubicBezTo>
                  <a:close/>
                  <a:moveTo>
                    <a:pt x="93411" y="26965"/>
                  </a:moveTo>
                  <a:cubicBezTo>
                    <a:pt x="95593" y="27492"/>
                    <a:pt x="97812" y="27886"/>
                    <a:pt x="99929" y="28583"/>
                  </a:cubicBezTo>
                  <a:cubicBezTo>
                    <a:pt x="101323" y="29041"/>
                    <a:pt x="102583" y="29917"/>
                    <a:pt x="103216" y="31397"/>
                  </a:cubicBezTo>
                  <a:cubicBezTo>
                    <a:pt x="103317" y="31631"/>
                    <a:pt x="103464" y="31841"/>
                    <a:pt x="103601" y="32094"/>
                  </a:cubicBezTo>
                  <a:cubicBezTo>
                    <a:pt x="103366" y="32167"/>
                    <a:pt x="103179" y="32226"/>
                    <a:pt x="102831" y="32341"/>
                  </a:cubicBezTo>
                  <a:cubicBezTo>
                    <a:pt x="103252" y="32681"/>
                    <a:pt x="103555" y="32965"/>
                    <a:pt x="103894" y="33180"/>
                  </a:cubicBezTo>
                  <a:cubicBezTo>
                    <a:pt x="104952" y="33859"/>
                    <a:pt x="105599" y="34875"/>
                    <a:pt x="106208" y="35925"/>
                  </a:cubicBezTo>
                  <a:cubicBezTo>
                    <a:pt x="106314" y="36099"/>
                    <a:pt x="106337" y="36329"/>
                    <a:pt x="106415" y="36604"/>
                  </a:cubicBezTo>
                  <a:cubicBezTo>
                    <a:pt x="106163" y="36526"/>
                    <a:pt x="105998" y="36480"/>
                    <a:pt x="105805" y="36421"/>
                  </a:cubicBezTo>
                  <a:cubicBezTo>
                    <a:pt x="105742" y="36631"/>
                    <a:pt x="105682" y="36819"/>
                    <a:pt x="105614" y="37035"/>
                  </a:cubicBezTo>
                  <a:cubicBezTo>
                    <a:pt x="105860" y="37176"/>
                    <a:pt x="106090" y="37310"/>
                    <a:pt x="106378" y="37470"/>
                  </a:cubicBezTo>
                  <a:cubicBezTo>
                    <a:pt x="106232" y="37649"/>
                    <a:pt x="106140" y="37864"/>
                    <a:pt x="105980" y="37938"/>
                  </a:cubicBezTo>
                  <a:cubicBezTo>
                    <a:pt x="105255" y="38276"/>
                    <a:pt x="104514" y="38553"/>
                    <a:pt x="103744" y="38553"/>
                  </a:cubicBezTo>
                  <a:cubicBezTo>
                    <a:pt x="103369" y="38553"/>
                    <a:pt x="102987" y="38488"/>
                    <a:pt x="102597" y="38331"/>
                  </a:cubicBezTo>
                  <a:cubicBezTo>
                    <a:pt x="101401" y="37855"/>
                    <a:pt x="100942" y="37075"/>
                    <a:pt x="101020" y="35687"/>
                  </a:cubicBezTo>
                  <a:cubicBezTo>
                    <a:pt x="101076" y="34578"/>
                    <a:pt x="101639" y="33680"/>
                    <a:pt x="102276" y="32818"/>
                  </a:cubicBezTo>
                  <a:cubicBezTo>
                    <a:pt x="102367" y="32694"/>
                    <a:pt x="102386" y="32519"/>
                    <a:pt x="102440" y="32373"/>
                  </a:cubicBezTo>
                  <a:cubicBezTo>
                    <a:pt x="102404" y="32364"/>
                    <a:pt x="102367" y="32355"/>
                    <a:pt x="102326" y="32341"/>
                  </a:cubicBezTo>
                  <a:cubicBezTo>
                    <a:pt x="102212" y="32303"/>
                    <a:pt x="102090" y="32255"/>
                    <a:pt x="101992" y="32255"/>
                  </a:cubicBezTo>
                  <a:cubicBezTo>
                    <a:pt x="101960" y="32255"/>
                    <a:pt x="101930" y="32260"/>
                    <a:pt x="101904" y="32273"/>
                  </a:cubicBezTo>
                  <a:cubicBezTo>
                    <a:pt x="101666" y="32382"/>
                    <a:pt x="101447" y="32580"/>
                    <a:pt x="101291" y="32790"/>
                  </a:cubicBezTo>
                  <a:cubicBezTo>
                    <a:pt x="101011" y="33171"/>
                    <a:pt x="100782" y="33593"/>
                    <a:pt x="100516" y="34023"/>
                  </a:cubicBezTo>
                  <a:cubicBezTo>
                    <a:pt x="100076" y="33899"/>
                    <a:pt x="99608" y="33840"/>
                    <a:pt x="99214" y="33638"/>
                  </a:cubicBezTo>
                  <a:cubicBezTo>
                    <a:pt x="99017" y="33537"/>
                    <a:pt x="98843" y="33189"/>
                    <a:pt x="98834" y="32946"/>
                  </a:cubicBezTo>
                  <a:cubicBezTo>
                    <a:pt x="98807" y="32163"/>
                    <a:pt x="98870" y="31374"/>
                    <a:pt x="98870" y="30586"/>
                  </a:cubicBezTo>
                  <a:cubicBezTo>
                    <a:pt x="98870" y="29710"/>
                    <a:pt x="98595" y="29330"/>
                    <a:pt x="97738" y="29284"/>
                  </a:cubicBezTo>
                  <a:cubicBezTo>
                    <a:pt x="97246" y="29256"/>
                    <a:pt x="96752" y="29248"/>
                    <a:pt x="96258" y="29248"/>
                  </a:cubicBezTo>
                  <a:cubicBezTo>
                    <a:pt x="95526" y="29248"/>
                    <a:pt x="94793" y="29266"/>
                    <a:pt x="94062" y="29266"/>
                  </a:cubicBezTo>
                  <a:lnTo>
                    <a:pt x="91880" y="29266"/>
                  </a:lnTo>
                  <a:cubicBezTo>
                    <a:pt x="92435" y="28532"/>
                    <a:pt x="93375" y="28046"/>
                    <a:pt x="93411" y="26965"/>
                  </a:cubicBezTo>
                  <a:close/>
                  <a:moveTo>
                    <a:pt x="75927" y="32552"/>
                  </a:moveTo>
                  <a:cubicBezTo>
                    <a:pt x="77161" y="32552"/>
                    <a:pt x="77774" y="33429"/>
                    <a:pt x="77870" y="34738"/>
                  </a:cubicBezTo>
                  <a:cubicBezTo>
                    <a:pt x="77884" y="34903"/>
                    <a:pt x="77874" y="35068"/>
                    <a:pt x="77874" y="35233"/>
                  </a:cubicBezTo>
                  <a:cubicBezTo>
                    <a:pt x="77855" y="36998"/>
                    <a:pt x="77278" y="37864"/>
                    <a:pt x="75747" y="38419"/>
                  </a:cubicBezTo>
                  <a:cubicBezTo>
                    <a:pt x="75484" y="38515"/>
                    <a:pt x="75251" y="38563"/>
                    <a:pt x="75045" y="38563"/>
                  </a:cubicBezTo>
                  <a:cubicBezTo>
                    <a:pt x="74493" y="38563"/>
                    <a:pt x="74134" y="38217"/>
                    <a:pt x="73910" y="37507"/>
                  </a:cubicBezTo>
                  <a:cubicBezTo>
                    <a:pt x="73429" y="35962"/>
                    <a:pt x="73653" y="34496"/>
                    <a:pt x="74441" y="33125"/>
                  </a:cubicBezTo>
                  <a:cubicBezTo>
                    <a:pt x="74592" y="32864"/>
                    <a:pt x="75010" y="32671"/>
                    <a:pt x="75335" y="32611"/>
                  </a:cubicBezTo>
                  <a:cubicBezTo>
                    <a:pt x="75546" y="32571"/>
                    <a:pt x="75744" y="32552"/>
                    <a:pt x="75927" y="32552"/>
                  </a:cubicBezTo>
                  <a:close/>
                  <a:moveTo>
                    <a:pt x="28964" y="47925"/>
                  </a:moveTo>
                  <a:cubicBezTo>
                    <a:pt x="28977" y="47957"/>
                    <a:pt x="28995" y="47993"/>
                    <a:pt x="29010" y="48030"/>
                  </a:cubicBezTo>
                  <a:lnTo>
                    <a:pt x="29009" y="48030"/>
                  </a:lnTo>
                  <a:cubicBezTo>
                    <a:pt x="28958" y="48067"/>
                    <a:pt x="28913" y="48113"/>
                    <a:pt x="28854" y="48140"/>
                  </a:cubicBezTo>
                  <a:cubicBezTo>
                    <a:pt x="28354" y="48364"/>
                    <a:pt x="28235" y="48694"/>
                    <a:pt x="28318" y="49268"/>
                  </a:cubicBezTo>
                  <a:cubicBezTo>
                    <a:pt x="28427" y="50055"/>
                    <a:pt x="28345" y="50867"/>
                    <a:pt x="28345" y="51779"/>
                  </a:cubicBezTo>
                  <a:cubicBezTo>
                    <a:pt x="28003" y="51779"/>
                    <a:pt x="27590" y="51856"/>
                    <a:pt x="27206" y="51856"/>
                  </a:cubicBezTo>
                  <a:cubicBezTo>
                    <a:pt x="26962" y="51856"/>
                    <a:pt x="26730" y="51825"/>
                    <a:pt x="26534" y="51725"/>
                  </a:cubicBezTo>
                  <a:cubicBezTo>
                    <a:pt x="26034" y="51468"/>
                    <a:pt x="25287" y="51715"/>
                    <a:pt x="24984" y="50940"/>
                  </a:cubicBezTo>
                  <a:cubicBezTo>
                    <a:pt x="24751" y="50345"/>
                    <a:pt x="24265" y="49854"/>
                    <a:pt x="23848" y="49255"/>
                  </a:cubicBezTo>
                  <a:cubicBezTo>
                    <a:pt x="24797" y="49057"/>
                    <a:pt x="25663" y="48905"/>
                    <a:pt x="26507" y="48685"/>
                  </a:cubicBezTo>
                  <a:cubicBezTo>
                    <a:pt x="27336" y="48466"/>
                    <a:pt x="28148" y="48182"/>
                    <a:pt x="28964" y="47925"/>
                  </a:cubicBezTo>
                  <a:close/>
                  <a:moveTo>
                    <a:pt x="28573" y="52633"/>
                  </a:moveTo>
                  <a:cubicBezTo>
                    <a:pt x="28707" y="53371"/>
                    <a:pt x="28854" y="54168"/>
                    <a:pt x="29004" y="55016"/>
                  </a:cubicBezTo>
                  <a:lnTo>
                    <a:pt x="27372" y="55016"/>
                  </a:lnTo>
                  <a:cubicBezTo>
                    <a:pt x="27033" y="54227"/>
                    <a:pt x="26699" y="53453"/>
                    <a:pt x="26346" y="52633"/>
                  </a:cubicBezTo>
                  <a:close/>
                  <a:moveTo>
                    <a:pt x="22180" y="53050"/>
                  </a:moveTo>
                  <a:lnTo>
                    <a:pt x="22180" y="53050"/>
                  </a:lnTo>
                  <a:cubicBezTo>
                    <a:pt x="23537" y="53319"/>
                    <a:pt x="24856" y="53572"/>
                    <a:pt x="26167" y="53856"/>
                  </a:cubicBezTo>
                  <a:cubicBezTo>
                    <a:pt x="26295" y="53883"/>
                    <a:pt x="26423" y="54066"/>
                    <a:pt x="26484" y="54209"/>
                  </a:cubicBezTo>
                  <a:cubicBezTo>
                    <a:pt x="26585" y="54457"/>
                    <a:pt x="26639" y="54722"/>
                    <a:pt x="26768" y="55176"/>
                  </a:cubicBezTo>
                  <a:cubicBezTo>
                    <a:pt x="25392" y="54928"/>
                    <a:pt x="24123" y="54781"/>
                    <a:pt x="22899" y="54451"/>
                  </a:cubicBezTo>
                  <a:cubicBezTo>
                    <a:pt x="22005" y="54209"/>
                    <a:pt x="22024" y="54081"/>
                    <a:pt x="22180" y="53050"/>
                  </a:cubicBezTo>
                  <a:close/>
                  <a:moveTo>
                    <a:pt x="54929" y="52303"/>
                  </a:moveTo>
                  <a:cubicBezTo>
                    <a:pt x="55153" y="53146"/>
                    <a:pt x="55749" y="53512"/>
                    <a:pt x="56647" y="53563"/>
                  </a:cubicBezTo>
                  <a:cubicBezTo>
                    <a:pt x="56964" y="53581"/>
                    <a:pt x="57293" y="53903"/>
                    <a:pt x="57560" y="54145"/>
                  </a:cubicBezTo>
                  <a:cubicBezTo>
                    <a:pt x="57863" y="54421"/>
                    <a:pt x="58105" y="54764"/>
                    <a:pt x="58435" y="55149"/>
                  </a:cubicBezTo>
                  <a:cubicBezTo>
                    <a:pt x="58059" y="55942"/>
                    <a:pt x="57362" y="56556"/>
                    <a:pt x="56510" y="57006"/>
                  </a:cubicBezTo>
                  <a:cubicBezTo>
                    <a:pt x="56171" y="57185"/>
                    <a:pt x="55814" y="57323"/>
                    <a:pt x="55456" y="57460"/>
                  </a:cubicBezTo>
                  <a:cubicBezTo>
                    <a:pt x="55408" y="57477"/>
                    <a:pt x="55349" y="57486"/>
                    <a:pt x="55290" y="57486"/>
                  </a:cubicBezTo>
                  <a:cubicBezTo>
                    <a:pt x="55224" y="57486"/>
                    <a:pt x="55158" y="57475"/>
                    <a:pt x="55107" y="57451"/>
                  </a:cubicBezTo>
                  <a:cubicBezTo>
                    <a:pt x="54851" y="57317"/>
                    <a:pt x="54571" y="57194"/>
                    <a:pt x="54365" y="56997"/>
                  </a:cubicBezTo>
                  <a:cubicBezTo>
                    <a:pt x="53681" y="56355"/>
                    <a:pt x="52903" y="55960"/>
                    <a:pt x="51968" y="55924"/>
                  </a:cubicBezTo>
                  <a:cubicBezTo>
                    <a:pt x="51674" y="55911"/>
                    <a:pt x="51578" y="55773"/>
                    <a:pt x="51611" y="55503"/>
                  </a:cubicBezTo>
                  <a:cubicBezTo>
                    <a:pt x="51702" y="54691"/>
                    <a:pt x="51912" y="54027"/>
                    <a:pt x="52806" y="53660"/>
                  </a:cubicBezTo>
                  <a:cubicBezTo>
                    <a:pt x="53549" y="53352"/>
                    <a:pt x="54186" y="52788"/>
                    <a:pt x="54929" y="52303"/>
                  </a:cubicBezTo>
                  <a:close/>
                  <a:moveTo>
                    <a:pt x="51562" y="56723"/>
                  </a:moveTo>
                  <a:cubicBezTo>
                    <a:pt x="51573" y="56723"/>
                    <a:pt x="51585" y="56724"/>
                    <a:pt x="51596" y="56725"/>
                  </a:cubicBezTo>
                  <a:cubicBezTo>
                    <a:pt x="52127" y="56780"/>
                    <a:pt x="52697" y="56858"/>
                    <a:pt x="53164" y="57097"/>
                  </a:cubicBezTo>
                  <a:cubicBezTo>
                    <a:pt x="53961" y="57509"/>
                    <a:pt x="54695" y="58050"/>
                    <a:pt x="55547" y="58595"/>
                  </a:cubicBezTo>
                  <a:cubicBezTo>
                    <a:pt x="55171" y="58847"/>
                    <a:pt x="54787" y="59104"/>
                    <a:pt x="54356" y="59397"/>
                  </a:cubicBezTo>
                  <a:lnTo>
                    <a:pt x="54356" y="59397"/>
                  </a:lnTo>
                  <a:cubicBezTo>
                    <a:pt x="54145" y="58572"/>
                    <a:pt x="53576" y="58243"/>
                    <a:pt x="52920" y="57995"/>
                  </a:cubicBezTo>
                  <a:cubicBezTo>
                    <a:pt x="52242" y="57747"/>
                    <a:pt x="51578" y="57482"/>
                    <a:pt x="50904" y="57225"/>
                  </a:cubicBezTo>
                  <a:cubicBezTo>
                    <a:pt x="50894" y="57156"/>
                    <a:pt x="50886" y="57092"/>
                    <a:pt x="50877" y="57028"/>
                  </a:cubicBezTo>
                  <a:cubicBezTo>
                    <a:pt x="51103" y="56923"/>
                    <a:pt x="51342" y="56723"/>
                    <a:pt x="51562" y="56723"/>
                  </a:cubicBezTo>
                  <a:close/>
                  <a:moveTo>
                    <a:pt x="97436" y="30082"/>
                  </a:moveTo>
                  <a:cubicBezTo>
                    <a:pt x="98026" y="30082"/>
                    <a:pt x="98058" y="30197"/>
                    <a:pt x="98078" y="30939"/>
                  </a:cubicBezTo>
                  <a:cubicBezTo>
                    <a:pt x="98097" y="31654"/>
                    <a:pt x="98083" y="32364"/>
                    <a:pt x="98083" y="33106"/>
                  </a:cubicBezTo>
                  <a:lnTo>
                    <a:pt x="98083" y="33106"/>
                  </a:lnTo>
                  <a:cubicBezTo>
                    <a:pt x="97738" y="33148"/>
                    <a:pt x="97487" y="33157"/>
                    <a:pt x="97249" y="33211"/>
                  </a:cubicBezTo>
                  <a:cubicBezTo>
                    <a:pt x="95389" y="33651"/>
                    <a:pt x="94463" y="35018"/>
                    <a:pt x="93949" y="36695"/>
                  </a:cubicBezTo>
                  <a:cubicBezTo>
                    <a:pt x="93042" y="39661"/>
                    <a:pt x="92634" y="42718"/>
                    <a:pt x="92753" y="45807"/>
                  </a:cubicBezTo>
                  <a:cubicBezTo>
                    <a:pt x="92895" y="49446"/>
                    <a:pt x="93216" y="53077"/>
                    <a:pt x="93459" y="56711"/>
                  </a:cubicBezTo>
                  <a:cubicBezTo>
                    <a:pt x="93522" y="57623"/>
                    <a:pt x="93600" y="58536"/>
                    <a:pt x="93665" y="59452"/>
                  </a:cubicBezTo>
                  <a:cubicBezTo>
                    <a:pt x="93678" y="59590"/>
                    <a:pt x="93642" y="59732"/>
                    <a:pt x="93633" y="59870"/>
                  </a:cubicBezTo>
                  <a:cubicBezTo>
                    <a:pt x="93577" y="59897"/>
                    <a:pt x="93527" y="59924"/>
                    <a:pt x="93472" y="59952"/>
                  </a:cubicBezTo>
                  <a:cubicBezTo>
                    <a:pt x="92441" y="58814"/>
                    <a:pt x="91377" y="57710"/>
                    <a:pt x="90392" y="56532"/>
                  </a:cubicBezTo>
                  <a:cubicBezTo>
                    <a:pt x="89553" y="55524"/>
                    <a:pt x="88833" y="54415"/>
                    <a:pt x="88004" y="53393"/>
                  </a:cubicBezTo>
                  <a:cubicBezTo>
                    <a:pt x="87808" y="53149"/>
                    <a:pt x="87634" y="53031"/>
                    <a:pt x="87472" y="53031"/>
                  </a:cubicBezTo>
                  <a:cubicBezTo>
                    <a:pt x="87276" y="53031"/>
                    <a:pt x="87097" y="53202"/>
                    <a:pt x="86917" y="53534"/>
                  </a:cubicBezTo>
                  <a:cubicBezTo>
                    <a:pt x="86675" y="53984"/>
                    <a:pt x="86477" y="54461"/>
                    <a:pt x="86253" y="54920"/>
                  </a:cubicBezTo>
                  <a:cubicBezTo>
                    <a:pt x="85464" y="56523"/>
                    <a:pt x="84672" y="58128"/>
                    <a:pt x="83751" y="59737"/>
                  </a:cubicBezTo>
                  <a:cubicBezTo>
                    <a:pt x="83439" y="58674"/>
                    <a:pt x="83122" y="57610"/>
                    <a:pt x="82819" y="56542"/>
                  </a:cubicBezTo>
                  <a:cubicBezTo>
                    <a:pt x="81069" y="50378"/>
                    <a:pt x="80772" y="44065"/>
                    <a:pt x="80922" y="37708"/>
                  </a:cubicBezTo>
                  <a:cubicBezTo>
                    <a:pt x="80958" y="36114"/>
                    <a:pt x="81032" y="34519"/>
                    <a:pt x="81046" y="32928"/>
                  </a:cubicBezTo>
                  <a:cubicBezTo>
                    <a:pt x="81050" y="32350"/>
                    <a:pt x="81275" y="32033"/>
                    <a:pt x="81812" y="31896"/>
                  </a:cubicBezTo>
                  <a:cubicBezTo>
                    <a:pt x="84649" y="31149"/>
                    <a:pt x="87485" y="30421"/>
                    <a:pt x="90432" y="30306"/>
                  </a:cubicBezTo>
                  <a:cubicBezTo>
                    <a:pt x="92683" y="30224"/>
                    <a:pt x="94934" y="30146"/>
                    <a:pt x="97189" y="30087"/>
                  </a:cubicBezTo>
                  <a:cubicBezTo>
                    <a:pt x="97281" y="30084"/>
                    <a:pt x="97363" y="30082"/>
                    <a:pt x="97436" y="30082"/>
                  </a:cubicBezTo>
                  <a:close/>
                  <a:moveTo>
                    <a:pt x="16841" y="51527"/>
                  </a:moveTo>
                  <a:cubicBezTo>
                    <a:pt x="16956" y="51527"/>
                    <a:pt x="17073" y="51544"/>
                    <a:pt x="17193" y="51578"/>
                  </a:cubicBezTo>
                  <a:cubicBezTo>
                    <a:pt x="18091" y="51825"/>
                    <a:pt x="18976" y="52105"/>
                    <a:pt x="19856" y="52412"/>
                  </a:cubicBezTo>
                  <a:cubicBezTo>
                    <a:pt x="20438" y="52618"/>
                    <a:pt x="20997" y="52888"/>
                    <a:pt x="21749" y="53210"/>
                  </a:cubicBezTo>
                  <a:cubicBezTo>
                    <a:pt x="20983" y="55726"/>
                    <a:pt x="20222" y="58257"/>
                    <a:pt x="19429" y="60864"/>
                  </a:cubicBezTo>
                  <a:cubicBezTo>
                    <a:pt x="18284" y="60387"/>
                    <a:pt x="17138" y="60053"/>
                    <a:pt x="16143" y="59466"/>
                  </a:cubicBezTo>
                  <a:cubicBezTo>
                    <a:pt x="14414" y="58449"/>
                    <a:pt x="13934" y="57752"/>
                    <a:pt x="14199" y="55703"/>
                  </a:cubicBezTo>
                  <a:cubicBezTo>
                    <a:pt x="14387" y="54264"/>
                    <a:pt x="14915" y="52949"/>
                    <a:pt x="15987" y="51903"/>
                  </a:cubicBezTo>
                  <a:cubicBezTo>
                    <a:pt x="16245" y="51649"/>
                    <a:pt x="16533" y="51527"/>
                    <a:pt x="16841" y="51527"/>
                  </a:cubicBezTo>
                  <a:close/>
                  <a:moveTo>
                    <a:pt x="48447" y="47870"/>
                  </a:moveTo>
                  <a:lnTo>
                    <a:pt x="48447" y="47870"/>
                  </a:lnTo>
                  <a:cubicBezTo>
                    <a:pt x="48970" y="48732"/>
                    <a:pt x="48254" y="49411"/>
                    <a:pt x="48612" y="50062"/>
                  </a:cubicBezTo>
                  <a:cubicBezTo>
                    <a:pt x="49584" y="49593"/>
                    <a:pt x="50482" y="49112"/>
                    <a:pt x="51418" y="48718"/>
                  </a:cubicBezTo>
                  <a:cubicBezTo>
                    <a:pt x="51855" y="48535"/>
                    <a:pt x="52295" y="48429"/>
                    <a:pt x="52731" y="48429"/>
                  </a:cubicBezTo>
                  <a:cubicBezTo>
                    <a:pt x="53244" y="48429"/>
                    <a:pt x="53752" y="48576"/>
                    <a:pt x="54245" y="48916"/>
                  </a:cubicBezTo>
                  <a:cubicBezTo>
                    <a:pt x="54800" y="49291"/>
                    <a:pt x="55162" y="49937"/>
                    <a:pt x="54914" y="50561"/>
                  </a:cubicBezTo>
                  <a:lnTo>
                    <a:pt x="54915" y="50561"/>
                  </a:lnTo>
                  <a:cubicBezTo>
                    <a:pt x="54691" y="51120"/>
                    <a:pt x="54369" y="51702"/>
                    <a:pt x="53938" y="52111"/>
                  </a:cubicBezTo>
                  <a:cubicBezTo>
                    <a:pt x="52756" y="53229"/>
                    <a:pt x="51266" y="53642"/>
                    <a:pt x="49666" y="53737"/>
                  </a:cubicBezTo>
                  <a:cubicBezTo>
                    <a:pt x="48791" y="53788"/>
                    <a:pt x="47920" y="53871"/>
                    <a:pt x="47045" y="53958"/>
                  </a:cubicBezTo>
                  <a:cubicBezTo>
                    <a:pt x="46908" y="53966"/>
                    <a:pt x="46751" y="54021"/>
                    <a:pt x="46645" y="54109"/>
                  </a:cubicBezTo>
                  <a:cubicBezTo>
                    <a:pt x="45065" y="55401"/>
                    <a:pt x="43222" y="56245"/>
                    <a:pt x="41375" y="57023"/>
                  </a:cubicBezTo>
                  <a:cubicBezTo>
                    <a:pt x="39102" y="57986"/>
                    <a:pt x="36782" y="58866"/>
                    <a:pt x="34417" y="59554"/>
                  </a:cubicBezTo>
                  <a:cubicBezTo>
                    <a:pt x="32084" y="60233"/>
                    <a:pt x="29691" y="60769"/>
                    <a:pt x="27290" y="61098"/>
                  </a:cubicBezTo>
                  <a:cubicBezTo>
                    <a:pt x="26576" y="61198"/>
                    <a:pt x="25853" y="61229"/>
                    <a:pt x="25125" y="61229"/>
                  </a:cubicBezTo>
                  <a:cubicBezTo>
                    <a:pt x="24058" y="61229"/>
                    <a:pt x="22982" y="61163"/>
                    <a:pt x="21913" y="61158"/>
                  </a:cubicBezTo>
                  <a:cubicBezTo>
                    <a:pt x="21322" y="61154"/>
                    <a:pt x="20725" y="61089"/>
                    <a:pt x="20134" y="61053"/>
                  </a:cubicBezTo>
                  <a:cubicBezTo>
                    <a:pt x="20813" y="58908"/>
                    <a:pt x="21464" y="56840"/>
                    <a:pt x="22124" y="54755"/>
                  </a:cubicBezTo>
                  <a:cubicBezTo>
                    <a:pt x="23426" y="55626"/>
                    <a:pt x="24993" y="55612"/>
                    <a:pt x="26542" y="55727"/>
                  </a:cubicBezTo>
                  <a:cubicBezTo>
                    <a:pt x="27330" y="55784"/>
                    <a:pt x="28113" y="55812"/>
                    <a:pt x="28891" y="55812"/>
                  </a:cubicBezTo>
                  <a:cubicBezTo>
                    <a:pt x="33662" y="55812"/>
                    <a:pt x="38260" y="54768"/>
                    <a:pt x="42741" y="53050"/>
                  </a:cubicBezTo>
                  <a:cubicBezTo>
                    <a:pt x="43662" y="52702"/>
                    <a:pt x="44565" y="52252"/>
                    <a:pt x="45376" y="51707"/>
                  </a:cubicBezTo>
                  <a:cubicBezTo>
                    <a:pt x="45917" y="51341"/>
                    <a:pt x="46306" y="50740"/>
                    <a:pt x="46733" y="50218"/>
                  </a:cubicBezTo>
                  <a:cubicBezTo>
                    <a:pt x="47164" y="49694"/>
                    <a:pt x="47558" y="49145"/>
                    <a:pt x="47962" y="48600"/>
                  </a:cubicBezTo>
                  <a:cubicBezTo>
                    <a:pt x="48136" y="48366"/>
                    <a:pt x="48287" y="48114"/>
                    <a:pt x="48447" y="47870"/>
                  </a:cubicBezTo>
                  <a:close/>
                  <a:moveTo>
                    <a:pt x="14822" y="59842"/>
                  </a:moveTo>
                  <a:cubicBezTo>
                    <a:pt x="15863" y="60260"/>
                    <a:pt x="16890" y="60709"/>
                    <a:pt x="17944" y="61089"/>
                  </a:cubicBezTo>
                  <a:cubicBezTo>
                    <a:pt x="18599" y="61333"/>
                    <a:pt x="19387" y="61126"/>
                    <a:pt x="19970" y="61718"/>
                  </a:cubicBezTo>
                  <a:cubicBezTo>
                    <a:pt x="20117" y="61868"/>
                    <a:pt x="20451" y="61877"/>
                    <a:pt x="20704" y="61882"/>
                  </a:cubicBezTo>
                  <a:cubicBezTo>
                    <a:pt x="22784" y="61923"/>
                    <a:pt x="24869" y="61950"/>
                    <a:pt x="26951" y="61983"/>
                  </a:cubicBezTo>
                  <a:lnTo>
                    <a:pt x="27515" y="61983"/>
                  </a:lnTo>
                  <a:lnTo>
                    <a:pt x="27515" y="63532"/>
                  </a:lnTo>
                  <a:cubicBezTo>
                    <a:pt x="27306" y="63598"/>
                    <a:pt x="26886" y="63628"/>
                    <a:pt x="26319" y="63628"/>
                  </a:cubicBezTo>
                  <a:cubicBezTo>
                    <a:pt x="23269" y="63628"/>
                    <a:pt x="15962" y="62769"/>
                    <a:pt x="14277" y="62111"/>
                  </a:cubicBezTo>
                  <a:cubicBezTo>
                    <a:pt x="14474" y="61305"/>
                    <a:pt x="14662" y="60525"/>
                    <a:pt x="14822" y="59842"/>
                  </a:cubicBezTo>
                  <a:close/>
                  <a:moveTo>
                    <a:pt x="14049" y="62688"/>
                  </a:moveTo>
                  <a:cubicBezTo>
                    <a:pt x="15213" y="63418"/>
                    <a:pt x="16501" y="63426"/>
                    <a:pt x="17762" y="63578"/>
                  </a:cubicBezTo>
                  <a:cubicBezTo>
                    <a:pt x="20049" y="63858"/>
                    <a:pt x="22327" y="64192"/>
                    <a:pt x="24618" y="64430"/>
                  </a:cubicBezTo>
                  <a:cubicBezTo>
                    <a:pt x="24982" y="64468"/>
                    <a:pt x="25349" y="64480"/>
                    <a:pt x="25720" y="64480"/>
                  </a:cubicBezTo>
                  <a:cubicBezTo>
                    <a:pt x="26325" y="64480"/>
                    <a:pt x="26940" y="64449"/>
                    <a:pt x="27571" y="64449"/>
                  </a:cubicBezTo>
                  <a:cubicBezTo>
                    <a:pt x="27634" y="65181"/>
                    <a:pt x="27694" y="65865"/>
                    <a:pt x="27763" y="66666"/>
                  </a:cubicBezTo>
                  <a:cubicBezTo>
                    <a:pt x="27145" y="66675"/>
                    <a:pt x="26529" y="66680"/>
                    <a:pt x="25914" y="66680"/>
                  </a:cubicBezTo>
                  <a:cubicBezTo>
                    <a:pt x="21588" y="66680"/>
                    <a:pt x="17316" y="66434"/>
                    <a:pt x="13021" y="65467"/>
                  </a:cubicBezTo>
                  <a:cubicBezTo>
                    <a:pt x="13356" y="64558"/>
                    <a:pt x="13696" y="63641"/>
                    <a:pt x="14049" y="62688"/>
                  </a:cubicBezTo>
                  <a:close/>
                  <a:moveTo>
                    <a:pt x="12785" y="66143"/>
                  </a:moveTo>
                  <a:cubicBezTo>
                    <a:pt x="17182" y="67364"/>
                    <a:pt x="21649" y="67549"/>
                    <a:pt x="26165" y="67549"/>
                  </a:cubicBezTo>
                  <a:cubicBezTo>
                    <a:pt x="26737" y="67549"/>
                    <a:pt x="27309" y="67546"/>
                    <a:pt x="27882" y="67542"/>
                  </a:cubicBezTo>
                  <a:cubicBezTo>
                    <a:pt x="27933" y="67960"/>
                    <a:pt x="27983" y="68408"/>
                    <a:pt x="28034" y="68858"/>
                  </a:cubicBezTo>
                  <a:cubicBezTo>
                    <a:pt x="28079" y="69289"/>
                    <a:pt x="28116" y="69724"/>
                    <a:pt x="28156" y="70160"/>
                  </a:cubicBezTo>
                  <a:lnTo>
                    <a:pt x="28157" y="70160"/>
                  </a:lnTo>
                  <a:cubicBezTo>
                    <a:pt x="26774" y="70365"/>
                    <a:pt x="25399" y="70446"/>
                    <a:pt x="24029" y="70446"/>
                  </a:cubicBezTo>
                  <a:cubicBezTo>
                    <a:pt x="19987" y="70446"/>
                    <a:pt x="15980" y="69739"/>
                    <a:pt x="11876" y="69416"/>
                  </a:cubicBezTo>
                  <a:cubicBezTo>
                    <a:pt x="12212" y="68220"/>
                    <a:pt x="12486" y="67220"/>
                    <a:pt x="12785" y="66143"/>
                  </a:cubicBezTo>
                  <a:close/>
                  <a:moveTo>
                    <a:pt x="50997" y="58263"/>
                  </a:moveTo>
                  <a:cubicBezTo>
                    <a:pt x="51037" y="58263"/>
                    <a:pt x="51074" y="58268"/>
                    <a:pt x="51105" y="58279"/>
                  </a:cubicBezTo>
                  <a:cubicBezTo>
                    <a:pt x="51734" y="58481"/>
                    <a:pt x="52352" y="58706"/>
                    <a:pt x="52958" y="58962"/>
                  </a:cubicBezTo>
                  <a:cubicBezTo>
                    <a:pt x="53484" y="59191"/>
                    <a:pt x="53595" y="59516"/>
                    <a:pt x="53334" y="60025"/>
                  </a:cubicBezTo>
                  <a:cubicBezTo>
                    <a:pt x="53128" y="60433"/>
                    <a:pt x="52867" y="60809"/>
                    <a:pt x="52642" y="61208"/>
                  </a:cubicBezTo>
                  <a:cubicBezTo>
                    <a:pt x="51478" y="63303"/>
                    <a:pt x="50391" y="65448"/>
                    <a:pt x="48932" y="67354"/>
                  </a:cubicBezTo>
                  <a:cubicBezTo>
                    <a:pt x="47690" y="68981"/>
                    <a:pt x="46393" y="70567"/>
                    <a:pt x="45059" y="72117"/>
                  </a:cubicBezTo>
                  <a:cubicBezTo>
                    <a:pt x="44565" y="72689"/>
                    <a:pt x="43919" y="73143"/>
                    <a:pt x="43290" y="73583"/>
                  </a:cubicBezTo>
                  <a:cubicBezTo>
                    <a:pt x="43119" y="73705"/>
                    <a:pt x="42865" y="73768"/>
                    <a:pt x="42628" y="73768"/>
                  </a:cubicBezTo>
                  <a:cubicBezTo>
                    <a:pt x="42536" y="73768"/>
                    <a:pt x="42446" y="73758"/>
                    <a:pt x="42365" y="73739"/>
                  </a:cubicBezTo>
                  <a:cubicBezTo>
                    <a:pt x="42213" y="73707"/>
                    <a:pt x="42145" y="73303"/>
                    <a:pt x="42080" y="73153"/>
                  </a:cubicBezTo>
                  <a:cubicBezTo>
                    <a:pt x="42287" y="71567"/>
                    <a:pt x="42676" y="70146"/>
                    <a:pt x="43391" y="68862"/>
                  </a:cubicBezTo>
                  <a:cubicBezTo>
                    <a:pt x="44651" y="66593"/>
                    <a:pt x="45922" y="64316"/>
                    <a:pt x="47365" y="62166"/>
                  </a:cubicBezTo>
                  <a:cubicBezTo>
                    <a:pt x="48287" y="60795"/>
                    <a:pt x="49525" y="59636"/>
                    <a:pt x="50633" y="58399"/>
                  </a:cubicBezTo>
                  <a:cubicBezTo>
                    <a:pt x="50707" y="58317"/>
                    <a:pt x="50867" y="58263"/>
                    <a:pt x="50997" y="58263"/>
                  </a:cubicBezTo>
                  <a:close/>
                  <a:moveTo>
                    <a:pt x="11643" y="70215"/>
                  </a:moveTo>
                  <a:cubicBezTo>
                    <a:pt x="15797" y="70739"/>
                    <a:pt x="19910" y="71405"/>
                    <a:pt x="24065" y="71405"/>
                  </a:cubicBezTo>
                  <a:cubicBezTo>
                    <a:pt x="25434" y="71405"/>
                    <a:pt x="26808" y="71333"/>
                    <a:pt x="28189" y="71159"/>
                  </a:cubicBezTo>
                  <a:lnTo>
                    <a:pt x="28189" y="74220"/>
                  </a:lnTo>
                  <a:lnTo>
                    <a:pt x="28188" y="74220"/>
                  </a:lnTo>
                  <a:cubicBezTo>
                    <a:pt x="27166" y="74285"/>
                    <a:pt x="26204" y="74399"/>
                    <a:pt x="25237" y="74399"/>
                  </a:cubicBezTo>
                  <a:cubicBezTo>
                    <a:pt x="23499" y="74399"/>
                    <a:pt x="21758" y="74376"/>
                    <a:pt x="20025" y="74285"/>
                  </a:cubicBezTo>
                  <a:cubicBezTo>
                    <a:pt x="17641" y="74161"/>
                    <a:pt x="15281" y="73854"/>
                    <a:pt x="12985" y="73180"/>
                  </a:cubicBezTo>
                  <a:cubicBezTo>
                    <a:pt x="12412" y="73010"/>
                    <a:pt x="11862" y="72745"/>
                    <a:pt x="11330" y="72470"/>
                  </a:cubicBezTo>
                  <a:cubicBezTo>
                    <a:pt x="11197" y="72401"/>
                    <a:pt x="11088" y="72098"/>
                    <a:pt x="11124" y="71938"/>
                  </a:cubicBezTo>
                  <a:cubicBezTo>
                    <a:pt x="11275" y="71319"/>
                    <a:pt x="11487" y="70714"/>
                    <a:pt x="11643" y="70215"/>
                  </a:cubicBezTo>
                  <a:close/>
                  <a:moveTo>
                    <a:pt x="14315" y="87837"/>
                  </a:moveTo>
                  <a:cubicBezTo>
                    <a:pt x="14542" y="87837"/>
                    <a:pt x="14769" y="87896"/>
                    <a:pt x="14974" y="88017"/>
                  </a:cubicBezTo>
                  <a:cubicBezTo>
                    <a:pt x="15230" y="88168"/>
                    <a:pt x="15331" y="88343"/>
                    <a:pt x="15185" y="88650"/>
                  </a:cubicBezTo>
                  <a:cubicBezTo>
                    <a:pt x="14493" y="90043"/>
                    <a:pt x="13824" y="91441"/>
                    <a:pt x="13127" y="92880"/>
                  </a:cubicBezTo>
                  <a:cubicBezTo>
                    <a:pt x="12273" y="92742"/>
                    <a:pt x="12087" y="92550"/>
                    <a:pt x="12081" y="91711"/>
                  </a:cubicBezTo>
                  <a:cubicBezTo>
                    <a:pt x="12068" y="90460"/>
                    <a:pt x="12462" y="89337"/>
                    <a:pt x="13251" y="88360"/>
                  </a:cubicBezTo>
                  <a:cubicBezTo>
                    <a:pt x="13529" y="88015"/>
                    <a:pt x="13922" y="87837"/>
                    <a:pt x="14315" y="87837"/>
                  </a:cubicBezTo>
                  <a:close/>
                  <a:moveTo>
                    <a:pt x="27121" y="89616"/>
                  </a:moveTo>
                  <a:lnTo>
                    <a:pt x="27121" y="89616"/>
                  </a:lnTo>
                  <a:cubicBezTo>
                    <a:pt x="26859" y="91583"/>
                    <a:pt x="26611" y="93499"/>
                    <a:pt x="26350" y="95479"/>
                  </a:cubicBezTo>
                  <a:cubicBezTo>
                    <a:pt x="25315" y="95039"/>
                    <a:pt x="24705" y="94096"/>
                    <a:pt x="24751" y="93146"/>
                  </a:cubicBezTo>
                  <a:cubicBezTo>
                    <a:pt x="24847" y="91354"/>
                    <a:pt x="25658" y="90085"/>
                    <a:pt x="27121" y="89616"/>
                  </a:cubicBezTo>
                  <a:close/>
                  <a:moveTo>
                    <a:pt x="90097" y="101659"/>
                  </a:moveTo>
                  <a:cubicBezTo>
                    <a:pt x="92760" y="101659"/>
                    <a:pt x="95673" y="102026"/>
                    <a:pt x="98001" y="102763"/>
                  </a:cubicBezTo>
                  <a:lnTo>
                    <a:pt x="83682" y="102763"/>
                  </a:lnTo>
                  <a:cubicBezTo>
                    <a:pt x="85006" y="102028"/>
                    <a:pt x="87425" y="101659"/>
                    <a:pt x="90097" y="101659"/>
                  </a:cubicBezTo>
                  <a:close/>
                  <a:moveTo>
                    <a:pt x="50267" y="101663"/>
                  </a:moveTo>
                  <a:cubicBezTo>
                    <a:pt x="52944" y="101663"/>
                    <a:pt x="55354" y="102034"/>
                    <a:pt x="56666" y="102771"/>
                  </a:cubicBezTo>
                  <a:lnTo>
                    <a:pt x="42301" y="102771"/>
                  </a:lnTo>
                  <a:cubicBezTo>
                    <a:pt x="44672" y="102031"/>
                    <a:pt x="47602" y="101663"/>
                    <a:pt x="50267" y="101663"/>
                  </a:cubicBezTo>
                  <a:close/>
                  <a:moveTo>
                    <a:pt x="11587" y="73602"/>
                  </a:moveTo>
                  <a:cubicBezTo>
                    <a:pt x="15335" y="74858"/>
                    <a:pt x="19221" y="75310"/>
                    <a:pt x="23180" y="75310"/>
                  </a:cubicBezTo>
                  <a:cubicBezTo>
                    <a:pt x="24808" y="75310"/>
                    <a:pt x="26449" y="75234"/>
                    <a:pt x="28097" y="75105"/>
                  </a:cubicBezTo>
                  <a:lnTo>
                    <a:pt x="28097" y="75105"/>
                  </a:lnTo>
                  <a:cubicBezTo>
                    <a:pt x="28097" y="75705"/>
                    <a:pt x="28106" y="76315"/>
                    <a:pt x="28083" y="76925"/>
                  </a:cubicBezTo>
                  <a:cubicBezTo>
                    <a:pt x="28079" y="77026"/>
                    <a:pt x="27923" y="77173"/>
                    <a:pt x="27812" y="77200"/>
                  </a:cubicBezTo>
                  <a:cubicBezTo>
                    <a:pt x="27199" y="77345"/>
                    <a:pt x="26601" y="77516"/>
                    <a:pt x="25972" y="77516"/>
                  </a:cubicBezTo>
                  <a:cubicBezTo>
                    <a:pt x="25666" y="77516"/>
                    <a:pt x="25351" y="77475"/>
                    <a:pt x="25025" y="77370"/>
                  </a:cubicBezTo>
                  <a:cubicBezTo>
                    <a:pt x="24834" y="77309"/>
                    <a:pt x="24628" y="77287"/>
                    <a:pt x="24416" y="77287"/>
                  </a:cubicBezTo>
                  <a:cubicBezTo>
                    <a:pt x="23978" y="77287"/>
                    <a:pt x="23509" y="77380"/>
                    <a:pt x="23068" y="77411"/>
                  </a:cubicBezTo>
                  <a:cubicBezTo>
                    <a:pt x="22358" y="77456"/>
                    <a:pt x="21638" y="77480"/>
                    <a:pt x="20942" y="77617"/>
                  </a:cubicBezTo>
                  <a:cubicBezTo>
                    <a:pt x="20630" y="77681"/>
                    <a:pt x="20271" y="77942"/>
                    <a:pt x="20107" y="78217"/>
                  </a:cubicBezTo>
                  <a:cubicBezTo>
                    <a:pt x="19732" y="78840"/>
                    <a:pt x="19465" y="79528"/>
                    <a:pt x="19149" y="80188"/>
                  </a:cubicBezTo>
                  <a:cubicBezTo>
                    <a:pt x="18668" y="81192"/>
                    <a:pt x="18182" y="82196"/>
                    <a:pt x="17705" y="83204"/>
                  </a:cubicBezTo>
                  <a:cubicBezTo>
                    <a:pt x="17109" y="84460"/>
                    <a:pt x="16522" y="85720"/>
                    <a:pt x="15931" y="86981"/>
                  </a:cubicBezTo>
                  <a:cubicBezTo>
                    <a:pt x="15853" y="87146"/>
                    <a:pt x="15785" y="87312"/>
                    <a:pt x="15721" y="87449"/>
                  </a:cubicBezTo>
                  <a:cubicBezTo>
                    <a:pt x="15331" y="87311"/>
                    <a:pt x="14983" y="87137"/>
                    <a:pt x="14616" y="87073"/>
                  </a:cubicBezTo>
                  <a:cubicBezTo>
                    <a:pt x="14474" y="87049"/>
                    <a:pt x="14337" y="87037"/>
                    <a:pt x="14204" y="87037"/>
                  </a:cubicBezTo>
                  <a:cubicBezTo>
                    <a:pt x="13502" y="87037"/>
                    <a:pt x="12923" y="87366"/>
                    <a:pt x="12458" y="87971"/>
                  </a:cubicBezTo>
                  <a:cubicBezTo>
                    <a:pt x="11633" y="89039"/>
                    <a:pt x="11215" y="90249"/>
                    <a:pt x="11160" y="91583"/>
                  </a:cubicBezTo>
                  <a:cubicBezTo>
                    <a:pt x="11110" y="92862"/>
                    <a:pt x="11512" y="93398"/>
                    <a:pt x="12801" y="93792"/>
                  </a:cubicBezTo>
                  <a:cubicBezTo>
                    <a:pt x="11202" y="97102"/>
                    <a:pt x="9607" y="100397"/>
                    <a:pt x="7975" y="103771"/>
                  </a:cubicBezTo>
                  <a:cubicBezTo>
                    <a:pt x="5684" y="102904"/>
                    <a:pt x="3282" y="102717"/>
                    <a:pt x="1370" y="101323"/>
                  </a:cubicBezTo>
                  <a:cubicBezTo>
                    <a:pt x="4803" y="92005"/>
                    <a:pt x="8209" y="82764"/>
                    <a:pt x="11587" y="73602"/>
                  </a:cubicBezTo>
                  <a:close/>
                  <a:moveTo>
                    <a:pt x="100034" y="103383"/>
                  </a:moveTo>
                  <a:cubicBezTo>
                    <a:pt x="101807" y="103383"/>
                    <a:pt x="103173" y="104273"/>
                    <a:pt x="104600" y="105191"/>
                  </a:cubicBezTo>
                  <a:lnTo>
                    <a:pt x="77489" y="105191"/>
                  </a:lnTo>
                  <a:cubicBezTo>
                    <a:pt x="79105" y="104099"/>
                    <a:pt x="80858" y="103453"/>
                    <a:pt x="82849" y="103453"/>
                  </a:cubicBezTo>
                  <a:cubicBezTo>
                    <a:pt x="82903" y="103453"/>
                    <a:pt x="82957" y="103454"/>
                    <a:pt x="83011" y="103455"/>
                  </a:cubicBezTo>
                  <a:cubicBezTo>
                    <a:pt x="86276" y="103514"/>
                    <a:pt x="89534" y="103518"/>
                    <a:pt x="92797" y="103518"/>
                  </a:cubicBezTo>
                  <a:cubicBezTo>
                    <a:pt x="93840" y="103518"/>
                    <a:pt x="94887" y="103537"/>
                    <a:pt x="95933" y="103537"/>
                  </a:cubicBezTo>
                  <a:cubicBezTo>
                    <a:pt x="97144" y="103537"/>
                    <a:pt x="98353" y="103512"/>
                    <a:pt x="99554" y="103404"/>
                  </a:cubicBezTo>
                  <a:cubicBezTo>
                    <a:pt x="99717" y="103390"/>
                    <a:pt x="99877" y="103383"/>
                    <a:pt x="100034" y="103383"/>
                  </a:cubicBezTo>
                  <a:close/>
                  <a:moveTo>
                    <a:pt x="40238" y="103389"/>
                  </a:moveTo>
                  <a:cubicBezTo>
                    <a:pt x="40370" y="103389"/>
                    <a:pt x="40504" y="103394"/>
                    <a:pt x="40641" y="103404"/>
                  </a:cubicBezTo>
                  <a:cubicBezTo>
                    <a:pt x="41941" y="103501"/>
                    <a:pt x="43248" y="103519"/>
                    <a:pt x="44555" y="103519"/>
                  </a:cubicBezTo>
                  <a:cubicBezTo>
                    <a:pt x="45375" y="103519"/>
                    <a:pt x="46195" y="103512"/>
                    <a:pt x="47014" y="103512"/>
                  </a:cubicBezTo>
                  <a:cubicBezTo>
                    <a:pt x="47234" y="103512"/>
                    <a:pt x="47453" y="103513"/>
                    <a:pt x="47673" y="103514"/>
                  </a:cubicBezTo>
                  <a:cubicBezTo>
                    <a:pt x="51504" y="103541"/>
                    <a:pt x="55332" y="103546"/>
                    <a:pt x="59159" y="103573"/>
                  </a:cubicBezTo>
                  <a:cubicBezTo>
                    <a:pt x="59443" y="103578"/>
                    <a:pt x="59741" y="103670"/>
                    <a:pt x="60002" y="103784"/>
                  </a:cubicBezTo>
                  <a:cubicBezTo>
                    <a:pt x="60979" y="104215"/>
                    <a:pt x="61946" y="104673"/>
                    <a:pt x="62913" y="105119"/>
                  </a:cubicBezTo>
                  <a:cubicBezTo>
                    <a:pt x="62891" y="105142"/>
                    <a:pt x="62872" y="105166"/>
                    <a:pt x="62853" y="105191"/>
                  </a:cubicBezTo>
                  <a:lnTo>
                    <a:pt x="35733" y="105192"/>
                  </a:lnTo>
                  <a:cubicBezTo>
                    <a:pt x="37136" y="104292"/>
                    <a:pt x="38479" y="103389"/>
                    <a:pt x="40238" y="103389"/>
                  </a:cubicBezTo>
                  <a:close/>
                  <a:moveTo>
                    <a:pt x="28070" y="78112"/>
                  </a:moveTo>
                  <a:lnTo>
                    <a:pt x="28070" y="78112"/>
                  </a:lnTo>
                  <a:cubicBezTo>
                    <a:pt x="27786" y="81641"/>
                    <a:pt x="27500" y="85198"/>
                    <a:pt x="27216" y="88732"/>
                  </a:cubicBezTo>
                  <a:cubicBezTo>
                    <a:pt x="25072" y="89269"/>
                    <a:pt x="23967" y="90676"/>
                    <a:pt x="23844" y="92958"/>
                  </a:cubicBezTo>
                  <a:cubicBezTo>
                    <a:pt x="23756" y="94567"/>
                    <a:pt x="24586" y="95809"/>
                    <a:pt x="26103" y="96373"/>
                  </a:cubicBezTo>
                  <a:cubicBezTo>
                    <a:pt x="25577" y="99604"/>
                    <a:pt x="25049" y="102835"/>
                    <a:pt x="24500" y="106181"/>
                  </a:cubicBezTo>
                  <a:cubicBezTo>
                    <a:pt x="23059" y="106259"/>
                    <a:pt x="21520" y="106342"/>
                    <a:pt x="19975" y="106429"/>
                  </a:cubicBezTo>
                  <a:cubicBezTo>
                    <a:pt x="19959" y="106430"/>
                    <a:pt x="19943" y="106431"/>
                    <a:pt x="19927" y="106431"/>
                  </a:cubicBezTo>
                  <a:cubicBezTo>
                    <a:pt x="19609" y="106431"/>
                    <a:pt x="19516" y="106258"/>
                    <a:pt x="19508" y="105925"/>
                  </a:cubicBezTo>
                  <a:cubicBezTo>
                    <a:pt x="19388" y="100264"/>
                    <a:pt x="19448" y="94599"/>
                    <a:pt x="19796" y="88943"/>
                  </a:cubicBezTo>
                  <a:cubicBezTo>
                    <a:pt x="19965" y="86147"/>
                    <a:pt x="20089" y="83347"/>
                    <a:pt x="20245" y="80546"/>
                  </a:cubicBezTo>
                  <a:cubicBezTo>
                    <a:pt x="20264" y="80221"/>
                    <a:pt x="20300" y="79881"/>
                    <a:pt x="20410" y="79578"/>
                  </a:cubicBezTo>
                  <a:cubicBezTo>
                    <a:pt x="20654" y="78901"/>
                    <a:pt x="20927" y="78277"/>
                    <a:pt x="21723" y="78277"/>
                  </a:cubicBezTo>
                  <a:cubicBezTo>
                    <a:pt x="21837" y="78277"/>
                    <a:pt x="21963" y="78290"/>
                    <a:pt x="22101" y="78318"/>
                  </a:cubicBezTo>
                  <a:cubicBezTo>
                    <a:pt x="22188" y="78336"/>
                    <a:pt x="22278" y="78344"/>
                    <a:pt x="22368" y="78344"/>
                  </a:cubicBezTo>
                  <a:cubicBezTo>
                    <a:pt x="22757" y="78344"/>
                    <a:pt x="23171" y="78207"/>
                    <a:pt x="23573" y="78200"/>
                  </a:cubicBezTo>
                  <a:cubicBezTo>
                    <a:pt x="23613" y="78198"/>
                    <a:pt x="23653" y="78198"/>
                    <a:pt x="23693" y="78198"/>
                  </a:cubicBezTo>
                  <a:cubicBezTo>
                    <a:pt x="24138" y="78198"/>
                    <a:pt x="24588" y="78260"/>
                    <a:pt x="25037" y="78260"/>
                  </a:cubicBezTo>
                  <a:cubicBezTo>
                    <a:pt x="25074" y="78260"/>
                    <a:pt x="25112" y="78260"/>
                    <a:pt x="25149" y="78259"/>
                  </a:cubicBezTo>
                  <a:cubicBezTo>
                    <a:pt x="26094" y="78231"/>
                    <a:pt x="27038" y="78167"/>
                    <a:pt x="28070" y="78112"/>
                  </a:cubicBezTo>
                  <a:close/>
                  <a:moveTo>
                    <a:pt x="105279" y="105384"/>
                  </a:moveTo>
                  <a:cubicBezTo>
                    <a:pt x="105719" y="105668"/>
                    <a:pt x="106278" y="106036"/>
                    <a:pt x="106838" y="106398"/>
                  </a:cubicBezTo>
                  <a:cubicBezTo>
                    <a:pt x="106819" y="106457"/>
                    <a:pt x="106805" y="106512"/>
                    <a:pt x="106787" y="106572"/>
                  </a:cubicBezTo>
                  <a:cubicBezTo>
                    <a:pt x="95828" y="107172"/>
                    <a:pt x="84850" y="107309"/>
                    <a:pt x="73886" y="107707"/>
                  </a:cubicBezTo>
                  <a:cubicBezTo>
                    <a:pt x="73858" y="107648"/>
                    <a:pt x="73835" y="107584"/>
                    <a:pt x="73808" y="107524"/>
                  </a:cubicBezTo>
                  <a:cubicBezTo>
                    <a:pt x="74738" y="106924"/>
                    <a:pt x="75669" y="106328"/>
                    <a:pt x="76444" y="105828"/>
                  </a:cubicBezTo>
                  <a:cubicBezTo>
                    <a:pt x="76943" y="105938"/>
                    <a:pt x="77277" y="106075"/>
                    <a:pt x="77613" y="106075"/>
                  </a:cubicBezTo>
                  <a:cubicBezTo>
                    <a:pt x="80693" y="106035"/>
                    <a:pt x="83768" y="105952"/>
                    <a:pt x="86844" y="105925"/>
                  </a:cubicBezTo>
                  <a:cubicBezTo>
                    <a:pt x="91496" y="105883"/>
                    <a:pt x="96148" y="105893"/>
                    <a:pt x="100801" y="105856"/>
                  </a:cubicBezTo>
                  <a:cubicBezTo>
                    <a:pt x="102025" y="105847"/>
                    <a:pt x="103253" y="105756"/>
                    <a:pt x="104476" y="105678"/>
                  </a:cubicBezTo>
                  <a:cubicBezTo>
                    <a:pt x="104701" y="105664"/>
                    <a:pt x="104921" y="105517"/>
                    <a:pt x="105279" y="105384"/>
                  </a:cubicBezTo>
                  <a:close/>
                  <a:moveTo>
                    <a:pt x="34976" y="105430"/>
                  </a:moveTo>
                  <a:cubicBezTo>
                    <a:pt x="35546" y="105558"/>
                    <a:pt x="35948" y="105728"/>
                    <a:pt x="36352" y="105733"/>
                  </a:cubicBezTo>
                  <a:cubicBezTo>
                    <a:pt x="40363" y="105802"/>
                    <a:pt x="44373" y="105838"/>
                    <a:pt x="48384" y="105889"/>
                  </a:cubicBezTo>
                  <a:cubicBezTo>
                    <a:pt x="53109" y="105948"/>
                    <a:pt x="57834" y="106017"/>
                    <a:pt x="62560" y="106067"/>
                  </a:cubicBezTo>
                  <a:cubicBezTo>
                    <a:pt x="62567" y="106067"/>
                    <a:pt x="62574" y="106068"/>
                    <a:pt x="62580" y="106068"/>
                  </a:cubicBezTo>
                  <a:cubicBezTo>
                    <a:pt x="62963" y="106068"/>
                    <a:pt x="63346" y="105947"/>
                    <a:pt x="63728" y="105883"/>
                  </a:cubicBezTo>
                  <a:cubicBezTo>
                    <a:pt x="63734" y="105833"/>
                    <a:pt x="63734" y="105782"/>
                    <a:pt x="63738" y="105727"/>
                  </a:cubicBezTo>
                  <a:cubicBezTo>
                    <a:pt x="64668" y="106328"/>
                    <a:pt x="65594" y="106924"/>
                    <a:pt x="66525" y="107524"/>
                  </a:cubicBezTo>
                  <a:cubicBezTo>
                    <a:pt x="66507" y="107589"/>
                    <a:pt x="66488" y="107658"/>
                    <a:pt x="66470" y="107721"/>
                  </a:cubicBezTo>
                  <a:cubicBezTo>
                    <a:pt x="55501" y="107365"/>
                    <a:pt x="44533" y="107011"/>
                    <a:pt x="33565" y="106657"/>
                  </a:cubicBezTo>
                  <a:cubicBezTo>
                    <a:pt x="33542" y="106572"/>
                    <a:pt x="33524" y="106484"/>
                    <a:pt x="33501" y="106398"/>
                  </a:cubicBezTo>
                  <a:cubicBezTo>
                    <a:pt x="34046" y="106044"/>
                    <a:pt x="34587" y="105687"/>
                    <a:pt x="34976" y="105430"/>
                  </a:cubicBezTo>
                  <a:close/>
                  <a:moveTo>
                    <a:pt x="29720" y="61588"/>
                  </a:moveTo>
                  <a:cubicBezTo>
                    <a:pt x="29816" y="63284"/>
                    <a:pt x="29967" y="64920"/>
                    <a:pt x="29999" y="66561"/>
                  </a:cubicBezTo>
                  <a:cubicBezTo>
                    <a:pt x="30087" y="71250"/>
                    <a:pt x="30169" y="75939"/>
                    <a:pt x="30173" y="80633"/>
                  </a:cubicBezTo>
                  <a:cubicBezTo>
                    <a:pt x="30182" y="89374"/>
                    <a:pt x="30127" y="98110"/>
                    <a:pt x="30100" y="106851"/>
                  </a:cubicBezTo>
                  <a:cubicBezTo>
                    <a:pt x="30100" y="107250"/>
                    <a:pt x="30026" y="107698"/>
                    <a:pt x="30586" y="107877"/>
                  </a:cubicBezTo>
                  <a:cubicBezTo>
                    <a:pt x="28873" y="107574"/>
                    <a:pt x="27163" y="107272"/>
                    <a:pt x="25306" y="106942"/>
                  </a:cubicBezTo>
                  <a:cubicBezTo>
                    <a:pt x="25732" y="104279"/>
                    <a:pt x="26163" y="101685"/>
                    <a:pt x="26557" y="99086"/>
                  </a:cubicBezTo>
                  <a:cubicBezTo>
                    <a:pt x="27071" y="95704"/>
                    <a:pt x="27644" y="92330"/>
                    <a:pt x="28019" y="88929"/>
                  </a:cubicBezTo>
                  <a:cubicBezTo>
                    <a:pt x="28423" y="85312"/>
                    <a:pt x="28629" y="81669"/>
                    <a:pt x="28904" y="78038"/>
                  </a:cubicBezTo>
                  <a:cubicBezTo>
                    <a:pt x="28972" y="77163"/>
                    <a:pt x="28991" y="76288"/>
                    <a:pt x="29005" y="75417"/>
                  </a:cubicBezTo>
                  <a:cubicBezTo>
                    <a:pt x="29028" y="73881"/>
                    <a:pt x="29106" y="72341"/>
                    <a:pt x="29028" y="70815"/>
                  </a:cubicBezTo>
                  <a:cubicBezTo>
                    <a:pt x="28945" y="69224"/>
                    <a:pt x="28697" y="67648"/>
                    <a:pt x="28533" y="66062"/>
                  </a:cubicBezTo>
                  <a:cubicBezTo>
                    <a:pt x="28391" y="64687"/>
                    <a:pt x="28258" y="63303"/>
                    <a:pt x="28116" y="61877"/>
                  </a:cubicBezTo>
                  <a:cubicBezTo>
                    <a:pt x="28648" y="61780"/>
                    <a:pt x="29124" y="61694"/>
                    <a:pt x="29720" y="61588"/>
                  </a:cubicBezTo>
                  <a:close/>
                  <a:moveTo>
                    <a:pt x="51214" y="33674"/>
                  </a:moveTo>
                  <a:cubicBezTo>
                    <a:pt x="54184" y="33674"/>
                    <a:pt x="57154" y="33794"/>
                    <a:pt x="60118" y="34046"/>
                  </a:cubicBezTo>
                  <a:cubicBezTo>
                    <a:pt x="62674" y="34265"/>
                    <a:pt x="65127" y="34917"/>
                    <a:pt x="67538" y="35760"/>
                  </a:cubicBezTo>
                  <a:cubicBezTo>
                    <a:pt x="68156" y="35981"/>
                    <a:pt x="68780" y="36196"/>
                    <a:pt x="69262" y="36366"/>
                  </a:cubicBezTo>
                  <a:cubicBezTo>
                    <a:pt x="69155" y="40193"/>
                    <a:pt x="68991" y="43924"/>
                    <a:pt x="68968" y="47654"/>
                  </a:cubicBezTo>
                  <a:cubicBezTo>
                    <a:pt x="68946" y="51175"/>
                    <a:pt x="69096" y="54695"/>
                    <a:pt x="69124" y="58210"/>
                  </a:cubicBezTo>
                  <a:cubicBezTo>
                    <a:pt x="69165" y="63105"/>
                    <a:pt x="69119" y="68001"/>
                    <a:pt x="69197" y="72896"/>
                  </a:cubicBezTo>
                  <a:cubicBezTo>
                    <a:pt x="69275" y="77842"/>
                    <a:pt x="69504" y="82783"/>
                    <a:pt x="69586" y="87729"/>
                  </a:cubicBezTo>
                  <a:cubicBezTo>
                    <a:pt x="69655" y="92000"/>
                    <a:pt x="69605" y="96272"/>
                    <a:pt x="69628" y="100544"/>
                  </a:cubicBezTo>
                  <a:cubicBezTo>
                    <a:pt x="69641" y="103203"/>
                    <a:pt x="69683" y="105856"/>
                    <a:pt x="69715" y="108514"/>
                  </a:cubicBezTo>
                  <a:lnTo>
                    <a:pt x="69715" y="109087"/>
                  </a:lnTo>
                  <a:cubicBezTo>
                    <a:pt x="67483" y="106901"/>
                    <a:pt x="64971" y="105357"/>
                    <a:pt x="62426" y="103862"/>
                  </a:cubicBezTo>
                  <a:cubicBezTo>
                    <a:pt x="61817" y="103504"/>
                    <a:pt x="61207" y="103115"/>
                    <a:pt x="60552" y="102858"/>
                  </a:cubicBezTo>
                  <a:cubicBezTo>
                    <a:pt x="59809" y="102570"/>
                    <a:pt x="59002" y="102436"/>
                    <a:pt x="58242" y="102189"/>
                  </a:cubicBezTo>
                  <a:cubicBezTo>
                    <a:pt x="55758" y="101373"/>
                    <a:pt x="53232" y="100799"/>
                    <a:pt x="50610" y="100681"/>
                  </a:cubicBezTo>
                  <a:cubicBezTo>
                    <a:pt x="50335" y="100669"/>
                    <a:pt x="50061" y="100663"/>
                    <a:pt x="49788" y="100663"/>
                  </a:cubicBezTo>
                  <a:cubicBezTo>
                    <a:pt x="47486" y="100663"/>
                    <a:pt x="45238" y="101079"/>
                    <a:pt x="43001" y="101611"/>
                  </a:cubicBezTo>
                  <a:cubicBezTo>
                    <a:pt x="41484" y="101969"/>
                    <a:pt x="39939" y="102230"/>
                    <a:pt x="38468" y="102724"/>
                  </a:cubicBezTo>
                  <a:cubicBezTo>
                    <a:pt x="36286" y="103458"/>
                    <a:pt x="34315" y="104623"/>
                    <a:pt x="32518" y="106071"/>
                  </a:cubicBezTo>
                  <a:cubicBezTo>
                    <a:pt x="32079" y="106424"/>
                    <a:pt x="31616" y="106750"/>
                    <a:pt x="31015" y="107198"/>
                  </a:cubicBezTo>
                  <a:lnTo>
                    <a:pt x="31015" y="106534"/>
                  </a:lnTo>
                  <a:cubicBezTo>
                    <a:pt x="30997" y="101823"/>
                    <a:pt x="30974" y="97111"/>
                    <a:pt x="30974" y="92399"/>
                  </a:cubicBezTo>
                  <a:cubicBezTo>
                    <a:pt x="30974" y="92178"/>
                    <a:pt x="31172" y="91968"/>
                    <a:pt x="31249" y="91739"/>
                  </a:cubicBezTo>
                  <a:cubicBezTo>
                    <a:pt x="31286" y="91642"/>
                    <a:pt x="31245" y="91518"/>
                    <a:pt x="31140" y="91417"/>
                  </a:cubicBezTo>
                  <a:lnTo>
                    <a:pt x="31140" y="89346"/>
                  </a:lnTo>
                  <a:cubicBezTo>
                    <a:pt x="31117" y="82860"/>
                    <a:pt x="31112" y="76370"/>
                    <a:pt x="31057" y="69880"/>
                  </a:cubicBezTo>
                  <a:cubicBezTo>
                    <a:pt x="31043" y="67849"/>
                    <a:pt x="30924" y="65814"/>
                    <a:pt x="30778" y="63788"/>
                  </a:cubicBezTo>
                  <a:cubicBezTo>
                    <a:pt x="30723" y="63014"/>
                    <a:pt x="30470" y="62253"/>
                    <a:pt x="30292" y="61414"/>
                  </a:cubicBezTo>
                  <a:cubicBezTo>
                    <a:pt x="31401" y="61139"/>
                    <a:pt x="32547" y="60905"/>
                    <a:pt x="33665" y="60570"/>
                  </a:cubicBezTo>
                  <a:cubicBezTo>
                    <a:pt x="34403" y="60346"/>
                    <a:pt x="35141" y="60126"/>
                    <a:pt x="35879" y="59897"/>
                  </a:cubicBezTo>
                  <a:cubicBezTo>
                    <a:pt x="36961" y="59558"/>
                    <a:pt x="38033" y="59200"/>
                    <a:pt x="39087" y="58797"/>
                  </a:cubicBezTo>
                  <a:cubicBezTo>
                    <a:pt x="40760" y="58155"/>
                    <a:pt x="42386" y="57390"/>
                    <a:pt x="43995" y="56597"/>
                  </a:cubicBezTo>
                  <a:cubicBezTo>
                    <a:pt x="45104" y="56056"/>
                    <a:pt x="46242" y="55511"/>
                    <a:pt x="47035" y="54489"/>
                  </a:cubicBezTo>
                  <a:cubicBezTo>
                    <a:pt x="47080" y="54428"/>
                    <a:pt x="47185" y="54383"/>
                    <a:pt x="47263" y="54383"/>
                  </a:cubicBezTo>
                  <a:cubicBezTo>
                    <a:pt x="47928" y="54378"/>
                    <a:pt x="48593" y="54377"/>
                    <a:pt x="49256" y="54377"/>
                  </a:cubicBezTo>
                  <a:cubicBezTo>
                    <a:pt x="49844" y="54377"/>
                    <a:pt x="50431" y="54378"/>
                    <a:pt x="51013" y="54378"/>
                  </a:cubicBezTo>
                  <a:cubicBezTo>
                    <a:pt x="50958" y="54846"/>
                    <a:pt x="50903" y="55377"/>
                    <a:pt x="50825" y="55909"/>
                  </a:cubicBezTo>
                  <a:cubicBezTo>
                    <a:pt x="50811" y="56000"/>
                    <a:pt x="50715" y="56088"/>
                    <a:pt x="50637" y="56156"/>
                  </a:cubicBezTo>
                  <a:cubicBezTo>
                    <a:pt x="49982" y="56715"/>
                    <a:pt x="49894" y="57050"/>
                    <a:pt x="50188" y="57838"/>
                  </a:cubicBezTo>
                  <a:cubicBezTo>
                    <a:pt x="49460" y="58581"/>
                    <a:pt x="48716" y="59291"/>
                    <a:pt x="48034" y="60052"/>
                  </a:cubicBezTo>
                  <a:cubicBezTo>
                    <a:pt x="46204" y="62077"/>
                    <a:pt x="44835" y="64416"/>
                    <a:pt x="43487" y="66772"/>
                  </a:cubicBezTo>
                  <a:cubicBezTo>
                    <a:pt x="42515" y="68467"/>
                    <a:pt x="41653" y="70200"/>
                    <a:pt x="41305" y="72138"/>
                  </a:cubicBezTo>
                  <a:cubicBezTo>
                    <a:pt x="41223" y="72601"/>
                    <a:pt x="41213" y="73087"/>
                    <a:pt x="41246" y="73560"/>
                  </a:cubicBezTo>
                  <a:cubicBezTo>
                    <a:pt x="41293" y="74278"/>
                    <a:pt x="41705" y="74728"/>
                    <a:pt x="42382" y="74728"/>
                  </a:cubicBezTo>
                  <a:cubicBezTo>
                    <a:pt x="42435" y="74728"/>
                    <a:pt x="42490" y="74725"/>
                    <a:pt x="42547" y="74719"/>
                  </a:cubicBezTo>
                  <a:cubicBezTo>
                    <a:pt x="43032" y="74673"/>
                    <a:pt x="43583" y="74536"/>
                    <a:pt x="43964" y="74248"/>
                  </a:cubicBezTo>
                  <a:cubicBezTo>
                    <a:pt x="45651" y="72973"/>
                    <a:pt x="47113" y="71465"/>
                    <a:pt x="48313" y="69713"/>
                  </a:cubicBezTo>
                  <a:cubicBezTo>
                    <a:pt x="49400" y="68129"/>
                    <a:pt x="50563" y="66593"/>
                    <a:pt x="51585" y="64970"/>
                  </a:cubicBezTo>
                  <a:cubicBezTo>
                    <a:pt x="52521" y="63485"/>
                    <a:pt x="53309" y="61908"/>
                    <a:pt x="54152" y="60369"/>
                  </a:cubicBezTo>
                  <a:cubicBezTo>
                    <a:pt x="54262" y="60162"/>
                    <a:pt x="54308" y="59923"/>
                    <a:pt x="54386" y="59700"/>
                  </a:cubicBezTo>
                  <a:cubicBezTo>
                    <a:pt x="54494" y="59729"/>
                    <a:pt x="54603" y="59743"/>
                    <a:pt x="54712" y="59743"/>
                  </a:cubicBezTo>
                  <a:cubicBezTo>
                    <a:pt x="55554" y="59743"/>
                    <a:pt x="56358" y="58910"/>
                    <a:pt x="56191" y="58200"/>
                  </a:cubicBezTo>
                  <a:cubicBezTo>
                    <a:pt x="56975" y="57655"/>
                    <a:pt x="57823" y="57238"/>
                    <a:pt x="58437" y="56597"/>
                  </a:cubicBezTo>
                  <a:cubicBezTo>
                    <a:pt x="60055" y="54918"/>
                    <a:pt x="60527" y="52893"/>
                    <a:pt x="60028" y="50601"/>
                  </a:cubicBezTo>
                  <a:cubicBezTo>
                    <a:pt x="59868" y="49882"/>
                    <a:pt x="59895" y="49111"/>
                    <a:pt x="59918" y="48369"/>
                  </a:cubicBezTo>
                  <a:cubicBezTo>
                    <a:pt x="59941" y="47649"/>
                    <a:pt x="59799" y="47352"/>
                    <a:pt x="59254" y="47352"/>
                  </a:cubicBezTo>
                  <a:cubicBezTo>
                    <a:pt x="59157" y="47352"/>
                    <a:pt x="59047" y="47361"/>
                    <a:pt x="58923" y="47379"/>
                  </a:cubicBezTo>
                  <a:cubicBezTo>
                    <a:pt x="58240" y="47475"/>
                    <a:pt x="57548" y="47590"/>
                    <a:pt x="56889" y="47791"/>
                  </a:cubicBezTo>
                  <a:cubicBezTo>
                    <a:pt x="56191" y="48006"/>
                    <a:pt x="55843" y="48671"/>
                    <a:pt x="55957" y="49450"/>
                  </a:cubicBezTo>
                  <a:cubicBezTo>
                    <a:pt x="56714" y="48313"/>
                    <a:pt x="57888" y="48309"/>
                    <a:pt x="58955" y="48162"/>
                  </a:cubicBezTo>
                  <a:cubicBezTo>
                    <a:pt x="59070" y="49698"/>
                    <a:pt x="59203" y="51206"/>
                    <a:pt x="59281" y="52714"/>
                  </a:cubicBezTo>
                  <a:cubicBezTo>
                    <a:pt x="59304" y="53103"/>
                    <a:pt x="59194" y="53516"/>
                    <a:pt x="59079" y="53892"/>
                  </a:cubicBezTo>
                  <a:cubicBezTo>
                    <a:pt x="59009" y="54117"/>
                    <a:pt x="58900" y="54228"/>
                    <a:pt x="58770" y="54228"/>
                  </a:cubicBezTo>
                  <a:cubicBezTo>
                    <a:pt x="58659" y="54228"/>
                    <a:pt x="58534" y="54148"/>
                    <a:pt x="58405" y="53993"/>
                  </a:cubicBezTo>
                  <a:cubicBezTo>
                    <a:pt x="58347" y="53921"/>
                    <a:pt x="58297" y="53845"/>
                    <a:pt x="58254" y="53764"/>
                  </a:cubicBezTo>
                  <a:cubicBezTo>
                    <a:pt x="57902" y="53067"/>
                    <a:pt x="57297" y="52796"/>
                    <a:pt x="56554" y="52741"/>
                  </a:cubicBezTo>
                  <a:cubicBezTo>
                    <a:pt x="55811" y="52686"/>
                    <a:pt x="55803" y="52411"/>
                    <a:pt x="55550" y="51751"/>
                  </a:cubicBezTo>
                  <a:cubicBezTo>
                    <a:pt x="55303" y="51096"/>
                    <a:pt x="55692" y="50624"/>
                    <a:pt x="55647" y="50051"/>
                  </a:cubicBezTo>
                  <a:cubicBezTo>
                    <a:pt x="55627" y="49803"/>
                    <a:pt x="55563" y="49561"/>
                    <a:pt x="55455" y="49336"/>
                  </a:cubicBezTo>
                  <a:cubicBezTo>
                    <a:pt x="55004" y="48378"/>
                    <a:pt x="53852" y="47767"/>
                    <a:pt x="52778" y="47767"/>
                  </a:cubicBezTo>
                  <a:cubicBezTo>
                    <a:pt x="52552" y="47767"/>
                    <a:pt x="52329" y="47794"/>
                    <a:pt x="52117" y="47851"/>
                  </a:cubicBezTo>
                  <a:cubicBezTo>
                    <a:pt x="51206" y="48094"/>
                    <a:pt x="50331" y="48460"/>
                    <a:pt x="49386" y="48791"/>
                  </a:cubicBezTo>
                  <a:cubicBezTo>
                    <a:pt x="49386" y="48557"/>
                    <a:pt x="49404" y="48277"/>
                    <a:pt x="49382" y="47998"/>
                  </a:cubicBezTo>
                  <a:cubicBezTo>
                    <a:pt x="49338" y="47536"/>
                    <a:pt x="49071" y="47258"/>
                    <a:pt x="48710" y="47258"/>
                  </a:cubicBezTo>
                  <a:cubicBezTo>
                    <a:pt x="48580" y="47258"/>
                    <a:pt x="48439" y="47294"/>
                    <a:pt x="48291" y="47370"/>
                  </a:cubicBezTo>
                  <a:cubicBezTo>
                    <a:pt x="47975" y="47535"/>
                    <a:pt x="47667" y="47778"/>
                    <a:pt x="47447" y="48057"/>
                  </a:cubicBezTo>
                  <a:cubicBezTo>
                    <a:pt x="46700" y="49002"/>
                    <a:pt x="45994" y="49983"/>
                    <a:pt x="45266" y="50950"/>
                  </a:cubicBezTo>
                  <a:cubicBezTo>
                    <a:pt x="45183" y="51060"/>
                    <a:pt x="45073" y="51171"/>
                    <a:pt x="44950" y="51230"/>
                  </a:cubicBezTo>
                  <a:cubicBezTo>
                    <a:pt x="42314" y="52532"/>
                    <a:pt x="39578" y="53554"/>
                    <a:pt x="36616" y="54140"/>
                  </a:cubicBezTo>
                  <a:cubicBezTo>
                    <a:pt x="36667" y="51193"/>
                    <a:pt x="36199" y="48264"/>
                    <a:pt x="36721" y="45203"/>
                  </a:cubicBezTo>
                  <a:cubicBezTo>
                    <a:pt x="41017" y="45028"/>
                    <a:pt x="45312" y="44762"/>
                    <a:pt x="49601" y="44707"/>
                  </a:cubicBezTo>
                  <a:cubicBezTo>
                    <a:pt x="50174" y="44701"/>
                    <a:pt x="50748" y="44698"/>
                    <a:pt x="51321" y="44698"/>
                  </a:cubicBezTo>
                  <a:cubicBezTo>
                    <a:pt x="55029" y="44698"/>
                    <a:pt x="58744" y="44821"/>
                    <a:pt x="62500" y="44877"/>
                  </a:cubicBezTo>
                  <a:cubicBezTo>
                    <a:pt x="62448" y="45684"/>
                    <a:pt x="62376" y="46499"/>
                    <a:pt x="62353" y="47315"/>
                  </a:cubicBezTo>
                  <a:cubicBezTo>
                    <a:pt x="62270" y="50048"/>
                    <a:pt x="62206" y="52774"/>
                    <a:pt x="62132" y="55506"/>
                  </a:cubicBezTo>
                  <a:cubicBezTo>
                    <a:pt x="62073" y="57890"/>
                    <a:pt x="61926" y="60273"/>
                    <a:pt x="61959" y="62652"/>
                  </a:cubicBezTo>
                  <a:cubicBezTo>
                    <a:pt x="62018" y="66498"/>
                    <a:pt x="62206" y="70343"/>
                    <a:pt x="62307" y="74188"/>
                  </a:cubicBezTo>
                  <a:cubicBezTo>
                    <a:pt x="62334" y="75289"/>
                    <a:pt x="62256" y="76384"/>
                    <a:pt x="62229" y="77484"/>
                  </a:cubicBezTo>
                  <a:cubicBezTo>
                    <a:pt x="62225" y="77630"/>
                    <a:pt x="62174" y="77796"/>
                    <a:pt x="62225" y="77920"/>
                  </a:cubicBezTo>
                  <a:cubicBezTo>
                    <a:pt x="62311" y="78126"/>
                    <a:pt x="62458" y="78310"/>
                    <a:pt x="62578" y="78502"/>
                  </a:cubicBezTo>
                  <a:cubicBezTo>
                    <a:pt x="62706" y="78328"/>
                    <a:pt x="62930" y="78158"/>
                    <a:pt x="62940" y="77975"/>
                  </a:cubicBezTo>
                  <a:cubicBezTo>
                    <a:pt x="63022" y="76407"/>
                    <a:pt x="63173" y="74826"/>
                    <a:pt x="63100" y="73263"/>
                  </a:cubicBezTo>
                  <a:cubicBezTo>
                    <a:pt x="62853" y="67951"/>
                    <a:pt x="62743" y="62638"/>
                    <a:pt x="62977" y="57322"/>
                  </a:cubicBezTo>
                  <a:cubicBezTo>
                    <a:pt x="63110" y="54301"/>
                    <a:pt x="63078" y="51276"/>
                    <a:pt x="63137" y="48251"/>
                  </a:cubicBezTo>
                  <a:cubicBezTo>
                    <a:pt x="63150" y="47540"/>
                    <a:pt x="63251" y="46825"/>
                    <a:pt x="63260" y="46114"/>
                  </a:cubicBezTo>
                  <a:cubicBezTo>
                    <a:pt x="63265" y="45500"/>
                    <a:pt x="63205" y="44886"/>
                    <a:pt x="63132" y="44282"/>
                  </a:cubicBezTo>
                  <a:cubicBezTo>
                    <a:pt x="63118" y="44185"/>
                    <a:pt x="62866" y="44048"/>
                    <a:pt x="62719" y="44042"/>
                  </a:cubicBezTo>
                  <a:cubicBezTo>
                    <a:pt x="59553" y="43942"/>
                    <a:pt x="56385" y="43790"/>
                    <a:pt x="53219" y="43781"/>
                  </a:cubicBezTo>
                  <a:cubicBezTo>
                    <a:pt x="53175" y="43781"/>
                    <a:pt x="53132" y="43781"/>
                    <a:pt x="53089" y="43781"/>
                  </a:cubicBezTo>
                  <a:cubicBezTo>
                    <a:pt x="50185" y="43781"/>
                    <a:pt x="47277" y="43925"/>
                    <a:pt x="44372" y="44011"/>
                  </a:cubicBezTo>
                  <a:cubicBezTo>
                    <a:pt x="42686" y="44057"/>
                    <a:pt x="40999" y="44075"/>
                    <a:pt x="39316" y="44185"/>
                  </a:cubicBezTo>
                  <a:cubicBezTo>
                    <a:pt x="38322" y="44249"/>
                    <a:pt x="37337" y="44455"/>
                    <a:pt x="36346" y="44611"/>
                  </a:cubicBezTo>
                  <a:cubicBezTo>
                    <a:pt x="36273" y="44620"/>
                    <a:pt x="36168" y="44703"/>
                    <a:pt x="36144" y="44772"/>
                  </a:cubicBezTo>
                  <a:cubicBezTo>
                    <a:pt x="35961" y="45386"/>
                    <a:pt x="35645" y="46009"/>
                    <a:pt x="35650" y="46628"/>
                  </a:cubicBezTo>
                  <a:cubicBezTo>
                    <a:pt x="35660" y="49025"/>
                    <a:pt x="35778" y="51422"/>
                    <a:pt x="35852" y="53824"/>
                  </a:cubicBezTo>
                  <a:cubicBezTo>
                    <a:pt x="35856" y="53984"/>
                    <a:pt x="35852" y="54145"/>
                    <a:pt x="35852" y="54447"/>
                  </a:cubicBezTo>
                  <a:cubicBezTo>
                    <a:pt x="33899" y="54676"/>
                    <a:pt x="31965" y="54905"/>
                    <a:pt x="29875" y="55149"/>
                  </a:cubicBezTo>
                  <a:cubicBezTo>
                    <a:pt x="29774" y="54057"/>
                    <a:pt x="29695" y="53077"/>
                    <a:pt x="29586" y="52096"/>
                  </a:cubicBezTo>
                  <a:cubicBezTo>
                    <a:pt x="29558" y="51876"/>
                    <a:pt x="29389" y="51674"/>
                    <a:pt x="29352" y="51455"/>
                  </a:cubicBezTo>
                  <a:cubicBezTo>
                    <a:pt x="29261" y="50895"/>
                    <a:pt x="29206" y="50332"/>
                    <a:pt x="29147" y="49768"/>
                  </a:cubicBezTo>
                  <a:cubicBezTo>
                    <a:pt x="29118" y="49461"/>
                    <a:pt x="29156" y="49135"/>
                    <a:pt x="29086" y="48838"/>
                  </a:cubicBezTo>
                  <a:cubicBezTo>
                    <a:pt x="29018" y="48521"/>
                    <a:pt x="29059" y="48319"/>
                    <a:pt x="29362" y="48169"/>
                  </a:cubicBezTo>
                  <a:cubicBezTo>
                    <a:pt x="29591" y="48049"/>
                    <a:pt x="29875" y="47907"/>
                    <a:pt x="29549" y="47632"/>
                  </a:cubicBezTo>
                  <a:cubicBezTo>
                    <a:pt x="30370" y="47191"/>
                    <a:pt x="31177" y="46834"/>
                    <a:pt x="31901" y="46353"/>
                  </a:cubicBezTo>
                  <a:cubicBezTo>
                    <a:pt x="33332" y="45390"/>
                    <a:pt x="34353" y="44038"/>
                    <a:pt x="35115" y="42526"/>
                  </a:cubicBezTo>
                  <a:cubicBezTo>
                    <a:pt x="35384" y="41989"/>
                    <a:pt x="35389" y="41274"/>
                    <a:pt x="35371" y="40647"/>
                  </a:cubicBezTo>
                  <a:cubicBezTo>
                    <a:pt x="35334" y="39611"/>
                    <a:pt x="35192" y="38575"/>
                    <a:pt x="35073" y="37539"/>
                  </a:cubicBezTo>
                  <a:cubicBezTo>
                    <a:pt x="35041" y="37260"/>
                    <a:pt x="35137" y="37140"/>
                    <a:pt x="35376" y="36989"/>
                  </a:cubicBezTo>
                  <a:cubicBezTo>
                    <a:pt x="39280" y="34514"/>
                    <a:pt x="43648" y="33840"/>
                    <a:pt x="48145" y="33716"/>
                  </a:cubicBezTo>
                  <a:cubicBezTo>
                    <a:pt x="49168" y="33688"/>
                    <a:pt x="50191" y="33674"/>
                    <a:pt x="51214" y="33674"/>
                  </a:cubicBezTo>
                  <a:close/>
                  <a:moveTo>
                    <a:pt x="80165" y="34055"/>
                  </a:moveTo>
                  <a:cubicBezTo>
                    <a:pt x="80165" y="34528"/>
                    <a:pt x="80170" y="34995"/>
                    <a:pt x="80165" y="35466"/>
                  </a:cubicBezTo>
                  <a:cubicBezTo>
                    <a:pt x="80138" y="38194"/>
                    <a:pt x="80024" y="40926"/>
                    <a:pt x="80097" y="43653"/>
                  </a:cubicBezTo>
                  <a:cubicBezTo>
                    <a:pt x="80249" y="49305"/>
                    <a:pt x="81133" y="54842"/>
                    <a:pt x="83031" y="60191"/>
                  </a:cubicBezTo>
                  <a:cubicBezTo>
                    <a:pt x="83104" y="60401"/>
                    <a:pt x="83151" y="60631"/>
                    <a:pt x="83274" y="60805"/>
                  </a:cubicBezTo>
                  <a:cubicBezTo>
                    <a:pt x="83429" y="61024"/>
                    <a:pt x="83650" y="61199"/>
                    <a:pt x="83837" y="61392"/>
                  </a:cubicBezTo>
                  <a:cubicBezTo>
                    <a:pt x="84030" y="61194"/>
                    <a:pt x="84291" y="61024"/>
                    <a:pt x="84401" y="60791"/>
                  </a:cubicBezTo>
                  <a:cubicBezTo>
                    <a:pt x="85415" y="58696"/>
                    <a:pt x="86399" y="56592"/>
                    <a:pt x="87394" y="54493"/>
                  </a:cubicBezTo>
                  <a:cubicBezTo>
                    <a:pt x="87439" y="54396"/>
                    <a:pt x="87508" y="54314"/>
                    <a:pt x="87614" y="54145"/>
                  </a:cubicBezTo>
                  <a:cubicBezTo>
                    <a:pt x="87898" y="54520"/>
                    <a:pt x="88186" y="54827"/>
                    <a:pt x="88394" y="55181"/>
                  </a:cubicBezTo>
                  <a:cubicBezTo>
                    <a:pt x="89567" y="57206"/>
                    <a:pt x="91240" y="58807"/>
                    <a:pt x="92843" y="60465"/>
                  </a:cubicBezTo>
                  <a:cubicBezTo>
                    <a:pt x="92953" y="60585"/>
                    <a:pt x="93091" y="60681"/>
                    <a:pt x="93224" y="60782"/>
                  </a:cubicBezTo>
                  <a:cubicBezTo>
                    <a:pt x="93474" y="60969"/>
                    <a:pt x="93705" y="61062"/>
                    <a:pt x="93897" y="61062"/>
                  </a:cubicBezTo>
                  <a:cubicBezTo>
                    <a:pt x="94234" y="61062"/>
                    <a:pt x="94455" y="60779"/>
                    <a:pt x="94467" y="60223"/>
                  </a:cubicBezTo>
                  <a:cubicBezTo>
                    <a:pt x="94494" y="59040"/>
                    <a:pt x="94411" y="57848"/>
                    <a:pt x="94324" y="56666"/>
                  </a:cubicBezTo>
                  <a:cubicBezTo>
                    <a:pt x="94136" y="54053"/>
                    <a:pt x="93857" y="51445"/>
                    <a:pt x="93728" y="48832"/>
                  </a:cubicBezTo>
                  <a:cubicBezTo>
                    <a:pt x="93632" y="46802"/>
                    <a:pt x="93659" y="44767"/>
                    <a:pt x="93728" y="42736"/>
                  </a:cubicBezTo>
                  <a:cubicBezTo>
                    <a:pt x="93796" y="40601"/>
                    <a:pt x="94265" y="38510"/>
                    <a:pt x="94957" y="36503"/>
                  </a:cubicBezTo>
                  <a:cubicBezTo>
                    <a:pt x="95227" y="35724"/>
                    <a:pt x="95914" y="35060"/>
                    <a:pt x="96506" y="34431"/>
                  </a:cubicBezTo>
                  <a:cubicBezTo>
                    <a:pt x="96702" y="34223"/>
                    <a:pt x="96960" y="34083"/>
                    <a:pt x="97260" y="34083"/>
                  </a:cubicBezTo>
                  <a:cubicBezTo>
                    <a:pt x="97437" y="34083"/>
                    <a:pt x="97629" y="34131"/>
                    <a:pt x="97831" y="34244"/>
                  </a:cubicBezTo>
                  <a:cubicBezTo>
                    <a:pt x="98247" y="34473"/>
                    <a:pt x="98784" y="34477"/>
                    <a:pt x="99265" y="34596"/>
                  </a:cubicBezTo>
                  <a:cubicBezTo>
                    <a:pt x="99563" y="34669"/>
                    <a:pt x="99856" y="34770"/>
                    <a:pt x="100200" y="34871"/>
                  </a:cubicBezTo>
                  <a:cubicBezTo>
                    <a:pt x="99916" y="36970"/>
                    <a:pt x="100401" y="38657"/>
                    <a:pt x="102656" y="39331"/>
                  </a:cubicBezTo>
                  <a:cubicBezTo>
                    <a:pt x="102976" y="39426"/>
                    <a:pt x="103326" y="39470"/>
                    <a:pt x="103687" y="39470"/>
                  </a:cubicBezTo>
                  <a:cubicBezTo>
                    <a:pt x="105019" y="39470"/>
                    <a:pt x="106510" y="38864"/>
                    <a:pt x="107213" y="37938"/>
                  </a:cubicBezTo>
                  <a:cubicBezTo>
                    <a:pt x="107547" y="38144"/>
                    <a:pt x="107873" y="38382"/>
                    <a:pt x="108226" y="38552"/>
                  </a:cubicBezTo>
                  <a:cubicBezTo>
                    <a:pt x="108588" y="38722"/>
                    <a:pt x="108977" y="38827"/>
                    <a:pt x="109450" y="38992"/>
                  </a:cubicBezTo>
                  <a:lnTo>
                    <a:pt x="109450" y="39610"/>
                  </a:lnTo>
                  <a:cubicBezTo>
                    <a:pt x="109450" y="46889"/>
                    <a:pt x="109486" y="54168"/>
                    <a:pt x="109440" y="61447"/>
                  </a:cubicBezTo>
                  <a:cubicBezTo>
                    <a:pt x="109404" y="67730"/>
                    <a:pt x="109253" y="74014"/>
                    <a:pt x="109187" y="80299"/>
                  </a:cubicBezTo>
                  <a:cubicBezTo>
                    <a:pt x="109151" y="83741"/>
                    <a:pt x="109197" y="87188"/>
                    <a:pt x="109206" y="90634"/>
                  </a:cubicBezTo>
                  <a:cubicBezTo>
                    <a:pt x="109206" y="90891"/>
                    <a:pt x="109247" y="91143"/>
                    <a:pt x="109269" y="91408"/>
                  </a:cubicBezTo>
                  <a:lnTo>
                    <a:pt x="109013" y="91408"/>
                  </a:lnTo>
                  <a:cubicBezTo>
                    <a:pt x="109004" y="91463"/>
                    <a:pt x="108972" y="91541"/>
                    <a:pt x="108995" y="91564"/>
                  </a:cubicBezTo>
                  <a:cubicBezTo>
                    <a:pt x="109503" y="92041"/>
                    <a:pt x="109357" y="92660"/>
                    <a:pt x="109353" y="93247"/>
                  </a:cubicBezTo>
                  <a:cubicBezTo>
                    <a:pt x="109340" y="97574"/>
                    <a:pt x="109330" y="101901"/>
                    <a:pt x="109320" y="106228"/>
                  </a:cubicBezTo>
                  <a:lnTo>
                    <a:pt x="109320" y="107125"/>
                  </a:lnTo>
                  <a:cubicBezTo>
                    <a:pt x="108930" y="106878"/>
                    <a:pt x="108587" y="106712"/>
                    <a:pt x="108307" y="106474"/>
                  </a:cubicBezTo>
                  <a:cubicBezTo>
                    <a:pt x="105383" y="103971"/>
                    <a:pt x="102009" y="102486"/>
                    <a:pt x="98223" y="101794"/>
                  </a:cubicBezTo>
                  <a:cubicBezTo>
                    <a:pt x="95881" y="101369"/>
                    <a:pt x="93580" y="100745"/>
                    <a:pt x="91183" y="100677"/>
                  </a:cubicBezTo>
                  <a:cubicBezTo>
                    <a:pt x="90981" y="100671"/>
                    <a:pt x="90781" y="100668"/>
                    <a:pt x="90580" y="100668"/>
                  </a:cubicBezTo>
                  <a:cubicBezTo>
                    <a:pt x="87958" y="100668"/>
                    <a:pt x="85414" y="101166"/>
                    <a:pt x="82909" y="101928"/>
                  </a:cubicBezTo>
                  <a:cubicBezTo>
                    <a:pt x="81842" y="102253"/>
                    <a:pt x="80723" y="102450"/>
                    <a:pt x="79710" y="102894"/>
                  </a:cubicBezTo>
                  <a:cubicBezTo>
                    <a:pt x="78552" y="103408"/>
                    <a:pt x="77475" y="104114"/>
                    <a:pt x="76379" y="104774"/>
                  </a:cubicBezTo>
                  <a:cubicBezTo>
                    <a:pt x="74362" y="105997"/>
                    <a:pt x="72410" y="107322"/>
                    <a:pt x="70622" y="109087"/>
                  </a:cubicBezTo>
                  <a:lnTo>
                    <a:pt x="70622" y="108382"/>
                  </a:lnTo>
                  <a:cubicBezTo>
                    <a:pt x="70645" y="102391"/>
                    <a:pt x="70691" y="96396"/>
                    <a:pt x="70677" y="90400"/>
                  </a:cubicBezTo>
                  <a:cubicBezTo>
                    <a:pt x="70673" y="87856"/>
                    <a:pt x="70554" y="85312"/>
                    <a:pt x="70472" y="82763"/>
                  </a:cubicBezTo>
                  <a:cubicBezTo>
                    <a:pt x="70379" y="79816"/>
                    <a:pt x="70201" y="76875"/>
                    <a:pt x="70192" y="73926"/>
                  </a:cubicBezTo>
                  <a:cubicBezTo>
                    <a:pt x="70187" y="71177"/>
                    <a:pt x="70375" y="68431"/>
                    <a:pt x="70444" y="65680"/>
                  </a:cubicBezTo>
                  <a:cubicBezTo>
                    <a:pt x="70526" y="62165"/>
                    <a:pt x="70581" y="58645"/>
                    <a:pt x="70627" y="55125"/>
                  </a:cubicBezTo>
                  <a:cubicBezTo>
                    <a:pt x="70671" y="52140"/>
                    <a:pt x="70701" y="49153"/>
                    <a:pt x="70714" y="46164"/>
                  </a:cubicBezTo>
                  <a:cubicBezTo>
                    <a:pt x="70728" y="43231"/>
                    <a:pt x="70714" y="40302"/>
                    <a:pt x="70710" y="37368"/>
                  </a:cubicBezTo>
                  <a:cubicBezTo>
                    <a:pt x="70710" y="36630"/>
                    <a:pt x="70829" y="36443"/>
                    <a:pt x="71511" y="36199"/>
                  </a:cubicBezTo>
                  <a:cubicBezTo>
                    <a:pt x="71906" y="36058"/>
                    <a:pt x="72304" y="35938"/>
                    <a:pt x="72689" y="35810"/>
                  </a:cubicBezTo>
                  <a:cubicBezTo>
                    <a:pt x="72841" y="36567"/>
                    <a:pt x="72923" y="37276"/>
                    <a:pt x="73135" y="37955"/>
                  </a:cubicBezTo>
                  <a:cubicBezTo>
                    <a:pt x="73442" y="38963"/>
                    <a:pt x="74110" y="39479"/>
                    <a:pt x="75020" y="39479"/>
                  </a:cubicBezTo>
                  <a:cubicBezTo>
                    <a:pt x="75264" y="39479"/>
                    <a:pt x="75526" y="39441"/>
                    <a:pt x="75802" y="39367"/>
                  </a:cubicBezTo>
                  <a:cubicBezTo>
                    <a:pt x="77695" y="38853"/>
                    <a:pt x="78722" y="37525"/>
                    <a:pt x="78745" y="35563"/>
                  </a:cubicBezTo>
                  <a:lnTo>
                    <a:pt x="78745" y="35508"/>
                  </a:lnTo>
                  <a:cubicBezTo>
                    <a:pt x="78758" y="34192"/>
                    <a:pt x="78758" y="34192"/>
                    <a:pt x="80165" y="34055"/>
                  </a:cubicBezTo>
                  <a:close/>
                  <a:moveTo>
                    <a:pt x="1669" y="102611"/>
                  </a:moveTo>
                  <a:cubicBezTo>
                    <a:pt x="2823" y="103024"/>
                    <a:pt x="4056" y="103459"/>
                    <a:pt x="5280" y="103908"/>
                  </a:cubicBezTo>
                  <a:cubicBezTo>
                    <a:pt x="5390" y="103945"/>
                    <a:pt x="5518" y="104036"/>
                    <a:pt x="5560" y="104137"/>
                  </a:cubicBezTo>
                  <a:cubicBezTo>
                    <a:pt x="6000" y="105205"/>
                    <a:pt x="6856" y="105939"/>
                    <a:pt x="7636" y="106727"/>
                  </a:cubicBezTo>
                  <a:cubicBezTo>
                    <a:pt x="8557" y="107662"/>
                    <a:pt x="9496" y="108579"/>
                    <a:pt x="10432" y="109505"/>
                  </a:cubicBezTo>
                  <a:cubicBezTo>
                    <a:pt x="10400" y="109564"/>
                    <a:pt x="10368" y="109619"/>
                    <a:pt x="10335" y="109678"/>
                  </a:cubicBezTo>
                  <a:cubicBezTo>
                    <a:pt x="9487" y="109367"/>
                    <a:pt x="8635" y="109065"/>
                    <a:pt x="7797" y="108739"/>
                  </a:cubicBezTo>
                  <a:cubicBezTo>
                    <a:pt x="6756" y="108336"/>
                    <a:pt x="5702" y="107959"/>
                    <a:pt x="4694" y="107483"/>
                  </a:cubicBezTo>
                  <a:cubicBezTo>
                    <a:pt x="3544" y="106938"/>
                    <a:pt x="2439" y="106301"/>
                    <a:pt x="1312" y="105700"/>
                  </a:cubicBezTo>
                  <a:cubicBezTo>
                    <a:pt x="977" y="105526"/>
                    <a:pt x="940" y="105279"/>
                    <a:pt x="1045" y="104921"/>
                  </a:cubicBezTo>
                  <a:cubicBezTo>
                    <a:pt x="1289" y="104124"/>
                    <a:pt x="1481" y="103312"/>
                    <a:pt x="1669" y="102611"/>
                  </a:cubicBezTo>
                  <a:close/>
                  <a:moveTo>
                    <a:pt x="107387" y="107114"/>
                  </a:moveTo>
                  <a:cubicBezTo>
                    <a:pt x="107413" y="107114"/>
                    <a:pt x="107439" y="107114"/>
                    <a:pt x="107465" y="107116"/>
                  </a:cubicBezTo>
                  <a:cubicBezTo>
                    <a:pt x="107749" y="107135"/>
                    <a:pt x="108024" y="107263"/>
                    <a:pt x="107974" y="107661"/>
                  </a:cubicBezTo>
                  <a:lnTo>
                    <a:pt x="107974" y="107662"/>
                  </a:lnTo>
                  <a:cubicBezTo>
                    <a:pt x="107955" y="107791"/>
                    <a:pt x="108016" y="107928"/>
                    <a:pt x="108043" y="108088"/>
                  </a:cubicBezTo>
                  <a:cubicBezTo>
                    <a:pt x="95836" y="108830"/>
                    <a:pt x="83535" y="108793"/>
                    <a:pt x="71265" y="109815"/>
                  </a:cubicBezTo>
                  <a:cubicBezTo>
                    <a:pt x="71801" y="109298"/>
                    <a:pt x="72126" y="108623"/>
                    <a:pt x="73052" y="108601"/>
                  </a:cubicBezTo>
                  <a:cubicBezTo>
                    <a:pt x="77539" y="108500"/>
                    <a:pt x="82026" y="108316"/>
                    <a:pt x="86514" y="108179"/>
                  </a:cubicBezTo>
                  <a:cubicBezTo>
                    <a:pt x="90437" y="108055"/>
                    <a:pt x="94356" y="108000"/>
                    <a:pt x="98275" y="107826"/>
                  </a:cubicBezTo>
                  <a:cubicBezTo>
                    <a:pt x="101020" y="107707"/>
                    <a:pt x="103757" y="107436"/>
                    <a:pt x="106493" y="107226"/>
                  </a:cubicBezTo>
                  <a:cubicBezTo>
                    <a:pt x="106793" y="107204"/>
                    <a:pt x="107091" y="107114"/>
                    <a:pt x="107387" y="107114"/>
                  </a:cubicBezTo>
                  <a:close/>
                  <a:moveTo>
                    <a:pt x="32839" y="107127"/>
                  </a:moveTo>
                  <a:cubicBezTo>
                    <a:pt x="32864" y="107127"/>
                    <a:pt x="32889" y="107128"/>
                    <a:pt x="32914" y="107130"/>
                  </a:cubicBezTo>
                  <a:cubicBezTo>
                    <a:pt x="34867" y="107291"/>
                    <a:pt x="36810" y="107538"/>
                    <a:pt x="38763" y="107630"/>
                  </a:cubicBezTo>
                  <a:cubicBezTo>
                    <a:pt x="42315" y="107795"/>
                    <a:pt x="45872" y="107868"/>
                    <a:pt x="49424" y="107984"/>
                  </a:cubicBezTo>
                  <a:cubicBezTo>
                    <a:pt x="55029" y="108163"/>
                    <a:pt x="60635" y="108345"/>
                    <a:pt x="66241" y="108529"/>
                  </a:cubicBezTo>
                  <a:cubicBezTo>
                    <a:pt x="66731" y="108542"/>
                    <a:pt x="67226" y="108560"/>
                    <a:pt x="67716" y="108624"/>
                  </a:cubicBezTo>
                  <a:cubicBezTo>
                    <a:pt x="67895" y="108647"/>
                    <a:pt x="68065" y="108794"/>
                    <a:pt x="68216" y="108918"/>
                  </a:cubicBezTo>
                  <a:cubicBezTo>
                    <a:pt x="68524" y="109170"/>
                    <a:pt x="68812" y="109440"/>
                    <a:pt x="69110" y="109707"/>
                  </a:cubicBezTo>
                  <a:cubicBezTo>
                    <a:pt x="69087" y="109775"/>
                    <a:pt x="69069" y="109839"/>
                    <a:pt x="69046" y="109907"/>
                  </a:cubicBezTo>
                  <a:cubicBezTo>
                    <a:pt x="56799" y="108794"/>
                    <a:pt x="44501" y="108830"/>
                    <a:pt x="32296" y="108089"/>
                  </a:cubicBezTo>
                  <a:cubicBezTo>
                    <a:pt x="32323" y="107933"/>
                    <a:pt x="32378" y="107795"/>
                    <a:pt x="32364" y="107667"/>
                  </a:cubicBezTo>
                  <a:cubicBezTo>
                    <a:pt x="32334" y="107285"/>
                    <a:pt x="32540" y="107127"/>
                    <a:pt x="32839" y="107127"/>
                  </a:cubicBezTo>
                  <a:close/>
                  <a:moveTo>
                    <a:pt x="23246" y="107045"/>
                  </a:moveTo>
                  <a:cubicBezTo>
                    <a:pt x="23635" y="107045"/>
                    <a:pt x="23973" y="107148"/>
                    <a:pt x="24384" y="107351"/>
                  </a:cubicBezTo>
                  <a:cubicBezTo>
                    <a:pt x="25296" y="107799"/>
                    <a:pt x="26360" y="107965"/>
                    <a:pt x="27378" y="108175"/>
                  </a:cubicBezTo>
                  <a:cubicBezTo>
                    <a:pt x="28683" y="108445"/>
                    <a:pt x="30003" y="108638"/>
                    <a:pt x="31320" y="108872"/>
                  </a:cubicBezTo>
                  <a:cubicBezTo>
                    <a:pt x="31493" y="108905"/>
                    <a:pt x="31663" y="108968"/>
                    <a:pt x="31833" y="109015"/>
                  </a:cubicBezTo>
                  <a:cubicBezTo>
                    <a:pt x="31833" y="109069"/>
                    <a:pt x="31827" y="109120"/>
                    <a:pt x="31827" y="109175"/>
                  </a:cubicBezTo>
                  <a:cubicBezTo>
                    <a:pt x="30508" y="109303"/>
                    <a:pt x="29187" y="109450"/>
                    <a:pt x="27862" y="109550"/>
                  </a:cubicBezTo>
                  <a:cubicBezTo>
                    <a:pt x="25910" y="109697"/>
                    <a:pt x="23958" y="109816"/>
                    <a:pt x="22004" y="109945"/>
                  </a:cubicBezTo>
                  <a:cubicBezTo>
                    <a:pt x="21923" y="109950"/>
                    <a:pt x="21841" y="109953"/>
                    <a:pt x="21759" y="109953"/>
                  </a:cubicBezTo>
                  <a:cubicBezTo>
                    <a:pt x="21639" y="109953"/>
                    <a:pt x="21519" y="109947"/>
                    <a:pt x="21400" y="109936"/>
                  </a:cubicBezTo>
                  <a:cubicBezTo>
                    <a:pt x="20198" y="109839"/>
                    <a:pt x="20039" y="109669"/>
                    <a:pt x="19993" y="108491"/>
                  </a:cubicBezTo>
                  <a:cubicBezTo>
                    <a:pt x="19974" y="108106"/>
                    <a:pt x="19928" y="107726"/>
                    <a:pt x="19901" y="107368"/>
                  </a:cubicBezTo>
                  <a:cubicBezTo>
                    <a:pt x="20910" y="107273"/>
                    <a:pt x="21905" y="107208"/>
                    <a:pt x="22889" y="107071"/>
                  </a:cubicBezTo>
                  <a:cubicBezTo>
                    <a:pt x="23015" y="107053"/>
                    <a:pt x="23132" y="107045"/>
                    <a:pt x="23246" y="107045"/>
                  </a:cubicBezTo>
                  <a:close/>
                  <a:moveTo>
                    <a:pt x="89434" y="1"/>
                  </a:moveTo>
                  <a:cubicBezTo>
                    <a:pt x="88119" y="1"/>
                    <a:pt x="86804" y="172"/>
                    <a:pt x="85497" y="457"/>
                  </a:cubicBezTo>
                  <a:cubicBezTo>
                    <a:pt x="83435" y="911"/>
                    <a:pt x="81588" y="1896"/>
                    <a:pt x="80025" y="3262"/>
                  </a:cubicBezTo>
                  <a:cubicBezTo>
                    <a:pt x="77879" y="5132"/>
                    <a:pt x="76756" y="7649"/>
                    <a:pt x="76220" y="10407"/>
                  </a:cubicBezTo>
                  <a:cubicBezTo>
                    <a:pt x="76028" y="11379"/>
                    <a:pt x="75968" y="12388"/>
                    <a:pt x="75936" y="13388"/>
                  </a:cubicBezTo>
                  <a:cubicBezTo>
                    <a:pt x="75900" y="14482"/>
                    <a:pt x="76169" y="15487"/>
                    <a:pt x="77091" y="16229"/>
                  </a:cubicBezTo>
                  <a:cubicBezTo>
                    <a:pt x="77636" y="16669"/>
                    <a:pt x="77604" y="16848"/>
                    <a:pt x="77137" y="17366"/>
                  </a:cubicBezTo>
                  <a:cubicBezTo>
                    <a:pt x="76339" y="18250"/>
                    <a:pt x="75385" y="18846"/>
                    <a:pt x="74213" y="19093"/>
                  </a:cubicBezTo>
                  <a:cubicBezTo>
                    <a:pt x="73241" y="19299"/>
                    <a:pt x="72398" y="19762"/>
                    <a:pt x="71668" y="20446"/>
                  </a:cubicBezTo>
                  <a:cubicBezTo>
                    <a:pt x="70885" y="21184"/>
                    <a:pt x="70734" y="21802"/>
                    <a:pt x="71150" y="22815"/>
                  </a:cubicBezTo>
                  <a:cubicBezTo>
                    <a:pt x="71388" y="23393"/>
                    <a:pt x="71665" y="23951"/>
                    <a:pt x="71897" y="24529"/>
                  </a:cubicBezTo>
                  <a:cubicBezTo>
                    <a:pt x="72265" y="25419"/>
                    <a:pt x="72576" y="26262"/>
                    <a:pt x="72122" y="27293"/>
                  </a:cubicBezTo>
                  <a:cubicBezTo>
                    <a:pt x="71645" y="28374"/>
                    <a:pt x="72489" y="29548"/>
                    <a:pt x="73708" y="29759"/>
                  </a:cubicBezTo>
                  <a:cubicBezTo>
                    <a:pt x="73910" y="29793"/>
                    <a:pt x="74107" y="29809"/>
                    <a:pt x="74300" y="29809"/>
                  </a:cubicBezTo>
                  <a:cubicBezTo>
                    <a:pt x="75209" y="29809"/>
                    <a:pt x="76031" y="29455"/>
                    <a:pt x="76847" y="29016"/>
                  </a:cubicBezTo>
                  <a:cubicBezTo>
                    <a:pt x="77297" y="28774"/>
                    <a:pt x="77838" y="28589"/>
                    <a:pt x="78332" y="28589"/>
                  </a:cubicBezTo>
                  <a:cubicBezTo>
                    <a:pt x="78919" y="28589"/>
                    <a:pt x="79460" y="28497"/>
                    <a:pt x="79978" y="28292"/>
                  </a:cubicBezTo>
                  <a:cubicBezTo>
                    <a:pt x="80152" y="28227"/>
                    <a:pt x="80318" y="28145"/>
                    <a:pt x="80487" y="28054"/>
                  </a:cubicBezTo>
                  <a:cubicBezTo>
                    <a:pt x="81179" y="27669"/>
                    <a:pt x="81440" y="27119"/>
                    <a:pt x="81243" y="26354"/>
                  </a:cubicBezTo>
                  <a:cubicBezTo>
                    <a:pt x="81156" y="26018"/>
                    <a:pt x="80991" y="25703"/>
                    <a:pt x="80872" y="25377"/>
                  </a:cubicBezTo>
                  <a:cubicBezTo>
                    <a:pt x="80734" y="24992"/>
                    <a:pt x="80606" y="24602"/>
                    <a:pt x="80514" y="24337"/>
                  </a:cubicBezTo>
                  <a:cubicBezTo>
                    <a:pt x="81004" y="24030"/>
                    <a:pt x="81518" y="23864"/>
                    <a:pt x="81747" y="23517"/>
                  </a:cubicBezTo>
                  <a:cubicBezTo>
                    <a:pt x="81976" y="23163"/>
                    <a:pt x="81921" y="22627"/>
                    <a:pt x="81982" y="22229"/>
                  </a:cubicBezTo>
                  <a:cubicBezTo>
                    <a:pt x="83237" y="22535"/>
                    <a:pt x="84544" y="22852"/>
                    <a:pt x="85937" y="23191"/>
                  </a:cubicBezTo>
                  <a:cubicBezTo>
                    <a:pt x="85817" y="24506"/>
                    <a:pt x="85689" y="25900"/>
                    <a:pt x="85565" y="27266"/>
                  </a:cubicBezTo>
                  <a:cubicBezTo>
                    <a:pt x="85217" y="27362"/>
                    <a:pt x="84919" y="27408"/>
                    <a:pt x="84653" y="27518"/>
                  </a:cubicBezTo>
                  <a:cubicBezTo>
                    <a:pt x="83226" y="28098"/>
                    <a:pt x="81803" y="28682"/>
                    <a:pt x="80381" y="29268"/>
                  </a:cubicBezTo>
                  <a:cubicBezTo>
                    <a:pt x="79298" y="29714"/>
                    <a:pt x="78218" y="30162"/>
                    <a:pt x="77141" y="30616"/>
                  </a:cubicBezTo>
                  <a:cubicBezTo>
                    <a:pt x="76811" y="30753"/>
                    <a:pt x="76454" y="30965"/>
                    <a:pt x="76252" y="31244"/>
                  </a:cubicBezTo>
                  <a:cubicBezTo>
                    <a:pt x="75972" y="31634"/>
                    <a:pt x="75619" y="31685"/>
                    <a:pt x="75215" y="31730"/>
                  </a:cubicBezTo>
                  <a:cubicBezTo>
                    <a:pt x="74514" y="31807"/>
                    <a:pt x="73974" y="32120"/>
                    <a:pt x="73675" y="32802"/>
                  </a:cubicBezTo>
                  <a:cubicBezTo>
                    <a:pt x="73387" y="33467"/>
                    <a:pt x="73212" y="34279"/>
                    <a:pt x="72718" y="34727"/>
                  </a:cubicBezTo>
                  <a:cubicBezTo>
                    <a:pt x="72213" y="35181"/>
                    <a:pt x="71370" y="35241"/>
                    <a:pt x="70692" y="35520"/>
                  </a:cubicBezTo>
                  <a:cubicBezTo>
                    <a:pt x="70516" y="35593"/>
                    <a:pt x="70354" y="35624"/>
                    <a:pt x="70192" y="35624"/>
                  </a:cubicBezTo>
                  <a:cubicBezTo>
                    <a:pt x="70016" y="35624"/>
                    <a:pt x="69840" y="35587"/>
                    <a:pt x="69647" y="35526"/>
                  </a:cubicBezTo>
                  <a:cubicBezTo>
                    <a:pt x="67501" y="34842"/>
                    <a:pt x="65379" y="34031"/>
                    <a:pt x="63180" y="33587"/>
                  </a:cubicBezTo>
                  <a:cubicBezTo>
                    <a:pt x="61058" y="33155"/>
                    <a:pt x="58862" y="33023"/>
                    <a:pt x="56685" y="32917"/>
                  </a:cubicBezTo>
                  <a:cubicBezTo>
                    <a:pt x="54644" y="32819"/>
                    <a:pt x="52602" y="32730"/>
                    <a:pt x="50561" y="32730"/>
                  </a:cubicBezTo>
                  <a:cubicBezTo>
                    <a:pt x="48045" y="32730"/>
                    <a:pt x="45531" y="32865"/>
                    <a:pt x="43026" y="33279"/>
                  </a:cubicBezTo>
                  <a:cubicBezTo>
                    <a:pt x="41289" y="33568"/>
                    <a:pt x="39583" y="33981"/>
                    <a:pt x="37988" y="34746"/>
                  </a:cubicBezTo>
                  <a:cubicBezTo>
                    <a:pt x="36985" y="35227"/>
                    <a:pt x="36000" y="35745"/>
                    <a:pt x="35083" y="36208"/>
                  </a:cubicBezTo>
                  <a:cubicBezTo>
                    <a:pt x="34431" y="34733"/>
                    <a:pt x="33827" y="33243"/>
                    <a:pt x="33125" y="31799"/>
                  </a:cubicBezTo>
                  <a:cubicBezTo>
                    <a:pt x="32851" y="31226"/>
                    <a:pt x="32392" y="30736"/>
                    <a:pt x="31974" y="30241"/>
                  </a:cubicBezTo>
                  <a:cubicBezTo>
                    <a:pt x="31879" y="30130"/>
                    <a:pt x="31644" y="30135"/>
                    <a:pt x="31467" y="30094"/>
                  </a:cubicBezTo>
                  <a:lnTo>
                    <a:pt x="31467" y="30094"/>
                  </a:lnTo>
                  <a:cubicBezTo>
                    <a:pt x="31549" y="30296"/>
                    <a:pt x="31604" y="30511"/>
                    <a:pt x="31728" y="30685"/>
                  </a:cubicBezTo>
                  <a:cubicBezTo>
                    <a:pt x="31970" y="31024"/>
                    <a:pt x="32346" y="31300"/>
                    <a:pt x="32502" y="31670"/>
                  </a:cubicBezTo>
                  <a:cubicBezTo>
                    <a:pt x="33075" y="33037"/>
                    <a:pt x="33716" y="34394"/>
                    <a:pt x="34069" y="35823"/>
                  </a:cubicBezTo>
                  <a:cubicBezTo>
                    <a:pt x="34670" y="38239"/>
                    <a:pt x="35096" y="40663"/>
                    <a:pt x="33621" y="43033"/>
                  </a:cubicBezTo>
                  <a:cubicBezTo>
                    <a:pt x="33093" y="43881"/>
                    <a:pt x="32653" y="44752"/>
                    <a:pt x="31814" y="45311"/>
                  </a:cubicBezTo>
                  <a:cubicBezTo>
                    <a:pt x="29840" y="46640"/>
                    <a:pt x="27736" y="47695"/>
                    <a:pt x="25357" y="48107"/>
                  </a:cubicBezTo>
                  <a:cubicBezTo>
                    <a:pt x="24638" y="48231"/>
                    <a:pt x="23923" y="48391"/>
                    <a:pt x="23208" y="48551"/>
                  </a:cubicBezTo>
                  <a:cubicBezTo>
                    <a:pt x="22955" y="48606"/>
                    <a:pt x="22644" y="48685"/>
                    <a:pt x="22836" y="49047"/>
                  </a:cubicBezTo>
                  <a:cubicBezTo>
                    <a:pt x="23281" y="49876"/>
                    <a:pt x="24794" y="52375"/>
                    <a:pt x="24661" y="52425"/>
                  </a:cubicBezTo>
                  <a:cubicBezTo>
                    <a:pt x="24716" y="52567"/>
                    <a:pt x="24756" y="52668"/>
                    <a:pt x="24771" y="52704"/>
                  </a:cubicBezTo>
                  <a:cubicBezTo>
                    <a:pt x="23779" y="52603"/>
                    <a:pt x="22798" y="52508"/>
                    <a:pt x="21822" y="52402"/>
                  </a:cubicBezTo>
                  <a:cubicBezTo>
                    <a:pt x="21660" y="52382"/>
                    <a:pt x="21502" y="52331"/>
                    <a:pt x="21359" y="52251"/>
                  </a:cubicBezTo>
                  <a:cubicBezTo>
                    <a:pt x="20754" y="51940"/>
                    <a:pt x="20167" y="51591"/>
                    <a:pt x="19558" y="51289"/>
                  </a:cubicBezTo>
                  <a:cubicBezTo>
                    <a:pt x="18816" y="50926"/>
                    <a:pt x="17995" y="51014"/>
                    <a:pt x="17211" y="50899"/>
                  </a:cubicBezTo>
                  <a:cubicBezTo>
                    <a:pt x="17183" y="50894"/>
                    <a:pt x="17153" y="50891"/>
                    <a:pt x="17125" y="50890"/>
                  </a:cubicBezTo>
                  <a:cubicBezTo>
                    <a:pt x="17026" y="50878"/>
                    <a:pt x="16931" y="50873"/>
                    <a:pt x="16839" y="50873"/>
                  </a:cubicBezTo>
                  <a:cubicBezTo>
                    <a:pt x="16241" y="50873"/>
                    <a:pt x="15776" y="51111"/>
                    <a:pt x="15387" y="51504"/>
                  </a:cubicBezTo>
                  <a:cubicBezTo>
                    <a:pt x="14397" y="52512"/>
                    <a:pt x="13714" y="53723"/>
                    <a:pt x="13444" y="55129"/>
                  </a:cubicBezTo>
                  <a:cubicBezTo>
                    <a:pt x="13173" y="56513"/>
                    <a:pt x="13141" y="57861"/>
                    <a:pt x="14154" y="59026"/>
                  </a:cubicBezTo>
                  <a:cubicBezTo>
                    <a:pt x="14232" y="59117"/>
                    <a:pt x="14227" y="59338"/>
                    <a:pt x="14186" y="59475"/>
                  </a:cubicBezTo>
                  <a:cubicBezTo>
                    <a:pt x="13966" y="60286"/>
                    <a:pt x="13806" y="61130"/>
                    <a:pt x="13476" y="61895"/>
                  </a:cubicBezTo>
                  <a:cubicBezTo>
                    <a:pt x="12197" y="64870"/>
                    <a:pt x="11389" y="67991"/>
                    <a:pt x="10432" y="71067"/>
                  </a:cubicBezTo>
                  <a:cubicBezTo>
                    <a:pt x="10239" y="71690"/>
                    <a:pt x="10299" y="72245"/>
                    <a:pt x="10712" y="72699"/>
                  </a:cubicBezTo>
                  <a:cubicBezTo>
                    <a:pt x="10981" y="73001"/>
                    <a:pt x="10913" y="73217"/>
                    <a:pt x="10798" y="73519"/>
                  </a:cubicBezTo>
                  <a:cubicBezTo>
                    <a:pt x="9611" y="76595"/>
                    <a:pt x="8415" y="79666"/>
                    <a:pt x="7260" y="82755"/>
                  </a:cubicBezTo>
                  <a:cubicBezTo>
                    <a:pt x="5931" y="86320"/>
                    <a:pt x="4647" y="89909"/>
                    <a:pt x="3332" y="93485"/>
                  </a:cubicBezTo>
                  <a:cubicBezTo>
                    <a:pt x="2585" y="95529"/>
                    <a:pt x="1801" y="97565"/>
                    <a:pt x="1063" y="99614"/>
                  </a:cubicBezTo>
                  <a:cubicBezTo>
                    <a:pt x="728" y="100539"/>
                    <a:pt x="376" y="101506"/>
                    <a:pt x="1315" y="102216"/>
                  </a:cubicBezTo>
                  <a:cubicBezTo>
                    <a:pt x="1178" y="102427"/>
                    <a:pt x="1035" y="102570"/>
                    <a:pt x="976" y="102740"/>
                  </a:cubicBezTo>
                  <a:cubicBezTo>
                    <a:pt x="738" y="103371"/>
                    <a:pt x="518" y="104013"/>
                    <a:pt x="307" y="104660"/>
                  </a:cubicBezTo>
                  <a:cubicBezTo>
                    <a:pt x="0" y="105590"/>
                    <a:pt x="105" y="105828"/>
                    <a:pt x="884" y="106424"/>
                  </a:cubicBezTo>
                  <a:cubicBezTo>
                    <a:pt x="2219" y="107437"/>
                    <a:pt x="3736" y="108066"/>
                    <a:pt x="5293" y="108615"/>
                  </a:cubicBezTo>
                  <a:cubicBezTo>
                    <a:pt x="7016" y="109225"/>
                    <a:pt x="8722" y="109881"/>
                    <a:pt x="10449" y="110485"/>
                  </a:cubicBezTo>
                  <a:cubicBezTo>
                    <a:pt x="10672" y="110563"/>
                    <a:pt x="10933" y="110675"/>
                    <a:pt x="11171" y="110675"/>
                  </a:cubicBezTo>
                  <a:cubicBezTo>
                    <a:pt x="11356" y="110675"/>
                    <a:pt x="11527" y="110607"/>
                    <a:pt x="11655" y="110403"/>
                  </a:cubicBezTo>
                  <a:cubicBezTo>
                    <a:pt x="11989" y="109876"/>
                    <a:pt x="11536" y="109454"/>
                    <a:pt x="11211" y="109111"/>
                  </a:cubicBezTo>
                  <a:cubicBezTo>
                    <a:pt x="10239" y="108092"/>
                    <a:pt x="9221" y="107116"/>
                    <a:pt x="8232" y="106108"/>
                  </a:cubicBezTo>
                  <a:cubicBezTo>
                    <a:pt x="7700" y="105572"/>
                    <a:pt x="7195" y="105008"/>
                    <a:pt x="6600" y="104375"/>
                  </a:cubicBezTo>
                  <a:lnTo>
                    <a:pt x="6600" y="104375"/>
                  </a:lnTo>
                  <a:cubicBezTo>
                    <a:pt x="7173" y="104449"/>
                    <a:pt x="7586" y="104545"/>
                    <a:pt x="7998" y="104545"/>
                  </a:cubicBezTo>
                  <a:cubicBezTo>
                    <a:pt x="8516" y="104541"/>
                    <a:pt x="8635" y="104302"/>
                    <a:pt x="8480" y="103880"/>
                  </a:cubicBezTo>
                  <a:cubicBezTo>
                    <a:pt x="8772" y="103532"/>
                    <a:pt x="9094" y="103243"/>
                    <a:pt x="9296" y="102890"/>
                  </a:cubicBezTo>
                  <a:cubicBezTo>
                    <a:pt x="9882" y="101873"/>
                    <a:pt x="10459" y="100851"/>
                    <a:pt x="10959" y="99791"/>
                  </a:cubicBezTo>
                  <a:cubicBezTo>
                    <a:pt x="12188" y="97193"/>
                    <a:pt x="13370" y="94576"/>
                    <a:pt x="14567" y="91963"/>
                  </a:cubicBezTo>
                  <a:cubicBezTo>
                    <a:pt x="15520" y="89883"/>
                    <a:pt x="16450" y="87792"/>
                    <a:pt x="17431" y="85725"/>
                  </a:cubicBezTo>
                  <a:cubicBezTo>
                    <a:pt x="17994" y="84547"/>
                    <a:pt x="18632" y="83402"/>
                    <a:pt x="19237" y="82241"/>
                  </a:cubicBezTo>
                  <a:cubicBezTo>
                    <a:pt x="19279" y="82260"/>
                    <a:pt x="19325" y="82274"/>
                    <a:pt x="19365" y="82287"/>
                  </a:cubicBezTo>
                  <a:cubicBezTo>
                    <a:pt x="19278" y="83722"/>
                    <a:pt x="19164" y="85161"/>
                    <a:pt x="19100" y="86596"/>
                  </a:cubicBezTo>
                  <a:cubicBezTo>
                    <a:pt x="18911" y="90570"/>
                    <a:pt x="18696" y="94540"/>
                    <a:pt x="18581" y="98514"/>
                  </a:cubicBezTo>
                  <a:cubicBezTo>
                    <a:pt x="18503" y="101149"/>
                    <a:pt x="18577" y="103789"/>
                    <a:pt x="18568" y="106429"/>
                  </a:cubicBezTo>
                  <a:cubicBezTo>
                    <a:pt x="18568" y="107126"/>
                    <a:pt x="18642" y="107250"/>
                    <a:pt x="19237" y="107328"/>
                  </a:cubicBezTo>
                  <a:cubicBezTo>
                    <a:pt x="19237" y="107978"/>
                    <a:pt x="19228" y="108615"/>
                    <a:pt x="19241" y="109253"/>
                  </a:cubicBezTo>
                  <a:cubicBezTo>
                    <a:pt x="19251" y="109867"/>
                    <a:pt x="19535" y="110334"/>
                    <a:pt x="20140" y="110485"/>
                  </a:cubicBezTo>
                  <a:cubicBezTo>
                    <a:pt x="20714" y="110631"/>
                    <a:pt x="21317" y="110780"/>
                    <a:pt x="21902" y="110780"/>
                  </a:cubicBezTo>
                  <a:cubicBezTo>
                    <a:pt x="21943" y="110780"/>
                    <a:pt x="21984" y="110780"/>
                    <a:pt x="22024" y="110778"/>
                  </a:cubicBezTo>
                  <a:cubicBezTo>
                    <a:pt x="23688" y="110733"/>
                    <a:pt x="25352" y="110614"/>
                    <a:pt x="27016" y="110471"/>
                  </a:cubicBezTo>
                  <a:cubicBezTo>
                    <a:pt x="28694" y="110330"/>
                    <a:pt x="30366" y="110137"/>
                    <a:pt x="32039" y="109949"/>
                  </a:cubicBezTo>
                  <a:cubicBezTo>
                    <a:pt x="32643" y="109880"/>
                    <a:pt x="33190" y="109697"/>
                    <a:pt x="33268" y="109005"/>
                  </a:cubicBezTo>
                  <a:cubicBezTo>
                    <a:pt x="35417" y="109106"/>
                    <a:pt x="37521" y="109215"/>
                    <a:pt x="39625" y="109307"/>
                  </a:cubicBezTo>
                  <a:cubicBezTo>
                    <a:pt x="45538" y="109560"/>
                    <a:pt x="51451" y="109789"/>
                    <a:pt x="57362" y="110064"/>
                  </a:cubicBezTo>
                  <a:cubicBezTo>
                    <a:pt x="60017" y="110183"/>
                    <a:pt x="62661" y="110444"/>
                    <a:pt x="65314" y="110550"/>
                  </a:cubicBezTo>
                  <a:cubicBezTo>
                    <a:pt x="67272" y="110626"/>
                    <a:pt x="69234" y="110706"/>
                    <a:pt x="71194" y="110706"/>
                  </a:cubicBezTo>
                  <a:cubicBezTo>
                    <a:pt x="71961" y="110706"/>
                    <a:pt x="72727" y="110694"/>
                    <a:pt x="73492" y="110664"/>
                  </a:cubicBezTo>
                  <a:cubicBezTo>
                    <a:pt x="77992" y="110485"/>
                    <a:pt x="82485" y="110096"/>
                    <a:pt x="86985" y="109867"/>
                  </a:cubicBezTo>
                  <a:cubicBezTo>
                    <a:pt x="91615" y="109633"/>
                    <a:pt x="96249" y="109486"/>
                    <a:pt x="100879" y="109293"/>
                  </a:cubicBezTo>
                  <a:cubicBezTo>
                    <a:pt x="102946" y="109211"/>
                    <a:pt x="109711" y="108748"/>
                    <a:pt x="110320" y="108624"/>
                  </a:cubicBezTo>
                  <a:lnTo>
                    <a:pt x="110320" y="107744"/>
                  </a:lnTo>
                  <a:cubicBezTo>
                    <a:pt x="110312" y="107746"/>
                    <a:pt x="110305" y="107747"/>
                    <a:pt x="110299" y="107747"/>
                  </a:cubicBezTo>
                  <a:cubicBezTo>
                    <a:pt x="110136" y="107747"/>
                    <a:pt x="110238" y="107330"/>
                    <a:pt x="110238" y="106956"/>
                  </a:cubicBezTo>
                  <a:cubicBezTo>
                    <a:pt x="110237" y="104828"/>
                    <a:pt x="110233" y="102702"/>
                    <a:pt x="110229" y="100580"/>
                  </a:cubicBezTo>
                  <a:cubicBezTo>
                    <a:pt x="110210" y="94237"/>
                    <a:pt x="110183" y="87893"/>
                    <a:pt x="110178" y="81549"/>
                  </a:cubicBezTo>
                  <a:cubicBezTo>
                    <a:pt x="110174" y="77663"/>
                    <a:pt x="110210" y="73780"/>
                    <a:pt x="110233" y="69893"/>
                  </a:cubicBezTo>
                  <a:cubicBezTo>
                    <a:pt x="110238" y="69495"/>
                    <a:pt x="110288" y="69092"/>
                    <a:pt x="110320" y="68693"/>
                  </a:cubicBezTo>
                  <a:lnTo>
                    <a:pt x="110320" y="61542"/>
                  </a:lnTo>
                  <a:cubicBezTo>
                    <a:pt x="110279" y="61340"/>
                    <a:pt x="110210" y="61139"/>
                    <a:pt x="110210" y="60937"/>
                  </a:cubicBezTo>
                  <a:cubicBezTo>
                    <a:pt x="110200" y="53732"/>
                    <a:pt x="110201" y="46526"/>
                    <a:pt x="110216" y="39321"/>
                  </a:cubicBezTo>
                  <a:cubicBezTo>
                    <a:pt x="110220" y="38761"/>
                    <a:pt x="110087" y="38496"/>
                    <a:pt x="109509" y="38313"/>
                  </a:cubicBezTo>
                  <a:cubicBezTo>
                    <a:pt x="108396" y="37960"/>
                    <a:pt x="107208" y="37593"/>
                    <a:pt x="107236" y="36048"/>
                  </a:cubicBezTo>
                  <a:cubicBezTo>
                    <a:pt x="107232" y="35936"/>
                    <a:pt x="107196" y="35827"/>
                    <a:pt x="107130" y="35736"/>
                  </a:cubicBezTo>
                  <a:cubicBezTo>
                    <a:pt x="106503" y="34842"/>
                    <a:pt x="105921" y="33912"/>
                    <a:pt x="105215" y="33083"/>
                  </a:cubicBezTo>
                  <a:cubicBezTo>
                    <a:pt x="104789" y="32579"/>
                    <a:pt x="104078" y="32299"/>
                    <a:pt x="104156" y="31470"/>
                  </a:cubicBezTo>
                  <a:cubicBezTo>
                    <a:pt x="104160" y="31424"/>
                    <a:pt x="104110" y="31373"/>
                    <a:pt x="104092" y="31323"/>
                  </a:cubicBezTo>
                  <a:cubicBezTo>
                    <a:pt x="103400" y="29411"/>
                    <a:pt x="101855" y="28321"/>
                    <a:pt x="100091" y="27743"/>
                  </a:cubicBezTo>
                  <a:cubicBezTo>
                    <a:pt x="97927" y="27042"/>
                    <a:pt x="95649" y="26684"/>
                    <a:pt x="93436" y="26184"/>
                  </a:cubicBezTo>
                  <a:cubicBezTo>
                    <a:pt x="93203" y="24912"/>
                    <a:pt x="92958" y="23586"/>
                    <a:pt x="92702" y="22206"/>
                  </a:cubicBezTo>
                  <a:lnTo>
                    <a:pt x="92702" y="22206"/>
                  </a:lnTo>
                  <a:cubicBezTo>
                    <a:pt x="92766" y="22208"/>
                    <a:pt x="92830" y="22209"/>
                    <a:pt x="92893" y="22209"/>
                  </a:cubicBezTo>
                  <a:cubicBezTo>
                    <a:pt x="94807" y="22209"/>
                    <a:pt x="96418" y="21415"/>
                    <a:pt x="97900" y="20222"/>
                  </a:cubicBezTo>
                  <a:cubicBezTo>
                    <a:pt x="98110" y="20740"/>
                    <a:pt x="98263" y="21171"/>
                    <a:pt x="98455" y="21583"/>
                  </a:cubicBezTo>
                  <a:cubicBezTo>
                    <a:pt x="99018" y="22797"/>
                    <a:pt x="99929" y="23431"/>
                    <a:pt x="101172" y="23431"/>
                  </a:cubicBezTo>
                  <a:cubicBezTo>
                    <a:pt x="101323" y="23431"/>
                    <a:pt x="101479" y="23421"/>
                    <a:pt x="101640" y="23403"/>
                  </a:cubicBezTo>
                  <a:cubicBezTo>
                    <a:pt x="101946" y="23366"/>
                    <a:pt x="102242" y="23342"/>
                    <a:pt x="102527" y="23342"/>
                  </a:cubicBezTo>
                  <a:cubicBezTo>
                    <a:pt x="103506" y="23342"/>
                    <a:pt x="104346" y="23630"/>
                    <a:pt x="104936" y="24713"/>
                  </a:cubicBezTo>
                  <a:cubicBezTo>
                    <a:pt x="105263" y="25316"/>
                    <a:pt x="105908" y="25640"/>
                    <a:pt x="106634" y="25640"/>
                  </a:cubicBezTo>
                  <a:cubicBezTo>
                    <a:pt x="106659" y="25640"/>
                    <a:pt x="106684" y="25640"/>
                    <a:pt x="106709" y="25639"/>
                  </a:cubicBezTo>
                  <a:cubicBezTo>
                    <a:pt x="108011" y="25597"/>
                    <a:pt x="108960" y="24915"/>
                    <a:pt x="109656" y="23879"/>
                  </a:cubicBezTo>
                  <a:cubicBezTo>
                    <a:pt x="110079" y="23247"/>
                    <a:pt x="110110" y="22540"/>
                    <a:pt x="109785" y="21830"/>
                  </a:cubicBezTo>
                  <a:cubicBezTo>
                    <a:pt x="109377" y="20941"/>
                    <a:pt x="108832" y="20161"/>
                    <a:pt x="107878" y="19804"/>
                  </a:cubicBezTo>
                  <a:cubicBezTo>
                    <a:pt x="107071" y="19501"/>
                    <a:pt x="106760" y="18943"/>
                    <a:pt x="106659" y="18108"/>
                  </a:cubicBezTo>
                  <a:cubicBezTo>
                    <a:pt x="106462" y="16453"/>
                    <a:pt x="105472" y="15504"/>
                    <a:pt x="103808" y="15353"/>
                  </a:cubicBezTo>
                  <a:cubicBezTo>
                    <a:pt x="103462" y="15321"/>
                    <a:pt x="103114" y="15311"/>
                    <a:pt x="102764" y="15311"/>
                  </a:cubicBezTo>
                  <a:cubicBezTo>
                    <a:pt x="102214" y="15311"/>
                    <a:pt x="101661" y="15335"/>
                    <a:pt x="101109" y="15335"/>
                  </a:cubicBezTo>
                  <a:cubicBezTo>
                    <a:pt x="101109" y="15312"/>
                    <a:pt x="101099" y="15275"/>
                    <a:pt x="101113" y="15243"/>
                  </a:cubicBezTo>
                  <a:cubicBezTo>
                    <a:pt x="101727" y="13809"/>
                    <a:pt x="101718" y="12411"/>
                    <a:pt x="100842" y="11068"/>
                  </a:cubicBezTo>
                  <a:cubicBezTo>
                    <a:pt x="100783" y="10976"/>
                    <a:pt x="100779" y="10830"/>
                    <a:pt x="100796" y="10715"/>
                  </a:cubicBezTo>
                  <a:cubicBezTo>
                    <a:pt x="101149" y="8070"/>
                    <a:pt x="100114" y="5820"/>
                    <a:pt x="98547" y="3858"/>
                  </a:cubicBezTo>
                  <a:cubicBezTo>
                    <a:pt x="97043" y="1974"/>
                    <a:pt x="94921" y="907"/>
                    <a:pt x="92583" y="356"/>
                  </a:cubicBezTo>
                  <a:cubicBezTo>
                    <a:pt x="91535" y="110"/>
                    <a:pt x="90485" y="1"/>
                    <a:pt x="8943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5" name="Google Shape;641;p26">
              <a:extLst>
                <a:ext uri="{FF2B5EF4-FFF2-40B4-BE49-F238E27FC236}">
                  <a16:creationId xmlns:a16="http://schemas.microsoft.com/office/drawing/2014/main" id="{25487143-2F4E-4CB5-964F-2E7FEB469050}"/>
                </a:ext>
              </a:extLst>
            </p:cNvPr>
            <p:cNvSpPr/>
            <p:nvPr/>
          </p:nvSpPr>
          <p:spPr>
            <a:xfrm>
              <a:off x="3840950" y="636525"/>
              <a:ext cx="223925" cy="170950"/>
            </a:xfrm>
            <a:custGeom>
              <a:avLst/>
              <a:gdLst/>
              <a:ahLst/>
              <a:cxnLst/>
              <a:rect l="l" t="t" r="r" b="b"/>
              <a:pathLst>
                <a:path w="8957" h="6838" extrusionOk="0">
                  <a:moveTo>
                    <a:pt x="997" y="1"/>
                  </a:moveTo>
                  <a:cubicBezTo>
                    <a:pt x="528" y="1"/>
                    <a:pt x="205" y="269"/>
                    <a:pt x="0" y="805"/>
                  </a:cubicBezTo>
                  <a:cubicBezTo>
                    <a:pt x="472" y="861"/>
                    <a:pt x="962" y="878"/>
                    <a:pt x="1439" y="979"/>
                  </a:cubicBezTo>
                  <a:cubicBezTo>
                    <a:pt x="1921" y="1084"/>
                    <a:pt x="2375" y="1309"/>
                    <a:pt x="2855" y="1410"/>
                  </a:cubicBezTo>
                  <a:cubicBezTo>
                    <a:pt x="3882" y="1625"/>
                    <a:pt x="4487" y="2253"/>
                    <a:pt x="4942" y="3179"/>
                  </a:cubicBezTo>
                  <a:cubicBezTo>
                    <a:pt x="5184" y="3679"/>
                    <a:pt x="5652" y="4078"/>
                    <a:pt x="6050" y="4495"/>
                  </a:cubicBezTo>
                  <a:cubicBezTo>
                    <a:pt x="6912" y="5403"/>
                    <a:pt x="8444" y="5466"/>
                    <a:pt x="8957" y="6837"/>
                  </a:cubicBezTo>
                  <a:cubicBezTo>
                    <a:pt x="8892" y="5865"/>
                    <a:pt x="8393" y="5068"/>
                    <a:pt x="7476" y="4687"/>
                  </a:cubicBezTo>
                  <a:cubicBezTo>
                    <a:pt x="6362" y="4225"/>
                    <a:pt x="5849" y="3450"/>
                    <a:pt x="5733" y="2267"/>
                  </a:cubicBezTo>
                  <a:cubicBezTo>
                    <a:pt x="5619" y="1089"/>
                    <a:pt x="4978" y="479"/>
                    <a:pt x="3791" y="291"/>
                  </a:cubicBezTo>
                  <a:cubicBezTo>
                    <a:pt x="3249" y="209"/>
                    <a:pt x="2700" y="214"/>
                    <a:pt x="2149" y="172"/>
                  </a:cubicBezTo>
                  <a:cubicBezTo>
                    <a:pt x="1953" y="154"/>
                    <a:pt x="1742" y="163"/>
                    <a:pt x="1558" y="104"/>
                  </a:cubicBezTo>
                  <a:cubicBezTo>
                    <a:pt x="1351" y="35"/>
                    <a:pt x="1165" y="1"/>
                    <a:pt x="997"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6" name="Google Shape;642;p26">
              <a:extLst>
                <a:ext uri="{FF2B5EF4-FFF2-40B4-BE49-F238E27FC236}">
                  <a16:creationId xmlns:a16="http://schemas.microsoft.com/office/drawing/2014/main" id="{2A563053-B5FB-4878-881D-732424FB7D8A}"/>
                </a:ext>
              </a:extLst>
            </p:cNvPr>
            <p:cNvSpPr/>
            <p:nvPr/>
          </p:nvSpPr>
          <p:spPr>
            <a:xfrm>
              <a:off x="3818275" y="670325"/>
              <a:ext cx="235800" cy="185550"/>
            </a:xfrm>
            <a:custGeom>
              <a:avLst/>
              <a:gdLst/>
              <a:ahLst/>
              <a:cxnLst/>
              <a:rect l="l" t="t" r="r" b="b"/>
              <a:pathLst>
                <a:path w="9432" h="7422" extrusionOk="0">
                  <a:moveTo>
                    <a:pt x="1196" y="1"/>
                  </a:moveTo>
                  <a:cubicBezTo>
                    <a:pt x="953" y="1"/>
                    <a:pt x="726" y="81"/>
                    <a:pt x="568" y="347"/>
                  </a:cubicBezTo>
                  <a:cubicBezTo>
                    <a:pt x="13" y="1287"/>
                    <a:pt x="0" y="1804"/>
                    <a:pt x="554" y="2323"/>
                  </a:cubicBezTo>
                  <a:cubicBezTo>
                    <a:pt x="876" y="2620"/>
                    <a:pt x="1297" y="2868"/>
                    <a:pt x="1719" y="2992"/>
                  </a:cubicBezTo>
                  <a:cubicBezTo>
                    <a:pt x="2255" y="3148"/>
                    <a:pt x="2832" y="3194"/>
                    <a:pt x="3396" y="3216"/>
                  </a:cubicBezTo>
                  <a:cubicBezTo>
                    <a:pt x="5491" y="3308"/>
                    <a:pt x="6963" y="4509"/>
                    <a:pt x="7420" y="6530"/>
                  </a:cubicBezTo>
                  <a:cubicBezTo>
                    <a:pt x="7484" y="6815"/>
                    <a:pt x="7544" y="7099"/>
                    <a:pt x="7612" y="7420"/>
                  </a:cubicBezTo>
                  <a:cubicBezTo>
                    <a:pt x="7636" y="7421"/>
                    <a:pt x="7659" y="7421"/>
                    <a:pt x="7682" y="7421"/>
                  </a:cubicBezTo>
                  <a:cubicBezTo>
                    <a:pt x="8425" y="7421"/>
                    <a:pt x="8892" y="6999"/>
                    <a:pt x="9345" y="6581"/>
                  </a:cubicBezTo>
                  <a:cubicBezTo>
                    <a:pt x="9423" y="6512"/>
                    <a:pt x="9432" y="6291"/>
                    <a:pt x="9387" y="6182"/>
                  </a:cubicBezTo>
                  <a:cubicBezTo>
                    <a:pt x="9112" y="5508"/>
                    <a:pt x="8722" y="4953"/>
                    <a:pt x="8017" y="4619"/>
                  </a:cubicBezTo>
                  <a:cubicBezTo>
                    <a:pt x="6761" y="4023"/>
                    <a:pt x="5665" y="3239"/>
                    <a:pt x="5083" y="1873"/>
                  </a:cubicBezTo>
                  <a:cubicBezTo>
                    <a:pt x="4913" y="1470"/>
                    <a:pt x="4538" y="1053"/>
                    <a:pt x="4148" y="870"/>
                  </a:cubicBezTo>
                  <a:cubicBezTo>
                    <a:pt x="3410" y="525"/>
                    <a:pt x="2599" y="319"/>
                    <a:pt x="1806" y="109"/>
                  </a:cubicBezTo>
                  <a:cubicBezTo>
                    <a:pt x="1612" y="57"/>
                    <a:pt x="1398" y="1"/>
                    <a:pt x="1196"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7" name="Google Shape;643;p26">
              <a:extLst>
                <a:ext uri="{FF2B5EF4-FFF2-40B4-BE49-F238E27FC236}">
                  <a16:creationId xmlns:a16="http://schemas.microsoft.com/office/drawing/2014/main" id="{E75776B1-7C1B-410F-971A-82D122008D81}"/>
                </a:ext>
              </a:extLst>
            </p:cNvPr>
            <p:cNvSpPr/>
            <p:nvPr/>
          </p:nvSpPr>
          <p:spPr>
            <a:xfrm>
              <a:off x="3121325" y="2915925"/>
              <a:ext cx="919450" cy="67550"/>
            </a:xfrm>
            <a:custGeom>
              <a:avLst/>
              <a:gdLst/>
              <a:ahLst/>
              <a:cxnLst/>
              <a:rect l="l" t="t" r="r" b="b"/>
              <a:pathLst>
                <a:path w="36778" h="2702" extrusionOk="0">
                  <a:moveTo>
                    <a:pt x="36127" y="0"/>
                  </a:moveTo>
                  <a:cubicBezTo>
                    <a:pt x="35830" y="0"/>
                    <a:pt x="35530" y="91"/>
                    <a:pt x="35229" y="112"/>
                  </a:cubicBezTo>
                  <a:cubicBezTo>
                    <a:pt x="32493" y="323"/>
                    <a:pt x="29756" y="593"/>
                    <a:pt x="27011" y="713"/>
                  </a:cubicBezTo>
                  <a:cubicBezTo>
                    <a:pt x="23092" y="887"/>
                    <a:pt x="19173" y="942"/>
                    <a:pt x="15250" y="1066"/>
                  </a:cubicBezTo>
                  <a:cubicBezTo>
                    <a:pt x="10762" y="1203"/>
                    <a:pt x="6275" y="1386"/>
                    <a:pt x="1787" y="1487"/>
                  </a:cubicBezTo>
                  <a:cubicBezTo>
                    <a:pt x="862" y="1510"/>
                    <a:pt x="537" y="2184"/>
                    <a:pt x="1" y="2701"/>
                  </a:cubicBezTo>
                  <a:cubicBezTo>
                    <a:pt x="12271" y="1680"/>
                    <a:pt x="24572" y="1716"/>
                    <a:pt x="36778" y="974"/>
                  </a:cubicBezTo>
                  <a:cubicBezTo>
                    <a:pt x="36750" y="814"/>
                    <a:pt x="36691" y="677"/>
                    <a:pt x="36710" y="548"/>
                  </a:cubicBezTo>
                  <a:cubicBezTo>
                    <a:pt x="36760" y="149"/>
                    <a:pt x="36485" y="21"/>
                    <a:pt x="36201" y="2"/>
                  </a:cubicBezTo>
                  <a:cubicBezTo>
                    <a:pt x="36176" y="1"/>
                    <a:pt x="36152" y="0"/>
                    <a:pt x="361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8" name="Google Shape;644;p26">
              <a:extLst>
                <a:ext uri="{FF2B5EF4-FFF2-40B4-BE49-F238E27FC236}">
                  <a16:creationId xmlns:a16="http://schemas.microsoft.com/office/drawing/2014/main" id="{0B463DCB-235E-4F51-B0A2-7480F3E46FC7}"/>
                </a:ext>
              </a:extLst>
            </p:cNvPr>
            <p:cNvSpPr/>
            <p:nvPr/>
          </p:nvSpPr>
          <p:spPr>
            <a:xfrm>
              <a:off x="3998725" y="1421775"/>
              <a:ext cx="30050" cy="153325"/>
            </a:xfrm>
            <a:custGeom>
              <a:avLst/>
              <a:gdLst/>
              <a:ahLst/>
              <a:cxnLst/>
              <a:rect l="l" t="t" r="r" b="b"/>
              <a:pathLst>
                <a:path w="1202" h="6133" extrusionOk="0">
                  <a:moveTo>
                    <a:pt x="229" y="0"/>
                  </a:moveTo>
                  <a:cubicBezTo>
                    <a:pt x="152" y="146"/>
                    <a:pt x="0" y="293"/>
                    <a:pt x="9" y="436"/>
                  </a:cubicBezTo>
                  <a:cubicBezTo>
                    <a:pt x="74" y="2058"/>
                    <a:pt x="143" y="3680"/>
                    <a:pt x="266" y="5302"/>
                  </a:cubicBezTo>
                  <a:cubicBezTo>
                    <a:pt x="289" y="5592"/>
                    <a:pt x="574" y="5857"/>
                    <a:pt x="739" y="6133"/>
                  </a:cubicBezTo>
                  <a:cubicBezTo>
                    <a:pt x="894" y="5853"/>
                    <a:pt x="1046" y="5569"/>
                    <a:pt x="1201" y="5289"/>
                  </a:cubicBezTo>
                  <a:cubicBezTo>
                    <a:pt x="1160" y="5270"/>
                    <a:pt x="1119" y="5247"/>
                    <a:pt x="1082" y="5230"/>
                  </a:cubicBezTo>
                  <a:cubicBezTo>
                    <a:pt x="989" y="4099"/>
                    <a:pt x="899" y="2970"/>
                    <a:pt x="811" y="1843"/>
                  </a:cubicBezTo>
                  <a:cubicBezTo>
                    <a:pt x="769" y="1352"/>
                    <a:pt x="761" y="852"/>
                    <a:pt x="668" y="371"/>
                  </a:cubicBezTo>
                  <a:cubicBezTo>
                    <a:pt x="641" y="225"/>
                    <a:pt x="384" y="123"/>
                    <a:pt x="22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99" name="Google Shape;645;p26">
              <a:extLst>
                <a:ext uri="{FF2B5EF4-FFF2-40B4-BE49-F238E27FC236}">
                  <a16:creationId xmlns:a16="http://schemas.microsoft.com/office/drawing/2014/main" id="{C999FD1F-EE7E-42F1-A9DB-81C2500447F2}"/>
                </a:ext>
              </a:extLst>
            </p:cNvPr>
            <p:cNvSpPr/>
            <p:nvPr/>
          </p:nvSpPr>
          <p:spPr>
            <a:xfrm>
              <a:off x="4009150" y="2472975"/>
              <a:ext cx="22025" cy="151850"/>
            </a:xfrm>
            <a:custGeom>
              <a:avLst/>
              <a:gdLst/>
              <a:ahLst/>
              <a:cxnLst/>
              <a:rect l="l" t="t" r="r" b="b"/>
              <a:pathLst>
                <a:path w="881" h="6074" extrusionOk="0">
                  <a:moveTo>
                    <a:pt x="317" y="1"/>
                  </a:moveTo>
                  <a:cubicBezTo>
                    <a:pt x="211" y="148"/>
                    <a:pt x="19" y="294"/>
                    <a:pt x="19" y="441"/>
                  </a:cubicBezTo>
                  <a:cubicBezTo>
                    <a:pt x="0" y="2012"/>
                    <a:pt x="0" y="3585"/>
                    <a:pt x="28" y="5157"/>
                  </a:cubicBezTo>
                  <a:cubicBezTo>
                    <a:pt x="32" y="5418"/>
                    <a:pt x="189" y="5685"/>
                    <a:pt x="317" y="6074"/>
                  </a:cubicBezTo>
                  <a:cubicBezTo>
                    <a:pt x="454" y="5845"/>
                    <a:pt x="537" y="5762"/>
                    <a:pt x="555" y="5670"/>
                  </a:cubicBezTo>
                  <a:cubicBezTo>
                    <a:pt x="881" y="3910"/>
                    <a:pt x="871" y="2141"/>
                    <a:pt x="656" y="372"/>
                  </a:cubicBezTo>
                  <a:cubicBezTo>
                    <a:pt x="642" y="239"/>
                    <a:pt x="436" y="125"/>
                    <a:pt x="317"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0" name="Google Shape;646;p26">
              <a:extLst>
                <a:ext uri="{FF2B5EF4-FFF2-40B4-BE49-F238E27FC236}">
                  <a16:creationId xmlns:a16="http://schemas.microsoft.com/office/drawing/2014/main" id="{2096D10B-1615-4249-9449-D05021E2EBF9}"/>
                </a:ext>
              </a:extLst>
            </p:cNvPr>
            <p:cNvSpPr/>
            <p:nvPr/>
          </p:nvSpPr>
          <p:spPr>
            <a:xfrm>
              <a:off x="4007900" y="2676350"/>
              <a:ext cx="21550" cy="113600"/>
            </a:xfrm>
            <a:custGeom>
              <a:avLst/>
              <a:gdLst/>
              <a:ahLst/>
              <a:cxnLst/>
              <a:rect l="l" t="t" r="r" b="b"/>
              <a:pathLst>
                <a:path w="862" h="4544" extrusionOk="0">
                  <a:moveTo>
                    <a:pt x="500" y="1"/>
                  </a:moveTo>
                  <a:cubicBezTo>
                    <a:pt x="385" y="226"/>
                    <a:pt x="197" y="445"/>
                    <a:pt x="179" y="679"/>
                  </a:cubicBezTo>
                  <a:cubicBezTo>
                    <a:pt x="92" y="1660"/>
                    <a:pt x="41" y="2641"/>
                    <a:pt x="10" y="3627"/>
                  </a:cubicBezTo>
                  <a:cubicBezTo>
                    <a:pt x="1" y="3916"/>
                    <a:pt x="83" y="4209"/>
                    <a:pt x="124" y="4498"/>
                  </a:cubicBezTo>
                  <a:cubicBezTo>
                    <a:pt x="197" y="4517"/>
                    <a:pt x="266" y="4530"/>
                    <a:pt x="339" y="4544"/>
                  </a:cubicBezTo>
                  <a:cubicBezTo>
                    <a:pt x="467" y="4310"/>
                    <a:pt x="683" y="4081"/>
                    <a:pt x="706" y="3838"/>
                  </a:cubicBezTo>
                  <a:cubicBezTo>
                    <a:pt x="793" y="2788"/>
                    <a:pt x="852" y="1734"/>
                    <a:pt x="862" y="684"/>
                  </a:cubicBezTo>
                  <a:cubicBezTo>
                    <a:pt x="862" y="455"/>
                    <a:pt x="624" y="230"/>
                    <a:pt x="50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1" name="Google Shape;647;p26">
              <a:extLst>
                <a:ext uri="{FF2B5EF4-FFF2-40B4-BE49-F238E27FC236}">
                  <a16:creationId xmlns:a16="http://schemas.microsoft.com/office/drawing/2014/main" id="{37985D12-0E37-4AC3-B78E-7799678D8E57}"/>
                </a:ext>
              </a:extLst>
            </p:cNvPr>
            <p:cNvSpPr/>
            <p:nvPr/>
          </p:nvSpPr>
          <p:spPr>
            <a:xfrm>
              <a:off x="4006300" y="1605325"/>
              <a:ext cx="19600" cy="96375"/>
            </a:xfrm>
            <a:custGeom>
              <a:avLst/>
              <a:gdLst/>
              <a:ahLst/>
              <a:cxnLst/>
              <a:rect l="l" t="t" r="r" b="b"/>
              <a:pathLst>
                <a:path w="784" h="3855" extrusionOk="0">
                  <a:moveTo>
                    <a:pt x="413" y="0"/>
                  </a:moveTo>
                  <a:cubicBezTo>
                    <a:pt x="297" y="147"/>
                    <a:pt x="105" y="284"/>
                    <a:pt x="82" y="440"/>
                  </a:cubicBezTo>
                  <a:cubicBezTo>
                    <a:pt x="18" y="926"/>
                    <a:pt x="23" y="1421"/>
                    <a:pt x="0" y="1912"/>
                  </a:cubicBezTo>
                  <a:lnTo>
                    <a:pt x="55" y="1912"/>
                  </a:lnTo>
                  <a:cubicBezTo>
                    <a:pt x="55" y="2369"/>
                    <a:pt x="18" y="2828"/>
                    <a:pt x="73" y="3278"/>
                  </a:cubicBezTo>
                  <a:cubicBezTo>
                    <a:pt x="100" y="3484"/>
                    <a:pt x="312" y="3663"/>
                    <a:pt x="444" y="3855"/>
                  </a:cubicBezTo>
                  <a:cubicBezTo>
                    <a:pt x="558" y="3667"/>
                    <a:pt x="770" y="3475"/>
                    <a:pt x="770" y="3286"/>
                  </a:cubicBezTo>
                  <a:cubicBezTo>
                    <a:pt x="783" y="2338"/>
                    <a:pt x="751" y="1393"/>
                    <a:pt x="701" y="445"/>
                  </a:cubicBezTo>
                  <a:cubicBezTo>
                    <a:pt x="692" y="293"/>
                    <a:pt x="513" y="147"/>
                    <a:pt x="4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2" name="Google Shape;648;p26">
              <a:extLst>
                <a:ext uri="{FF2B5EF4-FFF2-40B4-BE49-F238E27FC236}">
                  <a16:creationId xmlns:a16="http://schemas.microsoft.com/office/drawing/2014/main" id="{6EEC93F3-8E9B-4258-9CC0-B7458FC9E8D6}"/>
                </a:ext>
              </a:extLst>
            </p:cNvPr>
            <p:cNvSpPr/>
            <p:nvPr/>
          </p:nvSpPr>
          <p:spPr>
            <a:xfrm>
              <a:off x="3963750" y="1551100"/>
              <a:ext cx="38325" cy="91025"/>
            </a:xfrm>
            <a:custGeom>
              <a:avLst/>
              <a:gdLst/>
              <a:ahLst/>
              <a:cxnLst/>
              <a:rect l="l" t="t" r="r" b="b"/>
              <a:pathLst>
                <a:path w="1533" h="3641" extrusionOk="0">
                  <a:moveTo>
                    <a:pt x="1" y="1"/>
                  </a:moveTo>
                  <a:lnTo>
                    <a:pt x="1" y="1"/>
                  </a:lnTo>
                  <a:cubicBezTo>
                    <a:pt x="377" y="1175"/>
                    <a:pt x="66" y="2430"/>
                    <a:pt x="680" y="3640"/>
                  </a:cubicBezTo>
                  <a:cubicBezTo>
                    <a:pt x="1532" y="2518"/>
                    <a:pt x="1092" y="240"/>
                    <a:pt x="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3" name="Google Shape;649;p26">
              <a:extLst>
                <a:ext uri="{FF2B5EF4-FFF2-40B4-BE49-F238E27FC236}">
                  <a16:creationId xmlns:a16="http://schemas.microsoft.com/office/drawing/2014/main" id="{7354BE17-86AA-41B2-93B5-E8BC78DA8BAB}"/>
                </a:ext>
              </a:extLst>
            </p:cNvPr>
            <p:cNvSpPr/>
            <p:nvPr/>
          </p:nvSpPr>
          <p:spPr>
            <a:xfrm>
              <a:off x="3959875" y="2605200"/>
              <a:ext cx="21100" cy="92275"/>
            </a:xfrm>
            <a:custGeom>
              <a:avLst/>
              <a:gdLst/>
              <a:ahLst/>
              <a:cxnLst/>
              <a:rect l="l" t="t" r="r" b="b"/>
              <a:pathLst>
                <a:path w="844" h="3691" extrusionOk="0">
                  <a:moveTo>
                    <a:pt x="220" y="1"/>
                  </a:moveTo>
                  <a:cubicBezTo>
                    <a:pt x="152" y="170"/>
                    <a:pt x="19" y="335"/>
                    <a:pt x="15" y="510"/>
                  </a:cubicBezTo>
                  <a:cubicBezTo>
                    <a:pt x="0" y="1110"/>
                    <a:pt x="0" y="1715"/>
                    <a:pt x="46" y="2315"/>
                  </a:cubicBezTo>
                  <a:cubicBezTo>
                    <a:pt x="88" y="2773"/>
                    <a:pt x="208" y="3228"/>
                    <a:pt x="290" y="3686"/>
                  </a:cubicBezTo>
                  <a:cubicBezTo>
                    <a:pt x="372" y="3686"/>
                    <a:pt x="450" y="3686"/>
                    <a:pt x="532" y="3690"/>
                  </a:cubicBezTo>
                  <a:cubicBezTo>
                    <a:pt x="633" y="3315"/>
                    <a:pt x="808" y="2939"/>
                    <a:pt x="816" y="2559"/>
                  </a:cubicBezTo>
                  <a:cubicBezTo>
                    <a:pt x="844" y="1839"/>
                    <a:pt x="803" y="1111"/>
                    <a:pt x="725" y="390"/>
                  </a:cubicBezTo>
                  <a:cubicBezTo>
                    <a:pt x="707" y="244"/>
                    <a:pt x="395" y="129"/>
                    <a:pt x="22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4" name="Google Shape;650;p26">
              <a:extLst>
                <a:ext uri="{FF2B5EF4-FFF2-40B4-BE49-F238E27FC236}">
                  <a16:creationId xmlns:a16="http://schemas.microsoft.com/office/drawing/2014/main" id="{287A318B-9990-4B1F-891B-4CA01431E23B}"/>
                </a:ext>
              </a:extLst>
            </p:cNvPr>
            <p:cNvSpPr/>
            <p:nvPr/>
          </p:nvSpPr>
          <p:spPr>
            <a:xfrm>
              <a:off x="3802775" y="724475"/>
              <a:ext cx="180950" cy="123225"/>
            </a:xfrm>
            <a:custGeom>
              <a:avLst/>
              <a:gdLst/>
              <a:ahLst/>
              <a:cxnLst/>
              <a:rect l="l" t="t" r="r" b="b"/>
              <a:pathLst>
                <a:path w="7238" h="4929" extrusionOk="0">
                  <a:moveTo>
                    <a:pt x="184" y="0"/>
                  </a:moveTo>
                  <a:cubicBezTo>
                    <a:pt x="97" y="157"/>
                    <a:pt x="1" y="330"/>
                    <a:pt x="47" y="446"/>
                  </a:cubicBezTo>
                  <a:cubicBezTo>
                    <a:pt x="243" y="913"/>
                    <a:pt x="468" y="1376"/>
                    <a:pt x="706" y="1825"/>
                  </a:cubicBezTo>
                  <a:cubicBezTo>
                    <a:pt x="1181" y="2727"/>
                    <a:pt x="1800" y="3115"/>
                    <a:pt x="2741" y="3115"/>
                  </a:cubicBezTo>
                  <a:cubicBezTo>
                    <a:pt x="2852" y="3115"/>
                    <a:pt x="2968" y="3109"/>
                    <a:pt x="3089" y="3099"/>
                  </a:cubicBezTo>
                  <a:cubicBezTo>
                    <a:pt x="3502" y="3063"/>
                    <a:pt x="3919" y="3038"/>
                    <a:pt x="4332" y="3038"/>
                  </a:cubicBezTo>
                  <a:cubicBezTo>
                    <a:pt x="4391" y="3038"/>
                    <a:pt x="4451" y="3038"/>
                    <a:pt x="4511" y="3040"/>
                  </a:cubicBezTo>
                  <a:cubicBezTo>
                    <a:pt x="5405" y="3054"/>
                    <a:pt x="6143" y="3378"/>
                    <a:pt x="6646" y="4163"/>
                  </a:cubicBezTo>
                  <a:cubicBezTo>
                    <a:pt x="6816" y="4434"/>
                    <a:pt x="7041" y="4676"/>
                    <a:pt x="7237" y="4928"/>
                  </a:cubicBezTo>
                  <a:cubicBezTo>
                    <a:pt x="7087" y="3012"/>
                    <a:pt x="5876" y="1916"/>
                    <a:pt x="4015" y="1815"/>
                  </a:cubicBezTo>
                  <a:cubicBezTo>
                    <a:pt x="2525" y="1738"/>
                    <a:pt x="1004" y="1655"/>
                    <a:pt x="184"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5" name="Google Shape;651;p26">
              <a:extLst>
                <a:ext uri="{FF2B5EF4-FFF2-40B4-BE49-F238E27FC236}">
                  <a16:creationId xmlns:a16="http://schemas.microsoft.com/office/drawing/2014/main" id="{EB3F08D5-9842-4641-916F-80C02BFC73F8}"/>
                </a:ext>
              </a:extLst>
            </p:cNvPr>
            <p:cNvSpPr/>
            <p:nvPr/>
          </p:nvSpPr>
          <p:spPr>
            <a:xfrm>
              <a:off x="3191650" y="1845175"/>
              <a:ext cx="774550" cy="277950"/>
            </a:xfrm>
            <a:custGeom>
              <a:avLst/>
              <a:gdLst/>
              <a:ahLst/>
              <a:cxnLst/>
              <a:rect l="l" t="t" r="r" b="b"/>
              <a:pathLst>
                <a:path w="30982" h="11118" extrusionOk="0">
                  <a:moveTo>
                    <a:pt x="26817" y="749"/>
                  </a:moveTo>
                  <a:cubicBezTo>
                    <a:pt x="27839" y="749"/>
                    <a:pt x="28860" y="753"/>
                    <a:pt x="29881" y="760"/>
                  </a:cubicBezTo>
                  <a:lnTo>
                    <a:pt x="29881" y="9671"/>
                  </a:lnTo>
                  <a:cubicBezTo>
                    <a:pt x="29162" y="9635"/>
                    <a:pt x="28525" y="9616"/>
                    <a:pt x="27892" y="9566"/>
                  </a:cubicBezTo>
                  <a:cubicBezTo>
                    <a:pt x="26299" y="9441"/>
                    <a:pt x="24709" y="9388"/>
                    <a:pt x="23119" y="9388"/>
                  </a:cubicBezTo>
                  <a:cubicBezTo>
                    <a:pt x="20371" y="9388"/>
                    <a:pt x="17627" y="9546"/>
                    <a:pt x="14880" y="9767"/>
                  </a:cubicBezTo>
                  <a:cubicBezTo>
                    <a:pt x="13019" y="9913"/>
                    <a:pt x="11149" y="9932"/>
                    <a:pt x="9279" y="10014"/>
                  </a:cubicBezTo>
                  <a:cubicBezTo>
                    <a:pt x="6991" y="10118"/>
                    <a:pt x="4704" y="10221"/>
                    <a:pt x="2417" y="10321"/>
                  </a:cubicBezTo>
                  <a:cubicBezTo>
                    <a:pt x="2339" y="10325"/>
                    <a:pt x="2261" y="10326"/>
                    <a:pt x="2182" y="10326"/>
                  </a:cubicBezTo>
                  <a:cubicBezTo>
                    <a:pt x="2023" y="10326"/>
                    <a:pt x="1858" y="10321"/>
                    <a:pt x="1675" y="10321"/>
                  </a:cubicBezTo>
                  <a:cubicBezTo>
                    <a:pt x="1391" y="7287"/>
                    <a:pt x="1106" y="4285"/>
                    <a:pt x="827" y="1265"/>
                  </a:cubicBezTo>
                  <a:cubicBezTo>
                    <a:pt x="9516" y="1011"/>
                    <a:pt x="18176" y="749"/>
                    <a:pt x="26817" y="749"/>
                  </a:cubicBezTo>
                  <a:close/>
                  <a:moveTo>
                    <a:pt x="29824" y="1"/>
                  </a:moveTo>
                  <a:cubicBezTo>
                    <a:pt x="29745" y="1"/>
                    <a:pt x="29665" y="3"/>
                    <a:pt x="29589" y="3"/>
                  </a:cubicBezTo>
                  <a:cubicBezTo>
                    <a:pt x="21837" y="111"/>
                    <a:pt x="14086" y="228"/>
                    <a:pt x="6336" y="357"/>
                  </a:cubicBezTo>
                  <a:cubicBezTo>
                    <a:pt x="4723" y="385"/>
                    <a:pt x="3114" y="481"/>
                    <a:pt x="1505" y="563"/>
                  </a:cubicBezTo>
                  <a:cubicBezTo>
                    <a:pt x="1271" y="575"/>
                    <a:pt x="1013" y="703"/>
                    <a:pt x="796" y="703"/>
                  </a:cubicBezTo>
                  <a:cubicBezTo>
                    <a:pt x="749" y="703"/>
                    <a:pt x="704" y="697"/>
                    <a:pt x="661" y="682"/>
                  </a:cubicBezTo>
                  <a:cubicBezTo>
                    <a:pt x="547" y="643"/>
                    <a:pt x="459" y="625"/>
                    <a:pt x="391" y="625"/>
                  </a:cubicBezTo>
                  <a:cubicBezTo>
                    <a:pt x="150" y="625"/>
                    <a:pt x="158" y="848"/>
                    <a:pt x="143" y="1127"/>
                  </a:cubicBezTo>
                  <a:cubicBezTo>
                    <a:pt x="1" y="4271"/>
                    <a:pt x="611" y="7370"/>
                    <a:pt x="735" y="10496"/>
                  </a:cubicBezTo>
                  <a:cubicBezTo>
                    <a:pt x="743" y="10679"/>
                    <a:pt x="955" y="10967"/>
                    <a:pt x="1120" y="11005"/>
                  </a:cubicBezTo>
                  <a:cubicBezTo>
                    <a:pt x="1472" y="11085"/>
                    <a:pt x="1845" y="11117"/>
                    <a:pt x="2212" y="11117"/>
                  </a:cubicBezTo>
                  <a:cubicBezTo>
                    <a:pt x="2279" y="11117"/>
                    <a:pt x="2345" y="11116"/>
                    <a:pt x="2412" y="11114"/>
                  </a:cubicBezTo>
                  <a:cubicBezTo>
                    <a:pt x="4260" y="11054"/>
                    <a:pt x="6111" y="10967"/>
                    <a:pt x="7958" y="10898"/>
                  </a:cubicBezTo>
                  <a:cubicBezTo>
                    <a:pt x="9732" y="10835"/>
                    <a:pt x="11511" y="10797"/>
                    <a:pt x="13289" y="10715"/>
                  </a:cubicBezTo>
                  <a:cubicBezTo>
                    <a:pt x="16286" y="10574"/>
                    <a:pt x="19284" y="10317"/>
                    <a:pt x="22286" y="10266"/>
                  </a:cubicBezTo>
                  <a:cubicBezTo>
                    <a:pt x="22545" y="10262"/>
                    <a:pt x="22804" y="10260"/>
                    <a:pt x="23063" y="10260"/>
                  </a:cubicBezTo>
                  <a:cubicBezTo>
                    <a:pt x="25386" y="10260"/>
                    <a:pt x="27711" y="10414"/>
                    <a:pt x="30033" y="10473"/>
                  </a:cubicBezTo>
                  <a:cubicBezTo>
                    <a:pt x="30039" y="10473"/>
                    <a:pt x="30046" y="10473"/>
                    <a:pt x="30052" y="10473"/>
                  </a:cubicBezTo>
                  <a:cubicBezTo>
                    <a:pt x="30362" y="10473"/>
                    <a:pt x="30672" y="10371"/>
                    <a:pt x="30982" y="10321"/>
                  </a:cubicBezTo>
                  <a:cubicBezTo>
                    <a:pt x="30954" y="10258"/>
                    <a:pt x="30927" y="10198"/>
                    <a:pt x="30899" y="10138"/>
                  </a:cubicBezTo>
                  <a:cubicBezTo>
                    <a:pt x="30812" y="9923"/>
                    <a:pt x="30647" y="9703"/>
                    <a:pt x="30647" y="9487"/>
                  </a:cubicBezTo>
                  <a:cubicBezTo>
                    <a:pt x="30638" y="7892"/>
                    <a:pt x="30683" y="6297"/>
                    <a:pt x="30666" y="4702"/>
                  </a:cubicBezTo>
                  <a:cubicBezTo>
                    <a:pt x="30647" y="3250"/>
                    <a:pt x="30582" y="1797"/>
                    <a:pt x="30510" y="344"/>
                  </a:cubicBezTo>
                  <a:cubicBezTo>
                    <a:pt x="30504" y="233"/>
                    <a:pt x="30317" y="81"/>
                    <a:pt x="30184" y="41"/>
                  </a:cubicBezTo>
                  <a:cubicBezTo>
                    <a:pt x="30072" y="7"/>
                    <a:pt x="29949" y="1"/>
                    <a:pt x="2982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6" name="Google Shape;652;p26">
              <a:extLst>
                <a:ext uri="{FF2B5EF4-FFF2-40B4-BE49-F238E27FC236}">
                  <a16:creationId xmlns:a16="http://schemas.microsoft.com/office/drawing/2014/main" id="{E1FAC379-EC37-43F8-993A-24C38876CC50}"/>
                </a:ext>
              </a:extLst>
            </p:cNvPr>
            <p:cNvSpPr/>
            <p:nvPr/>
          </p:nvSpPr>
          <p:spPr>
            <a:xfrm>
              <a:off x="3212300" y="1863875"/>
              <a:ext cx="726400" cy="239450"/>
            </a:xfrm>
            <a:custGeom>
              <a:avLst/>
              <a:gdLst/>
              <a:ahLst/>
              <a:cxnLst/>
              <a:rect l="l" t="t" r="r" b="b"/>
              <a:pathLst>
                <a:path w="29056" h="9578" extrusionOk="0">
                  <a:moveTo>
                    <a:pt x="25991" y="1"/>
                  </a:moveTo>
                  <a:cubicBezTo>
                    <a:pt x="17350" y="1"/>
                    <a:pt x="8690" y="263"/>
                    <a:pt x="1" y="517"/>
                  </a:cubicBezTo>
                  <a:cubicBezTo>
                    <a:pt x="280" y="3537"/>
                    <a:pt x="565" y="6539"/>
                    <a:pt x="849" y="9573"/>
                  </a:cubicBezTo>
                  <a:cubicBezTo>
                    <a:pt x="1032" y="9573"/>
                    <a:pt x="1197" y="9578"/>
                    <a:pt x="1356" y="9578"/>
                  </a:cubicBezTo>
                  <a:cubicBezTo>
                    <a:pt x="1435" y="9578"/>
                    <a:pt x="1513" y="9577"/>
                    <a:pt x="1591" y="9573"/>
                  </a:cubicBezTo>
                  <a:cubicBezTo>
                    <a:pt x="3878" y="9469"/>
                    <a:pt x="6166" y="9367"/>
                    <a:pt x="8453" y="9267"/>
                  </a:cubicBezTo>
                  <a:cubicBezTo>
                    <a:pt x="10323" y="9184"/>
                    <a:pt x="12193" y="9166"/>
                    <a:pt x="14054" y="9019"/>
                  </a:cubicBezTo>
                  <a:cubicBezTo>
                    <a:pt x="16801" y="8798"/>
                    <a:pt x="19545" y="8640"/>
                    <a:pt x="22293" y="8640"/>
                  </a:cubicBezTo>
                  <a:cubicBezTo>
                    <a:pt x="23883" y="8640"/>
                    <a:pt x="25473" y="8693"/>
                    <a:pt x="27066" y="8818"/>
                  </a:cubicBezTo>
                  <a:cubicBezTo>
                    <a:pt x="27699" y="8868"/>
                    <a:pt x="28336" y="8887"/>
                    <a:pt x="29055" y="8923"/>
                  </a:cubicBezTo>
                  <a:lnTo>
                    <a:pt x="29055" y="12"/>
                  </a:lnTo>
                  <a:cubicBezTo>
                    <a:pt x="28034" y="5"/>
                    <a:pt x="27013" y="1"/>
                    <a:pt x="25991"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7" name="Google Shape;653;p26">
              <a:extLst>
                <a:ext uri="{FF2B5EF4-FFF2-40B4-BE49-F238E27FC236}">
                  <a16:creationId xmlns:a16="http://schemas.microsoft.com/office/drawing/2014/main" id="{DE52E780-9982-45A0-803B-408A27F7A089}"/>
                </a:ext>
              </a:extLst>
            </p:cNvPr>
            <p:cNvSpPr/>
            <p:nvPr/>
          </p:nvSpPr>
          <p:spPr>
            <a:xfrm>
              <a:off x="3636750" y="912200"/>
              <a:ext cx="293000" cy="176475"/>
            </a:xfrm>
            <a:custGeom>
              <a:avLst/>
              <a:gdLst/>
              <a:ahLst/>
              <a:cxnLst/>
              <a:rect l="l" t="t" r="r" b="b"/>
              <a:pathLst>
                <a:path w="11720" h="7059" extrusionOk="0">
                  <a:moveTo>
                    <a:pt x="1530" y="0"/>
                  </a:moveTo>
                  <a:cubicBezTo>
                    <a:pt x="1494" y="1081"/>
                    <a:pt x="554" y="1567"/>
                    <a:pt x="0" y="2301"/>
                  </a:cubicBezTo>
                  <a:lnTo>
                    <a:pt x="2182" y="2301"/>
                  </a:lnTo>
                  <a:cubicBezTo>
                    <a:pt x="2913" y="2301"/>
                    <a:pt x="3646" y="2283"/>
                    <a:pt x="4378" y="2283"/>
                  </a:cubicBezTo>
                  <a:cubicBezTo>
                    <a:pt x="4872" y="2283"/>
                    <a:pt x="5365" y="2291"/>
                    <a:pt x="5857" y="2319"/>
                  </a:cubicBezTo>
                  <a:cubicBezTo>
                    <a:pt x="6715" y="2365"/>
                    <a:pt x="6990" y="2745"/>
                    <a:pt x="6990" y="3621"/>
                  </a:cubicBezTo>
                  <a:cubicBezTo>
                    <a:pt x="6990" y="4409"/>
                    <a:pt x="6926" y="5198"/>
                    <a:pt x="6953" y="5981"/>
                  </a:cubicBezTo>
                  <a:cubicBezTo>
                    <a:pt x="6962" y="6224"/>
                    <a:pt x="7136" y="6572"/>
                    <a:pt x="7334" y="6673"/>
                  </a:cubicBezTo>
                  <a:cubicBezTo>
                    <a:pt x="7727" y="6875"/>
                    <a:pt x="8195" y="6935"/>
                    <a:pt x="8636" y="7058"/>
                  </a:cubicBezTo>
                  <a:cubicBezTo>
                    <a:pt x="8901" y="6627"/>
                    <a:pt x="9130" y="6206"/>
                    <a:pt x="9410" y="5825"/>
                  </a:cubicBezTo>
                  <a:cubicBezTo>
                    <a:pt x="9566" y="5615"/>
                    <a:pt x="9786" y="5417"/>
                    <a:pt x="10024" y="5308"/>
                  </a:cubicBezTo>
                  <a:cubicBezTo>
                    <a:pt x="10050" y="5295"/>
                    <a:pt x="10080" y="5290"/>
                    <a:pt x="10113" y="5290"/>
                  </a:cubicBezTo>
                  <a:cubicBezTo>
                    <a:pt x="10211" y="5290"/>
                    <a:pt x="10332" y="5338"/>
                    <a:pt x="10445" y="5376"/>
                  </a:cubicBezTo>
                  <a:lnTo>
                    <a:pt x="10950" y="5376"/>
                  </a:lnTo>
                  <a:cubicBezTo>
                    <a:pt x="11299" y="5261"/>
                    <a:pt x="11486" y="5202"/>
                    <a:pt x="11720" y="5129"/>
                  </a:cubicBezTo>
                  <a:cubicBezTo>
                    <a:pt x="11583" y="4876"/>
                    <a:pt x="11436" y="4665"/>
                    <a:pt x="11335" y="4432"/>
                  </a:cubicBezTo>
                  <a:cubicBezTo>
                    <a:pt x="10702" y="2952"/>
                    <a:pt x="9442" y="2076"/>
                    <a:pt x="8049" y="1618"/>
                  </a:cubicBezTo>
                  <a:cubicBezTo>
                    <a:pt x="5931" y="921"/>
                    <a:pt x="3713" y="527"/>
                    <a:pt x="1530"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8" name="Google Shape;654;p26">
              <a:extLst>
                <a:ext uri="{FF2B5EF4-FFF2-40B4-BE49-F238E27FC236}">
                  <a16:creationId xmlns:a16="http://schemas.microsoft.com/office/drawing/2014/main" id="{B9822AC2-0D94-48E3-980F-24871C8BF40E}"/>
                </a:ext>
              </a:extLst>
            </p:cNvPr>
            <p:cNvSpPr/>
            <p:nvPr/>
          </p:nvSpPr>
          <p:spPr>
            <a:xfrm>
              <a:off x="3201200" y="2261600"/>
              <a:ext cx="685600" cy="76325"/>
            </a:xfrm>
            <a:custGeom>
              <a:avLst/>
              <a:gdLst/>
              <a:ahLst/>
              <a:cxnLst/>
              <a:rect l="l" t="t" r="r" b="b"/>
              <a:pathLst>
                <a:path w="27424" h="3053" extrusionOk="0">
                  <a:moveTo>
                    <a:pt x="26873" y="1"/>
                  </a:moveTo>
                  <a:cubicBezTo>
                    <a:pt x="26708" y="1"/>
                    <a:pt x="26524" y="53"/>
                    <a:pt x="26366" y="90"/>
                  </a:cubicBezTo>
                  <a:cubicBezTo>
                    <a:pt x="26067" y="160"/>
                    <a:pt x="25779" y="292"/>
                    <a:pt x="25495" y="416"/>
                  </a:cubicBezTo>
                  <a:cubicBezTo>
                    <a:pt x="25022" y="613"/>
                    <a:pt x="24555" y="823"/>
                    <a:pt x="24082" y="1030"/>
                  </a:cubicBezTo>
                  <a:cubicBezTo>
                    <a:pt x="23828" y="1144"/>
                    <a:pt x="23570" y="1202"/>
                    <a:pt x="23320" y="1202"/>
                  </a:cubicBezTo>
                  <a:cubicBezTo>
                    <a:pt x="22976" y="1202"/>
                    <a:pt x="22646" y="1092"/>
                    <a:pt x="22359" y="869"/>
                  </a:cubicBezTo>
                  <a:cubicBezTo>
                    <a:pt x="21802" y="430"/>
                    <a:pt x="21244" y="212"/>
                    <a:pt x="20662" y="212"/>
                  </a:cubicBezTo>
                  <a:cubicBezTo>
                    <a:pt x="20238" y="212"/>
                    <a:pt x="19801" y="328"/>
                    <a:pt x="19343" y="558"/>
                  </a:cubicBezTo>
                  <a:cubicBezTo>
                    <a:pt x="18857" y="801"/>
                    <a:pt x="18374" y="913"/>
                    <a:pt x="17884" y="913"/>
                  </a:cubicBezTo>
                  <a:cubicBezTo>
                    <a:pt x="17376" y="913"/>
                    <a:pt x="16861" y="793"/>
                    <a:pt x="16327" y="576"/>
                  </a:cubicBezTo>
                  <a:cubicBezTo>
                    <a:pt x="15951" y="421"/>
                    <a:pt x="15511" y="359"/>
                    <a:pt x="15073" y="359"/>
                  </a:cubicBezTo>
                  <a:cubicBezTo>
                    <a:pt x="14828" y="359"/>
                    <a:pt x="14583" y="379"/>
                    <a:pt x="14351" y="412"/>
                  </a:cubicBezTo>
                  <a:cubicBezTo>
                    <a:pt x="13508" y="531"/>
                    <a:pt x="12683" y="815"/>
                    <a:pt x="11871" y="1100"/>
                  </a:cubicBezTo>
                  <a:cubicBezTo>
                    <a:pt x="11112" y="1367"/>
                    <a:pt x="10342" y="1549"/>
                    <a:pt x="9569" y="1549"/>
                  </a:cubicBezTo>
                  <a:cubicBezTo>
                    <a:pt x="9151" y="1549"/>
                    <a:pt x="8733" y="1496"/>
                    <a:pt x="8314" y="1374"/>
                  </a:cubicBezTo>
                  <a:cubicBezTo>
                    <a:pt x="7750" y="1210"/>
                    <a:pt x="7201" y="1124"/>
                    <a:pt x="6665" y="1124"/>
                  </a:cubicBezTo>
                  <a:cubicBezTo>
                    <a:pt x="5796" y="1124"/>
                    <a:pt x="4960" y="1350"/>
                    <a:pt x="4143" y="1838"/>
                  </a:cubicBezTo>
                  <a:cubicBezTo>
                    <a:pt x="3987" y="1929"/>
                    <a:pt x="3804" y="1979"/>
                    <a:pt x="3630" y="2025"/>
                  </a:cubicBezTo>
                  <a:cubicBezTo>
                    <a:pt x="3261" y="2130"/>
                    <a:pt x="2904" y="2188"/>
                    <a:pt x="2562" y="2188"/>
                  </a:cubicBezTo>
                  <a:cubicBezTo>
                    <a:pt x="1822" y="2188"/>
                    <a:pt x="1151" y="1916"/>
                    <a:pt x="577" y="1251"/>
                  </a:cubicBezTo>
                  <a:cubicBezTo>
                    <a:pt x="477" y="1127"/>
                    <a:pt x="344" y="1035"/>
                    <a:pt x="224" y="930"/>
                  </a:cubicBezTo>
                  <a:cubicBezTo>
                    <a:pt x="146" y="953"/>
                    <a:pt x="73" y="976"/>
                    <a:pt x="1" y="999"/>
                  </a:cubicBezTo>
                  <a:cubicBezTo>
                    <a:pt x="69" y="1273"/>
                    <a:pt x="87" y="1580"/>
                    <a:pt x="230" y="1809"/>
                  </a:cubicBezTo>
                  <a:cubicBezTo>
                    <a:pt x="586" y="2387"/>
                    <a:pt x="1118" y="2763"/>
                    <a:pt x="1793" y="2937"/>
                  </a:cubicBezTo>
                  <a:cubicBezTo>
                    <a:pt x="2106" y="3016"/>
                    <a:pt x="2413" y="3053"/>
                    <a:pt x="2714" y="3053"/>
                  </a:cubicBezTo>
                  <a:cubicBezTo>
                    <a:pt x="3490" y="3053"/>
                    <a:pt x="4227" y="2812"/>
                    <a:pt x="4923" y="2442"/>
                  </a:cubicBezTo>
                  <a:cubicBezTo>
                    <a:pt x="5490" y="2137"/>
                    <a:pt x="6048" y="1986"/>
                    <a:pt x="6631" y="1986"/>
                  </a:cubicBezTo>
                  <a:cubicBezTo>
                    <a:pt x="6966" y="1986"/>
                    <a:pt x="7310" y="2036"/>
                    <a:pt x="7668" y="2135"/>
                  </a:cubicBezTo>
                  <a:cubicBezTo>
                    <a:pt x="8311" y="2315"/>
                    <a:pt x="8952" y="2405"/>
                    <a:pt x="9588" y="2405"/>
                  </a:cubicBezTo>
                  <a:cubicBezTo>
                    <a:pt x="10519" y="2405"/>
                    <a:pt x="11442" y="2213"/>
                    <a:pt x="12349" y="1832"/>
                  </a:cubicBezTo>
                  <a:cubicBezTo>
                    <a:pt x="12770" y="1653"/>
                    <a:pt x="13201" y="1493"/>
                    <a:pt x="13632" y="1338"/>
                  </a:cubicBezTo>
                  <a:cubicBezTo>
                    <a:pt x="14130" y="1163"/>
                    <a:pt x="14649" y="1000"/>
                    <a:pt x="15162" y="1000"/>
                  </a:cubicBezTo>
                  <a:cubicBezTo>
                    <a:pt x="15459" y="1000"/>
                    <a:pt x="15755" y="1055"/>
                    <a:pt x="16043" y="1195"/>
                  </a:cubicBezTo>
                  <a:cubicBezTo>
                    <a:pt x="16636" y="1484"/>
                    <a:pt x="17216" y="1617"/>
                    <a:pt x="17789" y="1617"/>
                  </a:cubicBezTo>
                  <a:cubicBezTo>
                    <a:pt x="18461" y="1617"/>
                    <a:pt x="19122" y="1435"/>
                    <a:pt x="19783" y="1108"/>
                  </a:cubicBezTo>
                  <a:cubicBezTo>
                    <a:pt x="20080" y="961"/>
                    <a:pt x="20356" y="888"/>
                    <a:pt x="20620" y="888"/>
                  </a:cubicBezTo>
                  <a:cubicBezTo>
                    <a:pt x="21024" y="888"/>
                    <a:pt x="21400" y="1059"/>
                    <a:pt x="21786" y="1397"/>
                  </a:cubicBezTo>
                  <a:cubicBezTo>
                    <a:pt x="22262" y="1811"/>
                    <a:pt x="22799" y="2025"/>
                    <a:pt x="23371" y="2025"/>
                  </a:cubicBezTo>
                  <a:cubicBezTo>
                    <a:pt x="23690" y="2025"/>
                    <a:pt x="24020" y="1958"/>
                    <a:pt x="24356" y="1823"/>
                  </a:cubicBezTo>
                  <a:cubicBezTo>
                    <a:pt x="25121" y="1516"/>
                    <a:pt x="25883" y="1205"/>
                    <a:pt x="26644" y="888"/>
                  </a:cubicBezTo>
                  <a:cubicBezTo>
                    <a:pt x="26928" y="774"/>
                    <a:pt x="27423" y="778"/>
                    <a:pt x="27309" y="334"/>
                  </a:cubicBezTo>
                  <a:cubicBezTo>
                    <a:pt x="27239" y="75"/>
                    <a:pt x="27069" y="1"/>
                    <a:pt x="26873"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09" name="Google Shape;655;p26">
              <a:extLst>
                <a:ext uri="{FF2B5EF4-FFF2-40B4-BE49-F238E27FC236}">
                  <a16:creationId xmlns:a16="http://schemas.microsoft.com/office/drawing/2014/main" id="{C2B0C009-D7BE-4477-BC97-3B3E5582CD45}"/>
                </a:ext>
              </a:extLst>
            </p:cNvPr>
            <p:cNvSpPr/>
            <p:nvPr/>
          </p:nvSpPr>
          <p:spPr>
            <a:xfrm>
              <a:off x="3645675" y="2538400"/>
              <a:ext cx="229650" cy="46350"/>
            </a:xfrm>
            <a:custGeom>
              <a:avLst/>
              <a:gdLst/>
              <a:ahLst/>
              <a:cxnLst/>
              <a:rect l="l" t="t" r="r" b="b"/>
              <a:pathLst>
                <a:path w="9186" h="1854" extrusionOk="0">
                  <a:moveTo>
                    <a:pt x="464" y="1"/>
                  </a:moveTo>
                  <a:cubicBezTo>
                    <a:pt x="1" y="601"/>
                    <a:pt x="258" y="1505"/>
                    <a:pt x="1013" y="1627"/>
                  </a:cubicBezTo>
                  <a:cubicBezTo>
                    <a:pt x="1218" y="1661"/>
                    <a:pt x="1433" y="1678"/>
                    <a:pt x="1650" y="1678"/>
                  </a:cubicBezTo>
                  <a:cubicBezTo>
                    <a:pt x="2055" y="1678"/>
                    <a:pt x="2467" y="1619"/>
                    <a:pt x="2837" y="1499"/>
                  </a:cubicBezTo>
                  <a:cubicBezTo>
                    <a:pt x="3240" y="1367"/>
                    <a:pt x="3627" y="1312"/>
                    <a:pt x="4012" y="1312"/>
                  </a:cubicBezTo>
                  <a:cubicBezTo>
                    <a:pt x="4455" y="1312"/>
                    <a:pt x="4896" y="1385"/>
                    <a:pt x="5359" y="1495"/>
                  </a:cubicBezTo>
                  <a:cubicBezTo>
                    <a:pt x="6308" y="1724"/>
                    <a:pt x="7302" y="1789"/>
                    <a:pt x="8283" y="1852"/>
                  </a:cubicBezTo>
                  <a:cubicBezTo>
                    <a:pt x="8295" y="1853"/>
                    <a:pt x="8306" y="1853"/>
                    <a:pt x="8318" y="1853"/>
                  </a:cubicBezTo>
                  <a:cubicBezTo>
                    <a:pt x="8600" y="1853"/>
                    <a:pt x="8895" y="1642"/>
                    <a:pt x="9186" y="1532"/>
                  </a:cubicBezTo>
                  <a:cubicBezTo>
                    <a:pt x="9168" y="1449"/>
                    <a:pt x="9149" y="1362"/>
                    <a:pt x="9135" y="1280"/>
                  </a:cubicBezTo>
                  <a:cubicBezTo>
                    <a:pt x="8893" y="1211"/>
                    <a:pt x="8659" y="1120"/>
                    <a:pt x="8416" y="1082"/>
                  </a:cubicBezTo>
                  <a:cubicBezTo>
                    <a:pt x="7600" y="954"/>
                    <a:pt x="6756" y="940"/>
                    <a:pt x="5977" y="711"/>
                  </a:cubicBezTo>
                  <a:cubicBezTo>
                    <a:pt x="5324" y="522"/>
                    <a:pt x="4690" y="403"/>
                    <a:pt x="4054" y="403"/>
                  </a:cubicBezTo>
                  <a:cubicBezTo>
                    <a:pt x="3487" y="403"/>
                    <a:pt x="2917" y="497"/>
                    <a:pt x="2329" y="720"/>
                  </a:cubicBezTo>
                  <a:cubicBezTo>
                    <a:pt x="1996" y="849"/>
                    <a:pt x="1755" y="917"/>
                    <a:pt x="1560" y="917"/>
                  </a:cubicBezTo>
                  <a:cubicBezTo>
                    <a:pt x="1178" y="917"/>
                    <a:pt x="973" y="655"/>
                    <a:pt x="597" y="69"/>
                  </a:cubicBezTo>
                  <a:cubicBezTo>
                    <a:pt x="569" y="33"/>
                    <a:pt x="504" y="20"/>
                    <a:pt x="464"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0" name="Google Shape;656;p26">
              <a:extLst>
                <a:ext uri="{FF2B5EF4-FFF2-40B4-BE49-F238E27FC236}">
                  <a16:creationId xmlns:a16="http://schemas.microsoft.com/office/drawing/2014/main" id="{6CB39078-5854-4E6F-9C18-98A84D17488D}"/>
                </a:ext>
              </a:extLst>
            </p:cNvPr>
            <p:cNvSpPr/>
            <p:nvPr/>
          </p:nvSpPr>
          <p:spPr>
            <a:xfrm>
              <a:off x="3206725" y="2398400"/>
              <a:ext cx="628300" cy="61500"/>
            </a:xfrm>
            <a:custGeom>
              <a:avLst/>
              <a:gdLst/>
              <a:ahLst/>
              <a:cxnLst/>
              <a:rect l="l" t="t" r="r" b="b"/>
              <a:pathLst>
                <a:path w="25132" h="2460" extrusionOk="0">
                  <a:moveTo>
                    <a:pt x="6688" y="1"/>
                  </a:moveTo>
                  <a:cubicBezTo>
                    <a:pt x="6287" y="1"/>
                    <a:pt x="5875" y="131"/>
                    <a:pt x="5482" y="334"/>
                  </a:cubicBezTo>
                  <a:cubicBezTo>
                    <a:pt x="5142" y="508"/>
                    <a:pt x="4813" y="711"/>
                    <a:pt x="4473" y="889"/>
                  </a:cubicBezTo>
                  <a:cubicBezTo>
                    <a:pt x="3749" y="1274"/>
                    <a:pt x="3197" y="1472"/>
                    <a:pt x="2683" y="1472"/>
                  </a:cubicBezTo>
                  <a:cubicBezTo>
                    <a:pt x="2046" y="1472"/>
                    <a:pt x="1468" y="1166"/>
                    <a:pt x="696" y="531"/>
                  </a:cubicBezTo>
                  <a:cubicBezTo>
                    <a:pt x="650" y="500"/>
                    <a:pt x="619" y="440"/>
                    <a:pt x="568" y="431"/>
                  </a:cubicBezTo>
                  <a:cubicBezTo>
                    <a:pt x="421" y="399"/>
                    <a:pt x="270" y="380"/>
                    <a:pt x="118" y="357"/>
                  </a:cubicBezTo>
                  <a:cubicBezTo>
                    <a:pt x="101" y="527"/>
                    <a:pt x="0" y="747"/>
                    <a:pt x="73" y="853"/>
                  </a:cubicBezTo>
                  <a:cubicBezTo>
                    <a:pt x="637" y="1677"/>
                    <a:pt x="1377" y="2460"/>
                    <a:pt x="2391" y="2460"/>
                  </a:cubicBezTo>
                  <a:cubicBezTo>
                    <a:pt x="2588" y="2460"/>
                    <a:pt x="2796" y="2430"/>
                    <a:pt x="3015" y="2365"/>
                  </a:cubicBezTo>
                  <a:cubicBezTo>
                    <a:pt x="3955" y="2086"/>
                    <a:pt x="4868" y="1696"/>
                    <a:pt x="5747" y="1270"/>
                  </a:cubicBezTo>
                  <a:cubicBezTo>
                    <a:pt x="6067" y="1117"/>
                    <a:pt x="6369" y="1022"/>
                    <a:pt x="6663" y="1022"/>
                  </a:cubicBezTo>
                  <a:cubicBezTo>
                    <a:pt x="6943" y="1022"/>
                    <a:pt x="7217" y="1107"/>
                    <a:pt x="7493" y="1310"/>
                  </a:cubicBezTo>
                  <a:cubicBezTo>
                    <a:pt x="8398" y="1976"/>
                    <a:pt x="9368" y="2261"/>
                    <a:pt x="10398" y="2261"/>
                  </a:cubicBezTo>
                  <a:cubicBezTo>
                    <a:pt x="10829" y="2261"/>
                    <a:pt x="11272" y="2211"/>
                    <a:pt x="11724" y="2117"/>
                  </a:cubicBezTo>
                  <a:cubicBezTo>
                    <a:pt x="12256" y="2007"/>
                    <a:pt x="12788" y="1942"/>
                    <a:pt x="13324" y="1942"/>
                  </a:cubicBezTo>
                  <a:cubicBezTo>
                    <a:pt x="13766" y="1942"/>
                    <a:pt x="14211" y="1986"/>
                    <a:pt x="14662" y="2086"/>
                  </a:cubicBezTo>
                  <a:cubicBezTo>
                    <a:pt x="15624" y="2293"/>
                    <a:pt x="16621" y="2433"/>
                    <a:pt x="17602" y="2433"/>
                  </a:cubicBezTo>
                  <a:cubicBezTo>
                    <a:pt x="17617" y="2433"/>
                    <a:pt x="17632" y="2433"/>
                    <a:pt x="17647" y="2433"/>
                  </a:cubicBezTo>
                  <a:cubicBezTo>
                    <a:pt x="19071" y="2433"/>
                    <a:pt x="20502" y="2305"/>
                    <a:pt x="21918" y="2168"/>
                  </a:cubicBezTo>
                  <a:cubicBezTo>
                    <a:pt x="23055" y="2058"/>
                    <a:pt x="24122" y="1682"/>
                    <a:pt x="25131" y="1150"/>
                  </a:cubicBezTo>
                  <a:cubicBezTo>
                    <a:pt x="25131" y="1072"/>
                    <a:pt x="25127" y="994"/>
                    <a:pt x="25127" y="921"/>
                  </a:cubicBezTo>
                  <a:cubicBezTo>
                    <a:pt x="24858" y="921"/>
                    <a:pt x="24589" y="904"/>
                    <a:pt x="24322" y="904"/>
                  </a:cubicBezTo>
                  <a:cubicBezTo>
                    <a:pt x="24174" y="904"/>
                    <a:pt x="24027" y="909"/>
                    <a:pt x="23880" y="925"/>
                  </a:cubicBezTo>
                  <a:cubicBezTo>
                    <a:pt x="22647" y="1063"/>
                    <a:pt x="21419" y="1288"/>
                    <a:pt x="20186" y="1379"/>
                  </a:cubicBezTo>
                  <a:cubicBezTo>
                    <a:pt x="19352" y="1438"/>
                    <a:pt x="18518" y="1493"/>
                    <a:pt x="17685" y="1493"/>
                  </a:cubicBezTo>
                  <a:cubicBezTo>
                    <a:pt x="16568" y="1493"/>
                    <a:pt x="15454" y="1395"/>
                    <a:pt x="14346" y="1077"/>
                  </a:cubicBezTo>
                  <a:cubicBezTo>
                    <a:pt x="14041" y="990"/>
                    <a:pt x="13710" y="953"/>
                    <a:pt x="13376" y="953"/>
                  </a:cubicBezTo>
                  <a:cubicBezTo>
                    <a:pt x="13042" y="953"/>
                    <a:pt x="12705" y="990"/>
                    <a:pt x="12389" y="1049"/>
                  </a:cubicBezTo>
                  <a:cubicBezTo>
                    <a:pt x="11761" y="1172"/>
                    <a:pt x="11146" y="1257"/>
                    <a:pt x="10546" y="1257"/>
                  </a:cubicBezTo>
                  <a:cubicBezTo>
                    <a:pt x="9550" y="1257"/>
                    <a:pt x="8592" y="1022"/>
                    <a:pt x="7677" y="330"/>
                  </a:cubicBezTo>
                  <a:cubicBezTo>
                    <a:pt x="7371" y="98"/>
                    <a:pt x="7034" y="1"/>
                    <a:pt x="6688"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1" name="Google Shape;657;p26">
              <a:extLst>
                <a:ext uri="{FF2B5EF4-FFF2-40B4-BE49-F238E27FC236}">
                  <a16:creationId xmlns:a16="http://schemas.microsoft.com/office/drawing/2014/main" id="{3ED0C471-1A42-4906-9810-C79F69A44BED}"/>
                </a:ext>
              </a:extLst>
            </p:cNvPr>
            <p:cNvSpPr/>
            <p:nvPr/>
          </p:nvSpPr>
          <p:spPr>
            <a:xfrm>
              <a:off x="3358950" y="990125"/>
              <a:ext cx="433175" cy="746750"/>
            </a:xfrm>
            <a:custGeom>
              <a:avLst/>
              <a:gdLst/>
              <a:ahLst/>
              <a:cxnLst/>
              <a:rect l="l" t="t" r="r" b="b"/>
              <a:pathLst>
                <a:path w="17327" h="29870" extrusionOk="0">
                  <a:moveTo>
                    <a:pt x="2330" y="6059"/>
                  </a:moveTo>
                  <a:cubicBezTo>
                    <a:pt x="2454" y="6156"/>
                    <a:pt x="2624" y="6225"/>
                    <a:pt x="2683" y="6347"/>
                  </a:cubicBezTo>
                  <a:cubicBezTo>
                    <a:pt x="2780" y="6536"/>
                    <a:pt x="2835" y="6765"/>
                    <a:pt x="2848" y="6976"/>
                  </a:cubicBezTo>
                  <a:cubicBezTo>
                    <a:pt x="2921" y="8236"/>
                    <a:pt x="2999" y="9496"/>
                    <a:pt x="3018" y="10758"/>
                  </a:cubicBezTo>
                  <a:cubicBezTo>
                    <a:pt x="3022" y="11097"/>
                    <a:pt x="2802" y="11440"/>
                    <a:pt x="2688" y="11779"/>
                  </a:cubicBezTo>
                  <a:lnTo>
                    <a:pt x="2483" y="11753"/>
                  </a:lnTo>
                  <a:cubicBezTo>
                    <a:pt x="2418" y="11518"/>
                    <a:pt x="2308" y="11289"/>
                    <a:pt x="2294" y="11051"/>
                  </a:cubicBezTo>
                  <a:cubicBezTo>
                    <a:pt x="2227" y="9515"/>
                    <a:pt x="2170" y="7980"/>
                    <a:pt x="2125" y="6444"/>
                  </a:cubicBezTo>
                  <a:cubicBezTo>
                    <a:pt x="2125" y="6316"/>
                    <a:pt x="2262" y="6187"/>
                    <a:pt x="2330" y="6059"/>
                  </a:cubicBezTo>
                  <a:close/>
                  <a:moveTo>
                    <a:pt x="4901" y="9698"/>
                  </a:moveTo>
                  <a:cubicBezTo>
                    <a:pt x="5052" y="9804"/>
                    <a:pt x="5282" y="9882"/>
                    <a:pt x="5346" y="10028"/>
                  </a:cubicBezTo>
                  <a:cubicBezTo>
                    <a:pt x="5484" y="10340"/>
                    <a:pt x="5625" y="10693"/>
                    <a:pt x="5607" y="11023"/>
                  </a:cubicBezTo>
                  <a:cubicBezTo>
                    <a:pt x="5561" y="12017"/>
                    <a:pt x="5452" y="13012"/>
                    <a:pt x="5332" y="14002"/>
                  </a:cubicBezTo>
                  <a:cubicBezTo>
                    <a:pt x="5318" y="14126"/>
                    <a:pt x="5102" y="14227"/>
                    <a:pt x="4979" y="14337"/>
                  </a:cubicBezTo>
                  <a:cubicBezTo>
                    <a:pt x="4920" y="14200"/>
                    <a:pt x="4805" y="14062"/>
                    <a:pt x="4800" y="13920"/>
                  </a:cubicBezTo>
                  <a:cubicBezTo>
                    <a:pt x="4777" y="13388"/>
                    <a:pt x="4791" y="12861"/>
                    <a:pt x="4791" y="12329"/>
                  </a:cubicBezTo>
                  <a:lnTo>
                    <a:pt x="4819" y="12329"/>
                  </a:lnTo>
                  <a:cubicBezTo>
                    <a:pt x="4773" y="11615"/>
                    <a:pt x="4714" y="10904"/>
                    <a:pt x="4691" y="10190"/>
                  </a:cubicBezTo>
                  <a:cubicBezTo>
                    <a:pt x="4686" y="10028"/>
                    <a:pt x="4828" y="9863"/>
                    <a:pt x="4901" y="9698"/>
                  </a:cubicBezTo>
                  <a:close/>
                  <a:moveTo>
                    <a:pt x="2890" y="13741"/>
                  </a:moveTo>
                  <a:cubicBezTo>
                    <a:pt x="3045" y="13901"/>
                    <a:pt x="3279" y="14035"/>
                    <a:pt x="3334" y="14223"/>
                  </a:cubicBezTo>
                  <a:cubicBezTo>
                    <a:pt x="3435" y="14570"/>
                    <a:pt x="3445" y="14946"/>
                    <a:pt x="3468" y="15308"/>
                  </a:cubicBezTo>
                  <a:cubicBezTo>
                    <a:pt x="3513" y="15968"/>
                    <a:pt x="3536" y="16625"/>
                    <a:pt x="3563" y="17284"/>
                  </a:cubicBezTo>
                  <a:cubicBezTo>
                    <a:pt x="3577" y="17284"/>
                    <a:pt x="3590" y="17285"/>
                    <a:pt x="3605" y="17289"/>
                  </a:cubicBezTo>
                  <a:cubicBezTo>
                    <a:pt x="3559" y="17632"/>
                    <a:pt x="3536" y="17980"/>
                    <a:pt x="3453" y="18316"/>
                  </a:cubicBezTo>
                  <a:cubicBezTo>
                    <a:pt x="3422" y="18449"/>
                    <a:pt x="3261" y="18550"/>
                    <a:pt x="3155" y="18664"/>
                  </a:cubicBezTo>
                  <a:cubicBezTo>
                    <a:pt x="3045" y="18554"/>
                    <a:pt x="2871" y="18457"/>
                    <a:pt x="2843" y="18329"/>
                  </a:cubicBezTo>
                  <a:cubicBezTo>
                    <a:pt x="2743" y="17848"/>
                    <a:pt x="2652" y="17357"/>
                    <a:pt x="2629" y="16867"/>
                  </a:cubicBezTo>
                  <a:cubicBezTo>
                    <a:pt x="2582" y="16010"/>
                    <a:pt x="2574" y="15148"/>
                    <a:pt x="2591" y="14286"/>
                  </a:cubicBezTo>
                  <a:cubicBezTo>
                    <a:pt x="2597" y="14103"/>
                    <a:pt x="2784" y="13924"/>
                    <a:pt x="2890" y="13741"/>
                  </a:cubicBezTo>
                  <a:close/>
                  <a:moveTo>
                    <a:pt x="16666" y="0"/>
                  </a:moveTo>
                  <a:cubicBezTo>
                    <a:pt x="16593" y="0"/>
                    <a:pt x="16511" y="2"/>
                    <a:pt x="16419" y="5"/>
                  </a:cubicBezTo>
                  <a:cubicBezTo>
                    <a:pt x="14164" y="64"/>
                    <a:pt x="11913" y="143"/>
                    <a:pt x="9662" y="225"/>
                  </a:cubicBezTo>
                  <a:cubicBezTo>
                    <a:pt x="6715" y="339"/>
                    <a:pt x="3878" y="1067"/>
                    <a:pt x="1041" y="1815"/>
                  </a:cubicBezTo>
                  <a:cubicBezTo>
                    <a:pt x="505" y="1953"/>
                    <a:pt x="280" y="2268"/>
                    <a:pt x="276" y="2846"/>
                  </a:cubicBezTo>
                  <a:cubicBezTo>
                    <a:pt x="262" y="4437"/>
                    <a:pt x="189" y="6032"/>
                    <a:pt x="152" y="7626"/>
                  </a:cubicBezTo>
                  <a:cubicBezTo>
                    <a:pt x="1" y="13985"/>
                    <a:pt x="299" y="20296"/>
                    <a:pt x="2049" y="26461"/>
                  </a:cubicBezTo>
                  <a:cubicBezTo>
                    <a:pt x="2352" y="27528"/>
                    <a:pt x="2668" y="28592"/>
                    <a:pt x="2981" y="29655"/>
                  </a:cubicBezTo>
                  <a:cubicBezTo>
                    <a:pt x="3902" y="28046"/>
                    <a:pt x="4695" y="26442"/>
                    <a:pt x="5482" y="24838"/>
                  </a:cubicBezTo>
                  <a:cubicBezTo>
                    <a:pt x="5707" y="24379"/>
                    <a:pt x="5905" y="23902"/>
                    <a:pt x="6147" y="23453"/>
                  </a:cubicBezTo>
                  <a:cubicBezTo>
                    <a:pt x="6327" y="23120"/>
                    <a:pt x="6506" y="22949"/>
                    <a:pt x="6702" y="22949"/>
                  </a:cubicBezTo>
                  <a:cubicBezTo>
                    <a:pt x="6864" y="22949"/>
                    <a:pt x="7038" y="23067"/>
                    <a:pt x="7234" y="23311"/>
                  </a:cubicBezTo>
                  <a:cubicBezTo>
                    <a:pt x="8063" y="24333"/>
                    <a:pt x="8783" y="25442"/>
                    <a:pt x="9622" y="26451"/>
                  </a:cubicBezTo>
                  <a:cubicBezTo>
                    <a:pt x="10607" y="27629"/>
                    <a:pt x="11671" y="28733"/>
                    <a:pt x="12702" y="29870"/>
                  </a:cubicBezTo>
                  <a:cubicBezTo>
                    <a:pt x="12757" y="29842"/>
                    <a:pt x="12807" y="29815"/>
                    <a:pt x="12862" y="29788"/>
                  </a:cubicBezTo>
                  <a:cubicBezTo>
                    <a:pt x="12872" y="29650"/>
                    <a:pt x="12908" y="29508"/>
                    <a:pt x="12895" y="29371"/>
                  </a:cubicBezTo>
                  <a:cubicBezTo>
                    <a:pt x="12831" y="28454"/>
                    <a:pt x="12753" y="27541"/>
                    <a:pt x="12688" y="26630"/>
                  </a:cubicBezTo>
                  <a:cubicBezTo>
                    <a:pt x="12446" y="22995"/>
                    <a:pt x="12125" y="19364"/>
                    <a:pt x="11983" y="15725"/>
                  </a:cubicBezTo>
                  <a:cubicBezTo>
                    <a:pt x="11864" y="12637"/>
                    <a:pt x="12272" y="9579"/>
                    <a:pt x="13179" y="6613"/>
                  </a:cubicBezTo>
                  <a:cubicBezTo>
                    <a:pt x="13692" y="4936"/>
                    <a:pt x="14619" y="3570"/>
                    <a:pt x="16479" y="3129"/>
                  </a:cubicBezTo>
                  <a:cubicBezTo>
                    <a:pt x="16718" y="3075"/>
                    <a:pt x="16969" y="3066"/>
                    <a:pt x="17314" y="3024"/>
                  </a:cubicBezTo>
                  <a:cubicBezTo>
                    <a:pt x="17314" y="2283"/>
                    <a:pt x="17327" y="1572"/>
                    <a:pt x="17309" y="857"/>
                  </a:cubicBezTo>
                  <a:cubicBezTo>
                    <a:pt x="17289" y="115"/>
                    <a:pt x="17257" y="0"/>
                    <a:pt x="16666"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dirty="0">
                <a:solidFill>
                  <a:prstClr val="black"/>
                </a:solidFill>
                <a:latin typeface="Calibri"/>
                <a:ea typeface="+mn-ea"/>
                <a:cs typeface="+mn-cs"/>
              </a:endParaRPr>
            </a:p>
          </p:txBody>
        </p:sp>
        <p:sp>
          <p:nvSpPr>
            <p:cNvPr id="112" name="Google Shape;658;p26">
              <a:extLst>
                <a:ext uri="{FF2B5EF4-FFF2-40B4-BE49-F238E27FC236}">
                  <a16:creationId xmlns:a16="http://schemas.microsoft.com/office/drawing/2014/main" id="{A7F5621B-02F2-4FB1-BB93-ADD8F885DA73}"/>
                </a:ext>
              </a:extLst>
            </p:cNvPr>
            <p:cNvSpPr/>
            <p:nvPr/>
          </p:nvSpPr>
          <p:spPr>
            <a:xfrm>
              <a:off x="3671450" y="625025"/>
              <a:ext cx="65450" cy="73600"/>
            </a:xfrm>
            <a:custGeom>
              <a:avLst/>
              <a:gdLst/>
              <a:ahLst/>
              <a:cxnLst/>
              <a:rect l="l" t="t" r="r" b="b"/>
              <a:pathLst>
                <a:path w="2618" h="2944" extrusionOk="0">
                  <a:moveTo>
                    <a:pt x="1108" y="0"/>
                  </a:moveTo>
                  <a:cubicBezTo>
                    <a:pt x="1105" y="0"/>
                    <a:pt x="1103" y="0"/>
                    <a:pt x="1101" y="0"/>
                  </a:cubicBezTo>
                  <a:cubicBezTo>
                    <a:pt x="491" y="4"/>
                    <a:pt x="1" y="568"/>
                    <a:pt x="5" y="1266"/>
                  </a:cubicBezTo>
                  <a:cubicBezTo>
                    <a:pt x="5" y="2251"/>
                    <a:pt x="523" y="2929"/>
                    <a:pt x="1280" y="2943"/>
                  </a:cubicBezTo>
                  <a:cubicBezTo>
                    <a:pt x="1289" y="2943"/>
                    <a:pt x="1298" y="2943"/>
                    <a:pt x="1307" y="2943"/>
                  </a:cubicBezTo>
                  <a:cubicBezTo>
                    <a:pt x="2036" y="2943"/>
                    <a:pt x="2595" y="2412"/>
                    <a:pt x="2605" y="1706"/>
                  </a:cubicBezTo>
                  <a:cubicBezTo>
                    <a:pt x="2618" y="800"/>
                    <a:pt x="1911" y="0"/>
                    <a:pt x="1108"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3" name="Google Shape;659;p26">
              <a:extLst>
                <a:ext uri="{FF2B5EF4-FFF2-40B4-BE49-F238E27FC236}">
                  <a16:creationId xmlns:a16="http://schemas.microsoft.com/office/drawing/2014/main" id="{DBA46C04-0812-4DAF-A14A-A1988C2CC4EC}"/>
                </a:ext>
              </a:extLst>
            </p:cNvPr>
            <p:cNvSpPr/>
            <p:nvPr/>
          </p:nvSpPr>
          <p:spPr>
            <a:xfrm>
              <a:off x="3627025" y="493600"/>
              <a:ext cx="64050" cy="78675"/>
            </a:xfrm>
            <a:custGeom>
              <a:avLst/>
              <a:gdLst/>
              <a:ahLst/>
              <a:cxnLst/>
              <a:rect l="l" t="t" r="r" b="b"/>
              <a:pathLst>
                <a:path w="2562" h="3147" extrusionOk="0">
                  <a:moveTo>
                    <a:pt x="1360" y="0"/>
                  </a:moveTo>
                  <a:cubicBezTo>
                    <a:pt x="1214" y="0"/>
                    <a:pt x="1064" y="63"/>
                    <a:pt x="934" y="205"/>
                  </a:cubicBezTo>
                  <a:cubicBezTo>
                    <a:pt x="329" y="874"/>
                    <a:pt x="0" y="1768"/>
                    <a:pt x="669" y="2689"/>
                  </a:cubicBezTo>
                  <a:cubicBezTo>
                    <a:pt x="890" y="2996"/>
                    <a:pt x="1176" y="3146"/>
                    <a:pt x="1455" y="3146"/>
                  </a:cubicBezTo>
                  <a:cubicBezTo>
                    <a:pt x="1778" y="3146"/>
                    <a:pt x="2091" y="2946"/>
                    <a:pt x="2282" y="2552"/>
                  </a:cubicBezTo>
                  <a:cubicBezTo>
                    <a:pt x="2392" y="2329"/>
                    <a:pt x="2415" y="2066"/>
                    <a:pt x="2479" y="1824"/>
                  </a:cubicBezTo>
                  <a:lnTo>
                    <a:pt x="2561" y="1755"/>
                  </a:lnTo>
                  <a:cubicBezTo>
                    <a:pt x="2342" y="1275"/>
                    <a:pt x="2173" y="756"/>
                    <a:pt x="1883" y="310"/>
                  </a:cubicBezTo>
                  <a:cubicBezTo>
                    <a:pt x="1759" y="119"/>
                    <a:pt x="1563" y="0"/>
                    <a:pt x="136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4" name="Google Shape;660;p26">
              <a:extLst>
                <a:ext uri="{FF2B5EF4-FFF2-40B4-BE49-F238E27FC236}">
                  <a16:creationId xmlns:a16="http://schemas.microsoft.com/office/drawing/2014/main" id="{3AF6CD9F-80FA-4D92-A754-E1F315399A6E}"/>
                </a:ext>
              </a:extLst>
            </p:cNvPr>
            <p:cNvSpPr/>
            <p:nvPr/>
          </p:nvSpPr>
          <p:spPr>
            <a:xfrm>
              <a:off x="3496925" y="679475"/>
              <a:ext cx="100850" cy="57625"/>
            </a:xfrm>
            <a:custGeom>
              <a:avLst/>
              <a:gdLst/>
              <a:ahLst/>
              <a:cxnLst/>
              <a:rect l="l" t="t" r="r" b="b"/>
              <a:pathLst>
                <a:path w="4034" h="2305" extrusionOk="0">
                  <a:moveTo>
                    <a:pt x="3636" y="0"/>
                  </a:moveTo>
                  <a:cubicBezTo>
                    <a:pt x="3636" y="0"/>
                    <a:pt x="3636" y="0"/>
                    <a:pt x="3636" y="0"/>
                  </a:cubicBezTo>
                  <a:cubicBezTo>
                    <a:pt x="3467" y="4"/>
                    <a:pt x="3237" y="91"/>
                    <a:pt x="3145" y="220"/>
                  </a:cubicBezTo>
                  <a:cubicBezTo>
                    <a:pt x="2985" y="439"/>
                    <a:pt x="2907" y="710"/>
                    <a:pt x="2815" y="971"/>
                  </a:cubicBezTo>
                  <a:cubicBezTo>
                    <a:pt x="2707" y="1292"/>
                    <a:pt x="2489" y="1483"/>
                    <a:pt x="2213" y="1483"/>
                  </a:cubicBezTo>
                  <a:cubicBezTo>
                    <a:pt x="2151" y="1483"/>
                    <a:pt x="2085" y="1473"/>
                    <a:pt x="2018" y="1453"/>
                  </a:cubicBezTo>
                  <a:cubicBezTo>
                    <a:pt x="1660" y="1337"/>
                    <a:pt x="1326" y="1108"/>
                    <a:pt x="1019" y="884"/>
                  </a:cubicBezTo>
                  <a:cubicBezTo>
                    <a:pt x="835" y="746"/>
                    <a:pt x="743" y="490"/>
                    <a:pt x="564" y="343"/>
                  </a:cubicBezTo>
                  <a:cubicBezTo>
                    <a:pt x="496" y="284"/>
                    <a:pt x="380" y="254"/>
                    <a:pt x="273" y="254"/>
                  </a:cubicBezTo>
                  <a:cubicBezTo>
                    <a:pt x="223" y="254"/>
                    <a:pt x="174" y="261"/>
                    <a:pt x="135" y="275"/>
                  </a:cubicBezTo>
                  <a:cubicBezTo>
                    <a:pt x="65" y="298"/>
                    <a:pt x="1" y="550"/>
                    <a:pt x="47" y="651"/>
                  </a:cubicBezTo>
                  <a:cubicBezTo>
                    <a:pt x="462" y="1593"/>
                    <a:pt x="970" y="2305"/>
                    <a:pt x="2100" y="2305"/>
                  </a:cubicBezTo>
                  <a:cubicBezTo>
                    <a:pt x="2107" y="2305"/>
                    <a:pt x="2115" y="2305"/>
                    <a:pt x="2123" y="2305"/>
                  </a:cubicBezTo>
                  <a:cubicBezTo>
                    <a:pt x="2125" y="2305"/>
                    <a:pt x="2127" y="2305"/>
                    <a:pt x="2129" y="2305"/>
                  </a:cubicBezTo>
                  <a:cubicBezTo>
                    <a:pt x="3071" y="2305"/>
                    <a:pt x="4033" y="1263"/>
                    <a:pt x="3911" y="338"/>
                  </a:cubicBezTo>
                  <a:cubicBezTo>
                    <a:pt x="3892" y="211"/>
                    <a:pt x="3733" y="0"/>
                    <a:pt x="3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5" name="Google Shape;661;p26">
              <a:extLst>
                <a:ext uri="{FF2B5EF4-FFF2-40B4-BE49-F238E27FC236}">
                  <a16:creationId xmlns:a16="http://schemas.microsoft.com/office/drawing/2014/main" id="{92821193-1FBF-4418-B60E-27D3C2AE5725}"/>
                </a:ext>
              </a:extLst>
            </p:cNvPr>
            <p:cNvSpPr/>
            <p:nvPr/>
          </p:nvSpPr>
          <p:spPr>
            <a:xfrm>
              <a:off x="3520425" y="584200"/>
              <a:ext cx="48400" cy="59025"/>
            </a:xfrm>
            <a:custGeom>
              <a:avLst/>
              <a:gdLst/>
              <a:ahLst/>
              <a:cxnLst/>
              <a:rect l="l" t="t" r="r" b="b"/>
              <a:pathLst>
                <a:path w="1936" h="2361" extrusionOk="0">
                  <a:moveTo>
                    <a:pt x="779" y="1"/>
                  </a:moveTo>
                  <a:cubicBezTo>
                    <a:pt x="628" y="1"/>
                    <a:pt x="398" y="83"/>
                    <a:pt x="367" y="177"/>
                  </a:cubicBezTo>
                  <a:cubicBezTo>
                    <a:pt x="207" y="676"/>
                    <a:pt x="56" y="1189"/>
                    <a:pt x="15" y="1707"/>
                  </a:cubicBezTo>
                  <a:cubicBezTo>
                    <a:pt x="1" y="1890"/>
                    <a:pt x="280" y="2211"/>
                    <a:pt x="487" y="2275"/>
                  </a:cubicBezTo>
                  <a:cubicBezTo>
                    <a:pt x="678" y="2337"/>
                    <a:pt x="887" y="2360"/>
                    <a:pt x="1098" y="2360"/>
                  </a:cubicBezTo>
                  <a:cubicBezTo>
                    <a:pt x="1255" y="2360"/>
                    <a:pt x="1413" y="2347"/>
                    <a:pt x="1564" y="2330"/>
                  </a:cubicBezTo>
                  <a:cubicBezTo>
                    <a:pt x="1701" y="2312"/>
                    <a:pt x="1812" y="2073"/>
                    <a:pt x="1935" y="1936"/>
                  </a:cubicBezTo>
                  <a:cubicBezTo>
                    <a:pt x="1788" y="1826"/>
                    <a:pt x="1651" y="1660"/>
                    <a:pt x="1486" y="1616"/>
                  </a:cubicBezTo>
                  <a:cubicBezTo>
                    <a:pt x="1399" y="1593"/>
                    <a:pt x="1308" y="1587"/>
                    <a:pt x="1210" y="1587"/>
                  </a:cubicBezTo>
                  <a:cubicBezTo>
                    <a:pt x="1066" y="1587"/>
                    <a:pt x="907" y="1601"/>
                    <a:pt x="729" y="1601"/>
                  </a:cubicBezTo>
                  <a:cubicBezTo>
                    <a:pt x="831" y="1143"/>
                    <a:pt x="935" y="772"/>
                    <a:pt x="981" y="400"/>
                  </a:cubicBezTo>
                  <a:cubicBezTo>
                    <a:pt x="1000" y="268"/>
                    <a:pt x="886" y="6"/>
                    <a:pt x="812" y="2"/>
                  </a:cubicBezTo>
                  <a:cubicBezTo>
                    <a:pt x="802" y="1"/>
                    <a:pt x="790" y="1"/>
                    <a:pt x="779"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6" name="Google Shape;662;p26">
              <a:extLst>
                <a:ext uri="{FF2B5EF4-FFF2-40B4-BE49-F238E27FC236}">
                  <a16:creationId xmlns:a16="http://schemas.microsoft.com/office/drawing/2014/main" id="{DE628B59-083E-44CD-967E-117792392322}"/>
                </a:ext>
              </a:extLst>
            </p:cNvPr>
            <p:cNvSpPr/>
            <p:nvPr/>
          </p:nvSpPr>
          <p:spPr>
            <a:xfrm>
              <a:off x="3265350" y="940600"/>
              <a:ext cx="285450" cy="129325"/>
            </a:xfrm>
            <a:custGeom>
              <a:avLst/>
              <a:gdLst/>
              <a:ahLst/>
              <a:cxnLst/>
              <a:rect l="l" t="t" r="r" b="b"/>
              <a:pathLst>
                <a:path w="11418" h="5173" extrusionOk="0">
                  <a:moveTo>
                    <a:pt x="8502" y="1"/>
                  </a:moveTo>
                  <a:cubicBezTo>
                    <a:pt x="8408" y="1"/>
                    <a:pt x="8308" y="26"/>
                    <a:pt x="8191" y="74"/>
                  </a:cubicBezTo>
                  <a:cubicBezTo>
                    <a:pt x="6083" y="953"/>
                    <a:pt x="3961" y="1811"/>
                    <a:pt x="1847" y="2691"/>
                  </a:cubicBezTo>
                  <a:cubicBezTo>
                    <a:pt x="1183" y="2971"/>
                    <a:pt x="546" y="3309"/>
                    <a:pt x="0" y="3570"/>
                  </a:cubicBezTo>
                  <a:cubicBezTo>
                    <a:pt x="490" y="4107"/>
                    <a:pt x="926" y="4597"/>
                    <a:pt x="1375" y="5070"/>
                  </a:cubicBezTo>
                  <a:cubicBezTo>
                    <a:pt x="1442" y="5136"/>
                    <a:pt x="1575" y="5172"/>
                    <a:pt x="1681" y="5172"/>
                  </a:cubicBezTo>
                  <a:cubicBezTo>
                    <a:pt x="1692" y="5172"/>
                    <a:pt x="1704" y="5172"/>
                    <a:pt x="1714" y="5171"/>
                  </a:cubicBezTo>
                  <a:cubicBezTo>
                    <a:pt x="2183" y="5129"/>
                    <a:pt x="2654" y="5065"/>
                    <a:pt x="3113" y="5015"/>
                  </a:cubicBezTo>
                  <a:cubicBezTo>
                    <a:pt x="3306" y="3617"/>
                    <a:pt x="3255" y="3314"/>
                    <a:pt x="4914" y="2870"/>
                  </a:cubicBezTo>
                  <a:cubicBezTo>
                    <a:pt x="7059" y="2297"/>
                    <a:pt x="9213" y="1778"/>
                    <a:pt x="11418" y="1494"/>
                  </a:cubicBezTo>
                  <a:lnTo>
                    <a:pt x="11390" y="1298"/>
                  </a:lnTo>
                  <a:cubicBezTo>
                    <a:pt x="11269" y="1305"/>
                    <a:pt x="11147" y="1311"/>
                    <a:pt x="11027" y="1311"/>
                  </a:cubicBezTo>
                  <a:cubicBezTo>
                    <a:pt x="10780" y="1311"/>
                    <a:pt x="10544" y="1285"/>
                    <a:pt x="10350" y="1183"/>
                  </a:cubicBezTo>
                  <a:cubicBezTo>
                    <a:pt x="9847" y="918"/>
                    <a:pt x="9380" y="594"/>
                    <a:pt x="8957" y="215"/>
                  </a:cubicBezTo>
                  <a:cubicBezTo>
                    <a:pt x="8794" y="69"/>
                    <a:pt x="8657" y="1"/>
                    <a:pt x="8502"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7" name="Google Shape;663;p26">
              <a:extLst>
                <a:ext uri="{FF2B5EF4-FFF2-40B4-BE49-F238E27FC236}">
                  <a16:creationId xmlns:a16="http://schemas.microsoft.com/office/drawing/2014/main" id="{8D98FFB9-B37A-4737-9264-83CD8E94BF25}"/>
                </a:ext>
              </a:extLst>
            </p:cNvPr>
            <p:cNvSpPr/>
            <p:nvPr/>
          </p:nvSpPr>
          <p:spPr>
            <a:xfrm>
              <a:off x="3476100" y="1232575"/>
              <a:ext cx="23475" cy="115975"/>
            </a:xfrm>
            <a:custGeom>
              <a:avLst/>
              <a:gdLst/>
              <a:ahLst/>
              <a:cxnLst/>
              <a:rect l="l" t="t" r="r" b="b"/>
              <a:pathLst>
                <a:path w="939" h="4639" extrusionOk="0">
                  <a:moveTo>
                    <a:pt x="216" y="0"/>
                  </a:moveTo>
                  <a:cubicBezTo>
                    <a:pt x="143" y="165"/>
                    <a:pt x="0" y="330"/>
                    <a:pt x="6" y="491"/>
                  </a:cubicBezTo>
                  <a:cubicBezTo>
                    <a:pt x="28" y="1206"/>
                    <a:pt x="88" y="1916"/>
                    <a:pt x="133" y="2631"/>
                  </a:cubicBezTo>
                  <a:lnTo>
                    <a:pt x="105" y="2631"/>
                  </a:lnTo>
                  <a:cubicBezTo>
                    <a:pt x="105" y="3162"/>
                    <a:pt x="92" y="3690"/>
                    <a:pt x="115" y="4222"/>
                  </a:cubicBezTo>
                  <a:cubicBezTo>
                    <a:pt x="119" y="4363"/>
                    <a:pt x="234" y="4502"/>
                    <a:pt x="293" y="4639"/>
                  </a:cubicBezTo>
                  <a:cubicBezTo>
                    <a:pt x="417" y="4529"/>
                    <a:pt x="633" y="4427"/>
                    <a:pt x="646" y="4304"/>
                  </a:cubicBezTo>
                  <a:cubicBezTo>
                    <a:pt x="766" y="3314"/>
                    <a:pt x="875" y="2319"/>
                    <a:pt x="921" y="1325"/>
                  </a:cubicBezTo>
                  <a:cubicBezTo>
                    <a:pt x="939" y="995"/>
                    <a:pt x="798" y="642"/>
                    <a:pt x="660" y="330"/>
                  </a:cubicBezTo>
                  <a:cubicBezTo>
                    <a:pt x="596" y="183"/>
                    <a:pt x="368" y="106"/>
                    <a:pt x="21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8" name="Google Shape;664;p26">
              <a:extLst>
                <a:ext uri="{FF2B5EF4-FFF2-40B4-BE49-F238E27FC236}">
                  <a16:creationId xmlns:a16="http://schemas.microsoft.com/office/drawing/2014/main" id="{B0AB6CC9-84AE-42BD-B2BE-E69E56F5C49E}"/>
                </a:ext>
              </a:extLst>
            </p:cNvPr>
            <p:cNvSpPr/>
            <p:nvPr/>
          </p:nvSpPr>
          <p:spPr>
            <a:xfrm>
              <a:off x="3441025" y="514975"/>
              <a:ext cx="50450" cy="68150"/>
            </a:xfrm>
            <a:custGeom>
              <a:avLst/>
              <a:gdLst/>
              <a:ahLst/>
              <a:cxnLst/>
              <a:rect l="l" t="t" r="r" b="b"/>
              <a:pathLst>
                <a:path w="2018" h="2726" extrusionOk="0">
                  <a:moveTo>
                    <a:pt x="993" y="0"/>
                  </a:moveTo>
                  <a:cubicBezTo>
                    <a:pt x="719" y="0"/>
                    <a:pt x="449" y="162"/>
                    <a:pt x="303" y="479"/>
                  </a:cubicBezTo>
                  <a:cubicBezTo>
                    <a:pt x="28" y="1070"/>
                    <a:pt x="0" y="1712"/>
                    <a:pt x="326" y="2275"/>
                  </a:cubicBezTo>
                  <a:cubicBezTo>
                    <a:pt x="459" y="2509"/>
                    <a:pt x="839" y="2725"/>
                    <a:pt x="1109" y="2725"/>
                  </a:cubicBezTo>
                  <a:cubicBezTo>
                    <a:pt x="1347" y="2725"/>
                    <a:pt x="1641" y="2459"/>
                    <a:pt x="1806" y="2235"/>
                  </a:cubicBezTo>
                  <a:cubicBezTo>
                    <a:pt x="1948" y="2051"/>
                    <a:pt x="1939" y="1753"/>
                    <a:pt x="2017" y="1414"/>
                  </a:cubicBezTo>
                  <a:cubicBezTo>
                    <a:pt x="1916" y="1116"/>
                    <a:pt x="1847" y="727"/>
                    <a:pt x="1659" y="411"/>
                  </a:cubicBezTo>
                  <a:cubicBezTo>
                    <a:pt x="1495" y="135"/>
                    <a:pt x="1242" y="0"/>
                    <a:pt x="99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19" name="Google Shape;665;p26">
              <a:extLst>
                <a:ext uri="{FF2B5EF4-FFF2-40B4-BE49-F238E27FC236}">
                  <a16:creationId xmlns:a16="http://schemas.microsoft.com/office/drawing/2014/main" id="{3BAD757C-6DF1-4A64-96B5-5E8090732319}"/>
                </a:ext>
              </a:extLst>
            </p:cNvPr>
            <p:cNvSpPr/>
            <p:nvPr/>
          </p:nvSpPr>
          <p:spPr>
            <a:xfrm>
              <a:off x="3380175" y="621125"/>
              <a:ext cx="74825" cy="77150"/>
            </a:xfrm>
            <a:custGeom>
              <a:avLst/>
              <a:gdLst/>
              <a:ahLst/>
              <a:cxnLst/>
              <a:rect l="l" t="t" r="r" b="b"/>
              <a:pathLst>
                <a:path w="2993" h="3086" extrusionOk="0">
                  <a:moveTo>
                    <a:pt x="1189" y="0"/>
                  </a:moveTo>
                  <a:cubicBezTo>
                    <a:pt x="476" y="0"/>
                    <a:pt x="1" y="666"/>
                    <a:pt x="14" y="1655"/>
                  </a:cubicBezTo>
                  <a:cubicBezTo>
                    <a:pt x="28" y="2499"/>
                    <a:pt x="569" y="3080"/>
                    <a:pt x="1347" y="3086"/>
                  </a:cubicBezTo>
                  <a:cubicBezTo>
                    <a:pt x="2324" y="3086"/>
                    <a:pt x="2993" y="2544"/>
                    <a:pt x="2984" y="1765"/>
                  </a:cubicBezTo>
                  <a:cubicBezTo>
                    <a:pt x="2979" y="885"/>
                    <a:pt x="2104" y="19"/>
                    <a:pt x="1210" y="0"/>
                  </a:cubicBezTo>
                  <a:cubicBezTo>
                    <a:pt x="1203" y="0"/>
                    <a:pt x="1196" y="0"/>
                    <a:pt x="1189"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0" name="Google Shape;666;p26">
              <a:extLst>
                <a:ext uri="{FF2B5EF4-FFF2-40B4-BE49-F238E27FC236}">
                  <a16:creationId xmlns:a16="http://schemas.microsoft.com/office/drawing/2014/main" id="{2F4A5D68-54F3-4C92-AAFD-A1DE42E1F216}"/>
                </a:ext>
              </a:extLst>
            </p:cNvPr>
            <p:cNvSpPr/>
            <p:nvPr/>
          </p:nvSpPr>
          <p:spPr>
            <a:xfrm>
              <a:off x="3423275" y="1333650"/>
              <a:ext cx="25775" cy="123075"/>
            </a:xfrm>
            <a:custGeom>
              <a:avLst/>
              <a:gdLst/>
              <a:ahLst/>
              <a:cxnLst/>
              <a:rect l="l" t="t" r="r" b="b"/>
              <a:pathLst>
                <a:path w="1031" h="4923" extrusionOk="0">
                  <a:moveTo>
                    <a:pt x="317" y="0"/>
                  </a:moveTo>
                  <a:cubicBezTo>
                    <a:pt x="210" y="183"/>
                    <a:pt x="23" y="362"/>
                    <a:pt x="18" y="545"/>
                  </a:cubicBezTo>
                  <a:cubicBezTo>
                    <a:pt x="1" y="1406"/>
                    <a:pt x="9" y="2268"/>
                    <a:pt x="56" y="3126"/>
                  </a:cubicBezTo>
                  <a:cubicBezTo>
                    <a:pt x="79" y="3616"/>
                    <a:pt x="170" y="4107"/>
                    <a:pt x="270" y="4588"/>
                  </a:cubicBezTo>
                  <a:cubicBezTo>
                    <a:pt x="298" y="4716"/>
                    <a:pt x="472" y="4813"/>
                    <a:pt x="582" y="4923"/>
                  </a:cubicBezTo>
                  <a:cubicBezTo>
                    <a:pt x="688" y="4807"/>
                    <a:pt x="849" y="4707"/>
                    <a:pt x="880" y="4574"/>
                  </a:cubicBezTo>
                  <a:cubicBezTo>
                    <a:pt x="963" y="4239"/>
                    <a:pt x="986" y="3892"/>
                    <a:pt x="1031" y="3547"/>
                  </a:cubicBezTo>
                  <a:cubicBezTo>
                    <a:pt x="1020" y="3544"/>
                    <a:pt x="1009" y="3543"/>
                    <a:pt x="997" y="3543"/>
                  </a:cubicBezTo>
                  <a:cubicBezTo>
                    <a:pt x="995" y="3543"/>
                    <a:pt x="993" y="3543"/>
                    <a:pt x="990" y="3543"/>
                  </a:cubicBezTo>
                  <a:cubicBezTo>
                    <a:pt x="963" y="2883"/>
                    <a:pt x="940" y="2228"/>
                    <a:pt x="893" y="1567"/>
                  </a:cubicBezTo>
                  <a:cubicBezTo>
                    <a:pt x="870" y="1205"/>
                    <a:pt x="862" y="829"/>
                    <a:pt x="761" y="480"/>
                  </a:cubicBezTo>
                  <a:cubicBezTo>
                    <a:pt x="706" y="293"/>
                    <a:pt x="472" y="160"/>
                    <a:pt x="31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1" name="Google Shape;667;p26">
              <a:extLst>
                <a:ext uri="{FF2B5EF4-FFF2-40B4-BE49-F238E27FC236}">
                  <a16:creationId xmlns:a16="http://schemas.microsoft.com/office/drawing/2014/main" id="{0D8394CE-E92E-40AE-996D-97356F22D43A}"/>
                </a:ext>
              </a:extLst>
            </p:cNvPr>
            <p:cNvSpPr/>
            <p:nvPr/>
          </p:nvSpPr>
          <p:spPr>
            <a:xfrm>
              <a:off x="3412025" y="1141575"/>
              <a:ext cx="22500" cy="143025"/>
            </a:xfrm>
            <a:custGeom>
              <a:avLst/>
              <a:gdLst/>
              <a:ahLst/>
              <a:cxnLst/>
              <a:rect l="l" t="t" r="r" b="b"/>
              <a:pathLst>
                <a:path w="900" h="5721" extrusionOk="0">
                  <a:moveTo>
                    <a:pt x="206" y="1"/>
                  </a:moveTo>
                  <a:cubicBezTo>
                    <a:pt x="138" y="129"/>
                    <a:pt x="1" y="258"/>
                    <a:pt x="1" y="386"/>
                  </a:cubicBezTo>
                  <a:cubicBezTo>
                    <a:pt x="45" y="1922"/>
                    <a:pt x="102" y="3457"/>
                    <a:pt x="170" y="4993"/>
                  </a:cubicBezTo>
                  <a:cubicBezTo>
                    <a:pt x="184" y="5231"/>
                    <a:pt x="294" y="5461"/>
                    <a:pt x="359" y="5693"/>
                  </a:cubicBezTo>
                  <a:lnTo>
                    <a:pt x="565" y="5721"/>
                  </a:lnTo>
                  <a:cubicBezTo>
                    <a:pt x="679" y="5382"/>
                    <a:pt x="899" y="5038"/>
                    <a:pt x="895" y="4699"/>
                  </a:cubicBezTo>
                  <a:cubicBezTo>
                    <a:pt x="876" y="3438"/>
                    <a:pt x="798" y="2178"/>
                    <a:pt x="724" y="917"/>
                  </a:cubicBezTo>
                  <a:cubicBezTo>
                    <a:pt x="711" y="706"/>
                    <a:pt x="656" y="477"/>
                    <a:pt x="559" y="289"/>
                  </a:cubicBezTo>
                  <a:cubicBezTo>
                    <a:pt x="500" y="166"/>
                    <a:pt x="330" y="96"/>
                    <a:pt x="206"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2" name="Google Shape;668;p26">
              <a:extLst>
                <a:ext uri="{FF2B5EF4-FFF2-40B4-BE49-F238E27FC236}">
                  <a16:creationId xmlns:a16="http://schemas.microsoft.com/office/drawing/2014/main" id="{A8D90DC5-5C0F-430F-A0F1-DBEDE0B094BE}"/>
                </a:ext>
              </a:extLst>
            </p:cNvPr>
            <p:cNvSpPr/>
            <p:nvPr/>
          </p:nvSpPr>
          <p:spPr>
            <a:xfrm>
              <a:off x="2147100" y="2916250"/>
              <a:ext cx="920400" cy="69525"/>
            </a:xfrm>
            <a:custGeom>
              <a:avLst/>
              <a:gdLst/>
              <a:ahLst/>
              <a:cxnLst/>
              <a:rect l="l" t="t" r="r" b="b"/>
              <a:pathLst>
                <a:path w="36816" h="2781" extrusionOk="0">
                  <a:moveTo>
                    <a:pt x="544" y="0"/>
                  </a:moveTo>
                  <a:cubicBezTo>
                    <a:pt x="244" y="0"/>
                    <a:pt x="39" y="158"/>
                    <a:pt x="69" y="540"/>
                  </a:cubicBezTo>
                  <a:cubicBezTo>
                    <a:pt x="83" y="668"/>
                    <a:pt x="28" y="805"/>
                    <a:pt x="1" y="961"/>
                  </a:cubicBezTo>
                  <a:cubicBezTo>
                    <a:pt x="12206" y="1703"/>
                    <a:pt x="24504" y="1667"/>
                    <a:pt x="36751" y="2780"/>
                  </a:cubicBezTo>
                  <a:cubicBezTo>
                    <a:pt x="36774" y="2712"/>
                    <a:pt x="36792" y="2648"/>
                    <a:pt x="36815" y="2580"/>
                  </a:cubicBezTo>
                  <a:cubicBezTo>
                    <a:pt x="36517" y="2313"/>
                    <a:pt x="36229" y="2043"/>
                    <a:pt x="35921" y="1790"/>
                  </a:cubicBezTo>
                  <a:cubicBezTo>
                    <a:pt x="35770" y="1667"/>
                    <a:pt x="35600" y="1520"/>
                    <a:pt x="35421" y="1497"/>
                  </a:cubicBezTo>
                  <a:cubicBezTo>
                    <a:pt x="34931" y="1433"/>
                    <a:pt x="34436" y="1415"/>
                    <a:pt x="33946" y="1401"/>
                  </a:cubicBezTo>
                  <a:cubicBezTo>
                    <a:pt x="28340" y="1216"/>
                    <a:pt x="22734" y="1034"/>
                    <a:pt x="17129" y="855"/>
                  </a:cubicBezTo>
                  <a:cubicBezTo>
                    <a:pt x="13576" y="741"/>
                    <a:pt x="10020" y="668"/>
                    <a:pt x="6468" y="503"/>
                  </a:cubicBezTo>
                  <a:cubicBezTo>
                    <a:pt x="4515" y="411"/>
                    <a:pt x="2572" y="163"/>
                    <a:pt x="619" y="3"/>
                  </a:cubicBezTo>
                  <a:cubicBezTo>
                    <a:pt x="594" y="1"/>
                    <a:pt x="569" y="0"/>
                    <a:pt x="544"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3" name="Google Shape;669;p26">
              <a:extLst>
                <a:ext uri="{FF2B5EF4-FFF2-40B4-BE49-F238E27FC236}">
                  <a16:creationId xmlns:a16="http://schemas.microsoft.com/office/drawing/2014/main" id="{B5BEEB5C-37DF-414B-94BA-AC84736B44BC}"/>
                </a:ext>
              </a:extLst>
            </p:cNvPr>
            <p:cNvSpPr/>
            <p:nvPr/>
          </p:nvSpPr>
          <p:spPr>
            <a:xfrm>
              <a:off x="3024825" y="2349925"/>
              <a:ext cx="22150" cy="149550"/>
            </a:xfrm>
            <a:custGeom>
              <a:avLst/>
              <a:gdLst/>
              <a:ahLst/>
              <a:cxnLst/>
              <a:rect l="l" t="t" r="r" b="b"/>
              <a:pathLst>
                <a:path w="886" h="5982" extrusionOk="0">
                  <a:moveTo>
                    <a:pt x="172" y="0"/>
                  </a:moveTo>
                  <a:cubicBezTo>
                    <a:pt x="167" y="0"/>
                    <a:pt x="161" y="0"/>
                    <a:pt x="157" y="0"/>
                  </a:cubicBezTo>
                  <a:cubicBezTo>
                    <a:pt x="97" y="5"/>
                    <a:pt x="1" y="201"/>
                    <a:pt x="6" y="307"/>
                  </a:cubicBezTo>
                  <a:cubicBezTo>
                    <a:pt x="34" y="1953"/>
                    <a:pt x="70" y="3594"/>
                    <a:pt x="129" y="5239"/>
                  </a:cubicBezTo>
                  <a:cubicBezTo>
                    <a:pt x="138" y="5487"/>
                    <a:pt x="290" y="5729"/>
                    <a:pt x="373" y="5973"/>
                  </a:cubicBezTo>
                  <a:cubicBezTo>
                    <a:pt x="464" y="5977"/>
                    <a:pt x="556" y="5977"/>
                    <a:pt x="647" y="5981"/>
                  </a:cubicBezTo>
                  <a:cubicBezTo>
                    <a:pt x="730" y="5665"/>
                    <a:pt x="886" y="5348"/>
                    <a:pt x="882" y="5033"/>
                  </a:cubicBezTo>
                  <a:cubicBezTo>
                    <a:pt x="872" y="3680"/>
                    <a:pt x="831" y="2328"/>
                    <a:pt x="771" y="975"/>
                  </a:cubicBezTo>
                  <a:cubicBezTo>
                    <a:pt x="757" y="696"/>
                    <a:pt x="638" y="412"/>
                    <a:pt x="519" y="151"/>
                  </a:cubicBezTo>
                  <a:cubicBezTo>
                    <a:pt x="480" y="63"/>
                    <a:pt x="296" y="0"/>
                    <a:pt x="17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4" name="Google Shape;670;p26">
              <a:extLst>
                <a:ext uri="{FF2B5EF4-FFF2-40B4-BE49-F238E27FC236}">
                  <a16:creationId xmlns:a16="http://schemas.microsoft.com/office/drawing/2014/main" id="{E9B82BB5-4EED-4F88-BC5B-646D47C80633}"/>
                </a:ext>
              </a:extLst>
            </p:cNvPr>
            <p:cNvSpPr/>
            <p:nvPr/>
          </p:nvSpPr>
          <p:spPr>
            <a:xfrm>
              <a:off x="3024625" y="2563725"/>
              <a:ext cx="20175" cy="136950"/>
            </a:xfrm>
            <a:custGeom>
              <a:avLst/>
              <a:gdLst/>
              <a:ahLst/>
              <a:cxnLst/>
              <a:rect l="l" t="t" r="r" b="b"/>
              <a:pathLst>
                <a:path w="807" h="5478" extrusionOk="0">
                  <a:moveTo>
                    <a:pt x="385" y="0"/>
                  </a:moveTo>
                  <a:cubicBezTo>
                    <a:pt x="384" y="0"/>
                    <a:pt x="382" y="0"/>
                    <a:pt x="381" y="0"/>
                  </a:cubicBezTo>
                  <a:cubicBezTo>
                    <a:pt x="275" y="0"/>
                    <a:pt x="138" y="138"/>
                    <a:pt x="79" y="253"/>
                  </a:cubicBezTo>
                  <a:cubicBezTo>
                    <a:pt x="14" y="372"/>
                    <a:pt x="14" y="537"/>
                    <a:pt x="14" y="679"/>
                  </a:cubicBezTo>
                  <a:cubicBezTo>
                    <a:pt x="14" y="1885"/>
                    <a:pt x="0" y="3086"/>
                    <a:pt x="42" y="4291"/>
                  </a:cubicBezTo>
                  <a:cubicBezTo>
                    <a:pt x="55" y="4690"/>
                    <a:pt x="216" y="5084"/>
                    <a:pt x="307" y="5478"/>
                  </a:cubicBezTo>
                  <a:cubicBezTo>
                    <a:pt x="395" y="5478"/>
                    <a:pt x="486" y="5478"/>
                    <a:pt x="578" y="5473"/>
                  </a:cubicBezTo>
                  <a:cubicBezTo>
                    <a:pt x="650" y="5171"/>
                    <a:pt x="779" y="4868"/>
                    <a:pt x="783" y="4562"/>
                  </a:cubicBezTo>
                  <a:cubicBezTo>
                    <a:pt x="806" y="3324"/>
                    <a:pt x="789" y="2082"/>
                    <a:pt x="774" y="839"/>
                  </a:cubicBezTo>
                  <a:cubicBezTo>
                    <a:pt x="774" y="643"/>
                    <a:pt x="743" y="431"/>
                    <a:pt x="675" y="248"/>
                  </a:cubicBezTo>
                  <a:cubicBezTo>
                    <a:pt x="628" y="139"/>
                    <a:pt x="486" y="0"/>
                    <a:pt x="38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5" name="Google Shape;671;p26">
              <a:extLst>
                <a:ext uri="{FF2B5EF4-FFF2-40B4-BE49-F238E27FC236}">
                  <a16:creationId xmlns:a16="http://schemas.microsoft.com/office/drawing/2014/main" id="{42DD7657-EF85-4E8F-A417-584662863EBA}"/>
                </a:ext>
              </a:extLst>
            </p:cNvPr>
            <p:cNvSpPr/>
            <p:nvPr/>
          </p:nvSpPr>
          <p:spPr>
            <a:xfrm>
              <a:off x="2977650" y="2498075"/>
              <a:ext cx="34475" cy="85375"/>
            </a:xfrm>
            <a:custGeom>
              <a:avLst/>
              <a:gdLst/>
              <a:ahLst/>
              <a:cxnLst/>
              <a:rect l="l" t="t" r="r" b="b"/>
              <a:pathLst>
                <a:path w="1379" h="3415" extrusionOk="0">
                  <a:moveTo>
                    <a:pt x="636" y="0"/>
                  </a:moveTo>
                  <a:lnTo>
                    <a:pt x="636" y="0"/>
                  </a:lnTo>
                  <a:cubicBezTo>
                    <a:pt x="623" y="1124"/>
                    <a:pt x="0" y="2209"/>
                    <a:pt x="449" y="3415"/>
                  </a:cubicBezTo>
                  <a:cubicBezTo>
                    <a:pt x="1242" y="2851"/>
                    <a:pt x="1379" y="468"/>
                    <a:pt x="636"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6" name="Google Shape;672;p26">
              <a:extLst>
                <a:ext uri="{FF2B5EF4-FFF2-40B4-BE49-F238E27FC236}">
                  <a16:creationId xmlns:a16="http://schemas.microsoft.com/office/drawing/2014/main" id="{5DA63594-2361-4C8D-953D-656633511EB1}"/>
                </a:ext>
              </a:extLst>
            </p:cNvPr>
            <p:cNvSpPr/>
            <p:nvPr/>
          </p:nvSpPr>
          <p:spPr>
            <a:xfrm>
              <a:off x="2248175" y="2315625"/>
              <a:ext cx="715250" cy="59300"/>
            </a:xfrm>
            <a:custGeom>
              <a:avLst/>
              <a:gdLst/>
              <a:ahLst/>
              <a:cxnLst/>
              <a:rect l="l" t="t" r="r" b="b"/>
              <a:pathLst>
                <a:path w="28610" h="2372" extrusionOk="0">
                  <a:moveTo>
                    <a:pt x="27427" y="0"/>
                  </a:moveTo>
                  <a:cubicBezTo>
                    <a:pt x="27265" y="0"/>
                    <a:pt x="27096" y="27"/>
                    <a:pt x="26923" y="79"/>
                  </a:cubicBezTo>
                  <a:cubicBezTo>
                    <a:pt x="26208" y="300"/>
                    <a:pt x="25502" y="565"/>
                    <a:pt x="24792" y="790"/>
                  </a:cubicBezTo>
                  <a:cubicBezTo>
                    <a:pt x="24385" y="921"/>
                    <a:pt x="23975" y="1003"/>
                    <a:pt x="23572" y="1003"/>
                  </a:cubicBezTo>
                  <a:cubicBezTo>
                    <a:pt x="23112" y="1003"/>
                    <a:pt x="22661" y="895"/>
                    <a:pt x="22239" y="629"/>
                  </a:cubicBezTo>
                  <a:cubicBezTo>
                    <a:pt x="21725" y="304"/>
                    <a:pt x="21232" y="158"/>
                    <a:pt x="20748" y="158"/>
                  </a:cubicBezTo>
                  <a:cubicBezTo>
                    <a:pt x="20147" y="158"/>
                    <a:pt x="19558" y="382"/>
                    <a:pt x="18957" y="763"/>
                  </a:cubicBezTo>
                  <a:cubicBezTo>
                    <a:pt x="18359" y="1139"/>
                    <a:pt x="17731" y="1340"/>
                    <a:pt x="17089" y="1340"/>
                  </a:cubicBezTo>
                  <a:cubicBezTo>
                    <a:pt x="16615" y="1340"/>
                    <a:pt x="16134" y="1230"/>
                    <a:pt x="15652" y="1001"/>
                  </a:cubicBezTo>
                  <a:cubicBezTo>
                    <a:pt x="15185" y="774"/>
                    <a:pt x="14724" y="670"/>
                    <a:pt x="14262" y="670"/>
                  </a:cubicBezTo>
                  <a:cubicBezTo>
                    <a:pt x="13826" y="670"/>
                    <a:pt x="13389" y="763"/>
                    <a:pt x="12944" y="931"/>
                  </a:cubicBezTo>
                  <a:cubicBezTo>
                    <a:pt x="12163" y="1228"/>
                    <a:pt x="11383" y="1400"/>
                    <a:pt x="10610" y="1400"/>
                  </a:cubicBezTo>
                  <a:cubicBezTo>
                    <a:pt x="9805" y="1400"/>
                    <a:pt x="9006" y="1213"/>
                    <a:pt x="8218" y="786"/>
                  </a:cubicBezTo>
                  <a:cubicBezTo>
                    <a:pt x="7807" y="562"/>
                    <a:pt x="7402" y="451"/>
                    <a:pt x="7008" y="451"/>
                  </a:cubicBezTo>
                  <a:cubicBezTo>
                    <a:pt x="6515" y="451"/>
                    <a:pt x="6038" y="624"/>
                    <a:pt x="5587" y="963"/>
                  </a:cubicBezTo>
                  <a:cubicBezTo>
                    <a:pt x="5308" y="1172"/>
                    <a:pt x="5043" y="1258"/>
                    <a:pt x="4781" y="1258"/>
                  </a:cubicBezTo>
                  <a:cubicBezTo>
                    <a:pt x="4492" y="1258"/>
                    <a:pt x="4207" y="1154"/>
                    <a:pt x="3914" y="995"/>
                  </a:cubicBezTo>
                  <a:cubicBezTo>
                    <a:pt x="3672" y="867"/>
                    <a:pt x="3451" y="693"/>
                    <a:pt x="3209" y="574"/>
                  </a:cubicBezTo>
                  <a:cubicBezTo>
                    <a:pt x="2902" y="418"/>
                    <a:pt x="2580" y="299"/>
                    <a:pt x="2187" y="134"/>
                  </a:cubicBezTo>
                  <a:cubicBezTo>
                    <a:pt x="1825" y="317"/>
                    <a:pt x="1448" y="492"/>
                    <a:pt x="1101" y="702"/>
                  </a:cubicBezTo>
                  <a:cubicBezTo>
                    <a:pt x="916" y="816"/>
                    <a:pt x="779" y="1001"/>
                    <a:pt x="619" y="1151"/>
                  </a:cubicBezTo>
                  <a:cubicBezTo>
                    <a:pt x="422" y="1339"/>
                    <a:pt x="1" y="1468"/>
                    <a:pt x="253" y="1816"/>
                  </a:cubicBezTo>
                  <a:cubicBezTo>
                    <a:pt x="345" y="1945"/>
                    <a:pt x="445" y="1992"/>
                    <a:pt x="546" y="1992"/>
                  </a:cubicBezTo>
                  <a:cubicBezTo>
                    <a:pt x="737" y="1992"/>
                    <a:pt x="936" y="1827"/>
                    <a:pt x="1118" y="1729"/>
                  </a:cubicBezTo>
                  <a:cubicBezTo>
                    <a:pt x="1183" y="1697"/>
                    <a:pt x="1233" y="1638"/>
                    <a:pt x="1288" y="1592"/>
                  </a:cubicBezTo>
                  <a:cubicBezTo>
                    <a:pt x="1728" y="1220"/>
                    <a:pt x="1940" y="1042"/>
                    <a:pt x="2169" y="1042"/>
                  </a:cubicBezTo>
                  <a:cubicBezTo>
                    <a:pt x="2384" y="1042"/>
                    <a:pt x="2614" y="1198"/>
                    <a:pt x="3062" y="1500"/>
                  </a:cubicBezTo>
                  <a:cubicBezTo>
                    <a:pt x="3661" y="1902"/>
                    <a:pt x="4261" y="2210"/>
                    <a:pt x="4884" y="2210"/>
                  </a:cubicBezTo>
                  <a:cubicBezTo>
                    <a:pt x="5319" y="2210"/>
                    <a:pt x="5765" y="2059"/>
                    <a:pt x="6229" y="1684"/>
                  </a:cubicBezTo>
                  <a:cubicBezTo>
                    <a:pt x="6469" y="1491"/>
                    <a:pt x="6720" y="1411"/>
                    <a:pt x="6983" y="1411"/>
                  </a:cubicBezTo>
                  <a:cubicBezTo>
                    <a:pt x="7237" y="1411"/>
                    <a:pt x="7503" y="1486"/>
                    <a:pt x="7778" y="1606"/>
                  </a:cubicBezTo>
                  <a:cubicBezTo>
                    <a:pt x="8461" y="1894"/>
                    <a:pt x="9177" y="2165"/>
                    <a:pt x="9905" y="2302"/>
                  </a:cubicBezTo>
                  <a:cubicBezTo>
                    <a:pt x="10164" y="2350"/>
                    <a:pt x="10421" y="2372"/>
                    <a:pt x="10676" y="2372"/>
                  </a:cubicBezTo>
                  <a:cubicBezTo>
                    <a:pt x="11564" y="2372"/>
                    <a:pt x="12432" y="2117"/>
                    <a:pt x="13297" y="1857"/>
                  </a:cubicBezTo>
                  <a:cubicBezTo>
                    <a:pt x="13627" y="1759"/>
                    <a:pt x="14016" y="1673"/>
                    <a:pt x="14372" y="1673"/>
                  </a:cubicBezTo>
                  <a:cubicBezTo>
                    <a:pt x="14575" y="1673"/>
                    <a:pt x="14768" y="1701"/>
                    <a:pt x="14933" y="1771"/>
                  </a:cubicBezTo>
                  <a:cubicBezTo>
                    <a:pt x="15679" y="2091"/>
                    <a:pt x="16399" y="2256"/>
                    <a:pt x="17101" y="2256"/>
                  </a:cubicBezTo>
                  <a:cubicBezTo>
                    <a:pt x="18037" y="2256"/>
                    <a:pt x="18939" y="1962"/>
                    <a:pt x="19828" y="1349"/>
                  </a:cubicBezTo>
                  <a:cubicBezTo>
                    <a:pt x="20126" y="1145"/>
                    <a:pt x="20424" y="1037"/>
                    <a:pt x="20726" y="1037"/>
                  </a:cubicBezTo>
                  <a:cubicBezTo>
                    <a:pt x="21013" y="1037"/>
                    <a:pt x="21304" y="1134"/>
                    <a:pt x="21606" y="1339"/>
                  </a:cubicBezTo>
                  <a:cubicBezTo>
                    <a:pt x="22247" y="1772"/>
                    <a:pt x="22925" y="1956"/>
                    <a:pt x="23624" y="1956"/>
                  </a:cubicBezTo>
                  <a:cubicBezTo>
                    <a:pt x="24105" y="1956"/>
                    <a:pt x="24595" y="1869"/>
                    <a:pt x="25089" y="1716"/>
                  </a:cubicBezTo>
                  <a:cubicBezTo>
                    <a:pt x="25594" y="1556"/>
                    <a:pt x="26098" y="1377"/>
                    <a:pt x="26584" y="1175"/>
                  </a:cubicBezTo>
                  <a:cubicBezTo>
                    <a:pt x="26865" y="1055"/>
                    <a:pt x="27138" y="974"/>
                    <a:pt x="27415" y="974"/>
                  </a:cubicBezTo>
                  <a:cubicBezTo>
                    <a:pt x="27625" y="974"/>
                    <a:pt x="27838" y="1021"/>
                    <a:pt x="28059" y="1133"/>
                  </a:cubicBezTo>
                  <a:cubicBezTo>
                    <a:pt x="28095" y="1152"/>
                    <a:pt x="28138" y="1160"/>
                    <a:pt x="28184" y="1160"/>
                  </a:cubicBezTo>
                  <a:cubicBezTo>
                    <a:pt x="28314" y="1160"/>
                    <a:pt x="28475" y="1101"/>
                    <a:pt x="28610" y="1087"/>
                  </a:cubicBezTo>
                  <a:cubicBezTo>
                    <a:pt x="28568" y="887"/>
                    <a:pt x="28587" y="633"/>
                    <a:pt x="28473" y="496"/>
                  </a:cubicBezTo>
                  <a:cubicBezTo>
                    <a:pt x="28184" y="159"/>
                    <a:pt x="27824" y="0"/>
                    <a:pt x="27427"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7" name="Google Shape;673;p26">
              <a:extLst>
                <a:ext uri="{FF2B5EF4-FFF2-40B4-BE49-F238E27FC236}">
                  <a16:creationId xmlns:a16="http://schemas.microsoft.com/office/drawing/2014/main" id="{F863B67A-F1DF-4667-B3F2-B65B997E5F32}"/>
                </a:ext>
              </a:extLst>
            </p:cNvPr>
            <p:cNvSpPr/>
            <p:nvPr/>
          </p:nvSpPr>
          <p:spPr>
            <a:xfrm>
              <a:off x="2483300" y="2487200"/>
              <a:ext cx="437850" cy="56200"/>
            </a:xfrm>
            <a:custGeom>
              <a:avLst/>
              <a:gdLst/>
              <a:ahLst/>
              <a:cxnLst/>
              <a:rect l="l" t="t" r="r" b="b"/>
              <a:pathLst>
                <a:path w="17514" h="2248" extrusionOk="0">
                  <a:moveTo>
                    <a:pt x="2342" y="0"/>
                  </a:moveTo>
                  <a:cubicBezTo>
                    <a:pt x="1986" y="0"/>
                    <a:pt x="1637" y="115"/>
                    <a:pt x="1297" y="353"/>
                  </a:cubicBezTo>
                  <a:cubicBezTo>
                    <a:pt x="1027" y="546"/>
                    <a:pt x="761" y="822"/>
                    <a:pt x="464" y="867"/>
                  </a:cubicBezTo>
                  <a:cubicBezTo>
                    <a:pt x="1" y="936"/>
                    <a:pt x="111" y="1270"/>
                    <a:pt x="180" y="1440"/>
                  </a:cubicBezTo>
                  <a:cubicBezTo>
                    <a:pt x="234" y="1577"/>
                    <a:pt x="542" y="1673"/>
                    <a:pt x="738" y="1673"/>
                  </a:cubicBezTo>
                  <a:cubicBezTo>
                    <a:pt x="894" y="1673"/>
                    <a:pt x="1072" y="1530"/>
                    <a:pt x="1206" y="1407"/>
                  </a:cubicBezTo>
                  <a:cubicBezTo>
                    <a:pt x="1580" y="1069"/>
                    <a:pt x="1955" y="898"/>
                    <a:pt x="2334" y="898"/>
                  </a:cubicBezTo>
                  <a:cubicBezTo>
                    <a:pt x="2688" y="898"/>
                    <a:pt x="3047" y="1048"/>
                    <a:pt x="3411" y="1352"/>
                  </a:cubicBezTo>
                  <a:cubicBezTo>
                    <a:pt x="3451" y="1384"/>
                    <a:pt x="3506" y="1407"/>
                    <a:pt x="3557" y="1435"/>
                  </a:cubicBezTo>
                  <a:cubicBezTo>
                    <a:pt x="3994" y="1690"/>
                    <a:pt x="4443" y="1825"/>
                    <a:pt x="4886" y="1825"/>
                  </a:cubicBezTo>
                  <a:cubicBezTo>
                    <a:pt x="5319" y="1825"/>
                    <a:pt x="5748" y="1695"/>
                    <a:pt x="6156" y="1420"/>
                  </a:cubicBezTo>
                  <a:cubicBezTo>
                    <a:pt x="6462" y="1215"/>
                    <a:pt x="6734" y="1116"/>
                    <a:pt x="6994" y="1116"/>
                  </a:cubicBezTo>
                  <a:cubicBezTo>
                    <a:pt x="7307" y="1116"/>
                    <a:pt x="7603" y="1259"/>
                    <a:pt x="7921" y="1527"/>
                  </a:cubicBezTo>
                  <a:cubicBezTo>
                    <a:pt x="8513" y="2026"/>
                    <a:pt x="9141" y="2247"/>
                    <a:pt x="9792" y="2247"/>
                  </a:cubicBezTo>
                  <a:cubicBezTo>
                    <a:pt x="10290" y="2247"/>
                    <a:pt x="10801" y="2118"/>
                    <a:pt x="11321" y="1883"/>
                  </a:cubicBezTo>
                  <a:cubicBezTo>
                    <a:pt x="11606" y="1755"/>
                    <a:pt x="11885" y="1618"/>
                    <a:pt x="12143" y="1443"/>
                  </a:cubicBezTo>
                  <a:cubicBezTo>
                    <a:pt x="12465" y="1229"/>
                    <a:pt x="12799" y="1143"/>
                    <a:pt x="13149" y="1143"/>
                  </a:cubicBezTo>
                  <a:cubicBezTo>
                    <a:pt x="13336" y="1143"/>
                    <a:pt x="13527" y="1167"/>
                    <a:pt x="13723" y="1210"/>
                  </a:cubicBezTo>
                  <a:cubicBezTo>
                    <a:pt x="14242" y="1329"/>
                    <a:pt x="14764" y="1412"/>
                    <a:pt x="15336" y="1517"/>
                  </a:cubicBezTo>
                  <a:cubicBezTo>
                    <a:pt x="15915" y="1407"/>
                    <a:pt x="16529" y="1302"/>
                    <a:pt x="17129" y="1159"/>
                  </a:cubicBezTo>
                  <a:cubicBezTo>
                    <a:pt x="17276" y="1123"/>
                    <a:pt x="17385" y="949"/>
                    <a:pt x="17514" y="839"/>
                  </a:cubicBezTo>
                  <a:cubicBezTo>
                    <a:pt x="17377" y="728"/>
                    <a:pt x="17257" y="550"/>
                    <a:pt x="17106" y="522"/>
                  </a:cubicBezTo>
                  <a:cubicBezTo>
                    <a:pt x="16767" y="459"/>
                    <a:pt x="16418" y="472"/>
                    <a:pt x="16070" y="454"/>
                  </a:cubicBezTo>
                  <a:cubicBezTo>
                    <a:pt x="15974" y="449"/>
                    <a:pt x="15877" y="448"/>
                    <a:pt x="15779" y="448"/>
                  </a:cubicBezTo>
                  <a:cubicBezTo>
                    <a:pt x="15608" y="448"/>
                    <a:pt x="15436" y="453"/>
                    <a:pt x="15265" y="453"/>
                  </a:cubicBezTo>
                  <a:cubicBezTo>
                    <a:pt x="14960" y="453"/>
                    <a:pt x="14659" y="438"/>
                    <a:pt x="14379" y="358"/>
                  </a:cubicBezTo>
                  <a:cubicBezTo>
                    <a:pt x="13988" y="243"/>
                    <a:pt x="13613" y="187"/>
                    <a:pt x="13250" y="187"/>
                  </a:cubicBezTo>
                  <a:cubicBezTo>
                    <a:pt x="12535" y="187"/>
                    <a:pt x="11861" y="403"/>
                    <a:pt x="11184" y="816"/>
                  </a:cubicBezTo>
                  <a:cubicBezTo>
                    <a:pt x="10737" y="1088"/>
                    <a:pt x="10279" y="1243"/>
                    <a:pt x="9823" y="1243"/>
                  </a:cubicBezTo>
                  <a:cubicBezTo>
                    <a:pt x="9335" y="1243"/>
                    <a:pt x="8850" y="1066"/>
                    <a:pt x="8384" y="666"/>
                  </a:cubicBezTo>
                  <a:cubicBezTo>
                    <a:pt x="7935" y="280"/>
                    <a:pt x="7473" y="83"/>
                    <a:pt x="7000" y="83"/>
                  </a:cubicBezTo>
                  <a:cubicBezTo>
                    <a:pt x="6583" y="83"/>
                    <a:pt x="6158" y="235"/>
                    <a:pt x="5725" y="546"/>
                  </a:cubicBezTo>
                  <a:cubicBezTo>
                    <a:pt x="5447" y="747"/>
                    <a:pt x="5155" y="838"/>
                    <a:pt x="4858" y="838"/>
                  </a:cubicBezTo>
                  <a:cubicBezTo>
                    <a:pt x="4577" y="838"/>
                    <a:pt x="4291" y="757"/>
                    <a:pt x="4006" y="610"/>
                  </a:cubicBezTo>
                  <a:cubicBezTo>
                    <a:pt x="3745" y="473"/>
                    <a:pt x="3484" y="349"/>
                    <a:pt x="3218" y="221"/>
                  </a:cubicBezTo>
                  <a:cubicBezTo>
                    <a:pt x="2921" y="75"/>
                    <a:pt x="2629" y="0"/>
                    <a:pt x="2342"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8" name="Google Shape;674;p26">
              <a:extLst>
                <a:ext uri="{FF2B5EF4-FFF2-40B4-BE49-F238E27FC236}">
                  <a16:creationId xmlns:a16="http://schemas.microsoft.com/office/drawing/2014/main" id="{A0C480F1-670E-40F5-B0B1-B8EF7B54476A}"/>
                </a:ext>
              </a:extLst>
            </p:cNvPr>
            <p:cNvSpPr/>
            <p:nvPr/>
          </p:nvSpPr>
          <p:spPr>
            <a:xfrm>
              <a:off x="2236725" y="1355500"/>
              <a:ext cx="667475" cy="845350"/>
            </a:xfrm>
            <a:custGeom>
              <a:avLst/>
              <a:gdLst/>
              <a:ahLst/>
              <a:cxnLst/>
              <a:rect l="l" t="t" r="r" b="b"/>
              <a:pathLst>
                <a:path w="26699" h="33814" extrusionOk="0">
                  <a:moveTo>
                    <a:pt x="22903" y="13523"/>
                  </a:moveTo>
                  <a:cubicBezTo>
                    <a:pt x="23247" y="13523"/>
                    <a:pt x="23591" y="13627"/>
                    <a:pt x="23756" y="13848"/>
                  </a:cubicBezTo>
                  <a:cubicBezTo>
                    <a:pt x="24026" y="14214"/>
                    <a:pt x="24160" y="14681"/>
                    <a:pt x="24255" y="14893"/>
                  </a:cubicBezTo>
                  <a:cubicBezTo>
                    <a:pt x="24210" y="15865"/>
                    <a:pt x="23907" y="16456"/>
                    <a:pt x="23357" y="16904"/>
                  </a:cubicBezTo>
                  <a:cubicBezTo>
                    <a:pt x="23112" y="17103"/>
                    <a:pt x="22855" y="17197"/>
                    <a:pt x="22614" y="17197"/>
                  </a:cubicBezTo>
                  <a:cubicBezTo>
                    <a:pt x="22182" y="17197"/>
                    <a:pt x="21804" y="16896"/>
                    <a:pt x="21648" y="16355"/>
                  </a:cubicBezTo>
                  <a:cubicBezTo>
                    <a:pt x="21405" y="15488"/>
                    <a:pt x="21629" y="14681"/>
                    <a:pt x="21996" y="13916"/>
                  </a:cubicBezTo>
                  <a:cubicBezTo>
                    <a:pt x="22118" y="13659"/>
                    <a:pt x="22510" y="13523"/>
                    <a:pt x="22903" y="13523"/>
                  </a:cubicBezTo>
                  <a:close/>
                  <a:moveTo>
                    <a:pt x="20419" y="18374"/>
                  </a:moveTo>
                  <a:cubicBezTo>
                    <a:pt x="20657" y="18374"/>
                    <a:pt x="20888" y="18477"/>
                    <a:pt x="21107" y="18675"/>
                  </a:cubicBezTo>
                  <a:cubicBezTo>
                    <a:pt x="21611" y="19119"/>
                    <a:pt x="22059" y="19609"/>
                    <a:pt x="21867" y="20375"/>
                  </a:cubicBezTo>
                  <a:cubicBezTo>
                    <a:pt x="21638" y="21293"/>
                    <a:pt x="20750" y="21993"/>
                    <a:pt x="19814" y="21993"/>
                  </a:cubicBezTo>
                  <a:cubicBezTo>
                    <a:pt x="19811" y="21993"/>
                    <a:pt x="19808" y="21993"/>
                    <a:pt x="19804" y="21993"/>
                  </a:cubicBezTo>
                  <a:cubicBezTo>
                    <a:pt x="18869" y="21993"/>
                    <a:pt x="18117" y="21375"/>
                    <a:pt x="18035" y="20535"/>
                  </a:cubicBezTo>
                  <a:cubicBezTo>
                    <a:pt x="17939" y="19540"/>
                    <a:pt x="18466" y="18890"/>
                    <a:pt x="19507" y="18711"/>
                  </a:cubicBezTo>
                  <a:cubicBezTo>
                    <a:pt x="19594" y="18698"/>
                    <a:pt x="19699" y="18688"/>
                    <a:pt x="19764" y="18637"/>
                  </a:cubicBezTo>
                  <a:cubicBezTo>
                    <a:pt x="19984" y="18459"/>
                    <a:pt x="20204" y="18374"/>
                    <a:pt x="20419" y="18374"/>
                  </a:cubicBezTo>
                  <a:close/>
                  <a:moveTo>
                    <a:pt x="23364" y="23036"/>
                  </a:moveTo>
                  <a:cubicBezTo>
                    <a:pt x="23614" y="23036"/>
                    <a:pt x="23882" y="23173"/>
                    <a:pt x="24210" y="23395"/>
                  </a:cubicBezTo>
                  <a:cubicBezTo>
                    <a:pt x="24787" y="23790"/>
                    <a:pt x="25163" y="24230"/>
                    <a:pt x="25168" y="24638"/>
                  </a:cubicBezTo>
                  <a:cubicBezTo>
                    <a:pt x="25172" y="25810"/>
                    <a:pt x="24640" y="26366"/>
                    <a:pt x="23789" y="26366"/>
                  </a:cubicBezTo>
                  <a:cubicBezTo>
                    <a:pt x="23786" y="26366"/>
                    <a:pt x="23782" y="26366"/>
                    <a:pt x="23779" y="26366"/>
                  </a:cubicBezTo>
                  <a:cubicBezTo>
                    <a:pt x="22734" y="26361"/>
                    <a:pt x="21964" y="25743"/>
                    <a:pt x="22074" y="24876"/>
                  </a:cubicBezTo>
                  <a:cubicBezTo>
                    <a:pt x="22134" y="24381"/>
                    <a:pt x="22349" y="23835"/>
                    <a:pt x="22660" y="23455"/>
                  </a:cubicBezTo>
                  <a:cubicBezTo>
                    <a:pt x="22902" y="23161"/>
                    <a:pt x="23125" y="23036"/>
                    <a:pt x="23364" y="23036"/>
                  </a:cubicBezTo>
                  <a:close/>
                  <a:moveTo>
                    <a:pt x="15463" y="0"/>
                  </a:moveTo>
                  <a:cubicBezTo>
                    <a:pt x="14882" y="0"/>
                    <a:pt x="14302" y="3"/>
                    <a:pt x="13721" y="10"/>
                  </a:cubicBezTo>
                  <a:cubicBezTo>
                    <a:pt x="9432" y="65"/>
                    <a:pt x="5137" y="331"/>
                    <a:pt x="841" y="505"/>
                  </a:cubicBezTo>
                  <a:cubicBezTo>
                    <a:pt x="319" y="3567"/>
                    <a:pt x="787" y="6496"/>
                    <a:pt x="736" y="9443"/>
                  </a:cubicBezTo>
                  <a:cubicBezTo>
                    <a:pt x="3698" y="8856"/>
                    <a:pt x="6434" y="7835"/>
                    <a:pt x="9070" y="6533"/>
                  </a:cubicBezTo>
                  <a:cubicBezTo>
                    <a:pt x="9194" y="6473"/>
                    <a:pt x="9303" y="6363"/>
                    <a:pt x="9386" y="6253"/>
                  </a:cubicBezTo>
                  <a:cubicBezTo>
                    <a:pt x="10114" y="5286"/>
                    <a:pt x="10820" y="4304"/>
                    <a:pt x="11567" y="3360"/>
                  </a:cubicBezTo>
                  <a:cubicBezTo>
                    <a:pt x="11788" y="3080"/>
                    <a:pt x="12095" y="2838"/>
                    <a:pt x="12411" y="2673"/>
                  </a:cubicBezTo>
                  <a:cubicBezTo>
                    <a:pt x="12559" y="2597"/>
                    <a:pt x="12700" y="2561"/>
                    <a:pt x="12830" y="2561"/>
                  </a:cubicBezTo>
                  <a:cubicBezTo>
                    <a:pt x="13191" y="2561"/>
                    <a:pt x="13458" y="2839"/>
                    <a:pt x="13502" y="3301"/>
                  </a:cubicBezTo>
                  <a:cubicBezTo>
                    <a:pt x="13525" y="3580"/>
                    <a:pt x="13506" y="3860"/>
                    <a:pt x="13506" y="4094"/>
                  </a:cubicBezTo>
                  <a:cubicBezTo>
                    <a:pt x="14451" y="3763"/>
                    <a:pt x="15326" y="3397"/>
                    <a:pt x="16237" y="3154"/>
                  </a:cubicBezTo>
                  <a:cubicBezTo>
                    <a:pt x="16449" y="3097"/>
                    <a:pt x="16672" y="3070"/>
                    <a:pt x="16898" y="3070"/>
                  </a:cubicBezTo>
                  <a:cubicBezTo>
                    <a:pt x="17972" y="3070"/>
                    <a:pt x="19124" y="3681"/>
                    <a:pt x="19575" y="4639"/>
                  </a:cubicBezTo>
                  <a:lnTo>
                    <a:pt x="20078" y="4754"/>
                  </a:lnTo>
                  <a:cubicBezTo>
                    <a:pt x="19964" y="3975"/>
                    <a:pt x="20312" y="3310"/>
                    <a:pt x="21010" y="3094"/>
                  </a:cubicBezTo>
                  <a:cubicBezTo>
                    <a:pt x="21670" y="2894"/>
                    <a:pt x="22362" y="2778"/>
                    <a:pt x="23044" y="2682"/>
                  </a:cubicBezTo>
                  <a:cubicBezTo>
                    <a:pt x="23167" y="2664"/>
                    <a:pt x="23276" y="2655"/>
                    <a:pt x="23373" y="2655"/>
                  </a:cubicBezTo>
                  <a:cubicBezTo>
                    <a:pt x="23920" y="2655"/>
                    <a:pt x="24062" y="2952"/>
                    <a:pt x="24039" y="3672"/>
                  </a:cubicBezTo>
                  <a:cubicBezTo>
                    <a:pt x="24016" y="4415"/>
                    <a:pt x="23989" y="5185"/>
                    <a:pt x="24149" y="5904"/>
                  </a:cubicBezTo>
                  <a:cubicBezTo>
                    <a:pt x="24649" y="8197"/>
                    <a:pt x="24176" y="10223"/>
                    <a:pt x="22558" y="11900"/>
                  </a:cubicBezTo>
                  <a:cubicBezTo>
                    <a:pt x="21944" y="12541"/>
                    <a:pt x="21096" y="12958"/>
                    <a:pt x="20312" y="13504"/>
                  </a:cubicBezTo>
                  <a:cubicBezTo>
                    <a:pt x="20479" y="14214"/>
                    <a:pt x="19675" y="15046"/>
                    <a:pt x="18833" y="15046"/>
                  </a:cubicBezTo>
                  <a:cubicBezTo>
                    <a:pt x="18724" y="15046"/>
                    <a:pt x="18615" y="15032"/>
                    <a:pt x="18507" y="15003"/>
                  </a:cubicBezTo>
                  <a:cubicBezTo>
                    <a:pt x="18429" y="15227"/>
                    <a:pt x="18383" y="15466"/>
                    <a:pt x="18273" y="15672"/>
                  </a:cubicBezTo>
                  <a:cubicBezTo>
                    <a:pt x="17431" y="17211"/>
                    <a:pt x="16642" y="18789"/>
                    <a:pt x="15707" y="20274"/>
                  </a:cubicBezTo>
                  <a:cubicBezTo>
                    <a:pt x="14684" y="21896"/>
                    <a:pt x="13521" y="23432"/>
                    <a:pt x="12434" y="25018"/>
                  </a:cubicBezTo>
                  <a:cubicBezTo>
                    <a:pt x="11234" y="26768"/>
                    <a:pt x="9771" y="28276"/>
                    <a:pt x="8085" y="29551"/>
                  </a:cubicBezTo>
                  <a:cubicBezTo>
                    <a:pt x="7704" y="29839"/>
                    <a:pt x="7154" y="29977"/>
                    <a:pt x="6668" y="30022"/>
                  </a:cubicBezTo>
                  <a:cubicBezTo>
                    <a:pt x="6611" y="30028"/>
                    <a:pt x="6556" y="30031"/>
                    <a:pt x="6503" y="30031"/>
                  </a:cubicBezTo>
                  <a:cubicBezTo>
                    <a:pt x="5826" y="30031"/>
                    <a:pt x="5414" y="29581"/>
                    <a:pt x="5367" y="28863"/>
                  </a:cubicBezTo>
                  <a:cubicBezTo>
                    <a:pt x="5334" y="28391"/>
                    <a:pt x="5344" y="27905"/>
                    <a:pt x="5426" y="27443"/>
                  </a:cubicBezTo>
                  <a:cubicBezTo>
                    <a:pt x="5774" y="25503"/>
                    <a:pt x="6636" y="23770"/>
                    <a:pt x="7608" y="22075"/>
                  </a:cubicBezTo>
                  <a:cubicBezTo>
                    <a:pt x="8956" y="19719"/>
                    <a:pt x="10326" y="17382"/>
                    <a:pt x="12155" y="15356"/>
                  </a:cubicBezTo>
                  <a:cubicBezTo>
                    <a:pt x="12837" y="14594"/>
                    <a:pt x="13580" y="13884"/>
                    <a:pt x="14309" y="13141"/>
                  </a:cubicBezTo>
                  <a:cubicBezTo>
                    <a:pt x="14015" y="12354"/>
                    <a:pt x="14103" y="12019"/>
                    <a:pt x="14758" y="11460"/>
                  </a:cubicBezTo>
                  <a:cubicBezTo>
                    <a:pt x="14837" y="11391"/>
                    <a:pt x="14932" y="11304"/>
                    <a:pt x="14946" y="11213"/>
                  </a:cubicBezTo>
                  <a:cubicBezTo>
                    <a:pt x="15024" y="10681"/>
                    <a:pt x="15079" y="10149"/>
                    <a:pt x="15134" y="9682"/>
                  </a:cubicBezTo>
                  <a:cubicBezTo>
                    <a:pt x="14515" y="9682"/>
                    <a:pt x="13892" y="9681"/>
                    <a:pt x="13266" y="9681"/>
                  </a:cubicBezTo>
                  <a:cubicBezTo>
                    <a:pt x="12641" y="9681"/>
                    <a:pt x="12012" y="9682"/>
                    <a:pt x="11384" y="9686"/>
                  </a:cubicBezTo>
                  <a:cubicBezTo>
                    <a:pt x="11306" y="9686"/>
                    <a:pt x="11201" y="9732"/>
                    <a:pt x="11156" y="9792"/>
                  </a:cubicBezTo>
                  <a:cubicBezTo>
                    <a:pt x="10363" y="10814"/>
                    <a:pt x="9225" y="11359"/>
                    <a:pt x="8117" y="11901"/>
                  </a:cubicBezTo>
                  <a:cubicBezTo>
                    <a:pt x="6509" y="12694"/>
                    <a:pt x="4881" y="13458"/>
                    <a:pt x="3208" y="14100"/>
                  </a:cubicBezTo>
                  <a:cubicBezTo>
                    <a:pt x="2154" y="14503"/>
                    <a:pt x="1082" y="14861"/>
                    <a:pt x="0" y="15200"/>
                  </a:cubicBezTo>
                  <a:lnTo>
                    <a:pt x="68" y="15416"/>
                  </a:lnTo>
                  <a:cubicBezTo>
                    <a:pt x="188" y="15613"/>
                    <a:pt x="408" y="15801"/>
                    <a:pt x="417" y="15998"/>
                  </a:cubicBezTo>
                  <a:cubicBezTo>
                    <a:pt x="476" y="17465"/>
                    <a:pt x="527" y="18927"/>
                    <a:pt x="513" y="20393"/>
                  </a:cubicBezTo>
                  <a:cubicBezTo>
                    <a:pt x="486" y="24165"/>
                    <a:pt x="421" y="27943"/>
                    <a:pt x="371" y="31715"/>
                  </a:cubicBezTo>
                  <a:cubicBezTo>
                    <a:pt x="362" y="32278"/>
                    <a:pt x="371" y="32847"/>
                    <a:pt x="371" y="33534"/>
                  </a:cubicBezTo>
                  <a:cubicBezTo>
                    <a:pt x="1782" y="33564"/>
                    <a:pt x="3181" y="33632"/>
                    <a:pt x="4579" y="33632"/>
                  </a:cubicBezTo>
                  <a:cubicBezTo>
                    <a:pt x="4661" y="33632"/>
                    <a:pt x="4744" y="33631"/>
                    <a:pt x="4826" y="33631"/>
                  </a:cubicBezTo>
                  <a:cubicBezTo>
                    <a:pt x="11660" y="33585"/>
                    <a:pt x="18494" y="33516"/>
                    <a:pt x="25328" y="33475"/>
                  </a:cubicBezTo>
                  <a:cubicBezTo>
                    <a:pt x="25599" y="33475"/>
                    <a:pt x="26112" y="33709"/>
                    <a:pt x="26112" y="33814"/>
                  </a:cubicBezTo>
                  <a:lnTo>
                    <a:pt x="26699" y="33804"/>
                  </a:lnTo>
                  <a:cubicBezTo>
                    <a:pt x="26580" y="33612"/>
                    <a:pt x="26432" y="33429"/>
                    <a:pt x="26345" y="33223"/>
                  </a:cubicBezTo>
                  <a:cubicBezTo>
                    <a:pt x="26294" y="33099"/>
                    <a:pt x="26345" y="32933"/>
                    <a:pt x="26349" y="32787"/>
                  </a:cubicBezTo>
                  <a:cubicBezTo>
                    <a:pt x="26376" y="31687"/>
                    <a:pt x="26454" y="30592"/>
                    <a:pt x="26427" y="29491"/>
                  </a:cubicBezTo>
                  <a:cubicBezTo>
                    <a:pt x="26326" y="25646"/>
                    <a:pt x="26138" y="21801"/>
                    <a:pt x="26079" y="17955"/>
                  </a:cubicBezTo>
                  <a:cubicBezTo>
                    <a:pt x="26047" y="15576"/>
                    <a:pt x="26193" y="13193"/>
                    <a:pt x="26252" y="10809"/>
                  </a:cubicBezTo>
                  <a:cubicBezTo>
                    <a:pt x="26326" y="8077"/>
                    <a:pt x="26391" y="5351"/>
                    <a:pt x="26473" y="2618"/>
                  </a:cubicBezTo>
                  <a:cubicBezTo>
                    <a:pt x="26496" y="1802"/>
                    <a:pt x="26569" y="986"/>
                    <a:pt x="26620" y="180"/>
                  </a:cubicBezTo>
                  <a:cubicBezTo>
                    <a:pt x="22871" y="124"/>
                    <a:pt x="19164" y="0"/>
                    <a:pt x="15463"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29" name="Google Shape;675;p26">
              <a:extLst>
                <a:ext uri="{FF2B5EF4-FFF2-40B4-BE49-F238E27FC236}">
                  <a16:creationId xmlns:a16="http://schemas.microsoft.com/office/drawing/2014/main" id="{C2EBA11A-A1BE-4270-97C9-E5DCDE8F2F3F}"/>
                </a:ext>
              </a:extLst>
            </p:cNvPr>
            <p:cNvSpPr/>
            <p:nvPr/>
          </p:nvSpPr>
          <p:spPr>
            <a:xfrm>
              <a:off x="2221700" y="1740900"/>
              <a:ext cx="667850" cy="472800"/>
            </a:xfrm>
            <a:custGeom>
              <a:avLst/>
              <a:gdLst/>
              <a:ahLst/>
              <a:cxnLst/>
              <a:rect l="l" t="t" r="r" b="b"/>
              <a:pathLst>
                <a:path w="26714" h="18912" extrusionOk="0">
                  <a:moveTo>
                    <a:pt x="669" y="0"/>
                  </a:moveTo>
                  <a:cubicBezTo>
                    <a:pt x="535" y="188"/>
                    <a:pt x="389" y="371"/>
                    <a:pt x="270" y="568"/>
                  </a:cubicBezTo>
                  <a:cubicBezTo>
                    <a:pt x="228" y="636"/>
                    <a:pt x="256" y="747"/>
                    <a:pt x="251" y="838"/>
                  </a:cubicBezTo>
                  <a:cubicBezTo>
                    <a:pt x="174" y="6389"/>
                    <a:pt x="97" y="11940"/>
                    <a:pt x="19" y="17490"/>
                  </a:cubicBezTo>
                  <a:cubicBezTo>
                    <a:pt x="19" y="17742"/>
                    <a:pt x="0" y="18022"/>
                    <a:pt x="97" y="18247"/>
                  </a:cubicBezTo>
                  <a:cubicBezTo>
                    <a:pt x="179" y="18440"/>
                    <a:pt x="394" y="18678"/>
                    <a:pt x="583" y="18701"/>
                  </a:cubicBezTo>
                  <a:cubicBezTo>
                    <a:pt x="1376" y="18815"/>
                    <a:pt x="2182" y="18911"/>
                    <a:pt x="2989" y="18911"/>
                  </a:cubicBezTo>
                  <a:cubicBezTo>
                    <a:pt x="5587" y="18901"/>
                    <a:pt x="8187" y="18829"/>
                    <a:pt x="10789" y="18819"/>
                  </a:cubicBezTo>
                  <a:cubicBezTo>
                    <a:pt x="15827" y="18802"/>
                    <a:pt x="20869" y="18810"/>
                    <a:pt x="25906" y="18802"/>
                  </a:cubicBezTo>
                  <a:cubicBezTo>
                    <a:pt x="25986" y="18802"/>
                    <a:pt x="26074" y="18806"/>
                    <a:pt x="26161" y="18806"/>
                  </a:cubicBezTo>
                  <a:cubicBezTo>
                    <a:pt x="26429" y="18806"/>
                    <a:pt x="26692" y="18762"/>
                    <a:pt x="26713" y="18402"/>
                  </a:cubicBezTo>
                  <a:lnTo>
                    <a:pt x="26713" y="18398"/>
                  </a:lnTo>
                  <a:cubicBezTo>
                    <a:pt x="26713" y="18293"/>
                    <a:pt x="26200" y="18059"/>
                    <a:pt x="25928" y="18058"/>
                  </a:cubicBezTo>
                  <a:cubicBezTo>
                    <a:pt x="19095" y="18100"/>
                    <a:pt x="12260" y="18169"/>
                    <a:pt x="5426" y="18214"/>
                  </a:cubicBezTo>
                  <a:cubicBezTo>
                    <a:pt x="5334" y="18214"/>
                    <a:pt x="5242" y="18215"/>
                    <a:pt x="5150" y="18215"/>
                  </a:cubicBezTo>
                  <a:cubicBezTo>
                    <a:pt x="3762" y="18215"/>
                    <a:pt x="2373" y="18148"/>
                    <a:pt x="971" y="18118"/>
                  </a:cubicBezTo>
                  <a:cubicBezTo>
                    <a:pt x="971" y="17431"/>
                    <a:pt x="962" y="16862"/>
                    <a:pt x="971" y="16299"/>
                  </a:cubicBezTo>
                  <a:cubicBezTo>
                    <a:pt x="1021" y="12527"/>
                    <a:pt x="1086" y="8749"/>
                    <a:pt x="1113" y="4977"/>
                  </a:cubicBezTo>
                  <a:cubicBezTo>
                    <a:pt x="1127" y="3511"/>
                    <a:pt x="1077" y="2049"/>
                    <a:pt x="1017" y="581"/>
                  </a:cubicBezTo>
                  <a:cubicBezTo>
                    <a:pt x="1008" y="385"/>
                    <a:pt x="788" y="196"/>
                    <a:pt x="66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0" name="Google Shape;676;p26">
              <a:extLst>
                <a:ext uri="{FF2B5EF4-FFF2-40B4-BE49-F238E27FC236}">
                  <a16:creationId xmlns:a16="http://schemas.microsoft.com/office/drawing/2014/main" id="{6820B27B-795C-4AF1-B479-DC6C884A2894}"/>
                </a:ext>
              </a:extLst>
            </p:cNvPr>
            <p:cNvSpPr/>
            <p:nvPr/>
          </p:nvSpPr>
          <p:spPr>
            <a:xfrm>
              <a:off x="2785800" y="1931375"/>
              <a:ext cx="80250" cy="83275"/>
            </a:xfrm>
            <a:custGeom>
              <a:avLst/>
              <a:gdLst/>
              <a:ahLst/>
              <a:cxnLst/>
              <a:rect l="l" t="t" r="r" b="b"/>
              <a:pathLst>
                <a:path w="3210" h="3331" extrusionOk="0">
                  <a:moveTo>
                    <a:pt x="1362" y="663"/>
                  </a:moveTo>
                  <a:cubicBezTo>
                    <a:pt x="1431" y="677"/>
                    <a:pt x="1505" y="690"/>
                    <a:pt x="1577" y="705"/>
                  </a:cubicBezTo>
                  <a:cubicBezTo>
                    <a:pt x="1783" y="952"/>
                    <a:pt x="2059" y="1176"/>
                    <a:pt x="2174" y="1460"/>
                  </a:cubicBezTo>
                  <a:cubicBezTo>
                    <a:pt x="2273" y="1694"/>
                    <a:pt x="2269" y="2194"/>
                    <a:pt x="2164" y="2245"/>
                  </a:cubicBezTo>
                  <a:cubicBezTo>
                    <a:pt x="2006" y="2315"/>
                    <a:pt x="1811" y="2351"/>
                    <a:pt x="1618" y="2351"/>
                  </a:cubicBezTo>
                  <a:cubicBezTo>
                    <a:pt x="1475" y="2351"/>
                    <a:pt x="1334" y="2331"/>
                    <a:pt x="1211" y="2291"/>
                  </a:cubicBezTo>
                  <a:cubicBezTo>
                    <a:pt x="1045" y="2235"/>
                    <a:pt x="872" y="1850"/>
                    <a:pt x="908" y="1648"/>
                  </a:cubicBezTo>
                  <a:cubicBezTo>
                    <a:pt x="973" y="1305"/>
                    <a:pt x="1202" y="993"/>
                    <a:pt x="1362" y="663"/>
                  </a:cubicBezTo>
                  <a:close/>
                  <a:moveTo>
                    <a:pt x="1401" y="1"/>
                  </a:moveTo>
                  <a:cubicBezTo>
                    <a:pt x="1162" y="1"/>
                    <a:pt x="939" y="126"/>
                    <a:pt x="697" y="420"/>
                  </a:cubicBezTo>
                  <a:cubicBezTo>
                    <a:pt x="386" y="800"/>
                    <a:pt x="171" y="1345"/>
                    <a:pt x="111" y="1840"/>
                  </a:cubicBezTo>
                  <a:cubicBezTo>
                    <a:pt x="1" y="2706"/>
                    <a:pt x="771" y="3325"/>
                    <a:pt x="1816" y="3331"/>
                  </a:cubicBezTo>
                  <a:cubicBezTo>
                    <a:pt x="1819" y="3331"/>
                    <a:pt x="1823" y="3331"/>
                    <a:pt x="1826" y="3331"/>
                  </a:cubicBezTo>
                  <a:cubicBezTo>
                    <a:pt x="2677" y="3331"/>
                    <a:pt x="3209" y="2776"/>
                    <a:pt x="3205" y="1603"/>
                  </a:cubicBezTo>
                  <a:cubicBezTo>
                    <a:pt x="3200" y="1195"/>
                    <a:pt x="2824" y="755"/>
                    <a:pt x="2247" y="359"/>
                  </a:cubicBezTo>
                  <a:cubicBezTo>
                    <a:pt x="1919" y="137"/>
                    <a:pt x="1651" y="1"/>
                    <a:pt x="1401"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1" name="Google Shape;677;p26">
              <a:extLst>
                <a:ext uri="{FF2B5EF4-FFF2-40B4-BE49-F238E27FC236}">
                  <a16:creationId xmlns:a16="http://schemas.microsoft.com/office/drawing/2014/main" id="{BF1DBE80-43DB-4FC3-8BE5-D3EA8F9DEDF8}"/>
                </a:ext>
              </a:extLst>
            </p:cNvPr>
            <p:cNvSpPr/>
            <p:nvPr/>
          </p:nvSpPr>
          <p:spPr>
            <a:xfrm>
              <a:off x="2771825" y="1693575"/>
              <a:ext cx="71300" cy="91875"/>
            </a:xfrm>
            <a:custGeom>
              <a:avLst/>
              <a:gdLst/>
              <a:ahLst/>
              <a:cxnLst/>
              <a:rect l="l" t="t" r="r" b="b"/>
              <a:pathLst>
                <a:path w="2852" h="3675" extrusionOk="0">
                  <a:moveTo>
                    <a:pt x="1137" y="334"/>
                  </a:moveTo>
                  <a:cubicBezTo>
                    <a:pt x="2090" y="939"/>
                    <a:pt x="2195" y="1970"/>
                    <a:pt x="1517" y="2617"/>
                  </a:cubicBezTo>
                  <a:cubicBezTo>
                    <a:pt x="1404" y="2724"/>
                    <a:pt x="1288" y="2786"/>
                    <a:pt x="1193" y="2786"/>
                  </a:cubicBezTo>
                  <a:cubicBezTo>
                    <a:pt x="1079" y="2786"/>
                    <a:pt x="998" y="2695"/>
                    <a:pt x="995" y="2483"/>
                  </a:cubicBezTo>
                  <a:cubicBezTo>
                    <a:pt x="990" y="1796"/>
                    <a:pt x="1082" y="1104"/>
                    <a:pt x="1137" y="334"/>
                  </a:cubicBezTo>
                  <a:close/>
                  <a:moveTo>
                    <a:pt x="1499" y="0"/>
                  </a:moveTo>
                  <a:cubicBezTo>
                    <a:pt x="1106" y="0"/>
                    <a:pt x="714" y="137"/>
                    <a:pt x="592" y="394"/>
                  </a:cubicBezTo>
                  <a:cubicBezTo>
                    <a:pt x="225" y="1159"/>
                    <a:pt x="1" y="1965"/>
                    <a:pt x="243" y="2832"/>
                  </a:cubicBezTo>
                  <a:cubicBezTo>
                    <a:pt x="398" y="3373"/>
                    <a:pt x="777" y="3674"/>
                    <a:pt x="1209" y="3674"/>
                  </a:cubicBezTo>
                  <a:cubicBezTo>
                    <a:pt x="1450" y="3674"/>
                    <a:pt x="1708" y="3580"/>
                    <a:pt x="1953" y="3381"/>
                  </a:cubicBezTo>
                  <a:cubicBezTo>
                    <a:pt x="2502" y="2933"/>
                    <a:pt x="2805" y="2342"/>
                    <a:pt x="2851" y="1370"/>
                  </a:cubicBezTo>
                  <a:cubicBezTo>
                    <a:pt x="2755" y="1159"/>
                    <a:pt x="2622" y="691"/>
                    <a:pt x="2352" y="325"/>
                  </a:cubicBezTo>
                  <a:cubicBezTo>
                    <a:pt x="2187" y="105"/>
                    <a:pt x="1843" y="0"/>
                    <a:pt x="1499"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2" name="Google Shape;678;p26">
              <a:extLst>
                <a:ext uri="{FF2B5EF4-FFF2-40B4-BE49-F238E27FC236}">
                  <a16:creationId xmlns:a16="http://schemas.microsoft.com/office/drawing/2014/main" id="{D7EA6B41-1504-49D5-9D2C-4B4F4377246B}"/>
                </a:ext>
              </a:extLst>
            </p:cNvPr>
            <p:cNvSpPr/>
            <p:nvPr/>
          </p:nvSpPr>
          <p:spPr>
            <a:xfrm>
              <a:off x="2278850" y="2649250"/>
              <a:ext cx="556950" cy="60275"/>
            </a:xfrm>
            <a:custGeom>
              <a:avLst/>
              <a:gdLst/>
              <a:ahLst/>
              <a:cxnLst/>
              <a:rect l="l" t="t" r="r" b="b"/>
              <a:pathLst>
                <a:path w="22278" h="2411" extrusionOk="0">
                  <a:moveTo>
                    <a:pt x="16611" y="0"/>
                  </a:moveTo>
                  <a:cubicBezTo>
                    <a:pt x="16099" y="0"/>
                    <a:pt x="15586" y="113"/>
                    <a:pt x="15053" y="335"/>
                  </a:cubicBezTo>
                  <a:cubicBezTo>
                    <a:pt x="14748" y="460"/>
                    <a:pt x="14374" y="543"/>
                    <a:pt x="14022" y="543"/>
                  </a:cubicBezTo>
                  <a:cubicBezTo>
                    <a:pt x="13825" y="543"/>
                    <a:pt x="13634" y="517"/>
                    <a:pt x="13468" y="458"/>
                  </a:cubicBezTo>
                  <a:cubicBezTo>
                    <a:pt x="13007" y="297"/>
                    <a:pt x="12563" y="215"/>
                    <a:pt x="12132" y="215"/>
                  </a:cubicBezTo>
                  <a:cubicBezTo>
                    <a:pt x="11504" y="215"/>
                    <a:pt x="10902" y="390"/>
                    <a:pt x="10309" y="752"/>
                  </a:cubicBezTo>
                  <a:cubicBezTo>
                    <a:pt x="9709" y="1118"/>
                    <a:pt x="9132" y="1331"/>
                    <a:pt x="8563" y="1331"/>
                  </a:cubicBezTo>
                  <a:cubicBezTo>
                    <a:pt x="7959" y="1331"/>
                    <a:pt x="7366" y="1090"/>
                    <a:pt x="6766" y="535"/>
                  </a:cubicBezTo>
                  <a:cubicBezTo>
                    <a:pt x="6399" y="194"/>
                    <a:pt x="5977" y="42"/>
                    <a:pt x="5534" y="42"/>
                  </a:cubicBezTo>
                  <a:cubicBezTo>
                    <a:pt x="5163" y="42"/>
                    <a:pt x="4779" y="148"/>
                    <a:pt x="4401" y="338"/>
                  </a:cubicBezTo>
                  <a:cubicBezTo>
                    <a:pt x="3956" y="563"/>
                    <a:pt x="3516" y="779"/>
                    <a:pt x="3076" y="1008"/>
                  </a:cubicBezTo>
                  <a:cubicBezTo>
                    <a:pt x="2648" y="1229"/>
                    <a:pt x="2229" y="1375"/>
                    <a:pt x="1818" y="1375"/>
                  </a:cubicBezTo>
                  <a:cubicBezTo>
                    <a:pt x="1402" y="1375"/>
                    <a:pt x="993" y="1225"/>
                    <a:pt x="592" y="851"/>
                  </a:cubicBezTo>
                  <a:cubicBezTo>
                    <a:pt x="545" y="806"/>
                    <a:pt x="469" y="794"/>
                    <a:pt x="380" y="794"/>
                  </a:cubicBezTo>
                  <a:cubicBezTo>
                    <a:pt x="275" y="794"/>
                    <a:pt x="153" y="812"/>
                    <a:pt x="46" y="812"/>
                  </a:cubicBezTo>
                  <a:cubicBezTo>
                    <a:pt x="34" y="812"/>
                    <a:pt x="22" y="811"/>
                    <a:pt x="10" y="811"/>
                  </a:cubicBezTo>
                  <a:lnTo>
                    <a:pt x="10" y="811"/>
                  </a:lnTo>
                  <a:cubicBezTo>
                    <a:pt x="33" y="994"/>
                    <a:pt x="1" y="1214"/>
                    <a:pt x="88" y="1360"/>
                  </a:cubicBezTo>
                  <a:cubicBezTo>
                    <a:pt x="450" y="1956"/>
                    <a:pt x="1153" y="2317"/>
                    <a:pt x="1888" y="2317"/>
                  </a:cubicBezTo>
                  <a:cubicBezTo>
                    <a:pt x="2091" y="2317"/>
                    <a:pt x="2297" y="2289"/>
                    <a:pt x="2498" y="2231"/>
                  </a:cubicBezTo>
                  <a:cubicBezTo>
                    <a:pt x="2971" y="2098"/>
                    <a:pt x="3471" y="1947"/>
                    <a:pt x="3869" y="1677"/>
                  </a:cubicBezTo>
                  <a:cubicBezTo>
                    <a:pt x="4404" y="1311"/>
                    <a:pt x="4909" y="1115"/>
                    <a:pt x="5405" y="1115"/>
                  </a:cubicBezTo>
                  <a:cubicBezTo>
                    <a:pt x="5947" y="1115"/>
                    <a:pt x="6477" y="1350"/>
                    <a:pt x="7018" y="1855"/>
                  </a:cubicBezTo>
                  <a:cubicBezTo>
                    <a:pt x="7437" y="2244"/>
                    <a:pt x="7919" y="2410"/>
                    <a:pt x="8423" y="2410"/>
                  </a:cubicBezTo>
                  <a:cubicBezTo>
                    <a:pt x="8791" y="2410"/>
                    <a:pt x="9171" y="2322"/>
                    <a:pt x="9549" y="2166"/>
                  </a:cubicBezTo>
                  <a:cubicBezTo>
                    <a:pt x="10177" y="1910"/>
                    <a:pt x="10768" y="1562"/>
                    <a:pt x="11400" y="1337"/>
                  </a:cubicBezTo>
                  <a:cubicBezTo>
                    <a:pt x="11646" y="1250"/>
                    <a:pt x="11944" y="1172"/>
                    <a:pt x="12211" y="1172"/>
                  </a:cubicBezTo>
                  <a:cubicBezTo>
                    <a:pt x="12338" y="1172"/>
                    <a:pt x="12457" y="1189"/>
                    <a:pt x="12561" y="1232"/>
                  </a:cubicBezTo>
                  <a:cubicBezTo>
                    <a:pt x="13040" y="1430"/>
                    <a:pt x="13504" y="1512"/>
                    <a:pt x="13961" y="1512"/>
                  </a:cubicBezTo>
                  <a:cubicBezTo>
                    <a:pt x="14636" y="1512"/>
                    <a:pt x="15298" y="1333"/>
                    <a:pt x="15975" y="1085"/>
                  </a:cubicBezTo>
                  <a:cubicBezTo>
                    <a:pt x="16170" y="1012"/>
                    <a:pt x="16405" y="974"/>
                    <a:pt x="16639" y="974"/>
                  </a:cubicBezTo>
                  <a:cubicBezTo>
                    <a:pt x="16890" y="974"/>
                    <a:pt x="17141" y="1018"/>
                    <a:pt x="17341" y="1108"/>
                  </a:cubicBezTo>
                  <a:cubicBezTo>
                    <a:pt x="18181" y="1492"/>
                    <a:pt x="19034" y="1600"/>
                    <a:pt x="19896" y="1600"/>
                  </a:cubicBezTo>
                  <a:cubicBezTo>
                    <a:pt x="20446" y="1600"/>
                    <a:pt x="20998" y="1556"/>
                    <a:pt x="21553" y="1512"/>
                  </a:cubicBezTo>
                  <a:cubicBezTo>
                    <a:pt x="21755" y="1497"/>
                    <a:pt x="21947" y="1369"/>
                    <a:pt x="22277" y="1241"/>
                  </a:cubicBezTo>
                  <a:cubicBezTo>
                    <a:pt x="22029" y="1081"/>
                    <a:pt x="21937" y="975"/>
                    <a:pt x="21828" y="952"/>
                  </a:cubicBezTo>
                  <a:cubicBezTo>
                    <a:pt x="21186" y="834"/>
                    <a:pt x="20540" y="727"/>
                    <a:pt x="19893" y="628"/>
                  </a:cubicBezTo>
                  <a:cubicBezTo>
                    <a:pt x="19339" y="545"/>
                    <a:pt x="18725" y="596"/>
                    <a:pt x="18229" y="371"/>
                  </a:cubicBezTo>
                  <a:cubicBezTo>
                    <a:pt x="17677" y="123"/>
                    <a:pt x="17144" y="0"/>
                    <a:pt x="16611"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3" name="Google Shape;679;p26">
              <a:extLst>
                <a:ext uri="{FF2B5EF4-FFF2-40B4-BE49-F238E27FC236}">
                  <a16:creationId xmlns:a16="http://schemas.microsoft.com/office/drawing/2014/main" id="{0CF3B3D9-DDD9-4724-97E2-11E36172E74F}"/>
                </a:ext>
              </a:extLst>
            </p:cNvPr>
            <p:cNvSpPr/>
            <p:nvPr/>
          </p:nvSpPr>
          <p:spPr>
            <a:xfrm>
              <a:off x="2722350" y="1442150"/>
              <a:ext cx="100025" cy="151650"/>
            </a:xfrm>
            <a:custGeom>
              <a:avLst/>
              <a:gdLst/>
              <a:ahLst/>
              <a:cxnLst/>
              <a:rect l="l" t="t" r="r" b="b"/>
              <a:pathLst>
                <a:path w="4001" h="6066" extrusionOk="0">
                  <a:moveTo>
                    <a:pt x="3653" y="0"/>
                  </a:moveTo>
                  <a:cubicBezTo>
                    <a:pt x="2586" y="147"/>
                    <a:pt x="1412" y="152"/>
                    <a:pt x="656" y="1289"/>
                  </a:cubicBezTo>
                  <a:lnTo>
                    <a:pt x="152" y="1174"/>
                  </a:lnTo>
                  <a:lnTo>
                    <a:pt x="152" y="1174"/>
                  </a:lnTo>
                  <a:cubicBezTo>
                    <a:pt x="260" y="1399"/>
                    <a:pt x="324" y="1641"/>
                    <a:pt x="344" y="1889"/>
                  </a:cubicBezTo>
                  <a:cubicBezTo>
                    <a:pt x="390" y="2461"/>
                    <a:pt x="1" y="2934"/>
                    <a:pt x="248" y="3589"/>
                  </a:cubicBezTo>
                  <a:cubicBezTo>
                    <a:pt x="500" y="4249"/>
                    <a:pt x="510" y="4525"/>
                    <a:pt x="1251" y="4579"/>
                  </a:cubicBezTo>
                  <a:cubicBezTo>
                    <a:pt x="1994" y="4634"/>
                    <a:pt x="2599" y="4905"/>
                    <a:pt x="2951" y="5602"/>
                  </a:cubicBezTo>
                  <a:cubicBezTo>
                    <a:pt x="2994" y="5683"/>
                    <a:pt x="3045" y="5760"/>
                    <a:pt x="3103" y="5831"/>
                  </a:cubicBezTo>
                  <a:cubicBezTo>
                    <a:pt x="3231" y="5986"/>
                    <a:pt x="3356" y="6066"/>
                    <a:pt x="3467" y="6066"/>
                  </a:cubicBezTo>
                  <a:cubicBezTo>
                    <a:pt x="3597" y="6066"/>
                    <a:pt x="3707" y="5955"/>
                    <a:pt x="3776" y="5730"/>
                  </a:cubicBezTo>
                  <a:cubicBezTo>
                    <a:pt x="3891" y="5354"/>
                    <a:pt x="4001" y="4941"/>
                    <a:pt x="3978" y="4552"/>
                  </a:cubicBezTo>
                  <a:cubicBezTo>
                    <a:pt x="3900" y="3044"/>
                    <a:pt x="3767" y="1536"/>
                    <a:pt x="3653"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4" name="Google Shape;680;p26">
              <a:extLst>
                <a:ext uri="{FF2B5EF4-FFF2-40B4-BE49-F238E27FC236}">
                  <a16:creationId xmlns:a16="http://schemas.microsoft.com/office/drawing/2014/main" id="{87B142AC-16DA-4B89-B187-8802C51FA97E}"/>
                </a:ext>
              </a:extLst>
            </p:cNvPr>
            <p:cNvSpPr/>
            <p:nvPr/>
          </p:nvSpPr>
          <p:spPr>
            <a:xfrm>
              <a:off x="2685200" y="1814825"/>
              <a:ext cx="103050" cy="90500"/>
            </a:xfrm>
            <a:custGeom>
              <a:avLst/>
              <a:gdLst/>
              <a:ahLst/>
              <a:cxnLst/>
              <a:rect l="l" t="t" r="r" b="b"/>
              <a:pathLst>
                <a:path w="4122" h="3620" extrusionOk="0">
                  <a:moveTo>
                    <a:pt x="2120" y="701"/>
                  </a:moveTo>
                  <a:cubicBezTo>
                    <a:pt x="2151" y="701"/>
                    <a:pt x="2181" y="705"/>
                    <a:pt x="2209" y="714"/>
                  </a:cubicBezTo>
                  <a:cubicBezTo>
                    <a:pt x="2576" y="828"/>
                    <a:pt x="2951" y="1301"/>
                    <a:pt x="3079" y="1695"/>
                  </a:cubicBezTo>
                  <a:cubicBezTo>
                    <a:pt x="3226" y="2157"/>
                    <a:pt x="2456" y="2759"/>
                    <a:pt x="1852" y="2767"/>
                  </a:cubicBezTo>
                  <a:cubicBezTo>
                    <a:pt x="1844" y="2767"/>
                    <a:pt x="1836" y="2767"/>
                    <a:pt x="1828" y="2767"/>
                  </a:cubicBezTo>
                  <a:cubicBezTo>
                    <a:pt x="1227" y="2767"/>
                    <a:pt x="813" y="2440"/>
                    <a:pt x="857" y="1938"/>
                  </a:cubicBezTo>
                  <a:cubicBezTo>
                    <a:pt x="880" y="1699"/>
                    <a:pt x="971" y="1397"/>
                    <a:pt x="1141" y="1264"/>
                  </a:cubicBezTo>
                  <a:cubicBezTo>
                    <a:pt x="1430" y="1033"/>
                    <a:pt x="1838" y="701"/>
                    <a:pt x="2120" y="701"/>
                  </a:cubicBezTo>
                  <a:close/>
                  <a:moveTo>
                    <a:pt x="2480" y="1"/>
                  </a:moveTo>
                  <a:cubicBezTo>
                    <a:pt x="2265" y="1"/>
                    <a:pt x="2045" y="86"/>
                    <a:pt x="1825" y="264"/>
                  </a:cubicBezTo>
                  <a:cubicBezTo>
                    <a:pt x="1760" y="315"/>
                    <a:pt x="1655" y="324"/>
                    <a:pt x="1568" y="338"/>
                  </a:cubicBezTo>
                  <a:cubicBezTo>
                    <a:pt x="527" y="517"/>
                    <a:pt x="1" y="1167"/>
                    <a:pt x="97" y="2162"/>
                  </a:cubicBezTo>
                  <a:cubicBezTo>
                    <a:pt x="179" y="3002"/>
                    <a:pt x="930" y="3620"/>
                    <a:pt x="1865" y="3620"/>
                  </a:cubicBezTo>
                  <a:cubicBezTo>
                    <a:pt x="1869" y="3620"/>
                    <a:pt x="1872" y="3620"/>
                    <a:pt x="1875" y="3620"/>
                  </a:cubicBezTo>
                  <a:cubicBezTo>
                    <a:pt x="2811" y="3620"/>
                    <a:pt x="3699" y="2919"/>
                    <a:pt x="3928" y="2002"/>
                  </a:cubicBezTo>
                  <a:cubicBezTo>
                    <a:pt x="4121" y="1236"/>
                    <a:pt x="3672" y="746"/>
                    <a:pt x="3168" y="302"/>
                  </a:cubicBezTo>
                  <a:cubicBezTo>
                    <a:pt x="2949" y="104"/>
                    <a:pt x="2718" y="1"/>
                    <a:pt x="248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5" name="Google Shape;681;p26">
              <a:extLst>
                <a:ext uri="{FF2B5EF4-FFF2-40B4-BE49-F238E27FC236}">
                  <a16:creationId xmlns:a16="http://schemas.microsoft.com/office/drawing/2014/main" id="{3BC7806B-6D9C-42A6-BA88-8897BF07AD43}"/>
                </a:ext>
              </a:extLst>
            </p:cNvPr>
            <p:cNvSpPr/>
            <p:nvPr/>
          </p:nvSpPr>
          <p:spPr>
            <a:xfrm>
              <a:off x="2108725" y="1201400"/>
              <a:ext cx="82050" cy="78625"/>
            </a:xfrm>
            <a:custGeom>
              <a:avLst/>
              <a:gdLst/>
              <a:ahLst/>
              <a:cxnLst/>
              <a:rect l="l" t="t" r="r" b="b"/>
              <a:pathLst>
                <a:path w="3282" h="3145" extrusionOk="0">
                  <a:moveTo>
                    <a:pt x="1771" y="0"/>
                  </a:moveTo>
                  <a:cubicBezTo>
                    <a:pt x="1769" y="0"/>
                    <a:pt x="1767" y="0"/>
                    <a:pt x="1765" y="0"/>
                  </a:cubicBezTo>
                  <a:cubicBezTo>
                    <a:pt x="899" y="0"/>
                    <a:pt x="0" y="885"/>
                    <a:pt x="22" y="1716"/>
                  </a:cubicBezTo>
                  <a:cubicBezTo>
                    <a:pt x="41" y="2516"/>
                    <a:pt x="840" y="3145"/>
                    <a:pt x="1837" y="3145"/>
                  </a:cubicBezTo>
                  <a:cubicBezTo>
                    <a:pt x="1845" y="3145"/>
                    <a:pt x="1853" y="3145"/>
                    <a:pt x="1860" y="3145"/>
                  </a:cubicBezTo>
                  <a:cubicBezTo>
                    <a:pt x="2672" y="3136"/>
                    <a:pt x="3263" y="2558"/>
                    <a:pt x="3273" y="1774"/>
                  </a:cubicBezTo>
                  <a:cubicBezTo>
                    <a:pt x="3282" y="846"/>
                    <a:pt x="2570" y="0"/>
                    <a:pt x="177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6" name="Google Shape;682;p26">
              <a:extLst>
                <a:ext uri="{FF2B5EF4-FFF2-40B4-BE49-F238E27FC236}">
                  <a16:creationId xmlns:a16="http://schemas.microsoft.com/office/drawing/2014/main" id="{6449BDBB-CBBD-46EF-8165-830E5920AD73}"/>
                </a:ext>
              </a:extLst>
            </p:cNvPr>
            <p:cNvSpPr/>
            <p:nvPr/>
          </p:nvSpPr>
          <p:spPr>
            <a:xfrm>
              <a:off x="2175750" y="1694925"/>
              <a:ext cx="44025" cy="21625"/>
            </a:xfrm>
            <a:custGeom>
              <a:avLst/>
              <a:gdLst/>
              <a:ahLst/>
              <a:cxnLst/>
              <a:rect l="l" t="t" r="r" b="b"/>
              <a:pathLst>
                <a:path w="1761" h="865" extrusionOk="0">
                  <a:moveTo>
                    <a:pt x="1760" y="1"/>
                  </a:moveTo>
                  <a:lnTo>
                    <a:pt x="1760" y="1"/>
                  </a:lnTo>
                  <a:cubicBezTo>
                    <a:pt x="1182" y="97"/>
                    <a:pt x="729" y="156"/>
                    <a:pt x="284" y="262"/>
                  </a:cubicBezTo>
                  <a:cubicBezTo>
                    <a:pt x="174" y="289"/>
                    <a:pt x="73" y="450"/>
                    <a:pt x="23" y="573"/>
                  </a:cubicBezTo>
                  <a:cubicBezTo>
                    <a:pt x="1" y="624"/>
                    <a:pt x="101" y="771"/>
                    <a:pt x="179" y="811"/>
                  </a:cubicBezTo>
                  <a:cubicBezTo>
                    <a:pt x="245" y="847"/>
                    <a:pt x="330" y="864"/>
                    <a:pt x="425" y="864"/>
                  </a:cubicBezTo>
                  <a:cubicBezTo>
                    <a:pt x="867" y="864"/>
                    <a:pt x="1546" y="505"/>
                    <a:pt x="17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7" name="Google Shape;683;p26">
              <a:extLst>
                <a:ext uri="{FF2B5EF4-FFF2-40B4-BE49-F238E27FC236}">
                  <a16:creationId xmlns:a16="http://schemas.microsoft.com/office/drawing/2014/main" id="{B1512460-C144-4313-84B4-7A20B134B413}"/>
                </a:ext>
              </a:extLst>
            </p:cNvPr>
            <p:cNvSpPr/>
            <p:nvPr/>
          </p:nvSpPr>
          <p:spPr>
            <a:xfrm>
              <a:off x="2138625" y="1677825"/>
              <a:ext cx="35425" cy="20550"/>
            </a:xfrm>
            <a:custGeom>
              <a:avLst/>
              <a:gdLst/>
              <a:ahLst/>
              <a:cxnLst/>
              <a:rect l="l" t="t" r="r" b="b"/>
              <a:pathLst>
                <a:path w="1417" h="822" extrusionOk="0">
                  <a:moveTo>
                    <a:pt x="1113" y="0"/>
                  </a:moveTo>
                  <a:cubicBezTo>
                    <a:pt x="1108" y="0"/>
                    <a:pt x="1102" y="1"/>
                    <a:pt x="1097" y="1"/>
                  </a:cubicBezTo>
                  <a:cubicBezTo>
                    <a:pt x="798" y="61"/>
                    <a:pt x="496" y="144"/>
                    <a:pt x="211" y="262"/>
                  </a:cubicBezTo>
                  <a:cubicBezTo>
                    <a:pt x="111" y="304"/>
                    <a:pt x="1" y="492"/>
                    <a:pt x="14" y="593"/>
                  </a:cubicBezTo>
                  <a:cubicBezTo>
                    <a:pt x="24" y="680"/>
                    <a:pt x="216" y="740"/>
                    <a:pt x="335" y="822"/>
                  </a:cubicBezTo>
                  <a:cubicBezTo>
                    <a:pt x="661" y="708"/>
                    <a:pt x="963" y="630"/>
                    <a:pt x="1238" y="496"/>
                  </a:cubicBezTo>
                  <a:cubicBezTo>
                    <a:pt x="1329" y="451"/>
                    <a:pt x="1362" y="267"/>
                    <a:pt x="1417" y="144"/>
                  </a:cubicBezTo>
                  <a:cubicBezTo>
                    <a:pt x="1317" y="96"/>
                    <a:pt x="1206" y="0"/>
                    <a:pt x="1113"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8" name="Google Shape;684;p26">
              <a:extLst>
                <a:ext uri="{FF2B5EF4-FFF2-40B4-BE49-F238E27FC236}">
                  <a16:creationId xmlns:a16="http://schemas.microsoft.com/office/drawing/2014/main" id="{9FA1ACBB-8574-47A2-9B7C-9B1325F334E5}"/>
                </a:ext>
              </a:extLst>
            </p:cNvPr>
            <p:cNvSpPr/>
            <p:nvPr/>
          </p:nvSpPr>
          <p:spPr>
            <a:xfrm>
              <a:off x="1569900" y="836375"/>
              <a:ext cx="596025" cy="670725"/>
            </a:xfrm>
            <a:custGeom>
              <a:avLst/>
              <a:gdLst/>
              <a:ahLst/>
              <a:cxnLst/>
              <a:rect l="l" t="t" r="r" b="b"/>
              <a:pathLst>
                <a:path w="23841" h="26829" extrusionOk="0">
                  <a:moveTo>
                    <a:pt x="19404" y="620"/>
                  </a:moveTo>
                  <a:cubicBezTo>
                    <a:pt x="19900" y="620"/>
                    <a:pt x="20410" y="751"/>
                    <a:pt x="20925" y="964"/>
                  </a:cubicBezTo>
                  <a:cubicBezTo>
                    <a:pt x="21392" y="1157"/>
                    <a:pt x="21873" y="1561"/>
                    <a:pt x="22107" y="1997"/>
                  </a:cubicBezTo>
                  <a:cubicBezTo>
                    <a:pt x="22314" y="2382"/>
                    <a:pt x="21562" y="3340"/>
                    <a:pt x="20984" y="3545"/>
                  </a:cubicBezTo>
                  <a:cubicBezTo>
                    <a:pt x="19999" y="3903"/>
                    <a:pt x="18992" y="4206"/>
                    <a:pt x="17958" y="4206"/>
                  </a:cubicBezTo>
                  <a:cubicBezTo>
                    <a:pt x="17626" y="4206"/>
                    <a:pt x="17292" y="4175"/>
                    <a:pt x="16955" y="4105"/>
                  </a:cubicBezTo>
                  <a:cubicBezTo>
                    <a:pt x="16571" y="4025"/>
                    <a:pt x="16205" y="3985"/>
                    <a:pt x="15856" y="3985"/>
                  </a:cubicBezTo>
                  <a:cubicBezTo>
                    <a:pt x="14455" y="3985"/>
                    <a:pt x="13335" y="4625"/>
                    <a:pt x="12413" y="5887"/>
                  </a:cubicBezTo>
                  <a:cubicBezTo>
                    <a:pt x="11591" y="7015"/>
                    <a:pt x="10446" y="7588"/>
                    <a:pt x="9041" y="7588"/>
                  </a:cubicBezTo>
                  <a:cubicBezTo>
                    <a:pt x="9013" y="7588"/>
                    <a:pt x="8985" y="7587"/>
                    <a:pt x="8957" y="7587"/>
                  </a:cubicBezTo>
                  <a:cubicBezTo>
                    <a:pt x="8774" y="7583"/>
                    <a:pt x="8591" y="7583"/>
                    <a:pt x="8407" y="7583"/>
                  </a:cubicBezTo>
                  <a:cubicBezTo>
                    <a:pt x="6542" y="7583"/>
                    <a:pt x="5258" y="8935"/>
                    <a:pt x="5547" y="10782"/>
                  </a:cubicBezTo>
                  <a:cubicBezTo>
                    <a:pt x="5708" y="11813"/>
                    <a:pt x="5451" y="12482"/>
                    <a:pt x="4662" y="13111"/>
                  </a:cubicBezTo>
                  <a:cubicBezTo>
                    <a:pt x="4351" y="13358"/>
                    <a:pt x="4140" y="13876"/>
                    <a:pt x="4103" y="14293"/>
                  </a:cubicBezTo>
                  <a:cubicBezTo>
                    <a:pt x="4021" y="15223"/>
                    <a:pt x="4309" y="16094"/>
                    <a:pt x="4887" y="16809"/>
                  </a:cubicBezTo>
                  <a:cubicBezTo>
                    <a:pt x="4406" y="16970"/>
                    <a:pt x="3966" y="17116"/>
                    <a:pt x="3522" y="17263"/>
                  </a:cubicBezTo>
                  <a:cubicBezTo>
                    <a:pt x="3464" y="17279"/>
                    <a:pt x="3401" y="17319"/>
                    <a:pt x="3349" y="17319"/>
                  </a:cubicBezTo>
                  <a:cubicBezTo>
                    <a:pt x="3339" y="17319"/>
                    <a:pt x="3329" y="17317"/>
                    <a:pt x="3320" y="17314"/>
                  </a:cubicBezTo>
                  <a:cubicBezTo>
                    <a:pt x="2426" y="16960"/>
                    <a:pt x="1473" y="16695"/>
                    <a:pt x="954" y="15755"/>
                  </a:cubicBezTo>
                  <a:cubicBezTo>
                    <a:pt x="583" y="15082"/>
                    <a:pt x="606" y="14600"/>
                    <a:pt x="1170" y="14082"/>
                  </a:cubicBezTo>
                  <a:cubicBezTo>
                    <a:pt x="1546" y="13739"/>
                    <a:pt x="1982" y="13454"/>
                    <a:pt x="2417" y="13194"/>
                  </a:cubicBezTo>
                  <a:cubicBezTo>
                    <a:pt x="3251" y="12698"/>
                    <a:pt x="3448" y="12244"/>
                    <a:pt x="3141" y="11323"/>
                  </a:cubicBezTo>
                  <a:cubicBezTo>
                    <a:pt x="3039" y="11030"/>
                    <a:pt x="2922" y="10743"/>
                    <a:pt x="2788" y="10462"/>
                  </a:cubicBezTo>
                  <a:cubicBezTo>
                    <a:pt x="2403" y="9656"/>
                    <a:pt x="2605" y="8977"/>
                    <a:pt x="3177" y="8348"/>
                  </a:cubicBezTo>
                  <a:cubicBezTo>
                    <a:pt x="3915" y="7538"/>
                    <a:pt x="4860" y="7138"/>
                    <a:pt x="5901" y="6905"/>
                  </a:cubicBezTo>
                  <a:cubicBezTo>
                    <a:pt x="6345" y="6804"/>
                    <a:pt x="6793" y="6713"/>
                    <a:pt x="7234" y="6593"/>
                  </a:cubicBezTo>
                  <a:cubicBezTo>
                    <a:pt x="8242" y="6314"/>
                    <a:pt x="8985" y="5741"/>
                    <a:pt x="9388" y="4732"/>
                  </a:cubicBezTo>
                  <a:cubicBezTo>
                    <a:pt x="9810" y="3688"/>
                    <a:pt x="10607" y="3110"/>
                    <a:pt x="11758" y="3068"/>
                  </a:cubicBezTo>
                  <a:cubicBezTo>
                    <a:pt x="12027" y="3056"/>
                    <a:pt x="12296" y="3042"/>
                    <a:pt x="12563" y="3042"/>
                  </a:cubicBezTo>
                  <a:cubicBezTo>
                    <a:pt x="12697" y="3042"/>
                    <a:pt x="12830" y="3046"/>
                    <a:pt x="12963" y="3055"/>
                  </a:cubicBezTo>
                  <a:cubicBezTo>
                    <a:pt x="13139" y="3067"/>
                    <a:pt x="13314" y="3073"/>
                    <a:pt x="13486" y="3073"/>
                  </a:cubicBezTo>
                  <a:cubicBezTo>
                    <a:pt x="15011" y="3073"/>
                    <a:pt x="16370" y="2593"/>
                    <a:pt x="17483" y="1469"/>
                  </a:cubicBezTo>
                  <a:cubicBezTo>
                    <a:pt x="18082" y="862"/>
                    <a:pt x="18730" y="620"/>
                    <a:pt x="19404" y="620"/>
                  </a:cubicBezTo>
                  <a:close/>
                  <a:moveTo>
                    <a:pt x="22776" y="2735"/>
                  </a:moveTo>
                  <a:cubicBezTo>
                    <a:pt x="23161" y="3418"/>
                    <a:pt x="23020" y="4283"/>
                    <a:pt x="22336" y="5063"/>
                  </a:cubicBezTo>
                  <a:cubicBezTo>
                    <a:pt x="21392" y="6149"/>
                    <a:pt x="20187" y="6824"/>
                    <a:pt x="18821" y="7204"/>
                  </a:cubicBezTo>
                  <a:cubicBezTo>
                    <a:pt x="16263" y="7914"/>
                    <a:pt x="13688" y="8547"/>
                    <a:pt x="11135" y="9285"/>
                  </a:cubicBezTo>
                  <a:cubicBezTo>
                    <a:pt x="10268" y="9537"/>
                    <a:pt x="9443" y="9964"/>
                    <a:pt x="8623" y="10362"/>
                  </a:cubicBezTo>
                  <a:cubicBezTo>
                    <a:pt x="7454" y="10926"/>
                    <a:pt x="6808" y="11957"/>
                    <a:pt x="6675" y="13181"/>
                  </a:cubicBezTo>
                  <a:cubicBezTo>
                    <a:pt x="6555" y="14272"/>
                    <a:pt x="6712" y="15390"/>
                    <a:pt x="6767" y="16500"/>
                  </a:cubicBezTo>
                  <a:cubicBezTo>
                    <a:pt x="6803" y="17255"/>
                    <a:pt x="6890" y="18012"/>
                    <a:pt x="6913" y="18773"/>
                  </a:cubicBezTo>
                  <a:cubicBezTo>
                    <a:pt x="6917" y="18906"/>
                    <a:pt x="6725" y="19043"/>
                    <a:pt x="6620" y="19176"/>
                  </a:cubicBezTo>
                  <a:cubicBezTo>
                    <a:pt x="6505" y="19075"/>
                    <a:pt x="6331" y="18993"/>
                    <a:pt x="6276" y="18864"/>
                  </a:cubicBezTo>
                  <a:cubicBezTo>
                    <a:pt x="5749" y="17627"/>
                    <a:pt x="5199" y="16399"/>
                    <a:pt x="4740" y="15134"/>
                  </a:cubicBezTo>
                  <a:cubicBezTo>
                    <a:pt x="4483" y="14428"/>
                    <a:pt x="4589" y="13759"/>
                    <a:pt x="5300" y="13245"/>
                  </a:cubicBezTo>
                  <a:cubicBezTo>
                    <a:pt x="6046" y="12705"/>
                    <a:pt x="6359" y="11967"/>
                    <a:pt x="6175" y="10986"/>
                  </a:cubicBezTo>
                  <a:cubicBezTo>
                    <a:pt x="6079" y="10463"/>
                    <a:pt x="6189" y="9849"/>
                    <a:pt x="6377" y="9335"/>
                  </a:cubicBezTo>
                  <a:cubicBezTo>
                    <a:pt x="6651" y="8597"/>
                    <a:pt x="7279" y="8208"/>
                    <a:pt x="8091" y="8180"/>
                  </a:cubicBezTo>
                  <a:cubicBezTo>
                    <a:pt x="8265" y="8174"/>
                    <a:pt x="8439" y="8173"/>
                    <a:pt x="8613" y="8173"/>
                  </a:cubicBezTo>
                  <a:cubicBezTo>
                    <a:pt x="8699" y="8173"/>
                    <a:pt x="8786" y="8173"/>
                    <a:pt x="8873" y="8173"/>
                  </a:cubicBezTo>
                  <a:cubicBezTo>
                    <a:pt x="8959" y="8173"/>
                    <a:pt x="9046" y="8173"/>
                    <a:pt x="9132" y="8172"/>
                  </a:cubicBezTo>
                  <a:cubicBezTo>
                    <a:pt x="10677" y="8153"/>
                    <a:pt x="11932" y="7539"/>
                    <a:pt x="12894" y="6329"/>
                  </a:cubicBezTo>
                  <a:cubicBezTo>
                    <a:pt x="13119" y="6045"/>
                    <a:pt x="13362" y="5765"/>
                    <a:pt x="13609" y="5499"/>
                  </a:cubicBezTo>
                  <a:cubicBezTo>
                    <a:pt x="14244" y="4822"/>
                    <a:pt x="14984" y="4613"/>
                    <a:pt x="15770" y="4613"/>
                  </a:cubicBezTo>
                  <a:cubicBezTo>
                    <a:pt x="16181" y="4613"/>
                    <a:pt x="16605" y="4670"/>
                    <a:pt x="17033" y="4747"/>
                  </a:cubicBezTo>
                  <a:cubicBezTo>
                    <a:pt x="17378" y="4808"/>
                    <a:pt x="17718" y="4836"/>
                    <a:pt x="18054" y="4836"/>
                  </a:cubicBezTo>
                  <a:cubicBezTo>
                    <a:pt x="19188" y="4836"/>
                    <a:pt x="20276" y="4520"/>
                    <a:pt x="21314" y="4078"/>
                  </a:cubicBezTo>
                  <a:cubicBezTo>
                    <a:pt x="21882" y="3839"/>
                    <a:pt x="22286" y="3202"/>
                    <a:pt x="22776" y="2735"/>
                  </a:cubicBezTo>
                  <a:close/>
                  <a:moveTo>
                    <a:pt x="19434" y="0"/>
                  </a:moveTo>
                  <a:cubicBezTo>
                    <a:pt x="18618" y="0"/>
                    <a:pt x="17847" y="271"/>
                    <a:pt x="17294" y="865"/>
                  </a:cubicBezTo>
                  <a:cubicBezTo>
                    <a:pt x="16228" y="2016"/>
                    <a:pt x="14878" y="2468"/>
                    <a:pt x="13382" y="2468"/>
                  </a:cubicBezTo>
                  <a:cubicBezTo>
                    <a:pt x="13186" y="2468"/>
                    <a:pt x="12989" y="2460"/>
                    <a:pt x="12789" y="2445"/>
                  </a:cubicBezTo>
                  <a:cubicBezTo>
                    <a:pt x="12732" y="2441"/>
                    <a:pt x="12674" y="2440"/>
                    <a:pt x="12617" y="2440"/>
                  </a:cubicBezTo>
                  <a:cubicBezTo>
                    <a:pt x="12519" y="2440"/>
                    <a:pt x="12420" y="2444"/>
                    <a:pt x="12322" y="2444"/>
                  </a:cubicBezTo>
                  <a:cubicBezTo>
                    <a:pt x="12276" y="2444"/>
                    <a:pt x="12230" y="2443"/>
                    <a:pt x="12184" y="2441"/>
                  </a:cubicBezTo>
                  <a:cubicBezTo>
                    <a:pt x="12110" y="2437"/>
                    <a:pt x="12036" y="2436"/>
                    <a:pt x="11963" y="2436"/>
                  </a:cubicBezTo>
                  <a:cubicBezTo>
                    <a:pt x="10444" y="2436"/>
                    <a:pt x="9371" y="3168"/>
                    <a:pt x="8737" y="4577"/>
                  </a:cubicBezTo>
                  <a:cubicBezTo>
                    <a:pt x="8448" y="5232"/>
                    <a:pt x="7944" y="5622"/>
                    <a:pt x="7294" y="5833"/>
                  </a:cubicBezTo>
                  <a:cubicBezTo>
                    <a:pt x="6894" y="5962"/>
                    <a:pt x="6482" y="6057"/>
                    <a:pt x="6069" y="6145"/>
                  </a:cubicBezTo>
                  <a:cubicBezTo>
                    <a:pt x="4814" y="6415"/>
                    <a:pt x="3644" y="6837"/>
                    <a:pt x="2727" y="7803"/>
                  </a:cubicBezTo>
                  <a:cubicBezTo>
                    <a:pt x="1890" y="8679"/>
                    <a:pt x="1683" y="9605"/>
                    <a:pt x="2146" y="10718"/>
                  </a:cubicBezTo>
                  <a:cubicBezTo>
                    <a:pt x="2256" y="10971"/>
                    <a:pt x="2375" y="11223"/>
                    <a:pt x="2466" y="11480"/>
                  </a:cubicBezTo>
                  <a:cubicBezTo>
                    <a:pt x="2687" y="12103"/>
                    <a:pt x="2613" y="12268"/>
                    <a:pt x="2050" y="12598"/>
                  </a:cubicBezTo>
                  <a:cubicBezTo>
                    <a:pt x="1688" y="12809"/>
                    <a:pt x="1316" y="13015"/>
                    <a:pt x="996" y="13281"/>
                  </a:cubicBezTo>
                  <a:cubicBezTo>
                    <a:pt x="66" y="14051"/>
                    <a:pt x="1" y="15811"/>
                    <a:pt x="817" y="16709"/>
                  </a:cubicBezTo>
                  <a:cubicBezTo>
                    <a:pt x="1390" y="17337"/>
                    <a:pt x="2091" y="17718"/>
                    <a:pt x="2770" y="17801"/>
                  </a:cubicBezTo>
                  <a:cubicBezTo>
                    <a:pt x="2742" y="18533"/>
                    <a:pt x="2586" y="19208"/>
                    <a:pt x="2720" y="19812"/>
                  </a:cubicBezTo>
                  <a:cubicBezTo>
                    <a:pt x="3067" y="21389"/>
                    <a:pt x="4300" y="22288"/>
                    <a:pt x="5978" y="22301"/>
                  </a:cubicBezTo>
                  <a:cubicBezTo>
                    <a:pt x="6332" y="22305"/>
                    <a:pt x="6515" y="22402"/>
                    <a:pt x="6597" y="22742"/>
                  </a:cubicBezTo>
                  <a:cubicBezTo>
                    <a:pt x="6895" y="23928"/>
                    <a:pt x="7235" y="25106"/>
                    <a:pt x="7482" y="26307"/>
                  </a:cubicBezTo>
                  <a:cubicBezTo>
                    <a:pt x="7555" y="26651"/>
                    <a:pt x="7670" y="26793"/>
                    <a:pt x="7931" y="26825"/>
                  </a:cubicBezTo>
                  <a:cubicBezTo>
                    <a:pt x="7967" y="26827"/>
                    <a:pt x="8003" y="26828"/>
                    <a:pt x="8039" y="26828"/>
                  </a:cubicBezTo>
                  <a:cubicBezTo>
                    <a:pt x="8075" y="26828"/>
                    <a:pt x="8111" y="26827"/>
                    <a:pt x="8147" y="26825"/>
                  </a:cubicBezTo>
                  <a:cubicBezTo>
                    <a:pt x="8206" y="25203"/>
                    <a:pt x="7944" y="23686"/>
                    <a:pt x="7160" y="22279"/>
                  </a:cubicBezTo>
                  <a:cubicBezTo>
                    <a:pt x="7073" y="22128"/>
                    <a:pt x="6930" y="21967"/>
                    <a:pt x="6775" y="21907"/>
                  </a:cubicBezTo>
                  <a:cubicBezTo>
                    <a:pt x="6193" y="21673"/>
                    <a:pt x="5607" y="21458"/>
                    <a:pt x="5007" y="21284"/>
                  </a:cubicBezTo>
                  <a:cubicBezTo>
                    <a:pt x="3993" y="20991"/>
                    <a:pt x="3512" y="20266"/>
                    <a:pt x="3356" y="19294"/>
                  </a:cubicBezTo>
                  <a:cubicBezTo>
                    <a:pt x="3219" y="18447"/>
                    <a:pt x="3760" y="17663"/>
                    <a:pt x="4498" y="17544"/>
                  </a:cubicBezTo>
                  <a:cubicBezTo>
                    <a:pt x="4558" y="17534"/>
                    <a:pt x="4613" y="17529"/>
                    <a:pt x="4665" y="17529"/>
                  </a:cubicBezTo>
                  <a:cubicBezTo>
                    <a:pt x="4881" y="17529"/>
                    <a:pt x="5026" y="17624"/>
                    <a:pt x="5125" y="17901"/>
                  </a:cubicBezTo>
                  <a:cubicBezTo>
                    <a:pt x="5300" y="18402"/>
                    <a:pt x="5529" y="18883"/>
                    <a:pt x="5771" y="19355"/>
                  </a:cubicBezTo>
                  <a:cubicBezTo>
                    <a:pt x="5958" y="19711"/>
                    <a:pt x="6267" y="19918"/>
                    <a:pt x="6668" y="19918"/>
                  </a:cubicBezTo>
                  <a:cubicBezTo>
                    <a:pt x="6700" y="19918"/>
                    <a:pt x="6733" y="19917"/>
                    <a:pt x="6766" y="19914"/>
                  </a:cubicBezTo>
                  <a:cubicBezTo>
                    <a:pt x="7239" y="19872"/>
                    <a:pt x="7458" y="19538"/>
                    <a:pt x="7605" y="19144"/>
                  </a:cubicBezTo>
                  <a:cubicBezTo>
                    <a:pt x="7664" y="18970"/>
                    <a:pt x="7742" y="18782"/>
                    <a:pt x="7725" y="18612"/>
                  </a:cubicBezTo>
                  <a:cubicBezTo>
                    <a:pt x="7632" y="17746"/>
                    <a:pt x="7632" y="16847"/>
                    <a:pt x="7380" y="16027"/>
                  </a:cubicBezTo>
                  <a:cubicBezTo>
                    <a:pt x="7079" y="15032"/>
                    <a:pt x="7069" y="14074"/>
                    <a:pt x="7298" y="13107"/>
                  </a:cubicBezTo>
                  <a:cubicBezTo>
                    <a:pt x="7481" y="12314"/>
                    <a:pt x="7794" y="11534"/>
                    <a:pt x="8564" y="11122"/>
                  </a:cubicBezTo>
                  <a:cubicBezTo>
                    <a:pt x="9398" y="10673"/>
                    <a:pt x="10241" y="10205"/>
                    <a:pt x="11139" y="9917"/>
                  </a:cubicBezTo>
                  <a:cubicBezTo>
                    <a:pt x="12546" y="9463"/>
                    <a:pt x="14008" y="9165"/>
                    <a:pt x="15438" y="8770"/>
                  </a:cubicBezTo>
                  <a:cubicBezTo>
                    <a:pt x="17395" y="8240"/>
                    <a:pt x="19412" y="7882"/>
                    <a:pt x="21181" y="6805"/>
                  </a:cubicBezTo>
                  <a:cubicBezTo>
                    <a:pt x="21539" y="6589"/>
                    <a:pt x="21888" y="6365"/>
                    <a:pt x="22241" y="6149"/>
                  </a:cubicBezTo>
                  <a:lnTo>
                    <a:pt x="22250" y="6140"/>
                  </a:lnTo>
                  <a:cubicBezTo>
                    <a:pt x="22433" y="5907"/>
                    <a:pt x="22626" y="5677"/>
                    <a:pt x="22813" y="5448"/>
                  </a:cubicBezTo>
                  <a:cubicBezTo>
                    <a:pt x="23478" y="4655"/>
                    <a:pt x="23840" y="3738"/>
                    <a:pt x="23464" y="2743"/>
                  </a:cubicBezTo>
                  <a:cubicBezTo>
                    <a:pt x="22826" y="1050"/>
                    <a:pt x="21042" y="0"/>
                    <a:pt x="19434"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39" name="Google Shape;685;p26">
              <a:extLst>
                <a:ext uri="{FF2B5EF4-FFF2-40B4-BE49-F238E27FC236}">
                  <a16:creationId xmlns:a16="http://schemas.microsoft.com/office/drawing/2014/main" id="{88E96E85-0583-4506-854A-F10CC2ED42C8}"/>
                </a:ext>
              </a:extLst>
            </p:cNvPr>
            <p:cNvSpPr/>
            <p:nvPr/>
          </p:nvSpPr>
          <p:spPr>
            <a:xfrm>
              <a:off x="2085225" y="1712475"/>
              <a:ext cx="62600" cy="23725"/>
            </a:xfrm>
            <a:custGeom>
              <a:avLst/>
              <a:gdLst/>
              <a:ahLst/>
              <a:cxnLst/>
              <a:rect l="l" t="t" r="r" b="b"/>
              <a:pathLst>
                <a:path w="2504" h="949" extrusionOk="0">
                  <a:moveTo>
                    <a:pt x="2118" y="0"/>
                  </a:moveTo>
                  <a:cubicBezTo>
                    <a:pt x="2114" y="0"/>
                    <a:pt x="2109" y="0"/>
                    <a:pt x="2105" y="1"/>
                  </a:cubicBezTo>
                  <a:cubicBezTo>
                    <a:pt x="1504" y="41"/>
                    <a:pt x="904" y="110"/>
                    <a:pt x="307" y="203"/>
                  </a:cubicBezTo>
                  <a:cubicBezTo>
                    <a:pt x="193" y="220"/>
                    <a:pt x="29" y="358"/>
                    <a:pt x="15" y="459"/>
                  </a:cubicBezTo>
                  <a:cubicBezTo>
                    <a:pt x="0" y="564"/>
                    <a:pt x="114" y="733"/>
                    <a:pt x="221" y="798"/>
                  </a:cubicBezTo>
                  <a:cubicBezTo>
                    <a:pt x="348" y="885"/>
                    <a:pt x="528" y="889"/>
                    <a:pt x="757" y="948"/>
                  </a:cubicBezTo>
                  <a:cubicBezTo>
                    <a:pt x="1214" y="839"/>
                    <a:pt x="1733" y="738"/>
                    <a:pt x="2232" y="582"/>
                  </a:cubicBezTo>
                  <a:cubicBezTo>
                    <a:pt x="2352" y="545"/>
                    <a:pt x="2415" y="334"/>
                    <a:pt x="2503" y="206"/>
                  </a:cubicBezTo>
                  <a:cubicBezTo>
                    <a:pt x="2375" y="135"/>
                    <a:pt x="2242" y="0"/>
                    <a:pt x="211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0" name="Google Shape;686;p26">
              <a:extLst>
                <a:ext uri="{FF2B5EF4-FFF2-40B4-BE49-F238E27FC236}">
                  <a16:creationId xmlns:a16="http://schemas.microsoft.com/office/drawing/2014/main" id="{8799E642-7CA7-4C3F-9FBC-0246658BCD83}"/>
                </a:ext>
              </a:extLst>
            </p:cNvPr>
            <p:cNvSpPr/>
            <p:nvPr/>
          </p:nvSpPr>
          <p:spPr>
            <a:xfrm>
              <a:off x="1837250" y="2914175"/>
              <a:ext cx="298300" cy="72725"/>
            </a:xfrm>
            <a:custGeom>
              <a:avLst/>
              <a:gdLst/>
              <a:ahLst/>
              <a:cxnLst/>
              <a:rect l="l" t="t" r="r" b="b"/>
              <a:pathLst>
                <a:path w="11932" h="2909" extrusionOk="0">
                  <a:moveTo>
                    <a:pt x="3345" y="1"/>
                  </a:moveTo>
                  <a:cubicBezTo>
                    <a:pt x="3232" y="1"/>
                    <a:pt x="3115" y="9"/>
                    <a:pt x="2990" y="27"/>
                  </a:cubicBezTo>
                  <a:cubicBezTo>
                    <a:pt x="2004" y="164"/>
                    <a:pt x="1009" y="229"/>
                    <a:pt x="1" y="324"/>
                  </a:cubicBezTo>
                  <a:cubicBezTo>
                    <a:pt x="28" y="682"/>
                    <a:pt x="74" y="1062"/>
                    <a:pt x="92" y="1447"/>
                  </a:cubicBezTo>
                  <a:cubicBezTo>
                    <a:pt x="138" y="2625"/>
                    <a:pt x="298" y="2795"/>
                    <a:pt x="1499" y="2892"/>
                  </a:cubicBezTo>
                  <a:cubicBezTo>
                    <a:pt x="1619" y="2903"/>
                    <a:pt x="1739" y="2909"/>
                    <a:pt x="1859" y="2909"/>
                  </a:cubicBezTo>
                  <a:cubicBezTo>
                    <a:pt x="1941" y="2909"/>
                    <a:pt x="2023" y="2906"/>
                    <a:pt x="2104" y="2901"/>
                  </a:cubicBezTo>
                  <a:cubicBezTo>
                    <a:pt x="4057" y="2772"/>
                    <a:pt x="6009" y="2653"/>
                    <a:pt x="7961" y="2506"/>
                  </a:cubicBezTo>
                  <a:cubicBezTo>
                    <a:pt x="9286" y="2406"/>
                    <a:pt x="10607" y="2259"/>
                    <a:pt x="11926" y="2131"/>
                  </a:cubicBezTo>
                  <a:cubicBezTo>
                    <a:pt x="11926" y="2076"/>
                    <a:pt x="11932" y="2025"/>
                    <a:pt x="11932" y="1971"/>
                  </a:cubicBezTo>
                  <a:cubicBezTo>
                    <a:pt x="11762" y="1924"/>
                    <a:pt x="11592" y="1860"/>
                    <a:pt x="11419" y="1828"/>
                  </a:cubicBezTo>
                  <a:cubicBezTo>
                    <a:pt x="10104" y="1594"/>
                    <a:pt x="8783" y="1401"/>
                    <a:pt x="7477" y="1131"/>
                  </a:cubicBezTo>
                  <a:cubicBezTo>
                    <a:pt x="6459" y="921"/>
                    <a:pt x="5396" y="755"/>
                    <a:pt x="4483" y="307"/>
                  </a:cubicBezTo>
                  <a:cubicBezTo>
                    <a:pt x="4072" y="104"/>
                    <a:pt x="3734" y="1"/>
                    <a:pt x="334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1" name="Google Shape;687;p26">
              <a:extLst>
                <a:ext uri="{FF2B5EF4-FFF2-40B4-BE49-F238E27FC236}">
                  <a16:creationId xmlns:a16="http://schemas.microsoft.com/office/drawing/2014/main" id="{BA437256-BB4F-461B-90E0-93475C8B0F84}"/>
                </a:ext>
              </a:extLst>
            </p:cNvPr>
            <p:cNvSpPr/>
            <p:nvPr/>
          </p:nvSpPr>
          <p:spPr>
            <a:xfrm>
              <a:off x="2125675" y="989875"/>
              <a:ext cx="700" cy="600"/>
            </a:xfrm>
            <a:custGeom>
              <a:avLst/>
              <a:gdLst/>
              <a:ahLst/>
              <a:cxnLst/>
              <a:rect l="l" t="t" r="r" b="b"/>
              <a:pathLst>
                <a:path w="28" h="24" extrusionOk="0">
                  <a:moveTo>
                    <a:pt x="19" y="0"/>
                  </a:moveTo>
                  <a:lnTo>
                    <a:pt x="10" y="9"/>
                  </a:lnTo>
                  <a:lnTo>
                    <a:pt x="0" y="19"/>
                  </a:lnTo>
                  <a:cubicBezTo>
                    <a:pt x="2" y="19"/>
                    <a:pt x="5" y="19"/>
                    <a:pt x="7" y="19"/>
                  </a:cubicBezTo>
                  <a:cubicBezTo>
                    <a:pt x="14" y="19"/>
                    <a:pt x="21" y="20"/>
                    <a:pt x="27" y="23"/>
                  </a:cubicBezTo>
                  <a:cubicBezTo>
                    <a:pt x="23" y="16"/>
                    <a:pt x="20" y="8"/>
                    <a:pt x="19" y="0"/>
                  </a:cubicBezTo>
                  <a:close/>
                </a:path>
              </a:pathLst>
            </a:custGeom>
            <a:solidFill>
              <a:srgbClr val="2F3656"/>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2" name="Google Shape;688;p26">
              <a:extLst>
                <a:ext uri="{FF2B5EF4-FFF2-40B4-BE49-F238E27FC236}">
                  <a16:creationId xmlns:a16="http://schemas.microsoft.com/office/drawing/2014/main" id="{047DA4C8-B7CC-4A3D-8C4C-B3B9E19D9398}"/>
                </a:ext>
              </a:extLst>
            </p:cNvPr>
            <p:cNvSpPr/>
            <p:nvPr/>
          </p:nvSpPr>
          <p:spPr>
            <a:xfrm>
              <a:off x="1917675" y="1282700"/>
              <a:ext cx="175100" cy="109500"/>
            </a:xfrm>
            <a:custGeom>
              <a:avLst/>
              <a:gdLst/>
              <a:ahLst/>
              <a:cxnLst/>
              <a:rect l="l" t="t" r="r" b="b"/>
              <a:pathLst>
                <a:path w="7004" h="4380" extrusionOk="0">
                  <a:moveTo>
                    <a:pt x="5618" y="820"/>
                  </a:moveTo>
                  <a:cubicBezTo>
                    <a:pt x="5743" y="820"/>
                    <a:pt x="5864" y="841"/>
                    <a:pt x="5951" y="896"/>
                  </a:cubicBezTo>
                  <a:cubicBezTo>
                    <a:pt x="6042" y="957"/>
                    <a:pt x="6010" y="1305"/>
                    <a:pt x="5951" y="1497"/>
                  </a:cubicBezTo>
                  <a:cubicBezTo>
                    <a:pt x="5575" y="2707"/>
                    <a:pt x="4388" y="3458"/>
                    <a:pt x="2870" y="3523"/>
                  </a:cubicBezTo>
                  <a:cubicBezTo>
                    <a:pt x="2472" y="3418"/>
                    <a:pt x="2045" y="3358"/>
                    <a:pt x="1674" y="3184"/>
                  </a:cubicBezTo>
                  <a:cubicBezTo>
                    <a:pt x="1435" y="3073"/>
                    <a:pt x="1124" y="2808"/>
                    <a:pt x="1115" y="2597"/>
                  </a:cubicBezTo>
                  <a:cubicBezTo>
                    <a:pt x="1106" y="2396"/>
                    <a:pt x="1408" y="2125"/>
                    <a:pt x="1637" y="1988"/>
                  </a:cubicBezTo>
                  <a:cubicBezTo>
                    <a:pt x="1927" y="1809"/>
                    <a:pt x="2274" y="1708"/>
                    <a:pt x="2605" y="1611"/>
                  </a:cubicBezTo>
                  <a:cubicBezTo>
                    <a:pt x="3500" y="1350"/>
                    <a:pt x="4392" y="1094"/>
                    <a:pt x="5295" y="860"/>
                  </a:cubicBezTo>
                  <a:cubicBezTo>
                    <a:pt x="5392" y="836"/>
                    <a:pt x="5507" y="820"/>
                    <a:pt x="5618" y="820"/>
                  </a:cubicBezTo>
                  <a:close/>
                  <a:moveTo>
                    <a:pt x="5778" y="0"/>
                  </a:moveTo>
                  <a:cubicBezTo>
                    <a:pt x="5705" y="0"/>
                    <a:pt x="5630" y="6"/>
                    <a:pt x="5552" y="17"/>
                  </a:cubicBezTo>
                  <a:cubicBezTo>
                    <a:pt x="5392" y="40"/>
                    <a:pt x="5231" y="90"/>
                    <a:pt x="5070" y="131"/>
                  </a:cubicBezTo>
                  <a:cubicBezTo>
                    <a:pt x="4227" y="351"/>
                    <a:pt x="3370" y="539"/>
                    <a:pt x="2535" y="805"/>
                  </a:cubicBezTo>
                  <a:cubicBezTo>
                    <a:pt x="1949" y="993"/>
                    <a:pt x="1344" y="1203"/>
                    <a:pt x="840" y="1542"/>
                  </a:cubicBezTo>
                  <a:cubicBezTo>
                    <a:pt x="1" y="2106"/>
                    <a:pt x="19" y="3156"/>
                    <a:pt x="890" y="3665"/>
                  </a:cubicBezTo>
                  <a:cubicBezTo>
                    <a:pt x="1486" y="4018"/>
                    <a:pt x="2192" y="4182"/>
                    <a:pt x="2710" y="4380"/>
                  </a:cubicBezTo>
                  <a:cubicBezTo>
                    <a:pt x="3429" y="4233"/>
                    <a:pt x="3961" y="4178"/>
                    <a:pt x="4461" y="4013"/>
                  </a:cubicBezTo>
                  <a:cubicBezTo>
                    <a:pt x="5749" y="3591"/>
                    <a:pt x="6555" y="2703"/>
                    <a:pt x="6835" y="1369"/>
                  </a:cubicBezTo>
                  <a:cubicBezTo>
                    <a:pt x="7003" y="570"/>
                    <a:pt x="6533" y="0"/>
                    <a:pt x="5778"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3" name="Google Shape;689;p26">
              <a:extLst>
                <a:ext uri="{FF2B5EF4-FFF2-40B4-BE49-F238E27FC236}">
                  <a16:creationId xmlns:a16="http://schemas.microsoft.com/office/drawing/2014/main" id="{1594F5A7-BAF8-4BF1-9800-96272E25164A}"/>
                </a:ext>
              </a:extLst>
            </p:cNvPr>
            <p:cNvSpPr/>
            <p:nvPr/>
          </p:nvSpPr>
          <p:spPr>
            <a:xfrm>
              <a:off x="1982425" y="1069100"/>
              <a:ext cx="84250" cy="42025"/>
            </a:xfrm>
            <a:custGeom>
              <a:avLst/>
              <a:gdLst/>
              <a:ahLst/>
              <a:cxnLst/>
              <a:rect l="l" t="t" r="r" b="b"/>
              <a:pathLst>
                <a:path w="3370" h="1681" extrusionOk="0">
                  <a:moveTo>
                    <a:pt x="2160" y="1"/>
                  </a:moveTo>
                  <a:cubicBezTo>
                    <a:pt x="2150" y="1"/>
                    <a:pt x="2141" y="1"/>
                    <a:pt x="2133" y="2"/>
                  </a:cubicBezTo>
                  <a:cubicBezTo>
                    <a:pt x="1426" y="38"/>
                    <a:pt x="858" y="396"/>
                    <a:pt x="381" y="860"/>
                  </a:cubicBezTo>
                  <a:cubicBezTo>
                    <a:pt x="0" y="1226"/>
                    <a:pt x="189" y="1680"/>
                    <a:pt x="721" y="1680"/>
                  </a:cubicBezTo>
                  <a:cubicBezTo>
                    <a:pt x="736" y="1680"/>
                    <a:pt x="751" y="1681"/>
                    <a:pt x="765" y="1681"/>
                  </a:cubicBezTo>
                  <a:cubicBezTo>
                    <a:pt x="1305" y="1681"/>
                    <a:pt x="1863" y="1603"/>
                    <a:pt x="2389" y="1474"/>
                  </a:cubicBezTo>
                  <a:cubicBezTo>
                    <a:pt x="2815" y="1373"/>
                    <a:pt x="3370" y="1236"/>
                    <a:pt x="3269" y="626"/>
                  </a:cubicBezTo>
                  <a:cubicBezTo>
                    <a:pt x="3177" y="64"/>
                    <a:pt x="2646" y="44"/>
                    <a:pt x="2187" y="2"/>
                  </a:cubicBezTo>
                  <a:cubicBezTo>
                    <a:pt x="2178" y="1"/>
                    <a:pt x="2169" y="1"/>
                    <a:pt x="216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4" name="Google Shape;690;p26">
              <a:extLst>
                <a:ext uri="{FF2B5EF4-FFF2-40B4-BE49-F238E27FC236}">
                  <a16:creationId xmlns:a16="http://schemas.microsoft.com/office/drawing/2014/main" id="{2CFAC516-908C-4665-809A-EA76E772B1B9}"/>
                </a:ext>
              </a:extLst>
            </p:cNvPr>
            <p:cNvSpPr/>
            <p:nvPr/>
          </p:nvSpPr>
          <p:spPr>
            <a:xfrm>
              <a:off x="2016475" y="1117875"/>
              <a:ext cx="48575" cy="57900"/>
            </a:xfrm>
            <a:custGeom>
              <a:avLst/>
              <a:gdLst/>
              <a:ahLst/>
              <a:cxnLst/>
              <a:rect l="l" t="t" r="r" b="b"/>
              <a:pathLst>
                <a:path w="1943" h="2316" extrusionOk="0">
                  <a:moveTo>
                    <a:pt x="655" y="0"/>
                  </a:moveTo>
                  <a:cubicBezTo>
                    <a:pt x="274" y="0"/>
                    <a:pt x="0" y="292"/>
                    <a:pt x="69" y="743"/>
                  </a:cubicBezTo>
                  <a:cubicBezTo>
                    <a:pt x="123" y="1095"/>
                    <a:pt x="280" y="1439"/>
                    <a:pt x="435" y="1765"/>
                  </a:cubicBezTo>
                  <a:cubicBezTo>
                    <a:pt x="562" y="2026"/>
                    <a:pt x="746" y="2315"/>
                    <a:pt x="1018" y="2315"/>
                  </a:cubicBezTo>
                  <a:cubicBezTo>
                    <a:pt x="1082" y="2315"/>
                    <a:pt x="1150" y="2300"/>
                    <a:pt x="1223" y="2264"/>
                  </a:cubicBezTo>
                  <a:cubicBezTo>
                    <a:pt x="1517" y="2123"/>
                    <a:pt x="1710" y="1755"/>
                    <a:pt x="1943" y="1490"/>
                  </a:cubicBezTo>
                  <a:cubicBezTo>
                    <a:pt x="1838" y="861"/>
                    <a:pt x="1458" y="260"/>
                    <a:pt x="985" y="68"/>
                  </a:cubicBezTo>
                  <a:cubicBezTo>
                    <a:pt x="871" y="22"/>
                    <a:pt x="759" y="0"/>
                    <a:pt x="655"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5" name="Google Shape;691;p26">
              <a:extLst>
                <a:ext uri="{FF2B5EF4-FFF2-40B4-BE49-F238E27FC236}">
                  <a16:creationId xmlns:a16="http://schemas.microsoft.com/office/drawing/2014/main" id="{539022E4-64F6-46B5-8A30-D93C4C45DAD4}"/>
                </a:ext>
              </a:extLst>
            </p:cNvPr>
            <p:cNvSpPr/>
            <p:nvPr/>
          </p:nvSpPr>
          <p:spPr>
            <a:xfrm>
              <a:off x="1616900" y="1993400"/>
              <a:ext cx="427550" cy="104675"/>
            </a:xfrm>
            <a:custGeom>
              <a:avLst/>
              <a:gdLst/>
              <a:ahLst/>
              <a:cxnLst/>
              <a:rect l="l" t="t" r="r" b="b"/>
              <a:pathLst>
                <a:path w="17102" h="4187" extrusionOk="0">
                  <a:moveTo>
                    <a:pt x="556" y="1"/>
                  </a:moveTo>
                  <a:cubicBezTo>
                    <a:pt x="400" y="501"/>
                    <a:pt x="188" y="1106"/>
                    <a:pt x="38" y="1725"/>
                  </a:cubicBezTo>
                  <a:cubicBezTo>
                    <a:pt x="1" y="1885"/>
                    <a:pt x="110" y="2188"/>
                    <a:pt x="243" y="2256"/>
                  </a:cubicBezTo>
                  <a:cubicBezTo>
                    <a:pt x="775" y="2531"/>
                    <a:pt x="1325" y="2797"/>
                    <a:pt x="1898" y="2966"/>
                  </a:cubicBezTo>
                  <a:cubicBezTo>
                    <a:pt x="4195" y="3641"/>
                    <a:pt x="6555" y="3948"/>
                    <a:pt x="8939" y="4071"/>
                  </a:cubicBezTo>
                  <a:cubicBezTo>
                    <a:pt x="10671" y="4163"/>
                    <a:pt x="12412" y="4186"/>
                    <a:pt x="14150" y="4186"/>
                  </a:cubicBezTo>
                  <a:cubicBezTo>
                    <a:pt x="15117" y="4186"/>
                    <a:pt x="16079" y="4072"/>
                    <a:pt x="17101" y="4007"/>
                  </a:cubicBezTo>
                  <a:lnTo>
                    <a:pt x="17101" y="946"/>
                  </a:lnTo>
                  <a:cubicBezTo>
                    <a:pt x="15720" y="1120"/>
                    <a:pt x="14347" y="1192"/>
                    <a:pt x="12978" y="1192"/>
                  </a:cubicBezTo>
                  <a:cubicBezTo>
                    <a:pt x="8823" y="1192"/>
                    <a:pt x="4710" y="525"/>
                    <a:pt x="556"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6" name="Google Shape;692;p26">
              <a:extLst>
                <a:ext uri="{FF2B5EF4-FFF2-40B4-BE49-F238E27FC236}">
                  <a16:creationId xmlns:a16="http://schemas.microsoft.com/office/drawing/2014/main" id="{CCF29B7F-7FB9-4DCB-94C6-653F1A333D0A}"/>
                </a:ext>
              </a:extLst>
            </p:cNvPr>
            <p:cNvSpPr/>
            <p:nvPr/>
          </p:nvSpPr>
          <p:spPr>
            <a:xfrm>
              <a:off x="1374000" y="2078100"/>
              <a:ext cx="668375" cy="754250"/>
            </a:xfrm>
            <a:custGeom>
              <a:avLst/>
              <a:gdLst/>
              <a:ahLst/>
              <a:cxnLst/>
              <a:rect l="l" t="t" r="r" b="b"/>
              <a:pathLst>
                <a:path w="26735" h="30170" extrusionOk="0">
                  <a:moveTo>
                    <a:pt x="10217" y="1"/>
                  </a:moveTo>
                  <a:cubicBezTo>
                    <a:pt x="6843" y="9159"/>
                    <a:pt x="3437" y="18399"/>
                    <a:pt x="0" y="27722"/>
                  </a:cubicBezTo>
                  <a:cubicBezTo>
                    <a:pt x="1911" y="29116"/>
                    <a:pt x="4313" y="29303"/>
                    <a:pt x="6605" y="30170"/>
                  </a:cubicBezTo>
                  <a:cubicBezTo>
                    <a:pt x="8236" y="26796"/>
                    <a:pt x="9831" y="23501"/>
                    <a:pt x="11431" y="20191"/>
                  </a:cubicBezTo>
                  <a:cubicBezTo>
                    <a:pt x="10142" y="19797"/>
                    <a:pt x="9740" y="19261"/>
                    <a:pt x="9790" y="17982"/>
                  </a:cubicBezTo>
                  <a:cubicBezTo>
                    <a:pt x="9845" y="16648"/>
                    <a:pt x="10262" y="15437"/>
                    <a:pt x="11087" y="14370"/>
                  </a:cubicBezTo>
                  <a:cubicBezTo>
                    <a:pt x="11553" y="13765"/>
                    <a:pt x="12132" y="13436"/>
                    <a:pt x="12832" y="13436"/>
                  </a:cubicBezTo>
                  <a:cubicBezTo>
                    <a:pt x="12966" y="13436"/>
                    <a:pt x="13103" y="13448"/>
                    <a:pt x="13245" y="13472"/>
                  </a:cubicBezTo>
                  <a:cubicBezTo>
                    <a:pt x="13613" y="13535"/>
                    <a:pt x="13960" y="13710"/>
                    <a:pt x="14351" y="13847"/>
                  </a:cubicBezTo>
                  <a:cubicBezTo>
                    <a:pt x="14414" y="13710"/>
                    <a:pt x="14484" y="13544"/>
                    <a:pt x="14561" y="13380"/>
                  </a:cubicBezTo>
                  <a:cubicBezTo>
                    <a:pt x="15153" y="12119"/>
                    <a:pt x="15739" y="10859"/>
                    <a:pt x="16335" y="9603"/>
                  </a:cubicBezTo>
                  <a:cubicBezTo>
                    <a:pt x="16812" y="8594"/>
                    <a:pt x="17298" y="7591"/>
                    <a:pt x="17778" y="6587"/>
                  </a:cubicBezTo>
                  <a:cubicBezTo>
                    <a:pt x="18095" y="5927"/>
                    <a:pt x="18361" y="5239"/>
                    <a:pt x="18737" y="4616"/>
                  </a:cubicBezTo>
                  <a:cubicBezTo>
                    <a:pt x="18901" y="4341"/>
                    <a:pt x="19259" y="4080"/>
                    <a:pt x="19571" y="4015"/>
                  </a:cubicBezTo>
                  <a:cubicBezTo>
                    <a:pt x="20268" y="3878"/>
                    <a:pt x="20988" y="3856"/>
                    <a:pt x="21697" y="3810"/>
                  </a:cubicBezTo>
                  <a:cubicBezTo>
                    <a:pt x="22140" y="3779"/>
                    <a:pt x="22609" y="3685"/>
                    <a:pt x="23048" y="3685"/>
                  </a:cubicBezTo>
                  <a:cubicBezTo>
                    <a:pt x="23259" y="3685"/>
                    <a:pt x="23464" y="3707"/>
                    <a:pt x="23655" y="3768"/>
                  </a:cubicBezTo>
                  <a:cubicBezTo>
                    <a:pt x="23982" y="3874"/>
                    <a:pt x="24297" y="3915"/>
                    <a:pt x="24604" y="3915"/>
                  </a:cubicBezTo>
                  <a:cubicBezTo>
                    <a:pt x="25232" y="3915"/>
                    <a:pt x="25830" y="3744"/>
                    <a:pt x="26442" y="3599"/>
                  </a:cubicBezTo>
                  <a:cubicBezTo>
                    <a:pt x="26552" y="3572"/>
                    <a:pt x="26708" y="3425"/>
                    <a:pt x="26712" y="3324"/>
                  </a:cubicBezTo>
                  <a:cubicBezTo>
                    <a:pt x="26735" y="2714"/>
                    <a:pt x="26726" y="2104"/>
                    <a:pt x="26726" y="1504"/>
                  </a:cubicBezTo>
                  <a:lnTo>
                    <a:pt x="26726" y="1504"/>
                  </a:lnTo>
                  <a:cubicBezTo>
                    <a:pt x="25078" y="1633"/>
                    <a:pt x="23437" y="1709"/>
                    <a:pt x="21809" y="1709"/>
                  </a:cubicBezTo>
                  <a:cubicBezTo>
                    <a:pt x="17850" y="1709"/>
                    <a:pt x="13964" y="1257"/>
                    <a:pt x="10217"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7" name="Google Shape;693;p26">
              <a:extLst>
                <a:ext uri="{FF2B5EF4-FFF2-40B4-BE49-F238E27FC236}">
                  <a16:creationId xmlns:a16="http://schemas.microsoft.com/office/drawing/2014/main" id="{A22D81DD-A3D0-49AC-B326-55ED4C909A78}"/>
                </a:ext>
              </a:extLst>
            </p:cNvPr>
            <p:cNvSpPr/>
            <p:nvPr/>
          </p:nvSpPr>
          <p:spPr>
            <a:xfrm>
              <a:off x="1636600" y="1891675"/>
              <a:ext cx="407050" cy="107575"/>
            </a:xfrm>
            <a:custGeom>
              <a:avLst/>
              <a:gdLst/>
              <a:ahLst/>
              <a:cxnLst/>
              <a:rect l="l" t="t" r="r" b="b"/>
              <a:pathLst>
                <a:path w="16282" h="4303" extrusionOk="0">
                  <a:moveTo>
                    <a:pt x="908" y="0"/>
                  </a:moveTo>
                  <a:cubicBezTo>
                    <a:pt x="610" y="1077"/>
                    <a:pt x="335" y="2077"/>
                    <a:pt x="0" y="3273"/>
                  </a:cubicBezTo>
                  <a:cubicBezTo>
                    <a:pt x="4105" y="3595"/>
                    <a:pt x="8111" y="4302"/>
                    <a:pt x="12153" y="4302"/>
                  </a:cubicBezTo>
                  <a:cubicBezTo>
                    <a:pt x="13523" y="4302"/>
                    <a:pt x="14898" y="4221"/>
                    <a:pt x="16281" y="4016"/>
                  </a:cubicBezTo>
                  <a:cubicBezTo>
                    <a:pt x="16240" y="3580"/>
                    <a:pt x="16204" y="3145"/>
                    <a:pt x="16157" y="2714"/>
                  </a:cubicBezTo>
                  <a:cubicBezTo>
                    <a:pt x="16107" y="2264"/>
                    <a:pt x="16057" y="1816"/>
                    <a:pt x="16006" y="1399"/>
                  </a:cubicBezTo>
                  <a:cubicBezTo>
                    <a:pt x="15440" y="1403"/>
                    <a:pt x="14875" y="1406"/>
                    <a:pt x="14311" y="1406"/>
                  </a:cubicBezTo>
                  <a:cubicBezTo>
                    <a:pt x="9787" y="1406"/>
                    <a:pt x="5313" y="1223"/>
                    <a:pt x="908"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8" name="Google Shape;694;p26">
              <a:extLst>
                <a:ext uri="{FF2B5EF4-FFF2-40B4-BE49-F238E27FC236}">
                  <a16:creationId xmlns:a16="http://schemas.microsoft.com/office/drawing/2014/main" id="{D57884AF-1310-4546-B350-A38EC128DF00}"/>
                </a:ext>
              </a:extLst>
            </p:cNvPr>
            <p:cNvSpPr/>
            <p:nvPr/>
          </p:nvSpPr>
          <p:spPr>
            <a:xfrm>
              <a:off x="1981625" y="1215525"/>
              <a:ext cx="60875" cy="48925"/>
            </a:xfrm>
            <a:custGeom>
              <a:avLst/>
              <a:gdLst/>
              <a:ahLst/>
              <a:cxnLst/>
              <a:rect l="l" t="t" r="r" b="b"/>
              <a:pathLst>
                <a:path w="2435" h="1957" extrusionOk="0">
                  <a:moveTo>
                    <a:pt x="1140" y="1"/>
                  </a:moveTo>
                  <a:cubicBezTo>
                    <a:pt x="885" y="1"/>
                    <a:pt x="630" y="13"/>
                    <a:pt x="377" y="31"/>
                  </a:cubicBezTo>
                  <a:cubicBezTo>
                    <a:pt x="248" y="41"/>
                    <a:pt x="124" y="192"/>
                    <a:pt x="0" y="279"/>
                  </a:cubicBezTo>
                  <a:cubicBezTo>
                    <a:pt x="120" y="366"/>
                    <a:pt x="234" y="503"/>
                    <a:pt x="362" y="522"/>
                  </a:cubicBezTo>
                  <a:cubicBezTo>
                    <a:pt x="702" y="573"/>
                    <a:pt x="1046" y="567"/>
                    <a:pt x="1481" y="586"/>
                  </a:cubicBezTo>
                  <a:cubicBezTo>
                    <a:pt x="1243" y="920"/>
                    <a:pt x="1031" y="1154"/>
                    <a:pt x="903" y="1429"/>
                  </a:cubicBezTo>
                  <a:cubicBezTo>
                    <a:pt x="845" y="1566"/>
                    <a:pt x="945" y="1778"/>
                    <a:pt x="968" y="1957"/>
                  </a:cubicBezTo>
                  <a:cubicBezTo>
                    <a:pt x="1132" y="1919"/>
                    <a:pt x="1357" y="1942"/>
                    <a:pt x="1454" y="1842"/>
                  </a:cubicBezTo>
                  <a:cubicBezTo>
                    <a:pt x="1722" y="1547"/>
                    <a:pt x="1962" y="1225"/>
                    <a:pt x="2169" y="884"/>
                  </a:cubicBezTo>
                  <a:cubicBezTo>
                    <a:pt x="2434" y="439"/>
                    <a:pt x="2256" y="77"/>
                    <a:pt x="1742" y="26"/>
                  </a:cubicBezTo>
                  <a:cubicBezTo>
                    <a:pt x="1542" y="8"/>
                    <a:pt x="1341" y="1"/>
                    <a:pt x="1140"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49" name="Google Shape;695;p26">
              <a:extLst>
                <a:ext uri="{FF2B5EF4-FFF2-40B4-BE49-F238E27FC236}">
                  <a16:creationId xmlns:a16="http://schemas.microsoft.com/office/drawing/2014/main" id="{DB0CE239-D931-4495-A519-A1D83431BF91}"/>
                </a:ext>
              </a:extLst>
            </p:cNvPr>
            <p:cNvSpPr/>
            <p:nvPr/>
          </p:nvSpPr>
          <p:spPr>
            <a:xfrm>
              <a:off x="1665250" y="1805275"/>
              <a:ext cx="368550" cy="99825"/>
            </a:xfrm>
            <a:custGeom>
              <a:avLst/>
              <a:gdLst/>
              <a:ahLst/>
              <a:cxnLst/>
              <a:rect l="l" t="t" r="r" b="b"/>
              <a:pathLst>
                <a:path w="14742" h="3993" extrusionOk="0">
                  <a:moveTo>
                    <a:pt x="1027" y="0"/>
                  </a:moveTo>
                  <a:cubicBezTo>
                    <a:pt x="675" y="953"/>
                    <a:pt x="335" y="1870"/>
                    <a:pt x="0" y="2779"/>
                  </a:cubicBezTo>
                  <a:cubicBezTo>
                    <a:pt x="4295" y="3746"/>
                    <a:pt x="8567" y="3992"/>
                    <a:pt x="12893" y="3992"/>
                  </a:cubicBezTo>
                  <a:cubicBezTo>
                    <a:pt x="13508" y="3992"/>
                    <a:pt x="14124" y="3987"/>
                    <a:pt x="14742" y="3978"/>
                  </a:cubicBezTo>
                  <a:cubicBezTo>
                    <a:pt x="14673" y="3177"/>
                    <a:pt x="14613" y="2493"/>
                    <a:pt x="14549" y="1761"/>
                  </a:cubicBezTo>
                  <a:cubicBezTo>
                    <a:pt x="13918" y="1761"/>
                    <a:pt x="13303" y="1792"/>
                    <a:pt x="12698" y="1792"/>
                  </a:cubicBezTo>
                  <a:cubicBezTo>
                    <a:pt x="12328" y="1792"/>
                    <a:pt x="11961" y="1780"/>
                    <a:pt x="11597" y="1742"/>
                  </a:cubicBezTo>
                  <a:cubicBezTo>
                    <a:pt x="9306" y="1504"/>
                    <a:pt x="7028" y="1170"/>
                    <a:pt x="4740" y="890"/>
                  </a:cubicBezTo>
                  <a:cubicBezTo>
                    <a:pt x="3480" y="738"/>
                    <a:pt x="2192" y="729"/>
                    <a:pt x="1027" y="0"/>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0" name="Google Shape;696;p26">
              <a:extLst>
                <a:ext uri="{FF2B5EF4-FFF2-40B4-BE49-F238E27FC236}">
                  <a16:creationId xmlns:a16="http://schemas.microsoft.com/office/drawing/2014/main" id="{385AA9D5-B12E-4E32-B994-6189615085A2}"/>
                </a:ext>
              </a:extLst>
            </p:cNvPr>
            <p:cNvSpPr/>
            <p:nvPr/>
          </p:nvSpPr>
          <p:spPr>
            <a:xfrm>
              <a:off x="1696650" y="1734125"/>
              <a:ext cx="330950" cy="94650"/>
            </a:xfrm>
            <a:custGeom>
              <a:avLst/>
              <a:gdLst/>
              <a:ahLst/>
              <a:cxnLst/>
              <a:rect l="l" t="t" r="r" b="b"/>
              <a:pathLst>
                <a:path w="13238" h="3786" extrusionOk="0">
                  <a:moveTo>
                    <a:pt x="546" y="0"/>
                  </a:moveTo>
                  <a:cubicBezTo>
                    <a:pt x="385" y="683"/>
                    <a:pt x="198" y="1462"/>
                    <a:pt x="0" y="2269"/>
                  </a:cubicBezTo>
                  <a:cubicBezTo>
                    <a:pt x="1686" y="2926"/>
                    <a:pt x="8994" y="3786"/>
                    <a:pt x="12043" y="3786"/>
                  </a:cubicBezTo>
                  <a:cubicBezTo>
                    <a:pt x="12609" y="3786"/>
                    <a:pt x="13029" y="3756"/>
                    <a:pt x="13238" y="3690"/>
                  </a:cubicBezTo>
                  <a:lnTo>
                    <a:pt x="13238" y="2141"/>
                  </a:lnTo>
                  <a:lnTo>
                    <a:pt x="12674" y="2140"/>
                  </a:lnTo>
                  <a:cubicBezTo>
                    <a:pt x="10593" y="2108"/>
                    <a:pt x="8507" y="2081"/>
                    <a:pt x="6427" y="2039"/>
                  </a:cubicBezTo>
                  <a:cubicBezTo>
                    <a:pt x="6174" y="2035"/>
                    <a:pt x="5840" y="2026"/>
                    <a:pt x="5693" y="1875"/>
                  </a:cubicBezTo>
                  <a:cubicBezTo>
                    <a:pt x="5111" y="1283"/>
                    <a:pt x="4323" y="1490"/>
                    <a:pt x="3667" y="1247"/>
                  </a:cubicBezTo>
                  <a:cubicBezTo>
                    <a:pt x="2613" y="867"/>
                    <a:pt x="1586" y="417"/>
                    <a:pt x="546"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1" name="Google Shape;697;p26">
              <a:extLst>
                <a:ext uri="{FF2B5EF4-FFF2-40B4-BE49-F238E27FC236}">
                  <a16:creationId xmlns:a16="http://schemas.microsoft.com/office/drawing/2014/main" id="{3ECFA34C-4788-404C-967C-598BA0E1F1DB}"/>
                </a:ext>
              </a:extLst>
            </p:cNvPr>
            <p:cNvSpPr/>
            <p:nvPr/>
          </p:nvSpPr>
          <p:spPr>
            <a:xfrm>
              <a:off x="1824425" y="2190850"/>
              <a:ext cx="217050" cy="708000"/>
            </a:xfrm>
            <a:custGeom>
              <a:avLst/>
              <a:gdLst/>
              <a:ahLst/>
              <a:cxnLst/>
              <a:rect l="l" t="t" r="r" b="b"/>
              <a:pathLst>
                <a:path w="8682" h="28320" extrusionOk="0">
                  <a:moveTo>
                    <a:pt x="8682" y="1"/>
                  </a:moveTo>
                  <a:lnTo>
                    <a:pt x="8682" y="1"/>
                  </a:lnTo>
                  <a:cubicBezTo>
                    <a:pt x="7650" y="56"/>
                    <a:pt x="6706" y="120"/>
                    <a:pt x="5761" y="148"/>
                  </a:cubicBezTo>
                  <a:cubicBezTo>
                    <a:pt x="5721" y="149"/>
                    <a:pt x="5681" y="149"/>
                    <a:pt x="5641" y="149"/>
                  </a:cubicBezTo>
                  <a:cubicBezTo>
                    <a:pt x="5194" y="149"/>
                    <a:pt x="4747" y="87"/>
                    <a:pt x="4302" y="87"/>
                  </a:cubicBezTo>
                  <a:cubicBezTo>
                    <a:pt x="4263" y="87"/>
                    <a:pt x="4223" y="87"/>
                    <a:pt x="4184" y="89"/>
                  </a:cubicBezTo>
                  <a:cubicBezTo>
                    <a:pt x="3782" y="96"/>
                    <a:pt x="3369" y="233"/>
                    <a:pt x="2980" y="233"/>
                  </a:cubicBezTo>
                  <a:cubicBezTo>
                    <a:pt x="2890" y="233"/>
                    <a:pt x="2800" y="225"/>
                    <a:pt x="2713" y="207"/>
                  </a:cubicBezTo>
                  <a:cubicBezTo>
                    <a:pt x="2574" y="179"/>
                    <a:pt x="2448" y="166"/>
                    <a:pt x="2333" y="166"/>
                  </a:cubicBezTo>
                  <a:cubicBezTo>
                    <a:pt x="1538" y="166"/>
                    <a:pt x="1266" y="791"/>
                    <a:pt x="1022" y="1467"/>
                  </a:cubicBezTo>
                  <a:cubicBezTo>
                    <a:pt x="912" y="1770"/>
                    <a:pt x="876" y="2110"/>
                    <a:pt x="857" y="2435"/>
                  </a:cubicBezTo>
                  <a:cubicBezTo>
                    <a:pt x="701" y="5236"/>
                    <a:pt x="577" y="8036"/>
                    <a:pt x="407" y="10832"/>
                  </a:cubicBezTo>
                  <a:cubicBezTo>
                    <a:pt x="60" y="16488"/>
                    <a:pt x="0" y="22153"/>
                    <a:pt x="119" y="27814"/>
                  </a:cubicBezTo>
                  <a:cubicBezTo>
                    <a:pt x="127" y="28147"/>
                    <a:pt x="219" y="28320"/>
                    <a:pt x="538" y="28320"/>
                  </a:cubicBezTo>
                  <a:cubicBezTo>
                    <a:pt x="554" y="28320"/>
                    <a:pt x="570" y="28319"/>
                    <a:pt x="586" y="28318"/>
                  </a:cubicBezTo>
                  <a:cubicBezTo>
                    <a:pt x="2132" y="28231"/>
                    <a:pt x="3671" y="28148"/>
                    <a:pt x="5111" y="28070"/>
                  </a:cubicBezTo>
                  <a:cubicBezTo>
                    <a:pt x="5661" y="24724"/>
                    <a:pt x="6188" y="21493"/>
                    <a:pt x="6715" y="18262"/>
                  </a:cubicBezTo>
                  <a:cubicBezTo>
                    <a:pt x="5198" y="17698"/>
                    <a:pt x="4368" y="16456"/>
                    <a:pt x="4456" y="14847"/>
                  </a:cubicBezTo>
                  <a:cubicBezTo>
                    <a:pt x="4580" y="12565"/>
                    <a:pt x="5684" y="11158"/>
                    <a:pt x="7828" y="10621"/>
                  </a:cubicBezTo>
                  <a:cubicBezTo>
                    <a:pt x="8112" y="7087"/>
                    <a:pt x="8398" y="3530"/>
                    <a:pt x="8682" y="1"/>
                  </a:cubicBezTo>
                  <a:close/>
                </a:path>
              </a:pathLst>
            </a:custGeom>
            <a:solidFill>
              <a:srgbClr val="A6DFD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2" name="Google Shape;698;p26">
              <a:extLst>
                <a:ext uri="{FF2B5EF4-FFF2-40B4-BE49-F238E27FC236}">
                  <a16:creationId xmlns:a16="http://schemas.microsoft.com/office/drawing/2014/main" id="{63A6953C-82DD-461C-8395-9E084F9442F2}"/>
                </a:ext>
              </a:extLst>
            </p:cNvPr>
            <p:cNvSpPr/>
            <p:nvPr/>
          </p:nvSpPr>
          <p:spPr>
            <a:xfrm>
              <a:off x="1889850" y="1564300"/>
              <a:ext cx="119075" cy="53200"/>
            </a:xfrm>
            <a:custGeom>
              <a:avLst/>
              <a:gdLst/>
              <a:ahLst/>
              <a:cxnLst/>
              <a:rect l="l" t="t" r="r" b="b"/>
              <a:pathLst>
                <a:path w="4763" h="2128" extrusionOk="0">
                  <a:moveTo>
                    <a:pt x="175" y="1"/>
                  </a:moveTo>
                  <a:cubicBezTo>
                    <a:pt x="19" y="1032"/>
                    <a:pt x="0" y="1160"/>
                    <a:pt x="894" y="1403"/>
                  </a:cubicBezTo>
                  <a:cubicBezTo>
                    <a:pt x="2118" y="1732"/>
                    <a:pt x="3387" y="1879"/>
                    <a:pt x="4763" y="2127"/>
                  </a:cubicBezTo>
                  <a:cubicBezTo>
                    <a:pt x="4634" y="1673"/>
                    <a:pt x="4580" y="1408"/>
                    <a:pt x="4479" y="1160"/>
                  </a:cubicBezTo>
                  <a:cubicBezTo>
                    <a:pt x="4418" y="1018"/>
                    <a:pt x="4290" y="834"/>
                    <a:pt x="4162" y="807"/>
                  </a:cubicBezTo>
                  <a:cubicBezTo>
                    <a:pt x="2851" y="523"/>
                    <a:pt x="1532" y="270"/>
                    <a:pt x="175" y="1"/>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3" name="Google Shape;699;p26">
              <a:extLst>
                <a:ext uri="{FF2B5EF4-FFF2-40B4-BE49-F238E27FC236}">
                  <a16:creationId xmlns:a16="http://schemas.microsoft.com/office/drawing/2014/main" id="{284D5160-04D9-4B99-AAFF-8C2BE6896331}"/>
                </a:ext>
              </a:extLst>
            </p:cNvPr>
            <p:cNvSpPr/>
            <p:nvPr/>
          </p:nvSpPr>
          <p:spPr>
            <a:xfrm>
              <a:off x="1842525" y="1184300"/>
              <a:ext cx="45300" cy="61975"/>
            </a:xfrm>
            <a:custGeom>
              <a:avLst/>
              <a:gdLst/>
              <a:ahLst/>
              <a:cxnLst/>
              <a:rect l="l" t="t" r="r" b="b"/>
              <a:pathLst>
                <a:path w="1812" h="2479" extrusionOk="0">
                  <a:moveTo>
                    <a:pt x="630" y="0"/>
                  </a:moveTo>
                  <a:cubicBezTo>
                    <a:pt x="505" y="0"/>
                    <a:pt x="388" y="23"/>
                    <a:pt x="307" y="74"/>
                  </a:cubicBezTo>
                  <a:cubicBezTo>
                    <a:pt x="133" y="189"/>
                    <a:pt x="0" y="551"/>
                    <a:pt x="37" y="771"/>
                  </a:cubicBezTo>
                  <a:cubicBezTo>
                    <a:pt x="101" y="1170"/>
                    <a:pt x="276" y="1564"/>
                    <a:pt x="468" y="1931"/>
                  </a:cubicBezTo>
                  <a:cubicBezTo>
                    <a:pt x="603" y="2190"/>
                    <a:pt x="808" y="2479"/>
                    <a:pt x="1087" y="2479"/>
                  </a:cubicBezTo>
                  <a:cubicBezTo>
                    <a:pt x="1159" y="2479"/>
                    <a:pt x="1235" y="2460"/>
                    <a:pt x="1315" y="2417"/>
                  </a:cubicBezTo>
                  <a:cubicBezTo>
                    <a:pt x="1582" y="2275"/>
                    <a:pt x="1715" y="1881"/>
                    <a:pt x="1811" y="1738"/>
                  </a:cubicBezTo>
                  <a:cubicBezTo>
                    <a:pt x="1765" y="936"/>
                    <a:pt x="1618" y="381"/>
                    <a:pt x="1059" y="93"/>
                  </a:cubicBezTo>
                  <a:cubicBezTo>
                    <a:pt x="945" y="35"/>
                    <a:pt x="782" y="0"/>
                    <a:pt x="630" y="0"/>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4" name="Google Shape;700;p26">
              <a:extLst>
                <a:ext uri="{FF2B5EF4-FFF2-40B4-BE49-F238E27FC236}">
                  <a16:creationId xmlns:a16="http://schemas.microsoft.com/office/drawing/2014/main" id="{5F3C1426-D4BD-4C1D-BF02-F8F1C2967550}"/>
                </a:ext>
              </a:extLst>
            </p:cNvPr>
            <p:cNvSpPr/>
            <p:nvPr/>
          </p:nvSpPr>
          <p:spPr>
            <a:xfrm>
              <a:off x="1788350" y="1298350"/>
              <a:ext cx="82025" cy="80100"/>
            </a:xfrm>
            <a:custGeom>
              <a:avLst/>
              <a:gdLst/>
              <a:ahLst/>
              <a:cxnLst/>
              <a:rect l="l" t="t" r="r" b="b"/>
              <a:pathLst>
                <a:path w="3281" h="3204" extrusionOk="0">
                  <a:moveTo>
                    <a:pt x="1551" y="0"/>
                  </a:moveTo>
                  <a:cubicBezTo>
                    <a:pt x="1542" y="0"/>
                    <a:pt x="1534" y="0"/>
                    <a:pt x="1526" y="0"/>
                  </a:cubicBezTo>
                  <a:cubicBezTo>
                    <a:pt x="646" y="5"/>
                    <a:pt x="22" y="756"/>
                    <a:pt x="9" y="1819"/>
                  </a:cubicBezTo>
                  <a:cubicBezTo>
                    <a:pt x="0" y="2616"/>
                    <a:pt x="646" y="3203"/>
                    <a:pt x="1536" y="3203"/>
                  </a:cubicBezTo>
                  <a:cubicBezTo>
                    <a:pt x="2548" y="3199"/>
                    <a:pt x="3272" y="2512"/>
                    <a:pt x="3276" y="1545"/>
                  </a:cubicBezTo>
                  <a:cubicBezTo>
                    <a:pt x="3281" y="612"/>
                    <a:pt x="2595" y="0"/>
                    <a:pt x="1551"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5" name="Google Shape;701;p26">
              <a:extLst>
                <a:ext uri="{FF2B5EF4-FFF2-40B4-BE49-F238E27FC236}">
                  <a16:creationId xmlns:a16="http://schemas.microsoft.com/office/drawing/2014/main" id="{70B9367C-B375-4EB6-93B7-B703AF796156}"/>
                </a:ext>
              </a:extLst>
            </p:cNvPr>
            <p:cNvSpPr/>
            <p:nvPr/>
          </p:nvSpPr>
          <p:spPr>
            <a:xfrm>
              <a:off x="1787875" y="1139275"/>
              <a:ext cx="69350" cy="65075"/>
            </a:xfrm>
            <a:custGeom>
              <a:avLst/>
              <a:gdLst/>
              <a:ahLst/>
              <a:cxnLst/>
              <a:rect l="l" t="t" r="r" b="b"/>
              <a:pathLst>
                <a:path w="2774" h="2603" extrusionOk="0">
                  <a:moveTo>
                    <a:pt x="1902" y="1"/>
                  </a:moveTo>
                  <a:cubicBezTo>
                    <a:pt x="1040" y="1"/>
                    <a:pt x="0" y="1317"/>
                    <a:pt x="207" y="2137"/>
                  </a:cubicBezTo>
                  <a:cubicBezTo>
                    <a:pt x="276" y="2408"/>
                    <a:pt x="491" y="2603"/>
                    <a:pt x="705" y="2603"/>
                  </a:cubicBezTo>
                  <a:cubicBezTo>
                    <a:pt x="788" y="2603"/>
                    <a:pt x="870" y="2573"/>
                    <a:pt x="945" y="2508"/>
                  </a:cubicBezTo>
                  <a:cubicBezTo>
                    <a:pt x="1490" y="2037"/>
                    <a:pt x="2035" y="1536"/>
                    <a:pt x="2457" y="954"/>
                  </a:cubicBezTo>
                  <a:cubicBezTo>
                    <a:pt x="2773" y="519"/>
                    <a:pt x="2420" y="1"/>
                    <a:pt x="1902" y="1"/>
                  </a:cubicBezTo>
                  <a:close/>
                </a:path>
              </a:pathLst>
            </a:custGeom>
            <a:solidFill>
              <a:srgbClr val="000000"/>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6" name="Google Shape;702;p26">
              <a:extLst>
                <a:ext uri="{FF2B5EF4-FFF2-40B4-BE49-F238E27FC236}">
                  <a16:creationId xmlns:a16="http://schemas.microsoft.com/office/drawing/2014/main" id="{48BB8500-9F33-4C50-935B-A3C9EBA07C9C}"/>
                </a:ext>
              </a:extLst>
            </p:cNvPr>
            <p:cNvSpPr/>
            <p:nvPr/>
          </p:nvSpPr>
          <p:spPr>
            <a:xfrm>
              <a:off x="1688050" y="1526225"/>
              <a:ext cx="195400" cy="233475"/>
            </a:xfrm>
            <a:custGeom>
              <a:avLst/>
              <a:gdLst/>
              <a:ahLst/>
              <a:cxnLst/>
              <a:rect l="l" t="t" r="r" b="b"/>
              <a:pathLst>
                <a:path w="7816" h="9339" extrusionOk="0">
                  <a:moveTo>
                    <a:pt x="2907" y="1"/>
                  </a:moveTo>
                  <a:cubicBezTo>
                    <a:pt x="2600" y="1"/>
                    <a:pt x="2311" y="123"/>
                    <a:pt x="2054" y="376"/>
                  </a:cubicBezTo>
                  <a:cubicBezTo>
                    <a:pt x="982" y="1422"/>
                    <a:pt x="454" y="2737"/>
                    <a:pt x="266" y="4177"/>
                  </a:cubicBezTo>
                  <a:cubicBezTo>
                    <a:pt x="1" y="6226"/>
                    <a:pt x="482" y="6922"/>
                    <a:pt x="2210" y="7940"/>
                  </a:cubicBezTo>
                  <a:cubicBezTo>
                    <a:pt x="3205" y="8527"/>
                    <a:pt x="4351" y="8861"/>
                    <a:pt x="5496" y="9338"/>
                  </a:cubicBezTo>
                  <a:cubicBezTo>
                    <a:pt x="6289" y="6730"/>
                    <a:pt x="7050" y="4200"/>
                    <a:pt x="7816" y="1684"/>
                  </a:cubicBezTo>
                  <a:cubicBezTo>
                    <a:pt x="7064" y="1363"/>
                    <a:pt x="6505" y="1092"/>
                    <a:pt x="5923" y="886"/>
                  </a:cubicBezTo>
                  <a:cubicBezTo>
                    <a:pt x="5043" y="579"/>
                    <a:pt x="4158" y="299"/>
                    <a:pt x="3260" y="52"/>
                  </a:cubicBezTo>
                  <a:cubicBezTo>
                    <a:pt x="3140" y="18"/>
                    <a:pt x="3022" y="1"/>
                    <a:pt x="2907" y="1"/>
                  </a:cubicBezTo>
                  <a:close/>
                </a:path>
              </a:pathLst>
            </a:custGeom>
            <a:solidFill>
              <a:srgbClr val="FEB8B3"/>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sp>
          <p:nvSpPr>
            <p:cNvPr id="157" name="Google Shape;703;p26">
              <a:extLst>
                <a:ext uri="{FF2B5EF4-FFF2-40B4-BE49-F238E27FC236}">
                  <a16:creationId xmlns:a16="http://schemas.microsoft.com/office/drawing/2014/main" id="{A0E68904-DE7A-46BC-843B-64ACA4EC618E}"/>
                </a:ext>
              </a:extLst>
            </p:cNvPr>
            <p:cNvSpPr/>
            <p:nvPr/>
          </p:nvSpPr>
          <p:spPr>
            <a:xfrm>
              <a:off x="1363200" y="2803350"/>
              <a:ext cx="237325" cy="176700"/>
            </a:xfrm>
            <a:custGeom>
              <a:avLst/>
              <a:gdLst/>
              <a:ahLst/>
              <a:cxnLst/>
              <a:rect l="l" t="t" r="r" b="b"/>
              <a:pathLst>
                <a:path w="9493" h="7068" extrusionOk="0">
                  <a:moveTo>
                    <a:pt x="729" y="0"/>
                  </a:moveTo>
                  <a:cubicBezTo>
                    <a:pt x="542" y="701"/>
                    <a:pt x="349" y="1513"/>
                    <a:pt x="106" y="2310"/>
                  </a:cubicBezTo>
                  <a:cubicBezTo>
                    <a:pt x="1" y="2668"/>
                    <a:pt x="37" y="2915"/>
                    <a:pt x="372" y="3089"/>
                  </a:cubicBezTo>
                  <a:cubicBezTo>
                    <a:pt x="1499" y="3690"/>
                    <a:pt x="2604" y="4327"/>
                    <a:pt x="3754" y="4872"/>
                  </a:cubicBezTo>
                  <a:cubicBezTo>
                    <a:pt x="4763" y="5348"/>
                    <a:pt x="5817" y="5725"/>
                    <a:pt x="6857" y="6128"/>
                  </a:cubicBezTo>
                  <a:cubicBezTo>
                    <a:pt x="7697" y="6454"/>
                    <a:pt x="8550" y="6756"/>
                    <a:pt x="9397" y="7067"/>
                  </a:cubicBezTo>
                  <a:cubicBezTo>
                    <a:pt x="9429" y="7008"/>
                    <a:pt x="9461" y="6953"/>
                    <a:pt x="9493" y="6894"/>
                  </a:cubicBezTo>
                  <a:cubicBezTo>
                    <a:pt x="8558" y="5968"/>
                    <a:pt x="7618" y="5051"/>
                    <a:pt x="6697" y="4116"/>
                  </a:cubicBezTo>
                  <a:cubicBezTo>
                    <a:pt x="5918" y="3328"/>
                    <a:pt x="5061" y="2594"/>
                    <a:pt x="4621" y="1526"/>
                  </a:cubicBezTo>
                  <a:cubicBezTo>
                    <a:pt x="4580" y="1425"/>
                    <a:pt x="4451" y="1334"/>
                    <a:pt x="4341" y="1297"/>
                  </a:cubicBezTo>
                  <a:cubicBezTo>
                    <a:pt x="3117" y="848"/>
                    <a:pt x="1884" y="413"/>
                    <a:pt x="729" y="0"/>
                  </a:cubicBezTo>
                  <a:close/>
                </a:path>
              </a:pathLst>
            </a:custGeom>
            <a:solidFill>
              <a:srgbClr val="FED58A"/>
            </a:solidFill>
            <a:ln>
              <a:noFill/>
            </a:ln>
          </p:spPr>
          <p:txBody>
            <a:bodyPr spcFirstLastPara="1" wrap="square" lIns="91425" tIns="91425" rIns="91425" bIns="91425" anchor="ctr" anchorCtr="0">
              <a:noAutofit/>
            </a:bodyPr>
            <a:lstStyle/>
            <a:p>
              <a:pPr>
                <a:buClrTx/>
                <a:buFontTx/>
                <a:buNone/>
              </a:pPr>
              <a:endParaRPr sz="1800" kern="1200">
                <a:solidFill>
                  <a:prstClr val="black"/>
                </a:solidFill>
                <a:latin typeface="Calibri"/>
                <a:ea typeface="+mn-ea"/>
                <a:cs typeface="+mn-cs"/>
              </a:endParaRPr>
            </a:p>
          </p:txBody>
        </p:sp>
      </p:grpSp>
    </p:spTree>
    <p:extLst>
      <p:ext uri="{BB962C8B-B14F-4D97-AF65-F5344CB8AC3E}">
        <p14:creationId xmlns:p14="http://schemas.microsoft.com/office/powerpoint/2010/main" val="718818506"/>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3" grpId="0"/>
    </p:bldLst>
  </p:timing>
</p:sld>
</file>

<file path=ppt/theme/theme1.xml><?xml version="1.0" encoding="utf-8"?>
<a:theme xmlns:a="http://schemas.openxmlformats.org/drawingml/2006/main"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1289</TotalTime>
  <Words>3771</Words>
  <Application>Microsoft Office PowerPoint</Application>
  <PresentationFormat>On-screen Show (16:9)</PresentationFormat>
  <Paragraphs>426</Paragraphs>
  <Slides>68</Slides>
  <Notes>43</Notes>
  <HiddenSlides>0</HiddenSlides>
  <MMClips>16</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68</vt:i4>
      </vt:variant>
    </vt:vector>
  </HeadingPairs>
  <TitlesOfParts>
    <vt:vector size="82" baseType="lpstr">
      <vt:lpstr>Amatic SC</vt:lpstr>
      <vt:lpstr>Times New Roman</vt:lpstr>
      <vt:lpstr>Calibri</vt:lpstr>
      <vt:lpstr>Autour One</vt:lpstr>
      <vt:lpstr>Roboto Condensed Light</vt:lpstr>
      <vt:lpstr>Nunito SemiBold</vt:lpstr>
      <vt:lpstr>Symbol</vt:lpstr>
      <vt:lpstr>Nunito</vt:lpstr>
      <vt:lpstr>Mali Light</vt:lpstr>
      <vt:lpstr>Arial</vt:lpstr>
      <vt:lpstr>Cambria Math</vt:lpstr>
      <vt:lpstr>Curio template</vt:lpstr>
      <vt:lpstr>SlidesCarnival base template</vt:lpstr>
      <vt:lpstr>Office Theme</vt:lpstr>
      <vt:lpstr>CHỦ ĐỀ TOÁN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Dạng 1: Nhận biết hai đại lượng tỉ lệ thuận, tỉ lệ nghịch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TRẮC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TIẾT HỌC HÔM NAY</dc:title>
  <dc:creator>Admin</dc:creator>
  <cp:lastModifiedBy>Admin</cp:lastModifiedBy>
  <cp:revision>134</cp:revision>
  <dcterms:modified xsi:type="dcterms:W3CDTF">2023-11-02T01:35:20Z</dcterms:modified>
</cp:coreProperties>
</file>