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1" r:id="rId3"/>
    <p:sldId id="338" r:id="rId4"/>
    <p:sldId id="324" r:id="rId5"/>
    <p:sldId id="337" r:id="rId6"/>
    <p:sldId id="344" r:id="rId7"/>
    <p:sldId id="345" r:id="rId8"/>
    <p:sldId id="336" r:id="rId9"/>
    <p:sldId id="346" r:id="rId10"/>
    <p:sldId id="347" r:id="rId11"/>
    <p:sldId id="348" r:id="rId12"/>
    <p:sldId id="349" r:id="rId13"/>
    <p:sldId id="339" r:id="rId14"/>
    <p:sldId id="340" r:id="rId15"/>
    <p:sldId id="350" r:id="rId16"/>
    <p:sldId id="341" r:id="rId17"/>
    <p:sldId id="343" r:id="rId18"/>
    <p:sldId id="33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8151" y="195644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8</a:t>
            </a:r>
          </a:p>
          <a:p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THCS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Cấp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Bạch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Đằng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KHXH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Nguyễn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Thị Viên</a:t>
            </a: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639AEB-B979-391A-296C-824989011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42" y="1438938"/>
            <a:ext cx="2039330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D7600A-95BF-36BD-C1EB-B67C180BB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60" y="769454"/>
            <a:ext cx="7071071" cy="578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5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B03C69-CD65-AE41-EEE1-B02204405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62" y="927981"/>
            <a:ext cx="5914939" cy="955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BE7A32-4E46-BC6E-1E5C-72B105CE5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776" y="1796721"/>
            <a:ext cx="5506906" cy="468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75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A9D190-5BD5-66A1-E062-8447E33E8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6" y="1142792"/>
            <a:ext cx="3667125" cy="494347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7619F53-F29C-F7AB-22D9-7AC0A9B81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63" y="1142792"/>
            <a:ext cx="3293622" cy="440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D3CFA3-3A59-E8B8-CA5B-30953860A82C}"/>
              </a:ext>
            </a:extLst>
          </p:cNvPr>
          <p:cNvSpPr txBox="1"/>
          <p:nvPr/>
        </p:nvSpPr>
        <p:spPr>
          <a:xfrm>
            <a:off x="4571999" y="5552662"/>
            <a:ext cx="30082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Tô</a:t>
            </a:r>
            <a:r>
              <a:rPr lang="en-US" sz="1600" dirty="0"/>
              <a:t> </a:t>
            </a:r>
            <a:r>
              <a:rPr lang="en-US" sz="1600" dirty="0" err="1"/>
              <a:t>Ngọc</a:t>
            </a:r>
            <a:r>
              <a:rPr lang="en-US" sz="1600" dirty="0"/>
              <a:t> Vân, </a:t>
            </a:r>
            <a:r>
              <a:rPr lang="en-US" sz="1600" i="1" dirty="0"/>
              <a:t>Hai </a:t>
            </a:r>
            <a:r>
              <a:rPr lang="en-US" sz="1600" i="1" dirty="0" err="1"/>
              <a:t>chiến</a:t>
            </a:r>
            <a:r>
              <a:rPr lang="en-US" sz="1600" i="1" dirty="0"/>
              <a:t> </a:t>
            </a:r>
            <a:r>
              <a:rPr lang="en-US" sz="1600" i="1" dirty="0" err="1"/>
              <a:t>sĩ</a:t>
            </a:r>
            <a:r>
              <a:rPr lang="en-US" sz="1600" dirty="0"/>
              <a:t>, 1949, </a:t>
            </a:r>
            <a:r>
              <a:rPr lang="en-US" sz="1600" dirty="0" err="1"/>
              <a:t>tranh</a:t>
            </a:r>
            <a:r>
              <a:rPr lang="en-US" sz="1600" dirty="0"/>
              <a:t> </a:t>
            </a:r>
            <a:r>
              <a:rPr lang="en-US" sz="1600" dirty="0" err="1"/>
              <a:t>màu</a:t>
            </a:r>
            <a:r>
              <a:rPr lang="en-US" sz="1600" dirty="0"/>
              <a:t> </a:t>
            </a:r>
            <a:r>
              <a:rPr lang="en-US" sz="1600" dirty="0" err="1"/>
              <a:t>nước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7483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202DD9-AC18-99AC-43D0-50E61EFB9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93" y="753510"/>
            <a:ext cx="7026335" cy="567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01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F1A983-88EF-FA06-E4E7-EC0607594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83" y="1183585"/>
            <a:ext cx="7839075" cy="647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C4F7AE-F443-B073-00B0-25FBB44D5A8E}"/>
              </a:ext>
            </a:extLst>
          </p:cNvPr>
          <p:cNvSpPr txBox="1"/>
          <p:nvPr/>
        </p:nvSpPr>
        <p:spPr>
          <a:xfrm>
            <a:off x="480183" y="1831285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46BB2F-3003-EC34-BA13-31402CC62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92" y="2433545"/>
            <a:ext cx="7228012" cy="428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7D1F89-68AD-4E0B-640D-A6EDB0768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23" y="1404612"/>
            <a:ext cx="8773749" cy="46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68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FCDA39-48FB-95AA-B415-CF90520C0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188" y="751024"/>
            <a:ext cx="5734464" cy="574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70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B6EEA3-F0F6-44D1-88CE-FC211EB1E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34" y="708580"/>
            <a:ext cx="7459966" cy="14795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E3876-A0EB-0AB2-62BF-EE31CA7A6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277" y="2542629"/>
            <a:ext cx="5353880" cy="40753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474688-15BE-D0F1-711B-2B8E0F094B9E}"/>
              </a:ext>
            </a:extLst>
          </p:cNvPr>
          <p:cNvSpPr txBox="1"/>
          <p:nvPr/>
        </p:nvSpPr>
        <p:spPr>
          <a:xfrm>
            <a:off x="410634" y="2109579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31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234A3-7A21-FB79-5AE5-313383C18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071" y="810064"/>
            <a:ext cx="6258798" cy="55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1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14BF75-13CF-67C0-0CA2-268890C8E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95" y="1289809"/>
            <a:ext cx="8252139" cy="480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9905" y="1103326"/>
            <a:ext cx="1957270" cy="5214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9905" y="1738115"/>
            <a:ext cx="7693050" cy="4450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/>
          </a:p>
          <a:p>
            <a:r>
              <a:rPr lang="en-US" sz="2400" b="1" dirty="0" err="1"/>
              <a:t>Trò</a:t>
            </a:r>
            <a:r>
              <a:rPr lang="en-US" sz="2400" b="1" dirty="0"/>
              <a:t> </a:t>
            </a:r>
            <a:r>
              <a:rPr lang="en-US" sz="2400" b="1" dirty="0" err="1"/>
              <a:t>chơi</a:t>
            </a:r>
            <a:r>
              <a:rPr lang="en-US" sz="2400" b="1" dirty="0"/>
              <a:t> </a:t>
            </a:r>
            <a:r>
              <a:rPr lang="en-US" sz="2400" b="1" dirty="0" err="1"/>
              <a:t>gợi</a:t>
            </a:r>
            <a:r>
              <a:rPr lang="en-US" sz="2400" b="1" dirty="0"/>
              <a:t> ý :</a:t>
            </a:r>
          </a:p>
          <a:p>
            <a:r>
              <a:rPr lang="en-US" sz="2400" dirty="0"/>
              <a:t>(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video clip hay slide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chiếu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 con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).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 </a:t>
            </a:r>
            <a:r>
              <a:rPr lang="en-US" sz="2400" dirty="0" err="1"/>
              <a:t>dành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: Trong </a:t>
            </a:r>
            <a:r>
              <a:rPr lang="en-US" sz="2400" dirty="0" err="1"/>
              <a:t>vòng</a:t>
            </a:r>
            <a:r>
              <a:rPr lang="en-US" sz="2400" dirty="0"/>
              <a:t> 2 </a:t>
            </a:r>
            <a:r>
              <a:rPr lang="en-US" sz="2400" dirty="0" err="1"/>
              <a:t>phút</a:t>
            </a:r>
            <a:r>
              <a:rPr lang="en-US" sz="2400" dirty="0"/>
              <a:t> </a:t>
            </a:r>
            <a:r>
              <a:rPr lang="en-US" sz="2400" dirty="0" err="1"/>
              <a:t>xem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 con </a:t>
            </a:r>
            <a:r>
              <a:rPr lang="en-US" sz="2400" dirty="0" err="1"/>
              <a:t>người</a:t>
            </a:r>
            <a:r>
              <a:rPr lang="en-US" sz="2400" dirty="0"/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 con </a:t>
            </a:r>
            <a:r>
              <a:rPr lang="en-US" sz="2400" dirty="0" err="1"/>
              <a:t>người</a:t>
            </a:r>
            <a:r>
              <a:rPr lang="en-US" sz="24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Chọn</a:t>
            </a:r>
            <a:r>
              <a:rPr lang="en-US" sz="2400" dirty="0"/>
              <a:t> 3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khen</a:t>
            </a:r>
            <a:r>
              <a:rPr lang="en-US" sz="2400" dirty="0"/>
              <a:t> </a:t>
            </a:r>
            <a:r>
              <a:rPr lang="en-US" sz="2400" dirty="0" err="1"/>
              <a:t>thưởng</a:t>
            </a:r>
            <a:r>
              <a:rPr lang="en-US" sz="2400" dirty="0"/>
              <a:t>.</a:t>
            </a:r>
          </a:p>
          <a:p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1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C045A7-63F7-1762-D1BD-84DAC82BA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89" y="1105474"/>
            <a:ext cx="7057818" cy="575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4FBA3B-0502-5220-1655-5E65A32EC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39" y="1138445"/>
            <a:ext cx="8381922" cy="531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90217C-7171-4B68-10A5-1AA94E0080B7}"/>
              </a:ext>
            </a:extLst>
          </p:cNvPr>
          <p:cNvSpPr txBox="1"/>
          <p:nvPr/>
        </p:nvSpPr>
        <p:spPr>
          <a:xfrm>
            <a:off x="1133061" y="883934"/>
            <a:ext cx="3693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/>
              <a:t>Phần</a:t>
            </a:r>
            <a:r>
              <a:rPr lang="en-US" sz="1800" b="1" dirty="0"/>
              <a:t> </a:t>
            </a:r>
            <a:r>
              <a:rPr lang="en-US" sz="1800" b="1" dirty="0" err="1"/>
              <a:t>tham</a:t>
            </a:r>
            <a:r>
              <a:rPr lang="en-US" sz="1800" b="1" dirty="0"/>
              <a:t> </a:t>
            </a:r>
            <a:r>
              <a:rPr lang="en-US" sz="1800" b="1" dirty="0" err="1"/>
              <a:t>khảo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F0D975-29E0-5E1F-CDCC-10D0FF8A663E}"/>
              </a:ext>
            </a:extLst>
          </p:cNvPr>
          <p:cNvSpPr txBox="1"/>
          <p:nvPr/>
        </p:nvSpPr>
        <p:spPr>
          <a:xfrm>
            <a:off x="1133061" y="5604733"/>
            <a:ext cx="61423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1. Francis Bacon, Three Studies of Lucian Freud (</a:t>
            </a:r>
            <a:r>
              <a:rPr kumimoji="0" lang="vi-VN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Ba nghiên cứu của Lucian Freud</a:t>
            </a:r>
            <a:r>
              <a:rPr kumimoji="0" lang="vi-V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800" dirty="0"/>
              <a:t>), 1969, </a:t>
            </a:r>
            <a:r>
              <a:rPr lang="en-US" sz="1800" dirty="0" err="1"/>
              <a:t>tranh</a:t>
            </a:r>
            <a:r>
              <a:rPr lang="en-US" sz="1800" dirty="0"/>
              <a:t> </a:t>
            </a:r>
            <a:r>
              <a:rPr lang="en-US" sz="1800" dirty="0" err="1"/>
              <a:t>sơn</a:t>
            </a:r>
            <a:r>
              <a:rPr lang="en-US" sz="1800" dirty="0"/>
              <a:t> </a:t>
            </a:r>
            <a:r>
              <a:rPr lang="en-US" sz="1800" dirty="0" err="1"/>
              <a:t>dầu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B622BA-7545-8ECD-8570-52172C218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6883"/>
            <a:ext cx="9144000" cy="3684233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6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F0D975-29E0-5E1F-CDCC-10D0FF8A663E}"/>
              </a:ext>
            </a:extLst>
          </p:cNvPr>
          <p:cNvSpPr txBox="1"/>
          <p:nvPr/>
        </p:nvSpPr>
        <p:spPr>
          <a:xfrm>
            <a:off x="397565" y="5951956"/>
            <a:ext cx="3750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</a:t>
            </a:r>
            <a:r>
              <a:rPr lang="en-US" sz="1800" dirty="0"/>
              <a:t>. </a:t>
            </a:r>
            <a:r>
              <a:rPr lang="de-DE" sz="1800" dirty="0"/>
              <a:t>Edvard Munch, </a:t>
            </a:r>
            <a:r>
              <a:rPr lang="de-DE" sz="1800" i="1" dirty="0"/>
              <a:t>Tiếng hét, 1</a:t>
            </a:r>
            <a:r>
              <a:rPr lang="de-DE" sz="1800" dirty="0"/>
              <a:t>895</a:t>
            </a:r>
            <a:r>
              <a:rPr lang="en-US" sz="1800" dirty="0"/>
              <a:t>, </a:t>
            </a:r>
            <a:r>
              <a:rPr lang="en-US" sz="1800" dirty="0" err="1"/>
              <a:t>tranh</a:t>
            </a:r>
            <a:r>
              <a:rPr lang="en-US" sz="1800" dirty="0"/>
              <a:t> </a:t>
            </a:r>
            <a:r>
              <a:rPr lang="en-US" sz="1800" dirty="0" err="1"/>
              <a:t>phấn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endParaRPr lang="en-US" dirty="0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Không có mô tả ảnh.">
            <a:extLst>
              <a:ext uri="{FF2B5EF4-FFF2-40B4-BE49-F238E27FC236}">
                <a16:creationId xmlns:a16="http://schemas.microsoft.com/office/drawing/2014/main" id="{FF69BA24-BE1C-FFB8-A70A-948FB76E9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52" y="1364974"/>
            <a:ext cx="3348343" cy="446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hông có mô tả ảnh.">
            <a:extLst>
              <a:ext uri="{FF2B5EF4-FFF2-40B4-BE49-F238E27FC236}">
                <a16:creationId xmlns:a16="http://schemas.microsoft.com/office/drawing/2014/main" id="{05F12FF4-F72E-CA97-3712-D43AB93D4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03" y="1364974"/>
            <a:ext cx="4467901" cy="446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FC5C55-E953-C88F-540C-DBDE77CE007F}"/>
              </a:ext>
            </a:extLst>
          </p:cNvPr>
          <p:cNvSpPr txBox="1"/>
          <p:nvPr/>
        </p:nvSpPr>
        <p:spPr>
          <a:xfrm>
            <a:off x="4336403" y="5920555"/>
            <a:ext cx="3750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3</a:t>
            </a:r>
            <a:r>
              <a:rPr lang="en-US" sz="1800" dirty="0">
                <a:latin typeface="+mj-lt"/>
              </a:rPr>
              <a:t>. </a:t>
            </a:r>
            <a:r>
              <a:rPr lang="de-DE" b="0" i="0" dirty="0">
                <a:solidFill>
                  <a:srgbClr val="050505"/>
                </a:solidFill>
                <a:effectLst/>
                <a:latin typeface="+mj-lt"/>
              </a:rPr>
              <a:t>Roy Fox Lichtenstein, Y tá, 1964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tranh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sơn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dầu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1520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51F10A-9D98-21C9-DE26-34CE9602A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30" y="1171989"/>
            <a:ext cx="8080740" cy="52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1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0F9301-7E62-7592-7944-83C5C1FB9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253" y="3831311"/>
            <a:ext cx="6718852" cy="27095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7FB884-E18B-DF01-22DD-7001A6402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182" y="220223"/>
            <a:ext cx="3836209" cy="33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41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</TotalTime>
  <Words>202</Words>
  <Application>Microsoft Office PowerPoint</Application>
  <PresentationFormat>On-screen Show (4:3)</PresentationFormat>
  <Paragraphs>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inherit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Vũ Thị Cẩm Nhung</cp:lastModifiedBy>
  <cp:revision>98</cp:revision>
  <dcterms:created xsi:type="dcterms:W3CDTF">2021-01-29T04:19:07Z</dcterms:created>
  <dcterms:modified xsi:type="dcterms:W3CDTF">2024-05-14T10:25:41Z</dcterms:modified>
</cp:coreProperties>
</file>