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44" r:id="rId6"/>
    <p:sldId id="345" r:id="rId7"/>
    <p:sldId id="336" r:id="rId8"/>
    <p:sldId id="337" r:id="rId9"/>
    <p:sldId id="339" r:id="rId10"/>
    <p:sldId id="346" r:id="rId11"/>
    <p:sldId id="340" r:id="rId12"/>
    <p:sldId id="364" r:id="rId13"/>
    <p:sldId id="365" r:id="rId14"/>
    <p:sldId id="341" r:id="rId15"/>
    <p:sldId id="342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B096B1-4E25-1B8B-E3E1-DB1319249686}"/>
              </a:ext>
            </a:extLst>
          </p:cNvPr>
          <p:cNvSpPr/>
          <p:nvPr/>
        </p:nvSpPr>
        <p:spPr>
          <a:xfrm>
            <a:off x="3128220" y="1946075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THCS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Cấp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Bạch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Đằng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KHXH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Viên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C56C5-FE96-E842-4455-0EEB880FE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819"/>
            <a:ext cx="9144000" cy="3416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7E457-2A2C-236C-0DD0-ADCD42986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5003969"/>
            <a:ext cx="9144000" cy="9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42A1DE-CF3F-0B2A-2533-07ACEE1A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0" y="1637339"/>
            <a:ext cx="8136835" cy="36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92A6BC-048C-F403-7D8E-C0D6920A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1965463"/>
            <a:ext cx="7820025" cy="369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91AA9-2697-75DE-C3EF-8C5D10890DF6}"/>
              </a:ext>
            </a:extLst>
          </p:cNvPr>
          <p:cNvSpPr txBox="1"/>
          <p:nvPr/>
        </p:nvSpPr>
        <p:spPr>
          <a:xfrm>
            <a:off x="661987" y="119683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1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89222-99F7-F20A-3D45-30CFCA848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86" y="897567"/>
            <a:ext cx="5928689" cy="2531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5571B7-9594-C3D0-6479-23D4E9BBF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67" y="3666295"/>
            <a:ext cx="77057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1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09306-9920-17B6-400D-E3ACD2F9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65" y="829089"/>
            <a:ext cx="6084404" cy="56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5A6DC-16F7-4313-DEBE-14923F947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3" y="1263926"/>
            <a:ext cx="68008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EA1D7-761B-D8C5-E46A-1CEE0DDD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9" y="887897"/>
            <a:ext cx="2224213" cy="73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BAA956-EB8F-1266-E807-BC80F9E12956}"/>
              </a:ext>
            </a:extLst>
          </p:cNvPr>
          <p:cNvSpPr txBox="1"/>
          <p:nvPr/>
        </p:nvSpPr>
        <p:spPr>
          <a:xfrm>
            <a:off x="768626" y="1627527"/>
            <a:ext cx="73284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Trưng</a:t>
            </a:r>
            <a:r>
              <a:rPr lang="en-US" sz="2400" b="1" dirty="0"/>
              <a:t> </a:t>
            </a:r>
            <a:r>
              <a:rPr lang="en-US" sz="2400" b="1" dirty="0" err="1"/>
              <a:t>bày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</a:p>
          <a:p>
            <a:pPr algn="just"/>
            <a:r>
              <a:rPr lang="en-US" sz="2400" dirty="0"/>
              <a:t>–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thác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– </a:t>
            </a:r>
            <a:r>
              <a:rPr lang="en-US" sz="2400" dirty="0" err="1"/>
              <a:t>Hãy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thác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–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,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D2A95-DC22-00F8-04C8-69793ED8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6" y="4674515"/>
            <a:ext cx="2124074" cy="840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C2DBB-0B27-B49A-5848-875FDBD270D4}"/>
              </a:ext>
            </a:extLst>
          </p:cNvPr>
          <p:cNvSpPr txBox="1"/>
          <p:nvPr/>
        </p:nvSpPr>
        <p:spPr>
          <a:xfrm>
            <a:off x="768626" y="5529782"/>
            <a:ext cx="76067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(</a:t>
            </a:r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đeo</a:t>
            </a:r>
            <a:r>
              <a:rPr lang="en-US" sz="2400" dirty="0"/>
              <a:t>, </a:t>
            </a:r>
            <a:r>
              <a:rPr lang="en-US" sz="2400" dirty="0" err="1"/>
              <a:t>khăn</a:t>
            </a:r>
            <a:r>
              <a:rPr lang="en-US" sz="2400" dirty="0"/>
              <a:t>,…).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B36C1-478A-125C-BCB0-B20492F8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671637"/>
            <a:ext cx="86772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387AB-6E8A-B0F3-7AA4-D1C4B950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0" y="1266825"/>
            <a:ext cx="87534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256CA3-D8D9-0C19-DD76-69AE5E5E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2123453"/>
            <a:ext cx="8077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0DE67-469B-B602-EA6C-F96318D1C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5" y="1141136"/>
            <a:ext cx="90011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F51EA0-3B92-BCB0-FE01-9DF40160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6704"/>
            <a:ext cx="9144000" cy="38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D5F2C-830A-CEB2-E7C0-A861EA9E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6378"/>
            <a:ext cx="9144000" cy="36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6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5BED8-D06E-012C-CFBC-59C88883E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79" y="1309895"/>
            <a:ext cx="8668042" cy="51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F9210E-CBA6-F21E-0366-27E55123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6" y="1007372"/>
            <a:ext cx="7168052" cy="52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746FD-FEF4-35FE-6274-5C04A1DB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50" y="1337020"/>
            <a:ext cx="7308500" cy="49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8CD2FD-A913-2380-C3B8-F38BB6F9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46" y="717689"/>
            <a:ext cx="6469108" cy="60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7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D8B205-4AF4-D153-E8AD-84BB2F43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85850"/>
            <a:ext cx="904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7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70571-EC6B-6EED-E2AF-58199C98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770" y="703194"/>
            <a:ext cx="6372460" cy="59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93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C027E-F084-8CB3-47CD-71ABBCCA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244"/>
            <a:ext cx="9144000" cy="3211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BBAE3-51C5-229D-BA8A-FC44F286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8756"/>
            <a:ext cx="9144000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44874B-5BAF-F8EF-AB6E-35843814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40" y="1104278"/>
            <a:ext cx="7043116" cy="56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26" name="Picture 2" descr="Bài chòi Hội An - Nét đẹp văn hóa không thể bỏ lỡ tại phố cổ">
            <a:extLst>
              <a:ext uri="{FF2B5EF4-FFF2-40B4-BE49-F238E27FC236}">
                <a16:creationId xmlns:a16="http://schemas.microsoft.com/office/drawing/2014/main" id="{E857C61F-F204-7B58-5C8C-C41666F4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1" y="1218415"/>
            <a:ext cx="6474515" cy="44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457A4-EADC-9D01-D691-BED767666B30}"/>
              </a:ext>
            </a:extLst>
          </p:cNvPr>
          <p:cNvSpPr txBox="1"/>
          <p:nvPr/>
        </p:nvSpPr>
        <p:spPr>
          <a:xfrm>
            <a:off x="1370772" y="5694794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chòi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457A4-EADC-9D01-D691-BED767666B30}"/>
              </a:ext>
            </a:extLst>
          </p:cNvPr>
          <p:cNvSpPr txBox="1"/>
          <p:nvPr/>
        </p:nvSpPr>
        <p:spPr>
          <a:xfrm>
            <a:off x="1238250" y="5625584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dirty="0"/>
          </a:p>
        </p:txBody>
      </p:sp>
      <p:pic>
        <p:nvPicPr>
          <p:cNvPr id="2050" name="Picture 2" descr="Đờn ca tài tử Nam Bộ, nét đẹp văn hóa miền sông nước">
            <a:extLst>
              <a:ext uri="{FF2B5EF4-FFF2-40B4-BE49-F238E27FC236}">
                <a16:creationId xmlns:a16="http://schemas.microsoft.com/office/drawing/2014/main" id="{7E23C9C6-B62F-B205-2809-16146DA2C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47750"/>
            <a:ext cx="6341993" cy="45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457A4-EADC-9D01-D691-BED767666B30}"/>
              </a:ext>
            </a:extLst>
          </p:cNvPr>
          <p:cNvSpPr txBox="1"/>
          <p:nvPr/>
        </p:nvSpPr>
        <p:spPr>
          <a:xfrm>
            <a:off x="1238250" y="5625584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Cồng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chiêng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dirty="0"/>
          </a:p>
        </p:txBody>
      </p:sp>
      <p:pic>
        <p:nvPicPr>
          <p:cNvPr id="3074" name="Picture 2" descr="Phụ nữ làng Pyang gìn giữ văn hóa cồng chiêng Tây Nguyên - Cổng Thông Tin  Hội Liên hiệp Phụ nữ Việt Nam">
            <a:extLst>
              <a:ext uri="{FF2B5EF4-FFF2-40B4-BE49-F238E27FC236}">
                <a16:creationId xmlns:a16="http://schemas.microsoft.com/office/drawing/2014/main" id="{47D11FF5-E827-AFCD-6E87-D5AC98E0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85875"/>
            <a:ext cx="7324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4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D49323-E9B4-DAAD-E031-04B66D55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4" y="1348201"/>
            <a:ext cx="8203091" cy="4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BA749-6914-DA33-B945-3511341E9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827" y="1812027"/>
            <a:ext cx="6053190" cy="4840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98931-10E6-8858-63FB-C3AC28134841}"/>
              </a:ext>
            </a:extLst>
          </p:cNvPr>
          <p:cNvSpPr txBox="1"/>
          <p:nvPr/>
        </p:nvSpPr>
        <p:spPr>
          <a:xfrm>
            <a:off x="728869" y="872123"/>
            <a:ext cx="6997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Khai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thác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của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nghệ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truyền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trong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là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góp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phần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giới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quảng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bá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bảo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tồn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tôn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vinh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giá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trị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dân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.</a:t>
            </a: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EF46E3-63B1-05DE-722D-30A8838AE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5" y="1178201"/>
            <a:ext cx="85058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199</Words>
  <Application>Microsoft Office PowerPoint</Application>
  <PresentationFormat>On-screen Show (4:3)</PresentationFormat>
  <Paragraphs>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Thị Cẩm Nhung</cp:lastModifiedBy>
  <cp:revision>99</cp:revision>
  <dcterms:created xsi:type="dcterms:W3CDTF">2021-01-29T04:19:07Z</dcterms:created>
  <dcterms:modified xsi:type="dcterms:W3CDTF">2024-05-14T10:26:57Z</dcterms:modified>
</cp:coreProperties>
</file>