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58" r:id="rId4"/>
    <p:sldId id="264" r:id="rId5"/>
    <p:sldId id="263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DEF"/>
    <a:srgbClr val="FFFFCC"/>
    <a:srgbClr val="134349"/>
    <a:srgbClr val="FFFF99"/>
    <a:srgbClr val="EA646E"/>
    <a:srgbClr val="A7E1E8"/>
    <a:srgbClr val="257F8B"/>
    <a:srgbClr val="288B98"/>
    <a:srgbClr val="92D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864" y="5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49.png"/><Relationship Id="rId5" Type="http://schemas.openxmlformats.org/officeDocument/2006/relationships/image" Target="../media/image4.svg"/><Relationship Id="rId10" Type="http://schemas.openxmlformats.org/officeDocument/2006/relationships/image" Target="../media/image48.sv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5.sv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89954" y="1502237"/>
            <a:ext cx="3708567" cy="19709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954" y="6782530"/>
            <a:ext cx="2471992" cy="13137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455895" y="9129441"/>
            <a:ext cx="3236720" cy="17202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5504" y="-468750"/>
            <a:ext cx="3708567" cy="19709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66298" y="827691"/>
            <a:ext cx="3708567" cy="19709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39602" y="6782530"/>
            <a:ext cx="3708567" cy="19709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9593"/>
          <a:stretch>
            <a:fillRect/>
          </a:stretch>
        </p:blipFill>
        <p:spPr>
          <a:xfrm>
            <a:off x="10126590" y="7313923"/>
            <a:ext cx="8161410" cy="37545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15711" y="8898920"/>
            <a:ext cx="3236720" cy="17202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8843">
            <a:off x="4058963" y="516744"/>
            <a:ext cx="1015292" cy="9442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18520" y="827691"/>
            <a:ext cx="691584" cy="6431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74412">
            <a:off x="15674779" y="4180885"/>
            <a:ext cx="1035070" cy="9626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01626">
            <a:off x="2922814" y="8577334"/>
            <a:ext cx="691584" cy="6431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8843">
            <a:off x="1580622" y="4671389"/>
            <a:ext cx="1015292" cy="9442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21819">
            <a:off x="8022852" y="9822438"/>
            <a:ext cx="691584" cy="6431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7910">
            <a:off x="13407992" y="9902768"/>
            <a:ext cx="691584" cy="64317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16887" y="3905084"/>
            <a:ext cx="15925800" cy="2476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7200" b="1" spc="503" dirty="0">
                <a:solidFill>
                  <a:srgbClr val="EA64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y2mate.com - Karaoke Những ước mơ Lớp 6 Nguyễn Ngọc Thiện Kết nối tri thức với cuộc sống Giaoviennhac_v720P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743C3576-E5FA-4D37-A916-CBCE50D9FE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3462" y="2584496"/>
            <a:ext cx="9753600" cy="548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6C9FA5-8D3B-4AB9-B3F5-DE5E93356EBF}"/>
              </a:ext>
            </a:extLst>
          </p:cNvPr>
          <p:cNvGrpSpPr/>
          <p:nvPr/>
        </p:nvGrpSpPr>
        <p:grpSpPr>
          <a:xfrm>
            <a:off x="579038" y="2343150"/>
            <a:ext cx="7326712" cy="6854758"/>
            <a:chOff x="1028700" y="2313853"/>
            <a:chExt cx="7326712" cy="68547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99330C-7DFD-41CD-ACE2-91E5D3517B3E}"/>
                </a:ext>
              </a:extLst>
            </p:cNvPr>
            <p:cNvGrpSpPr/>
            <p:nvPr/>
          </p:nvGrpSpPr>
          <p:grpSpPr>
            <a:xfrm>
              <a:off x="1028700" y="2313853"/>
              <a:ext cx="7109625" cy="6854758"/>
              <a:chOff x="0" y="0"/>
              <a:chExt cx="9419300" cy="3121303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D2206487-D8AC-4301-8866-9259EB0EE607}"/>
                  </a:ext>
                </a:extLst>
              </p:cNvPr>
              <p:cNvSpPr/>
              <p:nvPr/>
            </p:nvSpPr>
            <p:spPr>
              <a:xfrm>
                <a:off x="0" y="0"/>
                <a:ext cx="9419300" cy="3121303"/>
              </a:xfrm>
              <a:custGeom>
                <a:avLst/>
                <a:gdLst/>
                <a:ahLst/>
                <a:cxnLst/>
                <a:rect l="l" t="t" r="r" b="b"/>
                <a:pathLst>
                  <a:path w="8732589" h="3121303">
                    <a:moveTo>
                      <a:pt x="8608130" y="3121302"/>
                    </a:moveTo>
                    <a:lnTo>
                      <a:pt x="124460" y="3121302"/>
                    </a:lnTo>
                    <a:cubicBezTo>
                      <a:pt x="55880" y="3121302"/>
                      <a:pt x="0" y="3065422"/>
                      <a:pt x="0" y="29968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608130" y="0"/>
                    </a:lnTo>
                    <a:cubicBezTo>
                      <a:pt x="8676710" y="0"/>
                      <a:pt x="8732589" y="55880"/>
                      <a:pt x="8732589" y="124460"/>
                    </a:cubicBezTo>
                    <a:lnTo>
                      <a:pt x="8732589" y="2996842"/>
                    </a:lnTo>
                    <a:cubicBezTo>
                      <a:pt x="8732589" y="3065422"/>
                      <a:pt x="8676710" y="3121303"/>
                      <a:pt x="8608130" y="312130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569A3E-922B-401A-A354-1F55F65CD2AA}"/>
                </a:ext>
              </a:extLst>
            </p:cNvPr>
            <p:cNvSpPr txBox="1"/>
            <p:nvPr/>
          </p:nvSpPr>
          <p:spPr>
            <a:xfrm>
              <a:off x="1245787" y="2555199"/>
              <a:ext cx="7109625" cy="5910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Xanh ơi xanh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thắm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xanh bay theo tháng năm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nắm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chặt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tay,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thân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ái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trong tim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Ôi sao vui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chân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tha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mây,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bay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cho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thỏa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mơ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538D257E-B025-469C-946E-AC35ABC53463}"/>
              </a:ext>
            </a:extLst>
          </p:cNvPr>
          <p:cNvSpPr txBox="1"/>
          <p:nvPr/>
        </p:nvSpPr>
        <p:spPr>
          <a:xfrm>
            <a:off x="2895600" y="997173"/>
            <a:ext cx="12070447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61D0308-EF79-49DD-A3D7-25CD0C218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6906015"/>
            <a:ext cx="74525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10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Karaoke Những ước mơ Lớp 6 Nguyễn Ngọc Thiện Kết nối tri thức với cuộc sống Giaoviennhac_v720P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9AAC5151-E02C-4DCC-81E3-F9924DBD5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9272" y="2641646"/>
            <a:ext cx="9753600" cy="548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6C9FA5-8D3B-4AB9-B3F5-DE5E93356EBF}"/>
              </a:ext>
            </a:extLst>
          </p:cNvPr>
          <p:cNvGrpSpPr/>
          <p:nvPr/>
        </p:nvGrpSpPr>
        <p:grpSpPr>
          <a:xfrm>
            <a:off x="575473" y="2400300"/>
            <a:ext cx="7326712" cy="6854758"/>
            <a:chOff x="1028700" y="2313853"/>
            <a:chExt cx="7326712" cy="68547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99330C-7DFD-41CD-ACE2-91E5D3517B3E}"/>
                </a:ext>
              </a:extLst>
            </p:cNvPr>
            <p:cNvGrpSpPr/>
            <p:nvPr/>
          </p:nvGrpSpPr>
          <p:grpSpPr>
            <a:xfrm>
              <a:off x="1028700" y="2313853"/>
              <a:ext cx="7326712" cy="6854758"/>
              <a:chOff x="0" y="0"/>
              <a:chExt cx="9706911" cy="3121303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D2206487-D8AC-4301-8866-9259EB0EE607}"/>
                  </a:ext>
                </a:extLst>
              </p:cNvPr>
              <p:cNvSpPr/>
              <p:nvPr/>
            </p:nvSpPr>
            <p:spPr>
              <a:xfrm>
                <a:off x="0" y="0"/>
                <a:ext cx="9706911" cy="3121303"/>
              </a:xfrm>
              <a:custGeom>
                <a:avLst/>
                <a:gdLst/>
                <a:ahLst/>
                <a:cxnLst/>
                <a:rect l="l" t="t" r="r" b="b"/>
                <a:pathLst>
                  <a:path w="8732589" h="3121303">
                    <a:moveTo>
                      <a:pt x="8608130" y="3121302"/>
                    </a:moveTo>
                    <a:lnTo>
                      <a:pt x="124460" y="3121302"/>
                    </a:lnTo>
                    <a:cubicBezTo>
                      <a:pt x="55880" y="3121302"/>
                      <a:pt x="0" y="3065422"/>
                      <a:pt x="0" y="29968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608130" y="0"/>
                    </a:lnTo>
                    <a:cubicBezTo>
                      <a:pt x="8676710" y="0"/>
                      <a:pt x="8732589" y="55880"/>
                      <a:pt x="8732589" y="124460"/>
                    </a:cubicBezTo>
                    <a:lnTo>
                      <a:pt x="8732589" y="2996842"/>
                    </a:lnTo>
                    <a:cubicBezTo>
                      <a:pt x="8732589" y="3065422"/>
                      <a:pt x="8676710" y="3121303"/>
                      <a:pt x="8608130" y="312130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569A3E-922B-401A-A354-1F55F65CD2AA}"/>
                </a:ext>
              </a:extLst>
            </p:cNvPr>
            <p:cNvSpPr txBox="1"/>
            <p:nvPr/>
          </p:nvSpPr>
          <p:spPr>
            <a:xfrm>
              <a:off x="1245787" y="2555199"/>
              <a:ext cx="7109625" cy="5910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Xanh ơi xanh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thắm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xanh bay theo tháng năm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nắm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chặt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tay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thân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ái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trong tim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Ta luôn mong muốn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gian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chẳng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tranh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khu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mọc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cao,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sao không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xa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538D257E-B025-469C-946E-AC35ABC53463}"/>
              </a:ext>
            </a:extLst>
          </p:cNvPr>
          <p:cNvSpPr txBox="1"/>
          <p:nvPr/>
        </p:nvSpPr>
        <p:spPr>
          <a:xfrm>
            <a:off x="2895600" y="997173"/>
            <a:ext cx="12070447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61D0308-EF79-49DD-A3D7-25CD0C218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6906015"/>
            <a:ext cx="74525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1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8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1400A811-871F-4D5B-882C-6589B0404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9593"/>
          <a:stretch>
            <a:fillRect/>
          </a:stretch>
        </p:blipFill>
        <p:spPr>
          <a:xfrm>
            <a:off x="-2133600" y="8433758"/>
            <a:ext cx="20360823" cy="3754584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1C8E8D2-6E3A-4D8F-8A83-AB1B33F30D63}"/>
              </a:ext>
            </a:extLst>
          </p:cNvPr>
          <p:cNvSpPr txBox="1"/>
          <p:nvPr/>
        </p:nvSpPr>
        <p:spPr>
          <a:xfrm>
            <a:off x="2895600" y="723900"/>
            <a:ext cx="12070447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800" b="1" i="1" dirty="0">
              <a:solidFill>
                <a:srgbClr val="1343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y2mate.com - Karaoke Những ước mơ Lớp 6 Nguyễn Ngọc Thiện Kết nối tri thức với cuộc sống Giaoviennhac_v720P(3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6E59E694-EC50-4286-AFC1-671AC816F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747125"/>
            <a:ext cx="1539875" cy="15398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9A8CDF-9FC5-45B6-8E23-57968DD0DE0D}"/>
              </a:ext>
            </a:extLst>
          </p:cNvPr>
          <p:cNvSpPr/>
          <p:nvPr/>
        </p:nvSpPr>
        <p:spPr>
          <a:xfrm>
            <a:off x="4996244" y="1943100"/>
            <a:ext cx="8872156" cy="3962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Ơi 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... 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tỏa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</a:t>
            </a:r>
            <a:endParaRPr lang="en-US" sz="3200" i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muốn 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 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mộng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endParaRPr lang="vi-VN" sz="3200" i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 ơi xanh 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thắm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 </a:t>
            </a:r>
            <a:r>
              <a:rPr lang="vi-VN" sz="3200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vi-VN" sz="32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mơ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595D352-69F2-4640-9393-05F985154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56226" y="5825915"/>
            <a:ext cx="9975547" cy="410244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E42D667-A229-44A8-8F27-F81F81EE9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3370355" cy="4110189"/>
          </a:xfrm>
          <a:prstGeom prst="rect">
            <a:avLst/>
          </a:prstGeom>
        </p:spPr>
      </p:pic>
      <p:pic>
        <p:nvPicPr>
          <p:cNvPr id="14" name="Picture 25">
            <a:extLst>
              <a:ext uri="{FF2B5EF4-FFF2-40B4-BE49-F238E27FC236}">
                <a16:creationId xmlns:a16="http://schemas.microsoft.com/office/drawing/2014/main" id="{E4199683-9C5C-4690-8458-19E2B8689E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519597">
            <a:off x="15074008" y="38504"/>
            <a:ext cx="3669545" cy="20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21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AF171C2A-AC76-4F0D-9FF4-8FF55116687E}"/>
              </a:ext>
            </a:extLst>
          </p:cNvPr>
          <p:cNvSpPr txBox="1"/>
          <p:nvPr/>
        </p:nvSpPr>
        <p:spPr>
          <a:xfrm>
            <a:off x="1547364" y="1273573"/>
            <a:ext cx="15193272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CFEDA-F366-4AA2-8148-6AA0E57354DE}"/>
              </a:ext>
            </a:extLst>
          </p:cNvPr>
          <p:cNvSpPr txBox="1"/>
          <p:nvPr/>
        </p:nvSpPr>
        <p:spPr>
          <a:xfrm>
            <a:off x="3810000" y="2279158"/>
            <a:ext cx="106680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y2mate.com - Karaoke Những ước mơ Lớp 6 Nguyễn Ngọc Thiện Kết nối tri thức với cuộc sống Giaoviennhac_v720P(3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1B768EF0-2689-4FB8-9F16-6F4A827FC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06307" y="8747125"/>
            <a:ext cx="1539875" cy="153987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695BAB5-E72E-4EA1-86D8-A0F5D7C5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1666" y="2341073"/>
            <a:ext cx="3708567" cy="197098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F3B798CD-7244-4C68-AACF-BB53A26EC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000" y="52817"/>
            <a:ext cx="2737696" cy="14550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7E6B832-5A24-4202-9770-B3A491256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74214" y="52817"/>
            <a:ext cx="3708567" cy="1970987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DEB2CE1D-4AA6-4593-8CCA-1A6D77C85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42618" y="4100070"/>
            <a:ext cx="14602763" cy="66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9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AF171C2A-AC76-4F0D-9FF4-8FF55116687E}"/>
              </a:ext>
            </a:extLst>
          </p:cNvPr>
          <p:cNvSpPr txBox="1"/>
          <p:nvPr/>
        </p:nvSpPr>
        <p:spPr>
          <a:xfrm>
            <a:off x="1547364" y="1273573"/>
            <a:ext cx="15193272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CFEDA-F366-4AA2-8148-6AA0E57354DE}"/>
              </a:ext>
            </a:extLst>
          </p:cNvPr>
          <p:cNvSpPr txBox="1"/>
          <p:nvPr/>
        </p:nvSpPr>
        <p:spPr>
          <a:xfrm>
            <a:off x="3810000" y="2279158"/>
            <a:ext cx="106680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y2mate.com - Karaoke Những ước mơ Lớp 6 Nguyễn Ngọc Thiện Kết nối tri thức với cuộc sống Giaoviennhac_v720P(3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1B768EF0-2689-4FB8-9F16-6F4A827FC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06307" y="8747125"/>
            <a:ext cx="1539875" cy="153987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695BAB5-E72E-4EA1-86D8-A0F5D7C5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42965" y="2023804"/>
            <a:ext cx="3708567" cy="197098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F3B798CD-7244-4C68-AACF-BB53A26EC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000" y="52817"/>
            <a:ext cx="2737696" cy="14550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7E6B832-5A24-4202-9770-B3A491256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74214" y="52817"/>
            <a:ext cx="3708567" cy="197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FCB827-6096-4925-8E2E-255F728A2DDD}"/>
              </a:ext>
            </a:extLst>
          </p:cNvPr>
          <p:cNvGrpSpPr/>
          <p:nvPr/>
        </p:nvGrpSpPr>
        <p:grpSpPr>
          <a:xfrm>
            <a:off x="694562" y="4120722"/>
            <a:ext cx="16881682" cy="5525679"/>
            <a:chOff x="694562" y="4120722"/>
            <a:chExt cx="16881682" cy="55256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7D7968-0CD5-4691-92E2-2FED58DD9EBE}"/>
                </a:ext>
              </a:extLst>
            </p:cNvPr>
            <p:cNvGrpSpPr/>
            <p:nvPr/>
          </p:nvGrpSpPr>
          <p:grpSpPr>
            <a:xfrm>
              <a:off x="694562" y="4120722"/>
              <a:ext cx="16881682" cy="5525679"/>
              <a:chOff x="533400" y="4102116"/>
              <a:chExt cx="16881682" cy="5525679"/>
            </a:xfrm>
          </p:grpSpPr>
          <p:pic>
            <p:nvPicPr>
              <p:cNvPr id="3" name="Picture 2" descr="A sheet of music&#10;&#10;Description automatically generated with low confidence">
                <a:extLst>
                  <a:ext uri="{FF2B5EF4-FFF2-40B4-BE49-F238E27FC236}">
                    <a16:creationId xmlns:a16="http://schemas.microsoft.com/office/drawing/2014/main" id="{934DAEC4-309E-4F86-98BD-D32229EE9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600" y="4102117"/>
                <a:ext cx="14900482" cy="5525678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328009-03B6-4045-947B-9989D976EA6D}"/>
                  </a:ext>
                </a:extLst>
              </p:cNvPr>
              <p:cNvSpPr/>
              <p:nvPr/>
            </p:nvSpPr>
            <p:spPr>
              <a:xfrm>
                <a:off x="533400" y="4102116"/>
                <a:ext cx="3115438" cy="55256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0C8FF4-728F-40BD-9E4E-AB8981A2A058}"/>
                  </a:ext>
                </a:extLst>
              </p:cNvPr>
              <p:cNvSpPr txBox="1"/>
              <p:nvPr/>
            </p:nvSpPr>
            <p:spPr>
              <a:xfrm>
                <a:off x="933237" y="5549569"/>
                <a:ext cx="23501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 2: </a:t>
                </a:r>
                <a:r>
                  <a:rPr lang="en-US" sz="3200" b="1" i="1" dirty="0" err="1">
                    <a:solidFill>
                      <a:schemeClr val="accent3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Tamborine</a:t>
                </a:r>
                <a:endParaRPr lang="en-US" sz="3200" b="1" i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9D12D7-BA14-4182-AED0-C0385BF04A78}"/>
                  </a:ext>
                </a:extLst>
              </p:cNvPr>
              <p:cNvSpPr txBox="1"/>
              <p:nvPr/>
            </p:nvSpPr>
            <p:spPr>
              <a:xfrm>
                <a:off x="994555" y="6784952"/>
                <a:ext cx="218503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 3: Triangle</a:t>
                </a:r>
                <a:endParaRPr lang="en-US" sz="3200" b="1" i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25C70-179E-4E04-B62D-BE2F5A7E3311}"/>
                  </a:ext>
                </a:extLst>
              </p:cNvPr>
              <p:cNvSpPr txBox="1"/>
              <p:nvPr/>
            </p:nvSpPr>
            <p:spPr>
              <a:xfrm>
                <a:off x="994555" y="8031160"/>
                <a:ext cx="218503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NHÓM 4: </a:t>
                </a:r>
                <a:r>
                  <a:rPr lang="en-US" sz="3200" b="1" i="1" dirty="0" err="1">
                    <a:solidFill>
                      <a:schemeClr val="accent5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Phách</a:t>
                </a:r>
                <a:endParaRPr lang="en-US" sz="3200" b="1" i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1D0F11-5CFF-4CB4-8708-E6287E59AF04}"/>
                </a:ext>
              </a:extLst>
            </p:cNvPr>
            <p:cNvSpPr txBox="1"/>
            <p:nvPr/>
          </p:nvSpPr>
          <p:spPr>
            <a:xfrm>
              <a:off x="711756" y="4465047"/>
              <a:ext cx="3115438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i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1: </a:t>
              </a:r>
              <a:r>
                <a:rPr lang="en-US" sz="3200" b="1" i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endParaRPr lang="en-US" sz="32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455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6EF47685-482E-4EAA-8AE0-AD6570267E43}"/>
              </a:ext>
            </a:extLst>
          </p:cNvPr>
          <p:cNvSpPr txBox="1"/>
          <p:nvPr/>
        </p:nvSpPr>
        <p:spPr>
          <a:xfrm>
            <a:off x="5303422" y="1012320"/>
            <a:ext cx="7681155" cy="896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90C7B48A-66E2-471B-B2B4-F99A3E7EE1F6}"/>
              </a:ext>
            </a:extLst>
          </p:cNvPr>
          <p:cNvSpPr txBox="1"/>
          <p:nvPr/>
        </p:nvSpPr>
        <p:spPr>
          <a:xfrm>
            <a:off x="2628898" y="2084541"/>
            <a:ext cx="13030202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ãy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nói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mơ trong tương lai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giớ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4E6FF68D-A7A3-4C19-8749-7C941344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" r="3629"/>
          <a:stretch>
            <a:fillRect/>
          </a:stretch>
        </p:blipFill>
        <p:spPr>
          <a:xfrm>
            <a:off x="10058400" y="4143189"/>
            <a:ext cx="5029200" cy="5929284"/>
          </a:xfrm>
          <a:prstGeom prst="rect">
            <a:avLst/>
          </a:prstGeom>
        </p:spPr>
      </p:pic>
      <p:pic>
        <p:nvPicPr>
          <p:cNvPr id="5" name="Picture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BB26B9C8-BB01-4753-BD5C-3990F577E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16" y="3819573"/>
            <a:ext cx="7181884" cy="657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75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62F5A7F3-252B-48BB-81F3-84E2940D6CA0}"/>
              </a:ext>
            </a:extLst>
          </p:cNvPr>
          <p:cNvSpPr txBox="1"/>
          <p:nvPr/>
        </p:nvSpPr>
        <p:spPr>
          <a:xfrm>
            <a:off x="4937711" y="952500"/>
            <a:ext cx="8412578" cy="896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C369BE-02A4-4DAC-8041-7074AE3A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53555" cy="295905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C5C24FF-14AD-4506-9ECA-A5D389C5F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10967" y="7277100"/>
            <a:ext cx="6177033" cy="3009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8CA30-492E-4556-B115-5766A57AC887}"/>
              </a:ext>
            </a:extLst>
          </p:cNvPr>
          <p:cNvSpPr/>
          <p:nvPr/>
        </p:nvSpPr>
        <p:spPr>
          <a:xfrm>
            <a:off x="6629401" y="2619575"/>
            <a:ext cx="10358366" cy="280819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vi-VN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vi-VN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mơ”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3B3A2-02B7-4E30-8EBB-EECFBE0A16C3}"/>
              </a:ext>
            </a:extLst>
          </p:cNvPr>
          <p:cNvSpPr/>
          <p:nvPr/>
        </p:nvSpPr>
        <p:spPr>
          <a:xfrm>
            <a:off x="1219200" y="5973858"/>
            <a:ext cx="10358366" cy="280819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chương IV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Giao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9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Ĩ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Beethoven</a:t>
            </a:r>
            <a:endParaRPr lang="en-US" sz="36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93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2B156F21-B158-4181-882A-C88E55A773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6443734"/>
            <a:ext cx="4324350" cy="38432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D69132-251B-41CD-B4CC-70F80400B44E}"/>
              </a:ext>
            </a:extLst>
          </p:cNvPr>
          <p:cNvGrpSpPr/>
          <p:nvPr/>
        </p:nvGrpSpPr>
        <p:grpSpPr>
          <a:xfrm>
            <a:off x="1828800" y="876300"/>
            <a:ext cx="15087600" cy="5334000"/>
            <a:chOff x="1828800" y="876300"/>
            <a:chExt cx="15087600" cy="533400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B0D99CF-A667-445F-BA86-8E4FAF1085C9}"/>
                </a:ext>
              </a:extLst>
            </p:cNvPr>
            <p:cNvSpPr/>
            <p:nvPr/>
          </p:nvSpPr>
          <p:spPr>
            <a:xfrm>
              <a:off x="1828800" y="876300"/>
              <a:ext cx="15087600" cy="5334000"/>
            </a:xfrm>
            <a:prstGeom prst="wedgeRoundRectCallout">
              <a:avLst>
                <a:gd name="adj1" fmla="val -32910"/>
                <a:gd name="adj2" fmla="val 73215"/>
                <a:gd name="adj3" fmla="val 16667"/>
              </a:avLst>
            </a:prstGeom>
            <a:solidFill>
              <a:srgbClr val="C3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9B4CB4C4-0DED-499F-85CB-51FC4C9FFABE}"/>
                </a:ext>
              </a:extLst>
            </p:cNvPr>
            <p:cNvSpPr txBox="1"/>
            <p:nvPr/>
          </p:nvSpPr>
          <p:spPr>
            <a:xfrm>
              <a:off x="2057622" y="2027276"/>
              <a:ext cx="14629955" cy="30320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 dirty="0">
                  <a:latin typeface="Arial" panose="020B0604020202020204" pitchFamily="34" charset="0"/>
                  <a:cs typeface="Arial" panose="020B0604020202020204" pitchFamily="34" charset="0"/>
                </a:rPr>
                <a:t>CẢM ƠN CÁC EM ĐÃ LẮNG NGHE BÀI GIẢNG HÔM NAY!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275633"/>
      </p:ext>
    </p:extLst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CD74DAF-7E5D-4BFB-A647-024035451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16000" y="-67577"/>
            <a:ext cx="4714437" cy="215149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8DA05A6-7F54-4D5F-B1C7-343A3B9BC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62877" y="7596052"/>
            <a:ext cx="4020682" cy="321654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43FEF3-BFC3-432B-BF1F-0CFCA548E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1000" y="7547854"/>
            <a:ext cx="4842182" cy="1928069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E09F8025-2994-40C6-981A-45C1B155F494}"/>
              </a:ext>
            </a:extLst>
          </p:cNvPr>
          <p:cNvSpPr txBox="1"/>
          <p:nvPr/>
        </p:nvSpPr>
        <p:spPr>
          <a:xfrm>
            <a:off x="5303135" y="800100"/>
            <a:ext cx="7681729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C5C7BE-6C36-4ED5-A4F0-490A73E0E139}"/>
              </a:ext>
            </a:extLst>
          </p:cNvPr>
          <p:cNvSpPr txBox="1"/>
          <p:nvPr/>
        </p:nvSpPr>
        <p:spPr>
          <a:xfrm>
            <a:off x="2809873" y="2019300"/>
            <a:ext cx="12668252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</a:t>
            </a:r>
            <a:r>
              <a:rPr lang="en-US" sz="3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ầm Chồi Lá Tập 60 Trái Đất Này Là Của Chúng Mình Nhạc Thiếu Nhi Vietnamese Song For Kids (mp3cut.net)">
            <a:hlinkClick r:id="" action="ppaction://media"/>
            <a:extLst>
              <a:ext uri="{FF2B5EF4-FFF2-40B4-BE49-F238E27FC236}">
                <a16:creationId xmlns:a16="http://schemas.microsoft.com/office/drawing/2014/main" id="{8E6EC379-7FB8-4C6D-82DF-553304481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05325" y="9204325"/>
            <a:ext cx="1082675" cy="108267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EC556CD-4536-4551-B52C-EE7386E9F0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89267" y="3632076"/>
            <a:ext cx="7909464" cy="6683499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CBFA24A-4451-4977-ACE4-479B07323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23813" y="0"/>
            <a:ext cx="2721142" cy="47533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8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991174" y="1905870"/>
            <a:ext cx="14305652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6600" b="1" kern="0" dirty="0">
                <a:solidFill>
                  <a:srgbClr val="257F8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 4: ƯỚC MƠ HÒA BÌNH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24400" y="-2672757"/>
            <a:ext cx="6325735" cy="45786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8628" y="7585337"/>
            <a:ext cx="6325735" cy="45786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0400" y="-2229618"/>
            <a:ext cx="6325735" cy="45786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26337" y="8974801"/>
            <a:ext cx="6325735" cy="45786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04735">
            <a:off x="-425562" y="-2936"/>
            <a:ext cx="3126120" cy="3126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5CC62-2132-45CD-B7A9-4E189850C7E6}"/>
              </a:ext>
            </a:extLst>
          </p:cNvPr>
          <p:cNvSpPr txBox="1"/>
          <p:nvPr/>
        </p:nvSpPr>
        <p:spPr>
          <a:xfrm>
            <a:off x="1560282" y="3456245"/>
            <a:ext cx="15167431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13:  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BÀI HÁT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6000" i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6000" i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6000" i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DD6948FC-64DB-4025-81A5-A2D342F8D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97734" y="5180138"/>
            <a:ext cx="8692529" cy="510686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C049BE8-C836-4F53-A6F3-F9A3A9069AF1}"/>
              </a:ext>
            </a:extLst>
          </p:cNvPr>
          <p:cNvSpPr txBox="1"/>
          <p:nvPr/>
        </p:nvSpPr>
        <p:spPr>
          <a:xfrm>
            <a:off x="5686425" y="800100"/>
            <a:ext cx="6915150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257F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257F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257F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257F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257F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A1185B-CA14-4D2F-B84F-5D57F18E789A}"/>
              </a:ext>
            </a:extLst>
          </p:cNvPr>
          <p:cNvSpPr txBox="1"/>
          <p:nvPr/>
        </p:nvSpPr>
        <p:spPr>
          <a:xfrm>
            <a:off x="3314700" y="1815429"/>
            <a:ext cx="116586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79E165B5-50C5-47B9-B767-5F5F4FA97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14300"/>
            <a:ext cx="2751772" cy="4114800"/>
          </a:xfrm>
          <a:prstGeom prst="rect">
            <a:avLst/>
          </a:prstGeom>
        </p:spPr>
      </p:pic>
      <p:pic>
        <p:nvPicPr>
          <p:cNvPr id="15" name="[hanhtrangso.nxbgd.vn] Hát_ Những ước mơ_HTS">
            <a:hlinkClick r:id="" action="ppaction://media"/>
            <a:extLst>
              <a:ext uri="{FF2B5EF4-FFF2-40B4-BE49-F238E27FC236}">
                <a16:creationId xmlns:a16="http://schemas.microsoft.com/office/drawing/2014/main" id="{CAEA2D03-F4F8-4EB3-9EC2-A31EA44BA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36" y="8975725"/>
            <a:ext cx="1311275" cy="131127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947BADA-35FF-422F-8232-997C82FC7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5747" y="3502702"/>
            <a:ext cx="16696506" cy="6991662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58091F0D-A62F-42FC-AE6D-2780CF9F4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29385" y="-1037825"/>
            <a:ext cx="6325735" cy="45786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1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98D10C9-2341-4700-8CAC-7F81DEAD69F3}"/>
              </a:ext>
            </a:extLst>
          </p:cNvPr>
          <p:cNvSpPr txBox="1"/>
          <p:nvPr/>
        </p:nvSpPr>
        <p:spPr>
          <a:xfrm>
            <a:off x="1894807" y="1028700"/>
            <a:ext cx="14498386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nhạc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sĩ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Thiện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E0A6B-B91F-4DDC-8ECA-89D7021AA7E2}"/>
              </a:ext>
            </a:extLst>
          </p:cNvPr>
          <p:cNvSpPr txBox="1"/>
          <p:nvPr/>
        </p:nvSpPr>
        <p:spPr>
          <a:xfrm>
            <a:off x="1828801" y="2402785"/>
            <a:ext cx="7848600" cy="5910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927EA2-5348-4F5F-A306-836588A3B9B6}"/>
              </a:ext>
            </a:extLst>
          </p:cNvPr>
          <p:cNvGrpSpPr/>
          <p:nvPr/>
        </p:nvGrpSpPr>
        <p:grpSpPr>
          <a:xfrm>
            <a:off x="0" y="8724900"/>
            <a:ext cx="18288000" cy="3823129"/>
            <a:chOff x="0" y="8724900"/>
            <a:chExt cx="18288000" cy="3823129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395F06D2-2107-4519-A178-2B075C95542F}"/>
                </a:ext>
              </a:extLst>
            </p:cNvPr>
            <p:cNvGrpSpPr/>
            <p:nvPr/>
          </p:nvGrpSpPr>
          <p:grpSpPr>
            <a:xfrm>
              <a:off x="0" y="8724900"/>
              <a:ext cx="18288000" cy="2820010"/>
              <a:chOff x="0" y="0"/>
              <a:chExt cx="6350000" cy="979170"/>
            </a:xfrm>
          </p:grpSpPr>
          <p:sp>
            <p:nvSpPr>
              <p:cNvPr id="11" name="Freeform 19">
                <a:extLst>
                  <a:ext uri="{FF2B5EF4-FFF2-40B4-BE49-F238E27FC236}">
                    <a16:creationId xmlns:a16="http://schemas.microsoft.com/office/drawing/2014/main" id="{2B4703A0-9556-4D2F-821E-27D4D6003FAF}"/>
                  </a:ext>
                </a:extLst>
              </p:cNvPr>
              <p:cNvSpPr/>
              <p:nvPr/>
            </p:nvSpPr>
            <p:spPr>
              <a:xfrm>
                <a:off x="0" y="-55880"/>
                <a:ext cx="6350000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035050">
                    <a:moveTo>
                      <a:pt x="5628640" y="177800"/>
                    </a:moveTo>
                    <a:cubicBezTo>
                      <a:pt x="5184140" y="96520"/>
                      <a:pt x="4733290" y="29210"/>
                      <a:pt x="4279900" y="67310"/>
                    </a:cubicBezTo>
                    <a:cubicBezTo>
                      <a:pt x="3841750" y="104140"/>
                      <a:pt x="3437890" y="316230"/>
                      <a:pt x="2997200" y="331470"/>
                    </a:cubicBezTo>
                    <a:cubicBezTo>
                      <a:pt x="2550160" y="346710"/>
                      <a:pt x="2101850" y="267970"/>
                      <a:pt x="1668780" y="167640"/>
                    </a:cubicBezTo>
                    <a:cubicBezTo>
                      <a:pt x="941070" y="0"/>
                      <a:pt x="364490" y="205740"/>
                      <a:pt x="0" y="417830"/>
                    </a:cubicBezTo>
                    <a:lnTo>
                      <a:pt x="0" y="1035050"/>
                    </a:lnTo>
                    <a:lnTo>
                      <a:pt x="6350000" y="1035050"/>
                    </a:lnTo>
                    <a:lnTo>
                      <a:pt x="6350000" y="327660"/>
                    </a:lnTo>
                    <a:cubicBezTo>
                      <a:pt x="6112510" y="265430"/>
                      <a:pt x="5867400" y="220980"/>
                      <a:pt x="5628640" y="177800"/>
                    </a:cubicBezTo>
                    <a:close/>
                  </a:path>
                </a:pathLst>
              </a:custGeom>
              <a:solidFill>
                <a:srgbClr val="FFAFE2"/>
              </a:solidFill>
            </p:spPr>
          </p:sp>
        </p:grpSp>
        <p:grpSp>
          <p:nvGrpSpPr>
            <p:cNvPr id="7" name="Group 20">
              <a:extLst>
                <a:ext uri="{FF2B5EF4-FFF2-40B4-BE49-F238E27FC236}">
                  <a16:creationId xmlns:a16="http://schemas.microsoft.com/office/drawing/2014/main" id="{09FDB092-99B0-4BA7-A8FA-AAC090AF1F3E}"/>
                </a:ext>
              </a:extLst>
            </p:cNvPr>
            <p:cNvGrpSpPr/>
            <p:nvPr/>
          </p:nvGrpSpPr>
          <p:grpSpPr>
            <a:xfrm>
              <a:off x="0" y="9226459"/>
              <a:ext cx="18288000" cy="2820010"/>
              <a:chOff x="0" y="0"/>
              <a:chExt cx="6350000" cy="979170"/>
            </a:xfrm>
          </p:grpSpPr>
          <p:sp>
            <p:nvSpPr>
              <p:cNvPr id="10" name="Freeform 21">
                <a:extLst>
                  <a:ext uri="{FF2B5EF4-FFF2-40B4-BE49-F238E27FC236}">
                    <a16:creationId xmlns:a16="http://schemas.microsoft.com/office/drawing/2014/main" id="{EFC5A98D-6582-4C0F-9DFB-1D158ADE57E8}"/>
                  </a:ext>
                </a:extLst>
              </p:cNvPr>
              <p:cNvSpPr/>
              <p:nvPr/>
            </p:nvSpPr>
            <p:spPr>
              <a:xfrm>
                <a:off x="0" y="-55880"/>
                <a:ext cx="6350000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035050">
                    <a:moveTo>
                      <a:pt x="5628640" y="177800"/>
                    </a:moveTo>
                    <a:cubicBezTo>
                      <a:pt x="5184140" y="96520"/>
                      <a:pt x="4733290" y="29210"/>
                      <a:pt x="4279900" y="67310"/>
                    </a:cubicBezTo>
                    <a:cubicBezTo>
                      <a:pt x="3841750" y="104140"/>
                      <a:pt x="3437890" y="316230"/>
                      <a:pt x="2997200" y="331470"/>
                    </a:cubicBezTo>
                    <a:cubicBezTo>
                      <a:pt x="2550160" y="346710"/>
                      <a:pt x="2101850" y="267970"/>
                      <a:pt x="1668780" y="167640"/>
                    </a:cubicBezTo>
                    <a:cubicBezTo>
                      <a:pt x="941070" y="0"/>
                      <a:pt x="364490" y="205740"/>
                      <a:pt x="0" y="417830"/>
                    </a:cubicBezTo>
                    <a:lnTo>
                      <a:pt x="0" y="1035050"/>
                    </a:lnTo>
                    <a:lnTo>
                      <a:pt x="6350000" y="1035050"/>
                    </a:lnTo>
                    <a:lnTo>
                      <a:pt x="6350000" y="327660"/>
                    </a:lnTo>
                    <a:cubicBezTo>
                      <a:pt x="6112510" y="265430"/>
                      <a:pt x="5867400" y="220980"/>
                      <a:pt x="5628640" y="177800"/>
                    </a:cubicBezTo>
                    <a:close/>
                  </a:path>
                </a:pathLst>
              </a:custGeom>
              <a:solidFill>
                <a:srgbClr val="FBE051"/>
              </a:solidFill>
            </p:spPr>
          </p:sp>
        </p:grpSp>
        <p:grpSp>
          <p:nvGrpSpPr>
            <p:cNvPr id="8" name="Group 22">
              <a:extLst>
                <a:ext uri="{FF2B5EF4-FFF2-40B4-BE49-F238E27FC236}">
                  <a16:creationId xmlns:a16="http://schemas.microsoft.com/office/drawing/2014/main" id="{77062B82-560F-4B8F-ADAB-A7925DF85828}"/>
                </a:ext>
              </a:extLst>
            </p:cNvPr>
            <p:cNvGrpSpPr/>
            <p:nvPr/>
          </p:nvGrpSpPr>
          <p:grpSpPr>
            <a:xfrm>
              <a:off x="0" y="9728019"/>
              <a:ext cx="18288000" cy="2820010"/>
              <a:chOff x="0" y="0"/>
              <a:chExt cx="6350000" cy="979170"/>
            </a:xfrm>
          </p:grpSpPr>
          <p:sp>
            <p:nvSpPr>
              <p:cNvPr id="9" name="Freeform 23">
                <a:extLst>
                  <a:ext uri="{FF2B5EF4-FFF2-40B4-BE49-F238E27FC236}">
                    <a16:creationId xmlns:a16="http://schemas.microsoft.com/office/drawing/2014/main" id="{1C146F83-A0F0-4EAB-BBB8-F845E4175A77}"/>
                  </a:ext>
                </a:extLst>
              </p:cNvPr>
              <p:cNvSpPr/>
              <p:nvPr/>
            </p:nvSpPr>
            <p:spPr>
              <a:xfrm>
                <a:off x="0" y="-55880"/>
                <a:ext cx="6350000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035050">
                    <a:moveTo>
                      <a:pt x="5628640" y="177800"/>
                    </a:moveTo>
                    <a:cubicBezTo>
                      <a:pt x="5184140" y="96520"/>
                      <a:pt x="4733290" y="29210"/>
                      <a:pt x="4279900" y="67310"/>
                    </a:cubicBezTo>
                    <a:cubicBezTo>
                      <a:pt x="3841750" y="104140"/>
                      <a:pt x="3437890" y="316230"/>
                      <a:pt x="2997200" y="331470"/>
                    </a:cubicBezTo>
                    <a:cubicBezTo>
                      <a:pt x="2550160" y="346710"/>
                      <a:pt x="2101850" y="267970"/>
                      <a:pt x="1668780" y="167640"/>
                    </a:cubicBezTo>
                    <a:cubicBezTo>
                      <a:pt x="941070" y="0"/>
                      <a:pt x="364490" y="205740"/>
                      <a:pt x="0" y="417830"/>
                    </a:cubicBezTo>
                    <a:lnTo>
                      <a:pt x="0" y="1035050"/>
                    </a:lnTo>
                    <a:lnTo>
                      <a:pt x="6350000" y="1035050"/>
                    </a:lnTo>
                    <a:lnTo>
                      <a:pt x="6350000" y="327660"/>
                    </a:lnTo>
                    <a:cubicBezTo>
                      <a:pt x="6112510" y="265430"/>
                      <a:pt x="5867400" y="220980"/>
                      <a:pt x="5628640" y="177800"/>
                    </a:cubicBezTo>
                    <a:close/>
                  </a:path>
                </a:pathLst>
              </a:custGeom>
              <a:solidFill>
                <a:srgbClr val="52B6DB"/>
              </a:solidFill>
            </p:spPr>
          </p:sp>
        </p:grpSp>
      </p:grpSp>
      <p:pic>
        <p:nvPicPr>
          <p:cNvPr id="4" name="Picture 15">
            <a:extLst>
              <a:ext uri="{FF2B5EF4-FFF2-40B4-BE49-F238E27FC236}">
                <a16:creationId xmlns:a16="http://schemas.microsoft.com/office/drawing/2014/main" id="{A4FBE5C9-114A-4C52-BEB7-1F512D08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7600" y="4838699"/>
            <a:ext cx="6781800" cy="548478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1E873C56-9D6F-4E30-BB7E-8DD35CFBB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9400" y="2029949"/>
            <a:ext cx="1679235" cy="25491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EDEA56-E6AF-4D79-9D10-1EF840F62BE3}"/>
              </a:ext>
            </a:extLst>
          </p:cNvPr>
          <p:cNvGrpSpPr/>
          <p:nvPr/>
        </p:nvGrpSpPr>
        <p:grpSpPr>
          <a:xfrm>
            <a:off x="533400" y="790574"/>
            <a:ext cx="11049000" cy="8858252"/>
            <a:chOff x="685800" y="1522984"/>
            <a:chExt cx="9144000" cy="8858252"/>
          </a:xfrm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652339DF-BB81-4EF6-AA28-97C31296C333}"/>
                </a:ext>
              </a:extLst>
            </p:cNvPr>
            <p:cNvGrpSpPr/>
            <p:nvPr/>
          </p:nvGrpSpPr>
          <p:grpSpPr>
            <a:xfrm>
              <a:off x="685800" y="1522984"/>
              <a:ext cx="9144000" cy="8858252"/>
              <a:chOff x="0" y="-107079"/>
              <a:chExt cx="2863861" cy="922981"/>
            </a:xfrm>
          </p:grpSpPr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29B37B3D-9273-4DB3-B260-F4A16F9BD423}"/>
                  </a:ext>
                </a:extLst>
              </p:cNvPr>
              <p:cNvSpPr/>
              <p:nvPr/>
            </p:nvSpPr>
            <p:spPr>
              <a:xfrm>
                <a:off x="0" y="-107079"/>
                <a:ext cx="2863861" cy="922981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6DF03D4-6744-4369-BF73-9368675799A9}"/>
                </a:ext>
              </a:extLst>
            </p:cNvPr>
            <p:cNvSpPr txBox="1"/>
            <p:nvPr/>
          </p:nvSpPr>
          <p:spPr>
            <a:xfrm>
              <a:off x="924861" y="1710083"/>
              <a:ext cx="8665879" cy="8484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indent="-45720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spc="-3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inh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năm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1951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Minh</a:t>
              </a:r>
              <a:r>
                <a:rPr lang="vi-VN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US" sz="28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71500" marR="0" indent="-45720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khúc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trẻ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yêu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Bông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tặng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spc="-3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hoảng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lặng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phía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spc="-3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gày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tiên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spc="-3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hớ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ơn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</a:t>
              </a:r>
              <a:endPara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71500" marR="0" indent="-45720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spc="-3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</a:t>
              </a:r>
              <a:r>
                <a:rPr lang="en-US" sz="2800" spc="-3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sĩ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khoa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biên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Tạp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Sóng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Hội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Minh). </a:t>
              </a:r>
            </a:p>
            <a:p>
              <a:pPr marL="571500" marR="0" indent="-45720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xuất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khúc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băng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thanh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băng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video.</a:t>
              </a:r>
              <a:endPara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71500" marR="0" indent="-457200" algn="just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Năm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2012,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trao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tặng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thưởng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Nghệ</a:t>
              </a:r>
              <a:r>
                <a:rPr lang="en-US" sz="2800" spc="-3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3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2800" spc="-3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 descr="A person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0F2EF73F-27E0-427B-ABA1-1FB49AE6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933450"/>
            <a:ext cx="5715000" cy="8572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6E49127D-2472-440E-B04C-1371F19A0EF9}"/>
              </a:ext>
            </a:extLst>
          </p:cNvPr>
          <p:cNvSpPr txBox="1"/>
          <p:nvPr/>
        </p:nvSpPr>
        <p:spPr>
          <a:xfrm>
            <a:off x="5681753" y="588277"/>
            <a:ext cx="6924494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4800" b="1" i="1" dirty="0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i="1" dirty="0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i="1" dirty="0">
              <a:solidFill>
                <a:srgbClr val="1C4F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4F31D27-5B85-4B81-813E-089D330D415C}"/>
              </a:ext>
            </a:extLst>
          </p:cNvPr>
          <p:cNvSpPr txBox="1"/>
          <p:nvPr/>
        </p:nvSpPr>
        <p:spPr>
          <a:xfrm>
            <a:off x="1067110" y="2171700"/>
            <a:ext cx="8281483" cy="5125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endParaRPr lang="en-US" sz="36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endParaRPr lang="en-US" sz="105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1AE149FC-D37A-415B-BFE4-7681A3A1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714500"/>
            <a:ext cx="7162490" cy="825935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80F9A07-76DB-45B8-B2DB-1C174E710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0251" y="7424928"/>
            <a:ext cx="7315200" cy="28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70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3347E07-352C-47F3-839B-792BD7E161B4}"/>
              </a:ext>
            </a:extLst>
          </p:cNvPr>
          <p:cNvSpPr txBox="1"/>
          <p:nvPr/>
        </p:nvSpPr>
        <p:spPr>
          <a:xfrm>
            <a:off x="750047" y="2038210"/>
            <a:ext cx="8753247" cy="7307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4 câu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Ơi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“…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4 câu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Xanh ơi xanh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“…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mơ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32F64C04-2DBA-418D-8123-3BD18AD0B0A1}"/>
              </a:ext>
            </a:extLst>
          </p:cNvPr>
          <p:cNvSpPr txBox="1"/>
          <p:nvPr/>
        </p:nvSpPr>
        <p:spPr>
          <a:xfrm>
            <a:off x="5720163" y="435877"/>
            <a:ext cx="6924494" cy="898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4800" b="1" i="1" dirty="0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i="1" dirty="0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C4F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i="1" dirty="0">
              <a:solidFill>
                <a:srgbClr val="1C4F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CFB9D41D-3538-46B1-A19B-EEA9F4759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10" y="1562100"/>
            <a:ext cx="7162490" cy="825935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F2342D5-3AA3-4039-A9FD-DA269FE4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050" y="121216"/>
            <a:ext cx="1527579" cy="1527579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A324B32-AE2D-428C-BC8A-4A2C67F1D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6557"/>
          <a:stretch>
            <a:fillRect/>
          </a:stretch>
        </p:blipFill>
        <p:spPr>
          <a:xfrm>
            <a:off x="14898594" y="38100"/>
            <a:ext cx="3370356" cy="17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91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70590FA-0042-476F-AB4C-96D85E4CE720}"/>
              </a:ext>
            </a:extLst>
          </p:cNvPr>
          <p:cNvSpPr txBox="1"/>
          <p:nvPr/>
        </p:nvSpPr>
        <p:spPr>
          <a:xfrm>
            <a:off x="3108777" y="1019175"/>
            <a:ext cx="12070447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6C9FA5-8D3B-4AB9-B3F5-DE5E93356EBF}"/>
              </a:ext>
            </a:extLst>
          </p:cNvPr>
          <p:cNvGrpSpPr/>
          <p:nvPr/>
        </p:nvGrpSpPr>
        <p:grpSpPr>
          <a:xfrm>
            <a:off x="495300" y="2449718"/>
            <a:ext cx="7277100" cy="6854758"/>
            <a:chOff x="1028700" y="2313853"/>
            <a:chExt cx="7277100" cy="68547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99330C-7DFD-41CD-ACE2-91E5D3517B3E}"/>
                </a:ext>
              </a:extLst>
            </p:cNvPr>
            <p:cNvGrpSpPr/>
            <p:nvPr/>
          </p:nvGrpSpPr>
          <p:grpSpPr>
            <a:xfrm>
              <a:off x="1028700" y="2313853"/>
              <a:ext cx="7277100" cy="6854758"/>
              <a:chOff x="0" y="0"/>
              <a:chExt cx="9641182" cy="3121303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D2206487-D8AC-4301-8866-9259EB0EE607}"/>
                  </a:ext>
                </a:extLst>
              </p:cNvPr>
              <p:cNvSpPr/>
              <p:nvPr/>
            </p:nvSpPr>
            <p:spPr>
              <a:xfrm>
                <a:off x="0" y="0"/>
                <a:ext cx="9641182" cy="3121303"/>
              </a:xfrm>
              <a:custGeom>
                <a:avLst/>
                <a:gdLst/>
                <a:ahLst/>
                <a:cxnLst/>
                <a:rect l="l" t="t" r="r" b="b"/>
                <a:pathLst>
                  <a:path w="8732589" h="3121303">
                    <a:moveTo>
                      <a:pt x="8608130" y="3121302"/>
                    </a:moveTo>
                    <a:lnTo>
                      <a:pt x="124460" y="3121302"/>
                    </a:lnTo>
                    <a:cubicBezTo>
                      <a:pt x="55880" y="3121302"/>
                      <a:pt x="0" y="3065422"/>
                      <a:pt x="0" y="299684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608130" y="0"/>
                    </a:lnTo>
                    <a:cubicBezTo>
                      <a:pt x="8676710" y="0"/>
                      <a:pt x="8732589" y="55880"/>
                      <a:pt x="8732589" y="124460"/>
                    </a:cubicBezTo>
                    <a:lnTo>
                      <a:pt x="8732589" y="2996842"/>
                    </a:lnTo>
                    <a:cubicBezTo>
                      <a:pt x="8732589" y="3065422"/>
                      <a:pt x="8676710" y="3121303"/>
                      <a:pt x="8608130" y="312130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569A3E-922B-401A-A354-1F55F65CD2AA}"/>
                </a:ext>
              </a:extLst>
            </p:cNvPr>
            <p:cNvSpPr txBox="1"/>
            <p:nvPr/>
          </p:nvSpPr>
          <p:spPr>
            <a:xfrm>
              <a:off x="1524000" y="2555199"/>
              <a:ext cx="6553200" cy="5910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Ơi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ơi!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Tay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nắm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chặt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tay!</a:t>
              </a: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mây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tươi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tỏa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Ta muốn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sao,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xanh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vọng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cao</a:t>
              </a:r>
              <a:r>
                <a:rPr lang="en-US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nhắn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vầng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trăng, </a:t>
              </a:r>
              <a:endParaRPr lang="en-US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ằng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dệt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mộng</a:t>
              </a:r>
              <a:r>
                <a:rPr lang="vi-VN" sz="32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538D257E-B025-469C-946E-AC35ABC53463}"/>
              </a:ext>
            </a:extLst>
          </p:cNvPr>
          <p:cNvSpPr txBox="1"/>
          <p:nvPr/>
        </p:nvSpPr>
        <p:spPr>
          <a:xfrm>
            <a:off x="2895600" y="997173"/>
            <a:ext cx="12070447" cy="89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>
                <a:solidFill>
                  <a:srgbClr val="134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y2mate.com - Karaoke Những ước mơ Lớp 6 Nguyễn Ngọc Thiện Kết nối tri thức với cuộc sống Giaoviennhac_v72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1EE6119-064A-4CC7-864C-C61D26F5B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9100" y="2449718"/>
            <a:ext cx="9753600" cy="54864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61D0308-EF79-49DD-A3D7-25CD0C218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6906015"/>
            <a:ext cx="74525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2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8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781</Words>
  <Application>Microsoft Office PowerPoint</Application>
  <PresentationFormat>Custom</PresentationFormat>
  <Paragraphs>78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 Blue Clouds and Rainbow Good Luck Card</dc:title>
  <cp:lastModifiedBy>Hương Giang</cp:lastModifiedBy>
  <cp:revision>3</cp:revision>
  <dcterms:created xsi:type="dcterms:W3CDTF">2006-08-16T00:00:00Z</dcterms:created>
  <dcterms:modified xsi:type="dcterms:W3CDTF">2021-09-21T09:28:39Z</dcterms:modified>
  <dc:identifier>DAEqYAgsvhw</dc:identifier>
</cp:coreProperties>
</file>