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85" r:id="rId3"/>
    <p:sldId id="258" r:id="rId4"/>
    <p:sldId id="259" r:id="rId5"/>
    <p:sldId id="260" r:id="rId6"/>
    <p:sldId id="261" r:id="rId7"/>
    <p:sldId id="262" r:id="rId8"/>
    <p:sldId id="264" r:id="rId9"/>
    <p:sldId id="267" r:id="rId10"/>
    <p:sldId id="268" r:id="rId11"/>
    <p:sldId id="270" r:id="rId13"/>
    <p:sldId id="273" r:id="rId14"/>
    <p:sldId id="286" r:id="rId15"/>
    <p:sldId id="274" r:id="rId16"/>
    <p:sldId id="275" r:id="rId17"/>
    <p:sldId id="284" r:id="rId18"/>
    <p:sldId id="287" r:id="rId19"/>
    <p:sldId id="290" r:id="rId20"/>
    <p:sldId id="288" r:id="rId21"/>
    <p:sldId id="295" r:id="rId22"/>
    <p:sldId id="296" r:id="rId23"/>
    <p:sldId id="278" r:id="rId24"/>
    <p:sldId id="279" r:id="rId25"/>
    <p:sldId id="280" r:id="rId26"/>
    <p:sldId id="289" r:id="rId27"/>
    <p:sldId id="291" r:id="rId28"/>
    <p:sldId id="294" r:id="rId29"/>
    <p:sldId id="293" r:id="rId30"/>
    <p:sldId id="292" r:id="rId31"/>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3"/>
    <p:restoredTop sz="94671"/>
  </p:normalViewPr>
  <p:slideViewPr>
    <p:cSldViewPr showGuides="1">
      <p:cViewPr varScale="1">
        <p:scale>
          <a:sx n="80" d="100"/>
          <a:sy n="80" d="100"/>
        </p:scale>
        <p:origin x="1116" y="90"/>
      </p:cViewPr>
      <p:guideLst>
        <p:guide orient="horz" pos="2160"/>
        <p:guide pos="2880"/>
      </p:guideLst>
    </p:cSldViewPr>
  </p:slideViewPr>
  <p:outlineViewPr>
    <p:cViewPr>
      <p:scale>
        <a:sx n="33" d="100"/>
        <a:sy n="33" d="100"/>
      </p:scale>
      <p:origin x="0" y="246"/>
    </p:cViewPr>
  </p:outlin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EC96186-A136-473B-9870-77705AC1C2F8}"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5B4BE007-7692-4257-B09A-FB65107E2DDD}">
      <dgm:prSet phldrT="[Text]" custT="1"/>
      <dgm:spPr/>
      <dgm:t>
        <a:bodyPr/>
        <a:lstStyle/>
        <a:p>
          <a:pPr algn="ctr"/>
          <a:r>
            <a:rPr lang="en-US" sz="4000" smtClean="0">
              <a:latin typeface="Times New Roman" panose="02020603050405020304" pitchFamily="18" charset="0"/>
              <a:cs typeface="Times New Roman" panose="02020603050405020304" pitchFamily="18" charset="0"/>
            </a:rPr>
            <a:t>Về </a:t>
          </a:r>
          <a:r>
            <a:rPr lang="en-US" sz="4000" dirty="0" err="1">
              <a:latin typeface="Times New Roman" panose="02020603050405020304" pitchFamily="18" charset="0"/>
              <a:cs typeface="Times New Roman" panose="02020603050405020304" pitchFamily="18" charset="0"/>
            </a:rPr>
            <a:t>kinh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a:t>
          </a:r>
          <a:r>
            <a:rPr lang="en-US" sz="4000" dirty="0">
              <a:latin typeface="Times New Roman" panose="02020603050405020304" pitchFamily="18" charset="0"/>
              <a:cs typeface="Times New Roman" panose="02020603050405020304" pitchFamily="18" charset="0"/>
            </a:rPr>
            <a:t>́.</a:t>
          </a:r>
        </a:p>
      </dgm:t>
    </dgm:pt>
    <dgm:pt modelId="{86A8041B-43C5-4C6C-BEDC-6B301AA3443A}" cxnId="{3AF476ED-9C80-4342-ADC0-6B4670613305}" type="parTrans">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C686230D-A3C3-47A7-A8B7-A4C3B93D2016}" cxnId="{3AF476ED-9C80-4342-ADC0-6B4670613305}" type="sibTrans">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889B6F01-E4DE-468A-A74C-7FC8AB9F030E}">
      <dgm:prSet phldrT="[Text]" custT="1"/>
      <dgm:spPr/>
      <dgm:t>
        <a:bodyPr/>
        <a:lstStyle/>
        <a:p>
          <a:pPr algn="ctr"/>
          <a:r>
            <a:rPr lang="en-US" sz="400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dgm:t>
    </dgm:pt>
    <dgm:pt modelId="{4CE3C3BD-76AB-4E56-AFE8-1EFB87FB9682}" cxnId="{C6DD16C8-C312-48DB-BDF5-8F06AAF4A774}" type="parTrans">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A007EF26-71BF-47B5-BCEB-3E717965427E}" cxnId="{C6DD16C8-C312-48DB-BDF5-8F06AAF4A774}" type="sibTrans">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C4C245E7-C34B-40AD-81EB-7B437F226F51}">
      <dgm:prSet phldrT="[Text]" custT="1"/>
      <dgm:spPr/>
      <dgm:t>
        <a:bodyPr/>
        <a:lstStyle/>
        <a:p>
          <a:pPr algn="ctr"/>
          <a:r>
            <a:rPr lang="en-US" sz="4000" smtClean="0">
              <a:latin typeface="Times New Roman" panose="02020603050405020304" pitchFamily="18" charset="0"/>
              <a:cs typeface="Times New Roman" panose="02020603050405020304" pitchFamily="18" charset="0"/>
            </a:rPr>
            <a:t>Về </a:t>
          </a:r>
          <a:r>
            <a:rPr lang="en-US" sz="4000" err="1">
              <a:latin typeface="Times New Roman" panose="02020603050405020304" pitchFamily="18" charset="0"/>
              <a:cs typeface="Times New Roman" panose="02020603050405020304" pitchFamily="18" charset="0"/>
            </a:rPr>
            <a:t>chính</a:t>
          </a:r>
          <a:r>
            <a:rPr lang="en-US" sz="4000">
              <a:latin typeface="Times New Roman" panose="02020603050405020304" pitchFamily="18" charset="0"/>
              <a:cs typeface="Times New Roman" panose="02020603050405020304" pitchFamily="18" charset="0"/>
            </a:rPr>
            <a:t> trị - </a:t>
          </a:r>
          <a:r>
            <a:rPr lang="en-US" sz="4000" smtClean="0">
              <a:latin typeface="Times New Roman" panose="02020603050405020304" pitchFamily="18" charset="0"/>
              <a:cs typeface="Times New Roman" panose="02020603050405020304" pitchFamily="18" charset="0"/>
            </a:rPr>
            <a:t>xã </a:t>
          </a:r>
          <a:r>
            <a:rPr lang="en-US" sz="4000" dirty="0" err="1">
              <a:latin typeface="Times New Roman" panose="02020603050405020304" pitchFamily="18" charset="0"/>
              <a:cs typeface="Times New Roman" panose="02020603050405020304" pitchFamily="18" charset="0"/>
            </a:rPr>
            <a:t>hội</a:t>
          </a:r>
          <a:r>
            <a:rPr lang="en-US" sz="4000" dirty="0">
              <a:latin typeface="Times New Roman" panose="02020603050405020304" pitchFamily="18" charset="0"/>
              <a:cs typeface="Times New Roman" panose="02020603050405020304" pitchFamily="18" charset="0"/>
            </a:rPr>
            <a:t>.</a:t>
          </a:r>
        </a:p>
      </dgm:t>
    </dgm:pt>
    <dgm:pt modelId="{64E508A6-645A-49B4-AD33-650D70E5338A}" cxnId="{BFC7AE9D-1667-4C4A-98BA-154A0854C85B}" type="parTrans">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C085D2F2-5A7D-458B-B7DD-B85F2EBBCD04}" cxnId="{BFC7AE9D-1667-4C4A-98BA-154A0854C85B}" type="sibTrans">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42692CE3-AA11-4137-9098-304A675A032C}">
      <dgm:prSet phldrT="[Text]" custT="1"/>
      <dgm:spPr/>
      <dgm:t>
        <a:bodyPr/>
        <a:lstStyle/>
        <a:p>
          <a:pPr algn="ctr"/>
          <a:r>
            <a:rPr lang="en-US" sz="400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dgm:t>
    </dgm:pt>
    <dgm:pt modelId="{3FE2E994-01D1-4A9B-92F4-52F7C95CE6A1}" cxnId="{D4BE46BC-9F57-4269-A9AD-E78E65934E9A}" type="parTrans">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5270A2EB-33AC-476C-BF71-BF63D07F8367}" cxnId="{D4BE46BC-9F57-4269-A9AD-E78E65934E9A}" type="sibTrans">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ABE07A36-C3FC-4279-9C86-AB81148C6FC4}">
      <dgm:prSet phldrT="[Text]" custT="1"/>
      <dgm:spPr/>
      <dgm:t>
        <a:bodyPr/>
        <a:lstStyle/>
        <a:p>
          <a:pPr algn="ctr"/>
          <a:r>
            <a:rPr lang="en-US" sz="4000" smtClean="0">
              <a:latin typeface="Times New Roman" panose="02020603050405020304" pitchFamily="18" charset="0"/>
              <a:cs typeface="Times New Roman" panose="02020603050405020304" pitchFamily="18" charset="0"/>
            </a:rPr>
            <a:t>Về </a:t>
          </a:r>
          <a:r>
            <a:rPr lang="en-US" sz="4000" dirty="0" err="1">
              <a:latin typeface="Times New Roman" panose="02020603050405020304" pitchFamily="18" charset="0"/>
              <a:cs typeface="Times New Roman" panose="02020603050405020304" pitchFamily="18" charset="0"/>
            </a:rPr>
            <a:t>tư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tưởng</a:t>
          </a:r>
          <a:r>
            <a:rPr lang="en-US" sz="4000" dirty="0">
              <a:latin typeface="Times New Roman" panose="02020603050405020304" pitchFamily="18" charset="0"/>
              <a:cs typeface="Times New Roman" panose="02020603050405020304" pitchFamily="18" charset="0"/>
            </a:rPr>
            <a:t>.</a:t>
          </a:r>
        </a:p>
      </dgm:t>
    </dgm:pt>
    <dgm:pt modelId="{D00363B9-F114-46C6-9197-27502E8B886A}" cxnId="{2956BCBA-F4D4-4220-89B7-A9CEBA59F694}" type="parTrans">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747C0934-B998-4BB6-9FCD-3B2AA599332A}" cxnId="{2956BCBA-F4D4-4220-89B7-A9CEBA59F694}" type="sibTrans">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41464D63-2CB5-4E12-A454-B1FACF815C14}">
      <dgm:prSet phldrT="[Text]" custT="1"/>
      <dgm:spPr/>
      <dgm:t>
        <a:bodyPr/>
        <a:lstStyle/>
        <a:p>
          <a:pPr algn="ctr"/>
          <a:r>
            <a:rPr lang="en-US" sz="400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dgm:t>
    </dgm:pt>
    <dgm:pt modelId="{66CBA18B-4026-4439-A95F-967B28624B56}" cxnId="{27BC7C19-F088-4EDE-9237-99BD65E71A4B}" type="sibTrans">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B5C92C51-27CB-43B8-AEE0-C0A6D76E68F3}" cxnId="{27BC7C19-F088-4EDE-9237-99BD65E71A4B}" type="parTrans">
      <dgm:prSet/>
      <dgm:spPr/>
      <dgm:t>
        <a:bodyPr/>
        <a:lstStyle/>
        <a:p>
          <a:pPr algn="ctr"/>
          <a:endParaRPr lang="en-US" sz="1800">
            <a:latin typeface="Times New Roman" panose="02020603050405020304" pitchFamily="18" charset="0"/>
            <a:cs typeface="Times New Roman" panose="02020603050405020304" pitchFamily="18" charset="0"/>
          </a:endParaRPr>
        </a:p>
      </dgm:t>
    </dgm:pt>
    <dgm:pt modelId="{42105A0F-6F90-4024-8E59-3BB2A9840503}" type="pres">
      <dgm:prSet presAssocID="{1EC96186-A136-473B-9870-77705AC1C2F8}" presName="Name0" presStyleCnt="0">
        <dgm:presLayoutVars>
          <dgm:dir/>
          <dgm:animLvl val="lvl"/>
          <dgm:resizeHandles val="exact"/>
        </dgm:presLayoutVars>
      </dgm:prSet>
      <dgm:spPr/>
      <dgm:t>
        <a:bodyPr/>
        <a:lstStyle/>
        <a:p>
          <a:endParaRPr lang="en-US"/>
        </a:p>
      </dgm:t>
    </dgm:pt>
    <dgm:pt modelId="{F1FF6994-D174-4AEB-ADF7-2ADA5C808EBA}" type="pres">
      <dgm:prSet presAssocID="{41464D63-2CB5-4E12-A454-B1FACF815C14}" presName="composite" presStyleCnt="0"/>
      <dgm:spPr/>
    </dgm:pt>
    <dgm:pt modelId="{23C62279-2A45-4CD5-AEE0-05C573E493F4}" type="pres">
      <dgm:prSet presAssocID="{41464D63-2CB5-4E12-A454-B1FACF815C14}" presName="parTx" presStyleLbl="alignNode1" presStyleIdx="0" presStyleCnt="3">
        <dgm:presLayoutVars>
          <dgm:chMax val="0"/>
          <dgm:chPref val="0"/>
          <dgm:bulletEnabled val="1"/>
        </dgm:presLayoutVars>
      </dgm:prSet>
      <dgm:spPr/>
      <dgm:t>
        <a:bodyPr/>
        <a:lstStyle/>
        <a:p>
          <a:endParaRPr lang="en-US"/>
        </a:p>
      </dgm:t>
    </dgm:pt>
    <dgm:pt modelId="{2CB823E0-AA52-4A8B-9539-30B66927454E}" type="pres">
      <dgm:prSet presAssocID="{41464D63-2CB5-4E12-A454-B1FACF815C14}" presName="desTx" presStyleLbl="alignAccFollowNode1" presStyleIdx="0" presStyleCnt="3">
        <dgm:presLayoutVars>
          <dgm:bulletEnabled val="1"/>
        </dgm:presLayoutVars>
      </dgm:prSet>
      <dgm:spPr/>
      <dgm:t>
        <a:bodyPr/>
        <a:lstStyle/>
        <a:p>
          <a:endParaRPr lang="en-US"/>
        </a:p>
      </dgm:t>
    </dgm:pt>
    <dgm:pt modelId="{8EA51B3B-FBBB-45D7-9047-D8DAA765EC18}" type="pres">
      <dgm:prSet presAssocID="{66CBA18B-4026-4439-A95F-967B28624B56}" presName="space" presStyleCnt="0"/>
      <dgm:spPr/>
    </dgm:pt>
    <dgm:pt modelId="{26058643-343D-4BD3-A8C5-695E01EB819F}" type="pres">
      <dgm:prSet presAssocID="{889B6F01-E4DE-468A-A74C-7FC8AB9F030E}" presName="composite" presStyleCnt="0"/>
      <dgm:spPr/>
    </dgm:pt>
    <dgm:pt modelId="{E0E5F5B5-2B7E-4D1E-8195-5B81AC1862B4}" type="pres">
      <dgm:prSet presAssocID="{889B6F01-E4DE-468A-A74C-7FC8AB9F030E}" presName="parTx" presStyleLbl="alignNode1" presStyleIdx="1" presStyleCnt="3">
        <dgm:presLayoutVars>
          <dgm:chMax val="0"/>
          <dgm:chPref val="0"/>
          <dgm:bulletEnabled val="1"/>
        </dgm:presLayoutVars>
      </dgm:prSet>
      <dgm:spPr/>
      <dgm:t>
        <a:bodyPr/>
        <a:lstStyle/>
        <a:p>
          <a:endParaRPr lang="en-US"/>
        </a:p>
      </dgm:t>
    </dgm:pt>
    <dgm:pt modelId="{E411F5AA-B132-436A-AC3F-C91F124B84A3}" type="pres">
      <dgm:prSet presAssocID="{889B6F01-E4DE-468A-A74C-7FC8AB9F030E}" presName="desTx" presStyleLbl="alignAccFollowNode1" presStyleIdx="1" presStyleCnt="3">
        <dgm:presLayoutVars>
          <dgm:bulletEnabled val="1"/>
        </dgm:presLayoutVars>
      </dgm:prSet>
      <dgm:spPr/>
      <dgm:t>
        <a:bodyPr/>
        <a:lstStyle/>
        <a:p>
          <a:endParaRPr lang="en-US"/>
        </a:p>
      </dgm:t>
    </dgm:pt>
    <dgm:pt modelId="{BB9275E8-1DE0-4D28-AB0F-3E770100AD22}" type="pres">
      <dgm:prSet presAssocID="{A007EF26-71BF-47B5-BCEB-3E717965427E}" presName="space" presStyleCnt="0"/>
      <dgm:spPr/>
    </dgm:pt>
    <dgm:pt modelId="{D4914084-4ED2-4C00-9292-BAB49AD5D121}" type="pres">
      <dgm:prSet presAssocID="{42692CE3-AA11-4137-9098-304A675A032C}" presName="composite" presStyleCnt="0"/>
      <dgm:spPr/>
    </dgm:pt>
    <dgm:pt modelId="{D502029A-A09A-40EA-A437-2E1153331E77}" type="pres">
      <dgm:prSet presAssocID="{42692CE3-AA11-4137-9098-304A675A032C}" presName="parTx" presStyleLbl="alignNode1" presStyleIdx="2" presStyleCnt="3">
        <dgm:presLayoutVars>
          <dgm:chMax val="0"/>
          <dgm:chPref val="0"/>
          <dgm:bulletEnabled val="1"/>
        </dgm:presLayoutVars>
      </dgm:prSet>
      <dgm:spPr/>
      <dgm:t>
        <a:bodyPr/>
        <a:lstStyle/>
        <a:p>
          <a:endParaRPr lang="en-US"/>
        </a:p>
      </dgm:t>
    </dgm:pt>
    <dgm:pt modelId="{9D089841-8DC4-4498-B3F8-1528ED80827D}" type="pres">
      <dgm:prSet presAssocID="{42692CE3-AA11-4137-9098-304A675A032C}" presName="desTx" presStyleLbl="alignAccFollowNode1" presStyleIdx="2" presStyleCnt="3">
        <dgm:presLayoutVars>
          <dgm:bulletEnabled val="1"/>
        </dgm:presLayoutVars>
      </dgm:prSet>
      <dgm:spPr/>
      <dgm:t>
        <a:bodyPr/>
        <a:lstStyle/>
        <a:p>
          <a:endParaRPr lang="en-US"/>
        </a:p>
      </dgm:t>
    </dgm:pt>
  </dgm:ptLst>
  <dgm:cxnLst>
    <dgm:cxn modelId="{75885DC0-4911-4EEB-9CE0-0D333C390618}" type="presOf" srcId="{ABE07A36-C3FC-4279-9C86-AB81148C6FC4}" destId="{9D089841-8DC4-4498-B3F8-1528ED80827D}" srcOrd="0" destOrd="0" presId="urn:microsoft.com/office/officeart/2005/8/layout/hList1"/>
    <dgm:cxn modelId="{27BC7C19-F088-4EDE-9237-99BD65E71A4B}" srcId="{1EC96186-A136-473B-9870-77705AC1C2F8}" destId="{41464D63-2CB5-4E12-A454-B1FACF815C14}" srcOrd="0" destOrd="0" parTransId="{B5C92C51-27CB-43B8-AEE0-C0A6D76E68F3}" sibTransId="{66CBA18B-4026-4439-A95F-967B28624B56}"/>
    <dgm:cxn modelId="{C6DD16C8-C312-48DB-BDF5-8F06AAF4A774}" srcId="{1EC96186-A136-473B-9870-77705AC1C2F8}" destId="{889B6F01-E4DE-468A-A74C-7FC8AB9F030E}" srcOrd="1" destOrd="0" parTransId="{4CE3C3BD-76AB-4E56-AFE8-1EFB87FB9682}" sibTransId="{A007EF26-71BF-47B5-BCEB-3E717965427E}"/>
    <dgm:cxn modelId="{D4BE46BC-9F57-4269-A9AD-E78E65934E9A}" srcId="{1EC96186-A136-473B-9870-77705AC1C2F8}" destId="{42692CE3-AA11-4137-9098-304A675A032C}" srcOrd="2" destOrd="0" parTransId="{3FE2E994-01D1-4A9B-92F4-52F7C95CE6A1}" sibTransId="{5270A2EB-33AC-476C-BF71-BF63D07F8367}"/>
    <dgm:cxn modelId="{5943FC16-DC81-4A4D-8A6C-BA777A179223}" type="presOf" srcId="{5B4BE007-7692-4257-B09A-FB65107E2DDD}" destId="{2CB823E0-AA52-4A8B-9539-30B66927454E}" srcOrd="0" destOrd="0" presId="urn:microsoft.com/office/officeart/2005/8/layout/hList1"/>
    <dgm:cxn modelId="{BFC7AE9D-1667-4C4A-98BA-154A0854C85B}" srcId="{889B6F01-E4DE-468A-A74C-7FC8AB9F030E}" destId="{C4C245E7-C34B-40AD-81EB-7B437F226F51}" srcOrd="0" destOrd="0" parTransId="{64E508A6-645A-49B4-AD33-650D70E5338A}" sibTransId="{C085D2F2-5A7D-458B-B7DD-B85F2EBBCD04}"/>
    <dgm:cxn modelId="{9EA450C0-972B-470B-B5AD-53933A448415}" type="presOf" srcId="{41464D63-2CB5-4E12-A454-B1FACF815C14}" destId="{23C62279-2A45-4CD5-AEE0-05C573E493F4}" srcOrd="0" destOrd="0" presId="urn:microsoft.com/office/officeart/2005/8/layout/hList1"/>
    <dgm:cxn modelId="{1B532954-E4C6-4DC6-8425-158AF3773181}" type="presOf" srcId="{1EC96186-A136-473B-9870-77705AC1C2F8}" destId="{42105A0F-6F90-4024-8E59-3BB2A9840503}" srcOrd="0" destOrd="0" presId="urn:microsoft.com/office/officeart/2005/8/layout/hList1"/>
    <dgm:cxn modelId="{53FA0B3F-F5CC-42FE-A906-762EBAB3E34D}" type="presOf" srcId="{C4C245E7-C34B-40AD-81EB-7B437F226F51}" destId="{E411F5AA-B132-436A-AC3F-C91F124B84A3}" srcOrd="0" destOrd="0" presId="urn:microsoft.com/office/officeart/2005/8/layout/hList1"/>
    <dgm:cxn modelId="{6C8AA6FA-A3A3-4449-A5A4-9D3FEA742242}" type="presOf" srcId="{42692CE3-AA11-4137-9098-304A675A032C}" destId="{D502029A-A09A-40EA-A437-2E1153331E77}" srcOrd="0" destOrd="0" presId="urn:microsoft.com/office/officeart/2005/8/layout/hList1"/>
    <dgm:cxn modelId="{9A9026D5-7F9F-4DC7-BDB0-DD7B69140F4E}" type="presOf" srcId="{889B6F01-E4DE-468A-A74C-7FC8AB9F030E}" destId="{E0E5F5B5-2B7E-4D1E-8195-5B81AC1862B4}" srcOrd="0" destOrd="0" presId="urn:microsoft.com/office/officeart/2005/8/layout/hList1"/>
    <dgm:cxn modelId="{3AF476ED-9C80-4342-ADC0-6B4670613305}" srcId="{41464D63-2CB5-4E12-A454-B1FACF815C14}" destId="{5B4BE007-7692-4257-B09A-FB65107E2DDD}" srcOrd="0" destOrd="0" parTransId="{86A8041B-43C5-4C6C-BEDC-6B301AA3443A}" sibTransId="{C686230D-A3C3-47A7-A8B7-A4C3B93D2016}"/>
    <dgm:cxn modelId="{2956BCBA-F4D4-4220-89B7-A9CEBA59F694}" srcId="{42692CE3-AA11-4137-9098-304A675A032C}" destId="{ABE07A36-C3FC-4279-9C86-AB81148C6FC4}" srcOrd="0" destOrd="0" parTransId="{D00363B9-F114-46C6-9197-27502E8B886A}" sibTransId="{747C0934-B998-4BB6-9FCD-3B2AA599332A}"/>
    <dgm:cxn modelId="{4DCCD22A-72B3-47F4-8DB1-EA81537BE895}" type="presParOf" srcId="{42105A0F-6F90-4024-8E59-3BB2A9840503}" destId="{F1FF6994-D174-4AEB-ADF7-2ADA5C808EBA}" srcOrd="0" destOrd="0" presId="urn:microsoft.com/office/officeart/2005/8/layout/hList1"/>
    <dgm:cxn modelId="{5AFA3527-305D-44D1-BAA7-DA9C70B5BF85}" type="presParOf" srcId="{F1FF6994-D174-4AEB-ADF7-2ADA5C808EBA}" destId="{23C62279-2A45-4CD5-AEE0-05C573E493F4}" srcOrd="0" destOrd="0" presId="urn:microsoft.com/office/officeart/2005/8/layout/hList1"/>
    <dgm:cxn modelId="{4B8918F9-D495-4868-BCA2-B17ABCD1E78E}" type="presParOf" srcId="{F1FF6994-D174-4AEB-ADF7-2ADA5C808EBA}" destId="{2CB823E0-AA52-4A8B-9539-30B66927454E}" srcOrd="1" destOrd="0" presId="urn:microsoft.com/office/officeart/2005/8/layout/hList1"/>
    <dgm:cxn modelId="{7C5B753C-4A30-4ABC-9854-BC4AE8D690EE}" type="presParOf" srcId="{42105A0F-6F90-4024-8E59-3BB2A9840503}" destId="{8EA51B3B-FBBB-45D7-9047-D8DAA765EC18}" srcOrd="1" destOrd="0" presId="urn:microsoft.com/office/officeart/2005/8/layout/hList1"/>
    <dgm:cxn modelId="{06002D88-F1E0-4649-B104-C6F6BF86E9F9}" type="presParOf" srcId="{42105A0F-6F90-4024-8E59-3BB2A9840503}" destId="{26058643-343D-4BD3-A8C5-695E01EB819F}" srcOrd="2" destOrd="0" presId="urn:microsoft.com/office/officeart/2005/8/layout/hList1"/>
    <dgm:cxn modelId="{8E5D9E4E-BC59-4A46-A5BC-DEB81AA5A10B}" type="presParOf" srcId="{26058643-343D-4BD3-A8C5-695E01EB819F}" destId="{E0E5F5B5-2B7E-4D1E-8195-5B81AC1862B4}" srcOrd="0" destOrd="0" presId="urn:microsoft.com/office/officeart/2005/8/layout/hList1"/>
    <dgm:cxn modelId="{70453ACF-7C46-41F3-8F1D-B61BA7C3EF66}" type="presParOf" srcId="{26058643-343D-4BD3-A8C5-695E01EB819F}" destId="{E411F5AA-B132-436A-AC3F-C91F124B84A3}" srcOrd="1" destOrd="0" presId="urn:microsoft.com/office/officeart/2005/8/layout/hList1"/>
    <dgm:cxn modelId="{744C369E-E074-4984-A22E-C9020DC7B740}" type="presParOf" srcId="{42105A0F-6F90-4024-8E59-3BB2A9840503}" destId="{BB9275E8-1DE0-4D28-AB0F-3E770100AD22}" srcOrd="3" destOrd="0" presId="urn:microsoft.com/office/officeart/2005/8/layout/hList1"/>
    <dgm:cxn modelId="{0E65C46D-BFA4-4A90-8EF4-58C6B2FAD525}" type="presParOf" srcId="{42105A0F-6F90-4024-8E59-3BB2A9840503}" destId="{D4914084-4ED2-4C00-9292-BAB49AD5D121}" srcOrd="4" destOrd="0" presId="urn:microsoft.com/office/officeart/2005/8/layout/hList1"/>
    <dgm:cxn modelId="{5A5C9CBF-ADBE-4209-867B-4D85EFFFC32E}" type="presParOf" srcId="{D4914084-4ED2-4C00-9292-BAB49AD5D121}" destId="{D502029A-A09A-40EA-A437-2E1153331E77}" srcOrd="0" destOrd="0" presId="urn:microsoft.com/office/officeart/2005/8/layout/hList1"/>
    <dgm:cxn modelId="{52E445F8-69EE-471D-B44C-E065BB1FBF95}" type="presParOf" srcId="{D4914084-4ED2-4C00-9292-BAB49AD5D121}" destId="{9D089841-8DC4-4498-B3F8-1528ED80827D}"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A06E37-7EB5-4E2E-91DC-4C647C5F920C}" type="doc">
      <dgm:prSet loTypeId="urn:microsoft.com/office/officeart/2005/8/layout/hierarchy3" loCatId="list" qsTypeId="urn:microsoft.com/office/officeart/2005/8/quickstyle/simple1" qsCatId="simple" csTypeId="urn:microsoft.com/office/officeart/2005/8/colors/colorful1#1" csCatId="colorful" phldr="1"/>
      <dgm:spPr/>
      <dgm:t>
        <a:bodyPr/>
        <a:lstStyle/>
        <a:p>
          <a:endParaRPr lang="en-US"/>
        </a:p>
      </dgm:t>
    </dgm:pt>
    <dgm:pt modelId="{739E6513-4EC2-4D68-BF31-E9740C3BF089}">
      <dgm:prSet phldrT="[Text]" custT="1"/>
      <dgm:spPr/>
      <dgm:t>
        <a:bodyPr/>
        <a:lstStyle/>
        <a:p>
          <a:r>
            <a:rPr lang="en-US" sz="3200" b="0" dirty="0" err="1">
              <a:latin typeface="Times New Roman" panose="02020603050405020304" pitchFamily="18" charset="0"/>
              <a:cs typeface="Times New Roman" panose="02020603050405020304" pitchFamily="18" charset="0"/>
            </a:rPr>
            <a:t>Nông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nghiệp</a:t>
          </a:r>
          <a:endParaRPr lang="en-US" sz="3200" b="0" dirty="0">
            <a:latin typeface="Times New Roman" panose="02020603050405020304" pitchFamily="18" charset="0"/>
            <a:cs typeface="Times New Roman" panose="02020603050405020304" pitchFamily="18" charset="0"/>
          </a:endParaRPr>
        </a:p>
      </dgm:t>
    </dgm:pt>
    <dgm:pt modelId="{2087A7EC-B3C3-47B4-9E07-B47BA11D1EF7}" cxnId="{99743B59-4555-43C0-961D-FE058B6FC4B3}" type="parTrans">
      <dgm:prSet/>
      <dgm:spPr/>
      <dgm:t>
        <a:bodyPr/>
        <a:lstStyle/>
        <a:p>
          <a:endParaRPr lang="en-US" sz="2000" b="0">
            <a:latin typeface="Times New Roman" panose="02020603050405020304" pitchFamily="18" charset="0"/>
            <a:cs typeface="Times New Roman" panose="02020603050405020304" pitchFamily="18" charset="0"/>
          </a:endParaRPr>
        </a:p>
      </dgm:t>
    </dgm:pt>
    <dgm:pt modelId="{E59F2FBA-D332-4626-AC0B-063E59327234}" cxnId="{99743B59-4555-43C0-961D-FE058B6FC4B3}" type="sibTrans">
      <dgm:prSet/>
      <dgm:spPr/>
      <dgm:t>
        <a:bodyPr/>
        <a:lstStyle/>
        <a:p>
          <a:endParaRPr lang="en-US" sz="2000" b="0">
            <a:latin typeface="Times New Roman" panose="02020603050405020304" pitchFamily="18" charset="0"/>
            <a:cs typeface="Times New Roman" panose="02020603050405020304" pitchFamily="18" charset="0"/>
          </a:endParaRPr>
        </a:p>
      </dgm:t>
    </dgm:pt>
    <dgm:pt modelId="{F181E3DC-C823-4A05-AA5E-33BCA819472C}">
      <dgm:prSet phldrT="[Text]" custT="1"/>
      <dgm:spPr/>
      <dgm:t>
        <a:bodyPr/>
        <a:lstStyle/>
        <a:p>
          <a:r>
            <a:rPr lang="en-US" sz="2400" b="0" dirty="0" err="1">
              <a:latin typeface="Times New Roman" panose="02020603050405020304" pitchFamily="18" charset="0"/>
              <a:cs typeface="Times New Roman" panose="02020603050405020304" pitchFamily="18" charset="0"/>
            </a:rPr>
            <a:t>Công</a:t>
          </a:r>
          <a:r>
            <a:rPr lang="en-US" sz="2400" b="0" dirty="0">
              <a:latin typeface="Times New Roman" panose="02020603050405020304" pitchFamily="18" charset="0"/>
              <a:cs typeface="Times New Roman" panose="02020603050405020304" pitchFamily="18" charset="0"/>
            </a:rPr>
            <a:t> cụ </a:t>
          </a:r>
          <a:r>
            <a:rPr lang="en-US" sz="2400" b="0" dirty="0" err="1">
              <a:latin typeface="Times New Roman" panose="02020603050405020304" pitchFamily="18" charset="0"/>
              <a:cs typeface="Times New Roman" panose="02020603050405020304" pitchFamily="18" charset="0"/>
            </a:rPr>
            <a:t>thô</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sơ</a:t>
          </a:r>
          <a:r>
            <a:rPr lang="en-US" sz="2400" b="0" dirty="0">
              <a:latin typeface="Times New Roman" panose="02020603050405020304" pitchFamily="18" charset="0"/>
              <a:cs typeface="Times New Roman" panose="02020603050405020304" pitchFamily="18" charset="0"/>
            </a:rPr>
            <a:t> </a:t>
          </a:r>
          <a:r>
            <a:rPr lang="en-US" sz="2400" b="0" err="1">
              <a:latin typeface="Times New Roman" panose="02020603050405020304" pitchFamily="18" charset="0"/>
              <a:cs typeface="Times New Roman" panose="02020603050405020304" pitchFamily="18" charset="0"/>
            </a:rPr>
            <a:t>lạc</a:t>
          </a:r>
          <a:r>
            <a:rPr lang="en-US" sz="2400" b="0">
              <a:latin typeface="Times New Roman" panose="02020603050405020304" pitchFamily="18" charset="0"/>
              <a:cs typeface="Times New Roman" panose="02020603050405020304" pitchFamily="18" charset="0"/>
            </a:rPr>
            <a:t> hậu, </a:t>
          </a:r>
          <a:r>
            <a:rPr lang="en-US" sz="2400" b="0" dirty="0" err="1">
              <a:latin typeface="Times New Roman" panose="02020603050405020304" pitchFamily="18" charset="0"/>
              <a:cs typeface="Times New Roman" panose="02020603050405020304" pitchFamily="18" charset="0"/>
            </a:rPr>
            <a:t>năng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suất</a:t>
          </a:r>
          <a:r>
            <a:rPr lang="en-US" sz="2400" b="0" dirty="0">
              <a:latin typeface="Times New Roman" panose="02020603050405020304" pitchFamily="18" charset="0"/>
              <a:cs typeface="Times New Roman" panose="02020603050405020304" pitchFamily="18" charset="0"/>
            </a:rPr>
            <a:t> </a:t>
          </a:r>
          <a:r>
            <a:rPr lang="en-US" sz="2400" b="0" err="1">
              <a:latin typeface="Times New Roman" panose="02020603050405020304" pitchFamily="18" charset="0"/>
              <a:cs typeface="Times New Roman" panose="02020603050405020304" pitchFamily="18" charset="0"/>
            </a:rPr>
            <a:t>thấp</a:t>
          </a:r>
          <a:r>
            <a:rPr lang="en-US" sz="2400" b="0">
              <a:latin typeface="Times New Roman" panose="02020603050405020304" pitchFamily="18" charset="0"/>
              <a:cs typeface="Times New Roman" panose="02020603050405020304" pitchFamily="18" charset="0"/>
            </a:rPr>
            <a:t>, nạn </a:t>
          </a:r>
          <a:r>
            <a:rPr lang="en-US" sz="2400" b="0" dirty="0" err="1">
              <a:latin typeface="Times New Roman" panose="02020603050405020304" pitchFamily="18" charset="0"/>
              <a:cs typeface="Times New Roman" panose="02020603050405020304" pitchFamily="18" charset="0"/>
            </a:rPr>
            <a:t>mất</a:t>
          </a:r>
          <a:r>
            <a:rPr lang="en-US" sz="2400" b="0" dirty="0">
              <a:latin typeface="Times New Roman" panose="02020603050405020304" pitchFamily="18" charset="0"/>
              <a:cs typeface="Times New Roman" panose="02020603050405020304" pitchFamily="18" charset="0"/>
            </a:rPr>
            <a:t> </a:t>
          </a:r>
          <a:r>
            <a:rPr lang="en-US" sz="2400" b="0" err="1">
              <a:latin typeface="Times New Roman" panose="02020603050405020304" pitchFamily="18" charset="0"/>
              <a:cs typeface="Times New Roman" panose="02020603050405020304" pitchFamily="18" charset="0"/>
            </a:rPr>
            <a:t>mùa</a:t>
          </a:r>
          <a:r>
            <a:rPr lang="en-US" sz="2400" b="0">
              <a:latin typeface="Times New Roman" panose="02020603050405020304" pitchFamily="18" charset="0"/>
              <a:cs typeface="Times New Roman" panose="02020603050405020304" pitchFamily="18" charset="0"/>
            </a:rPr>
            <a:t>, đói </a:t>
          </a:r>
          <a:r>
            <a:rPr lang="en-US" sz="2400" b="0" dirty="0" err="1">
              <a:latin typeface="Times New Roman" panose="02020603050405020304" pitchFamily="18" charset="0"/>
              <a:cs typeface="Times New Roman" panose="02020603050405020304" pitchFamily="18" charset="0"/>
            </a:rPr>
            <a:t>kém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thường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xuyên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xảy</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ra.</a:t>
          </a:r>
          <a:endParaRPr lang="en-US" sz="2400" b="0" dirty="0">
            <a:latin typeface="Times New Roman" panose="02020603050405020304" pitchFamily="18" charset="0"/>
            <a:cs typeface="Times New Roman" panose="02020603050405020304" pitchFamily="18" charset="0"/>
          </a:endParaRPr>
        </a:p>
      </dgm:t>
    </dgm:pt>
    <dgm:pt modelId="{0DD7C6F6-E3F5-4C58-857F-5CBFA6AE84EF}" cxnId="{59D8C390-9431-4E8B-B877-ECA3840A01F6}" type="parTrans">
      <dgm:prSet/>
      <dgm:spPr/>
      <dgm:t>
        <a:bodyPr/>
        <a:lstStyle/>
        <a:p>
          <a:endParaRPr lang="en-US" sz="2000" b="0">
            <a:latin typeface="Times New Roman" panose="02020603050405020304" pitchFamily="18" charset="0"/>
            <a:cs typeface="Times New Roman" panose="02020603050405020304" pitchFamily="18" charset="0"/>
          </a:endParaRPr>
        </a:p>
      </dgm:t>
    </dgm:pt>
    <dgm:pt modelId="{82A0471E-5C17-42FA-A3D0-337AA6F05569}" cxnId="{59D8C390-9431-4E8B-B877-ECA3840A01F6}" type="sibTrans">
      <dgm:prSet/>
      <dgm:spPr/>
      <dgm:t>
        <a:bodyPr/>
        <a:lstStyle/>
        <a:p>
          <a:endParaRPr lang="en-US" sz="2000" b="0">
            <a:latin typeface="Times New Roman" panose="02020603050405020304" pitchFamily="18" charset="0"/>
            <a:cs typeface="Times New Roman" panose="02020603050405020304" pitchFamily="18" charset="0"/>
          </a:endParaRPr>
        </a:p>
      </dgm:t>
    </dgm:pt>
    <dgm:pt modelId="{DB9F7CFF-9474-4707-9D85-B1BE17E54087}">
      <dgm:prSet phldrT="[Text]" custT="1"/>
      <dgm:spPr/>
      <dgm:t>
        <a:bodyPr/>
        <a:lstStyle/>
        <a:p>
          <a:r>
            <a:rPr lang="en-US" sz="3200" b="0" dirty="0" err="1">
              <a:latin typeface="Times New Roman" panose="02020603050405020304" pitchFamily="18" charset="0"/>
              <a:cs typeface="Times New Roman" panose="02020603050405020304" pitchFamily="18" charset="0"/>
            </a:rPr>
            <a:t>Công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thương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nghiệp</a:t>
          </a:r>
          <a:endParaRPr lang="en-US" sz="3200" b="0" dirty="0">
            <a:latin typeface="Times New Roman" panose="02020603050405020304" pitchFamily="18" charset="0"/>
            <a:cs typeface="Times New Roman" panose="02020603050405020304" pitchFamily="18" charset="0"/>
          </a:endParaRPr>
        </a:p>
      </dgm:t>
    </dgm:pt>
    <dgm:pt modelId="{7869E9F6-165D-480E-B55E-5C263D4DFB28}" cxnId="{7860BC30-54DD-40E8-9B11-6A32A25D5DF2}" type="parTrans">
      <dgm:prSet/>
      <dgm:spPr/>
      <dgm:t>
        <a:bodyPr/>
        <a:lstStyle/>
        <a:p>
          <a:endParaRPr lang="en-US" sz="2000" b="0">
            <a:latin typeface="Times New Roman" panose="02020603050405020304" pitchFamily="18" charset="0"/>
            <a:cs typeface="Times New Roman" panose="02020603050405020304" pitchFamily="18" charset="0"/>
          </a:endParaRPr>
        </a:p>
      </dgm:t>
    </dgm:pt>
    <dgm:pt modelId="{49E7B50E-A330-47AC-88EF-C4575BD1F5D8}" cxnId="{7860BC30-54DD-40E8-9B11-6A32A25D5DF2}" type="sibTrans">
      <dgm:prSet/>
      <dgm:spPr/>
      <dgm:t>
        <a:bodyPr/>
        <a:lstStyle/>
        <a:p>
          <a:endParaRPr lang="en-US" sz="2000" b="0">
            <a:latin typeface="Times New Roman" panose="02020603050405020304" pitchFamily="18" charset="0"/>
            <a:cs typeface="Times New Roman" panose="02020603050405020304" pitchFamily="18" charset="0"/>
          </a:endParaRPr>
        </a:p>
      </dgm:t>
    </dgm:pt>
    <dgm:pt modelId="{09CAF048-90C4-4085-82A9-626484038039}">
      <dgm:prSet phldrT="[Text]" custT="1"/>
      <dgm:spPr/>
      <dgm:t>
        <a:bodyPr/>
        <a:lstStyle/>
        <a:p>
          <a:r>
            <a:rPr lang="en-US" sz="2400" b="0" dirty="0" err="1">
              <a:latin typeface="Times New Roman" panose="02020603050405020304" pitchFamily="18" charset="0"/>
              <a:cs typeface="Times New Roman" panose="02020603050405020304" pitchFamily="18" charset="0"/>
            </a:rPr>
            <a:t>Phát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triển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nhưng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bị</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chế</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độ</a:t>
          </a:r>
          <a:r>
            <a:rPr lang="en-US" sz="2400" b="0" dirty="0">
              <a:latin typeface="Times New Roman" panose="02020603050405020304" pitchFamily="18" charset="0"/>
              <a:cs typeface="Times New Roman" panose="02020603050405020304" pitchFamily="18" charset="0"/>
            </a:rPr>
            <a:t> </a:t>
          </a:r>
          <a:r>
            <a:rPr lang="en-US" sz="2400" b="0" err="1">
              <a:latin typeface="Times New Roman" panose="02020603050405020304" pitchFamily="18" charset="0"/>
              <a:cs typeface="Times New Roman" panose="02020603050405020304" pitchFamily="18" charset="0"/>
            </a:rPr>
            <a:t>phong</a:t>
          </a:r>
          <a:r>
            <a:rPr lang="en-US" sz="2400" b="0">
              <a:latin typeface="Times New Roman" panose="02020603050405020304" pitchFamily="18" charset="0"/>
              <a:cs typeface="Times New Roman" panose="02020603050405020304" pitchFamily="18" charset="0"/>
            </a:rPr>
            <a:t> kiến </a:t>
          </a:r>
          <a:r>
            <a:rPr lang="en-US" sz="2400" b="0" dirty="0" err="1">
              <a:latin typeface="Times New Roman" panose="02020603050405020304" pitchFamily="18" charset="0"/>
              <a:cs typeface="Times New Roman" panose="02020603050405020304" pitchFamily="18" charset="0"/>
            </a:rPr>
            <a:t>kìm</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hãm</a:t>
          </a:r>
          <a:r>
            <a:rPr lang="en-US" sz="2400" b="0" dirty="0">
              <a:latin typeface="Times New Roman" panose="02020603050405020304" pitchFamily="18" charset="0"/>
              <a:cs typeface="Times New Roman" panose="02020603050405020304" pitchFamily="18" charset="0"/>
            </a:rPr>
            <a:t>.</a:t>
          </a:r>
        </a:p>
      </dgm:t>
    </dgm:pt>
    <dgm:pt modelId="{642144A4-4405-4094-8ABE-97FF8901895A}" cxnId="{55580BBB-C4F3-44D1-A6C4-BFD448826576}" type="parTrans">
      <dgm:prSet/>
      <dgm:spPr/>
      <dgm:t>
        <a:bodyPr/>
        <a:lstStyle/>
        <a:p>
          <a:endParaRPr lang="en-US" sz="2000" b="0">
            <a:latin typeface="Times New Roman" panose="02020603050405020304" pitchFamily="18" charset="0"/>
            <a:cs typeface="Times New Roman" panose="02020603050405020304" pitchFamily="18" charset="0"/>
          </a:endParaRPr>
        </a:p>
      </dgm:t>
    </dgm:pt>
    <dgm:pt modelId="{F4764D9E-DDF8-4F1A-AD81-E6EDC40C7652}" cxnId="{55580BBB-C4F3-44D1-A6C4-BFD448826576}" type="sibTrans">
      <dgm:prSet/>
      <dgm:spPr/>
      <dgm:t>
        <a:bodyPr/>
        <a:lstStyle/>
        <a:p>
          <a:endParaRPr lang="en-US" sz="2000" b="0">
            <a:latin typeface="Times New Roman" panose="02020603050405020304" pitchFamily="18" charset="0"/>
            <a:cs typeface="Times New Roman" panose="02020603050405020304" pitchFamily="18" charset="0"/>
          </a:endParaRPr>
        </a:p>
      </dgm:t>
    </dgm:pt>
    <dgm:pt modelId="{D7D0F22F-0EEB-4806-8398-E0908A519076}">
      <dgm:prSet phldrT="[Text]" custT="1"/>
      <dgm:spPr/>
      <dgm:t>
        <a:bodyPr/>
        <a:lstStyle/>
        <a:p>
          <a:r>
            <a:rPr lang="en-US" sz="2400" b="0" dirty="0" err="1">
              <a:latin typeface="Times New Roman" panose="02020603050405020304" pitchFamily="18" charset="0"/>
              <a:cs typeface="Times New Roman" panose="02020603050405020304" pitchFamily="18" charset="0"/>
            </a:rPr>
            <a:t>Chưa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có</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sự</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thống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nhất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về</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đơn</a:t>
          </a:r>
          <a:r>
            <a:rPr lang="en-US" sz="2400" b="0" dirty="0">
              <a:latin typeface="Times New Roman" panose="02020603050405020304" pitchFamily="18" charset="0"/>
              <a:cs typeface="Times New Roman" panose="02020603050405020304" pitchFamily="18" charset="0"/>
            </a:rPr>
            <a:t> vị </a:t>
          </a:r>
          <a:r>
            <a:rPr lang="en-US" sz="2400" b="0" dirty="0" err="1">
              <a:latin typeface="Times New Roman" panose="02020603050405020304" pitchFamily="18" charset="0"/>
              <a:cs typeface="Times New Roman" panose="02020603050405020304" pitchFamily="18" charset="0"/>
            </a:rPr>
            <a:t>đo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lường</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và</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tiền</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tệ</a:t>
          </a:r>
          <a:r>
            <a:rPr lang="en-US" sz="2400" b="0" dirty="0">
              <a:latin typeface="Times New Roman" panose="02020603050405020304" pitchFamily="18" charset="0"/>
              <a:cs typeface="Times New Roman" panose="02020603050405020304" pitchFamily="18" charset="0"/>
            </a:rPr>
            <a:t>.</a:t>
          </a:r>
        </a:p>
      </dgm:t>
    </dgm:pt>
    <dgm:pt modelId="{E0E127FE-BC21-4A91-AFD4-A6CBB1BC4902}" cxnId="{68D34A68-F141-49BE-BB33-0DCB5E76D9B8}" type="parTrans">
      <dgm:prSet/>
      <dgm:spPr/>
      <dgm:t>
        <a:bodyPr/>
        <a:lstStyle/>
        <a:p>
          <a:endParaRPr lang="en-US" sz="2000" b="0">
            <a:latin typeface="Times New Roman" panose="02020603050405020304" pitchFamily="18" charset="0"/>
            <a:cs typeface="Times New Roman" panose="02020603050405020304" pitchFamily="18" charset="0"/>
          </a:endParaRPr>
        </a:p>
      </dgm:t>
    </dgm:pt>
    <dgm:pt modelId="{3A42E1F9-3B06-4DCA-BE0E-FFE52C8CB856}" cxnId="{68D34A68-F141-49BE-BB33-0DCB5E76D9B8}" type="sibTrans">
      <dgm:prSet/>
      <dgm:spPr/>
      <dgm:t>
        <a:bodyPr/>
        <a:lstStyle/>
        <a:p>
          <a:endParaRPr lang="en-US" sz="2000" b="0">
            <a:latin typeface="Times New Roman" panose="02020603050405020304" pitchFamily="18" charset="0"/>
            <a:cs typeface="Times New Roman" panose="02020603050405020304" pitchFamily="18" charset="0"/>
          </a:endParaRPr>
        </a:p>
      </dgm:t>
    </dgm:pt>
    <dgm:pt modelId="{87D2C567-E6E4-443E-B4DB-5F8ED3FDF1C6}" type="pres">
      <dgm:prSet presAssocID="{C3A06E37-7EB5-4E2E-91DC-4C647C5F920C}" presName="diagram" presStyleCnt="0">
        <dgm:presLayoutVars>
          <dgm:chPref val="1"/>
          <dgm:dir/>
          <dgm:animOne val="branch"/>
          <dgm:animLvl val="lvl"/>
          <dgm:resizeHandles/>
        </dgm:presLayoutVars>
      </dgm:prSet>
      <dgm:spPr/>
      <dgm:t>
        <a:bodyPr/>
        <a:lstStyle/>
        <a:p>
          <a:endParaRPr lang="en-US"/>
        </a:p>
      </dgm:t>
    </dgm:pt>
    <dgm:pt modelId="{4B9E52BC-4751-4CCE-8DDC-EEA8E7EAC4E9}" type="pres">
      <dgm:prSet presAssocID="{739E6513-4EC2-4D68-BF31-E9740C3BF089}" presName="root" presStyleCnt="0"/>
      <dgm:spPr/>
    </dgm:pt>
    <dgm:pt modelId="{D31CC513-6AB1-4565-A7C4-B1BAF10D4B08}" type="pres">
      <dgm:prSet presAssocID="{739E6513-4EC2-4D68-BF31-E9740C3BF089}" presName="rootComposite" presStyleCnt="0"/>
      <dgm:spPr/>
    </dgm:pt>
    <dgm:pt modelId="{A9AA908A-C4E4-426B-84AD-D6900FA4A25F}" type="pres">
      <dgm:prSet presAssocID="{739E6513-4EC2-4D68-BF31-E9740C3BF089}" presName="rootText" presStyleLbl="node1" presStyleIdx="0" presStyleCnt="2" custScaleX="110019" custScaleY="77109"/>
      <dgm:spPr/>
      <dgm:t>
        <a:bodyPr/>
        <a:lstStyle/>
        <a:p>
          <a:endParaRPr lang="en-US"/>
        </a:p>
      </dgm:t>
    </dgm:pt>
    <dgm:pt modelId="{695326B2-44F8-40EE-8F3D-9523786878ED}" type="pres">
      <dgm:prSet presAssocID="{739E6513-4EC2-4D68-BF31-E9740C3BF089}" presName="rootConnector" presStyleLbl="node1" presStyleIdx="0" presStyleCnt="2"/>
      <dgm:spPr/>
      <dgm:t>
        <a:bodyPr/>
        <a:lstStyle/>
        <a:p>
          <a:endParaRPr lang="en-US"/>
        </a:p>
      </dgm:t>
    </dgm:pt>
    <dgm:pt modelId="{7FA85D82-6637-438B-BD32-0B70D9F89BA5}" type="pres">
      <dgm:prSet presAssocID="{739E6513-4EC2-4D68-BF31-E9740C3BF089}" presName="childShape" presStyleCnt="0"/>
      <dgm:spPr/>
    </dgm:pt>
    <dgm:pt modelId="{08691B58-C12E-4159-A23A-F6854BA1CB2E}" type="pres">
      <dgm:prSet presAssocID="{0DD7C6F6-E3F5-4C58-857F-5CBFA6AE84EF}" presName="Name13" presStyleLbl="parChTrans1D2" presStyleIdx="0" presStyleCnt="3"/>
      <dgm:spPr/>
      <dgm:t>
        <a:bodyPr/>
        <a:lstStyle/>
        <a:p>
          <a:endParaRPr lang="en-US"/>
        </a:p>
      </dgm:t>
    </dgm:pt>
    <dgm:pt modelId="{129B1500-D487-427F-99B4-57F958BB9533}" type="pres">
      <dgm:prSet presAssocID="{F181E3DC-C823-4A05-AA5E-33BCA819472C}" presName="childText" presStyleLbl="bgAcc1" presStyleIdx="0" presStyleCnt="3" custScaleX="90469" custScaleY="151236">
        <dgm:presLayoutVars>
          <dgm:bulletEnabled val="1"/>
        </dgm:presLayoutVars>
      </dgm:prSet>
      <dgm:spPr/>
      <dgm:t>
        <a:bodyPr/>
        <a:lstStyle/>
        <a:p>
          <a:endParaRPr lang="en-US"/>
        </a:p>
      </dgm:t>
    </dgm:pt>
    <dgm:pt modelId="{7A62E8B1-930B-4A86-B163-776765952346}" type="pres">
      <dgm:prSet presAssocID="{DB9F7CFF-9474-4707-9D85-B1BE17E54087}" presName="root" presStyleCnt="0"/>
      <dgm:spPr/>
    </dgm:pt>
    <dgm:pt modelId="{8A55EC84-18DF-4AA0-806C-4333A4CED13A}" type="pres">
      <dgm:prSet presAssocID="{DB9F7CFF-9474-4707-9D85-B1BE17E54087}" presName="rootComposite" presStyleCnt="0"/>
      <dgm:spPr/>
    </dgm:pt>
    <dgm:pt modelId="{ECF0F805-D327-4568-8B4D-4FF9ECF3DE59}" type="pres">
      <dgm:prSet presAssocID="{DB9F7CFF-9474-4707-9D85-B1BE17E54087}" presName="rootText" presStyleLbl="node1" presStyleIdx="1" presStyleCnt="2" custScaleX="108702" custScaleY="70941" custLinFactNeighborX="-8486"/>
      <dgm:spPr/>
      <dgm:t>
        <a:bodyPr/>
        <a:lstStyle/>
        <a:p>
          <a:endParaRPr lang="en-US"/>
        </a:p>
      </dgm:t>
    </dgm:pt>
    <dgm:pt modelId="{5BD4E7F0-512E-42B5-94D0-C8B42486255F}" type="pres">
      <dgm:prSet presAssocID="{DB9F7CFF-9474-4707-9D85-B1BE17E54087}" presName="rootConnector" presStyleLbl="node1" presStyleIdx="1" presStyleCnt="2"/>
      <dgm:spPr/>
      <dgm:t>
        <a:bodyPr/>
        <a:lstStyle/>
        <a:p>
          <a:endParaRPr lang="en-US"/>
        </a:p>
      </dgm:t>
    </dgm:pt>
    <dgm:pt modelId="{33C8BCF6-E12E-4DEC-ABCD-1BC7C462AEE6}" type="pres">
      <dgm:prSet presAssocID="{DB9F7CFF-9474-4707-9D85-B1BE17E54087}" presName="childShape" presStyleCnt="0"/>
      <dgm:spPr/>
    </dgm:pt>
    <dgm:pt modelId="{200259AA-292A-4B4B-BA6F-FABAF23A1289}" type="pres">
      <dgm:prSet presAssocID="{642144A4-4405-4094-8ABE-97FF8901895A}" presName="Name13" presStyleLbl="parChTrans1D2" presStyleIdx="1" presStyleCnt="3"/>
      <dgm:spPr/>
      <dgm:t>
        <a:bodyPr/>
        <a:lstStyle/>
        <a:p>
          <a:endParaRPr lang="en-US"/>
        </a:p>
      </dgm:t>
    </dgm:pt>
    <dgm:pt modelId="{9F5B9A2F-55A8-4A6B-A972-CFEC63A475E5}" type="pres">
      <dgm:prSet presAssocID="{09CAF048-90C4-4085-82A9-626484038039}" presName="childText" presStyleLbl="bgAcc1" presStyleIdx="1" presStyleCnt="3">
        <dgm:presLayoutVars>
          <dgm:bulletEnabled val="1"/>
        </dgm:presLayoutVars>
      </dgm:prSet>
      <dgm:spPr/>
      <dgm:t>
        <a:bodyPr/>
        <a:lstStyle/>
        <a:p>
          <a:endParaRPr lang="en-US"/>
        </a:p>
      </dgm:t>
    </dgm:pt>
    <dgm:pt modelId="{744CDFBF-2F6E-455B-9A2A-17487604729F}" type="pres">
      <dgm:prSet presAssocID="{E0E127FE-BC21-4A91-AFD4-A6CBB1BC4902}" presName="Name13" presStyleLbl="parChTrans1D2" presStyleIdx="2" presStyleCnt="3"/>
      <dgm:spPr/>
      <dgm:t>
        <a:bodyPr/>
        <a:lstStyle/>
        <a:p>
          <a:endParaRPr lang="en-US"/>
        </a:p>
      </dgm:t>
    </dgm:pt>
    <dgm:pt modelId="{6C2A2CE9-5E27-4133-AE19-F06F018E293F}" type="pres">
      <dgm:prSet presAssocID="{D7D0F22F-0EEB-4806-8398-E0908A519076}" presName="childText" presStyleLbl="bgAcc1" presStyleIdx="2" presStyleCnt="3" custScaleY="132005">
        <dgm:presLayoutVars>
          <dgm:bulletEnabled val="1"/>
        </dgm:presLayoutVars>
      </dgm:prSet>
      <dgm:spPr/>
      <dgm:t>
        <a:bodyPr/>
        <a:lstStyle/>
        <a:p>
          <a:endParaRPr lang="en-US"/>
        </a:p>
      </dgm:t>
    </dgm:pt>
  </dgm:ptLst>
  <dgm:cxnLst>
    <dgm:cxn modelId="{23773078-40CE-4317-A615-8CEEAD8E7042}" type="presOf" srcId="{C3A06E37-7EB5-4E2E-91DC-4C647C5F920C}" destId="{87D2C567-E6E4-443E-B4DB-5F8ED3FDF1C6}" srcOrd="0" destOrd="0" presId="urn:microsoft.com/office/officeart/2005/8/layout/hierarchy3"/>
    <dgm:cxn modelId="{55580BBB-C4F3-44D1-A6C4-BFD448826576}" srcId="{DB9F7CFF-9474-4707-9D85-B1BE17E54087}" destId="{09CAF048-90C4-4085-82A9-626484038039}" srcOrd="0" destOrd="0" parTransId="{642144A4-4405-4094-8ABE-97FF8901895A}" sibTransId="{F4764D9E-DDF8-4F1A-AD81-E6EDC40C7652}"/>
    <dgm:cxn modelId="{7C5FAABB-410D-4277-AFA5-81AC3A504599}" type="presOf" srcId="{E0E127FE-BC21-4A91-AFD4-A6CBB1BC4902}" destId="{744CDFBF-2F6E-455B-9A2A-17487604729F}" srcOrd="0" destOrd="0" presId="urn:microsoft.com/office/officeart/2005/8/layout/hierarchy3"/>
    <dgm:cxn modelId="{68D34A68-F141-49BE-BB33-0DCB5E76D9B8}" srcId="{DB9F7CFF-9474-4707-9D85-B1BE17E54087}" destId="{D7D0F22F-0EEB-4806-8398-E0908A519076}" srcOrd="1" destOrd="0" parTransId="{E0E127FE-BC21-4A91-AFD4-A6CBB1BC4902}" sibTransId="{3A42E1F9-3B06-4DCA-BE0E-FFE52C8CB856}"/>
    <dgm:cxn modelId="{22CC322D-31AB-4068-963C-186883DF449B}" type="presOf" srcId="{09CAF048-90C4-4085-82A9-626484038039}" destId="{9F5B9A2F-55A8-4A6B-A972-CFEC63A475E5}" srcOrd="0" destOrd="0" presId="urn:microsoft.com/office/officeart/2005/8/layout/hierarchy3"/>
    <dgm:cxn modelId="{BF5E4167-79BD-46BD-BB34-3E104D160E95}" type="presOf" srcId="{F181E3DC-C823-4A05-AA5E-33BCA819472C}" destId="{129B1500-D487-427F-99B4-57F958BB9533}" srcOrd="0" destOrd="0" presId="urn:microsoft.com/office/officeart/2005/8/layout/hierarchy3"/>
    <dgm:cxn modelId="{1C4EDE52-F2B7-4CE3-96A2-E93925AB0AA0}" type="presOf" srcId="{739E6513-4EC2-4D68-BF31-E9740C3BF089}" destId="{A9AA908A-C4E4-426B-84AD-D6900FA4A25F}" srcOrd="0" destOrd="0" presId="urn:microsoft.com/office/officeart/2005/8/layout/hierarchy3"/>
    <dgm:cxn modelId="{3927FE68-27D8-4BAD-AFCC-12F88612F4DE}" type="presOf" srcId="{0DD7C6F6-E3F5-4C58-857F-5CBFA6AE84EF}" destId="{08691B58-C12E-4159-A23A-F6854BA1CB2E}" srcOrd="0" destOrd="0" presId="urn:microsoft.com/office/officeart/2005/8/layout/hierarchy3"/>
    <dgm:cxn modelId="{99743B59-4555-43C0-961D-FE058B6FC4B3}" srcId="{C3A06E37-7EB5-4E2E-91DC-4C647C5F920C}" destId="{739E6513-4EC2-4D68-BF31-E9740C3BF089}" srcOrd="0" destOrd="0" parTransId="{2087A7EC-B3C3-47B4-9E07-B47BA11D1EF7}" sibTransId="{E59F2FBA-D332-4626-AC0B-063E59327234}"/>
    <dgm:cxn modelId="{24EA2743-4706-423A-A019-DA6BBE6A14C1}" type="presOf" srcId="{D7D0F22F-0EEB-4806-8398-E0908A519076}" destId="{6C2A2CE9-5E27-4133-AE19-F06F018E293F}" srcOrd="0" destOrd="0" presId="urn:microsoft.com/office/officeart/2005/8/layout/hierarchy3"/>
    <dgm:cxn modelId="{59D8C390-9431-4E8B-B877-ECA3840A01F6}" srcId="{739E6513-4EC2-4D68-BF31-E9740C3BF089}" destId="{F181E3DC-C823-4A05-AA5E-33BCA819472C}" srcOrd="0" destOrd="0" parTransId="{0DD7C6F6-E3F5-4C58-857F-5CBFA6AE84EF}" sibTransId="{82A0471E-5C17-42FA-A3D0-337AA6F05569}"/>
    <dgm:cxn modelId="{21EA1305-F59B-4D86-AB32-8B69C246C8D2}" type="presOf" srcId="{DB9F7CFF-9474-4707-9D85-B1BE17E54087}" destId="{ECF0F805-D327-4568-8B4D-4FF9ECF3DE59}" srcOrd="0" destOrd="0" presId="urn:microsoft.com/office/officeart/2005/8/layout/hierarchy3"/>
    <dgm:cxn modelId="{70DFA0EA-A4C1-4EC7-899A-F35C16E5E122}" type="presOf" srcId="{739E6513-4EC2-4D68-BF31-E9740C3BF089}" destId="{695326B2-44F8-40EE-8F3D-9523786878ED}" srcOrd="1" destOrd="0" presId="urn:microsoft.com/office/officeart/2005/8/layout/hierarchy3"/>
    <dgm:cxn modelId="{0CDB71AE-3D0E-411F-83EB-7D4953152956}" type="presOf" srcId="{642144A4-4405-4094-8ABE-97FF8901895A}" destId="{200259AA-292A-4B4B-BA6F-FABAF23A1289}" srcOrd="0" destOrd="0" presId="urn:microsoft.com/office/officeart/2005/8/layout/hierarchy3"/>
    <dgm:cxn modelId="{9B5A176B-003C-44D6-B875-AE0AEF7D718A}" type="presOf" srcId="{DB9F7CFF-9474-4707-9D85-B1BE17E54087}" destId="{5BD4E7F0-512E-42B5-94D0-C8B42486255F}" srcOrd="1" destOrd="0" presId="urn:microsoft.com/office/officeart/2005/8/layout/hierarchy3"/>
    <dgm:cxn modelId="{7860BC30-54DD-40E8-9B11-6A32A25D5DF2}" srcId="{C3A06E37-7EB5-4E2E-91DC-4C647C5F920C}" destId="{DB9F7CFF-9474-4707-9D85-B1BE17E54087}" srcOrd="1" destOrd="0" parTransId="{7869E9F6-165D-480E-B55E-5C263D4DFB28}" sibTransId="{49E7B50E-A330-47AC-88EF-C4575BD1F5D8}"/>
    <dgm:cxn modelId="{D3D122A7-7982-433C-BBB6-4EB0AAB322C0}" type="presParOf" srcId="{87D2C567-E6E4-443E-B4DB-5F8ED3FDF1C6}" destId="{4B9E52BC-4751-4CCE-8DDC-EEA8E7EAC4E9}" srcOrd="0" destOrd="0" presId="urn:microsoft.com/office/officeart/2005/8/layout/hierarchy3"/>
    <dgm:cxn modelId="{CF7143B7-50D8-4C06-A22A-8325313C183C}" type="presParOf" srcId="{4B9E52BC-4751-4CCE-8DDC-EEA8E7EAC4E9}" destId="{D31CC513-6AB1-4565-A7C4-B1BAF10D4B08}" srcOrd="0" destOrd="0" presId="urn:microsoft.com/office/officeart/2005/8/layout/hierarchy3"/>
    <dgm:cxn modelId="{D85C97D9-D2D0-405D-BBA4-A5A8195954DC}" type="presParOf" srcId="{D31CC513-6AB1-4565-A7C4-B1BAF10D4B08}" destId="{A9AA908A-C4E4-426B-84AD-D6900FA4A25F}" srcOrd="0" destOrd="0" presId="urn:microsoft.com/office/officeart/2005/8/layout/hierarchy3"/>
    <dgm:cxn modelId="{4DA85AFE-FCB6-40D3-8454-926C40E89F70}" type="presParOf" srcId="{D31CC513-6AB1-4565-A7C4-B1BAF10D4B08}" destId="{695326B2-44F8-40EE-8F3D-9523786878ED}" srcOrd="1" destOrd="0" presId="urn:microsoft.com/office/officeart/2005/8/layout/hierarchy3"/>
    <dgm:cxn modelId="{62778AD2-7470-4510-BF06-669FD6D62F7A}" type="presParOf" srcId="{4B9E52BC-4751-4CCE-8DDC-EEA8E7EAC4E9}" destId="{7FA85D82-6637-438B-BD32-0B70D9F89BA5}" srcOrd="1" destOrd="0" presId="urn:microsoft.com/office/officeart/2005/8/layout/hierarchy3"/>
    <dgm:cxn modelId="{18A17FA0-AE64-48D6-A782-FD293AF1ED9D}" type="presParOf" srcId="{7FA85D82-6637-438B-BD32-0B70D9F89BA5}" destId="{08691B58-C12E-4159-A23A-F6854BA1CB2E}" srcOrd="0" destOrd="0" presId="urn:microsoft.com/office/officeart/2005/8/layout/hierarchy3"/>
    <dgm:cxn modelId="{7354389F-B2FC-4235-B03B-B82D88D9A699}" type="presParOf" srcId="{7FA85D82-6637-438B-BD32-0B70D9F89BA5}" destId="{129B1500-D487-427F-99B4-57F958BB9533}" srcOrd="1" destOrd="0" presId="urn:microsoft.com/office/officeart/2005/8/layout/hierarchy3"/>
    <dgm:cxn modelId="{2191911A-69FF-4951-A38F-D46F87559558}" type="presParOf" srcId="{87D2C567-E6E4-443E-B4DB-5F8ED3FDF1C6}" destId="{7A62E8B1-930B-4A86-B163-776765952346}" srcOrd="1" destOrd="0" presId="urn:microsoft.com/office/officeart/2005/8/layout/hierarchy3"/>
    <dgm:cxn modelId="{9789EBC9-5731-4C32-9508-C840E55AFA3A}" type="presParOf" srcId="{7A62E8B1-930B-4A86-B163-776765952346}" destId="{8A55EC84-18DF-4AA0-806C-4333A4CED13A}" srcOrd="0" destOrd="0" presId="urn:microsoft.com/office/officeart/2005/8/layout/hierarchy3"/>
    <dgm:cxn modelId="{993A2CAF-87D6-40C2-AE53-125F4B2349A5}" type="presParOf" srcId="{8A55EC84-18DF-4AA0-806C-4333A4CED13A}" destId="{ECF0F805-D327-4568-8B4D-4FF9ECF3DE59}" srcOrd="0" destOrd="0" presId="urn:microsoft.com/office/officeart/2005/8/layout/hierarchy3"/>
    <dgm:cxn modelId="{24A7C6D5-6741-49AC-BD34-470E8A1155F9}" type="presParOf" srcId="{8A55EC84-18DF-4AA0-806C-4333A4CED13A}" destId="{5BD4E7F0-512E-42B5-94D0-C8B42486255F}" srcOrd="1" destOrd="0" presId="urn:microsoft.com/office/officeart/2005/8/layout/hierarchy3"/>
    <dgm:cxn modelId="{6C9D52B6-51AA-4498-85C2-B29102C3A81F}" type="presParOf" srcId="{7A62E8B1-930B-4A86-B163-776765952346}" destId="{33C8BCF6-E12E-4DEC-ABCD-1BC7C462AEE6}" srcOrd="1" destOrd="0" presId="urn:microsoft.com/office/officeart/2005/8/layout/hierarchy3"/>
    <dgm:cxn modelId="{C4BBC3DF-0323-41E3-9971-270383EAAB66}" type="presParOf" srcId="{33C8BCF6-E12E-4DEC-ABCD-1BC7C462AEE6}" destId="{200259AA-292A-4B4B-BA6F-FABAF23A1289}" srcOrd="0" destOrd="0" presId="urn:microsoft.com/office/officeart/2005/8/layout/hierarchy3"/>
    <dgm:cxn modelId="{724245B9-16DC-44E6-80CA-9835B23C57E2}" type="presParOf" srcId="{33C8BCF6-E12E-4DEC-ABCD-1BC7C462AEE6}" destId="{9F5B9A2F-55A8-4A6B-A972-CFEC63A475E5}" srcOrd="1" destOrd="0" presId="urn:microsoft.com/office/officeart/2005/8/layout/hierarchy3"/>
    <dgm:cxn modelId="{9152F2FD-AAE8-4C7B-9546-C1965E4CAB16}" type="presParOf" srcId="{33C8BCF6-E12E-4DEC-ABCD-1BC7C462AEE6}" destId="{744CDFBF-2F6E-455B-9A2A-17487604729F}" srcOrd="2" destOrd="0" presId="urn:microsoft.com/office/officeart/2005/8/layout/hierarchy3"/>
    <dgm:cxn modelId="{A0B9E08C-5473-4DBB-8C73-28F13898550E}" type="presParOf" srcId="{33C8BCF6-E12E-4DEC-ABCD-1BC7C462AEE6}" destId="{6C2A2CE9-5E27-4133-AE19-F06F018E293F}" srcOrd="3" destOrd="0" presId="urn:microsoft.com/office/officeart/2005/8/layout/hierarchy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D022DF-8429-468A-9A61-022C26BA6351}" type="doc">
      <dgm:prSet loTypeId="urn:microsoft.com/office/officeart/2005/8/layout/arrow1" loCatId="relationship" qsTypeId="urn:microsoft.com/office/officeart/2005/8/quickstyle/simple1" qsCatId="simple" csTypeId="urn:microsoft.com/office/officeart/2005/8/colors/accent2_2" csCatId="accent2" phldr="1"/>
      <dgm:spPr/>
      <dgm:t>
        <a:bodyPr/>
        <a:lstStyle/>
        <a:p>
          <a:endParaRPr lang="en-US"/>
        </a:p>
      </dgm:t>
    </dgm:pt>
    <dgm:pt modelId="{FE6EACB9-5FE8-426B-B3F5-A0FC68F223E0}">
      <dgm:prSet phldrT="[Text]" custT="1"/>
      <dgm:spPr/>
      <dgm:t>
        <a:bodyPr/>
        <a:lstStyle/>
        <a:p>
          <a:r>
            <a:rPr lang="en-US" sz="3600" smtClean="0">
              <a:latin typeface="Times New Roman" panose="02020603050405020304" pitchFamily="18" charset="0"/>
              <a:cs typeface="Times New Roman" panose="02020603050405020304" pitchFamily="18" charset="0"/>
            </a:rPr>
            <a:t>Nguyên nhân sâu xa</a:t>
          </a:r>
          <a:endParaRPr lang="en-US" sz="3600" dirty="0">
            <a:latin typeface="Times New Roman" panose="02020603050405020304" pitchFamily="18" charset="0"/>
            <a:cs typeface="Times New Roman" panose="02020603050405020304" pitchFamily="18" charset="0"/>
          </a:endParaRPr>
        </a:p>
      </dgm:t>
    </dgm:pt>
    <dgm:pt modelId="{1628235A-F6F1-4025-9E68-098017255258}" cxnId="{E117FB44-F962-494F-B508-1264A8F0E0E0}" type="parTrans">
      <dgm:prSet/>
      <dgm:spPr/>
      <dgm:t>
        <a:bodyPr/>
        <a:lstStyle/>
        <a:p>
          <a:endParaRPr lang="en-US"/>
        </a:p>
      </dgm:t>
    </dgm:pt>
    <dgm:pt modelId="{C560280D-4DC6-4D01-ABCC-4402EC9A323F}" cxnId="{E117FB44-F962-494F-B508-1264A8F0E0E0}" type="sibTrans">
      <dgm:prSet/>
      <dgm:spPr/>
      <dgm:t>
        <a:bodyPr/>
        <a:lstStyle/>
        <a:p>
          <a:endParaRPr lang="en-US"/>
        </a:p>
      </dgm:t>
    </dgm:pt>
    <dgm:pt modelId="{B9D550AD-B0C4-476D-B90E-E38B5C5C9CD2}">
      <dgm:prSet phldrT="[Text]" custT="1"/>
      <dgm:spPr/>
      <dgm:t>
        <a:bodyPr/>
        <a:lstStyle/>
        <a:p>
          <a:r>
            <a:rPr lang="en-US" sz="3600" smtClean="0">
              <a:latin typeface="Times New Roman" panose="02020603050405020304" pitchFamily="18" charset="0"/>
              <a:cs typeface="Times New Roman" panose="02020603050405020304" pitchFamily="18" charset="0"/>
            </a:rPr>
            <a:t>Nguyên nhân trực tiếp</a:t>
          </a:r>
          <a:endParaRPr lang="en-US" sz="3600" dirty="0">
            <a:latin typeface="Times New Roman" panose="02020603050405020304" pitchFamily="18" charset="0"/>
            <a:cs typeface="Times New Roman" panose="02020603050405020304" pitchFamily="18" charset="0"/>
          </a:endParaRPr>
        </a:p>
      </dgm:t>
    </dgm:pt>
    <dgm:pt modelId="{A94109BB-839B-4A2A-B536-2AF2318FFEA4}" cxnId="{BE7A8A61-6795-4C23-AB7C-FCDF670B2BBC}" type="parTrans">
      <dgm:prSet/>
      <dgm:spPr/>
      <dgm:t>
        <a:bodyPr/>
        <a:lstStyle/>
        <a:p>
          <a:endParaRPr lang="en-US"/>
        </a:p>
      </dgm:t>
    </dgm:pt>
    <dgm:pt modelId="{89FD14EA-AEC7-4257-8CFB-E3930AE59BAF}" cxnId="{BE7A8A61-6795-4C23-AB7C-FCDF670B2BBC}" type="sibTrans">
      <dgm:prSet/>
      <dgm:spPr/>
      <dgm:t>
        <a:bodyPr/>
        <a:lstStyle/>
        <a:p>
          <a:endParaRPr lang="en-US"/>
        </a:p>
      </dgm:t>
    </dgm:pt>
    <dgm:pt modelId="{91B40B59-B272-4FEA-B432-2FD2DD1ABFC2}" type="pres">
      <dgm:prSet presAssocID="{26D022DF-8429-468A-9A61-022C26BA6351}" presName="cycle" presStyleCnt="0">
        <dgm:presLayoutVars>
          <dgm:dir/>
          <dgm:resizeHandles val="exact"/>
        </dgm:presLayoutVars>
      </dgm:prSet>
      <dgm:spPr/>
      <dgm:t>
        <a:bodyPr/>
        <a:lstStyle/>
        <a:p>
          <a:endParaRPr lang="en-US"/>
        </a:p>
      </dgm:t>
    </dgm:pt>
    <dgm:pt modelId="{327529FB-A34F-4B05-84FE-0B7E0635778F}" type="pres">
      <dgm:prSet presAssocID="{FE6EACB9-5FE8-426B-B3F5-A0FC68F223E0}" presName="arrow" presStyleLbl="node1" presStyleIdx="0" presStyleCnt="2" custRadScaleRad="101510" custRadScaleInc="5469">
        <dgm:presLayoutVars>
          <dgm:bulletEnabled val="1"/>
        </dgm:presLayoutVars>
      </dgm:prSet>
      <dgm:spPr/>
      <dgm:t>
        <a:bodyPr/>
        <a:lstStyle/>
        <a:p>
          <a:endParaRPr lang="en-US"/>
        </a:p>
      </dgm:t>
    </dgm:pt>
    <dgm:pt modelId="{62665C2B-BD68-46EA-BAF0-A6DD8F145591}" type="pres">
      <dgm:prSet presAssocID="{B9D550AD-B0C4-476D-B90E-E38B5C5C9CD2}" presName="arrow" presStyleLbl="node1" presStyleIdx="1" presStyleCnt="2" custRadScaleRad="101738" custRadScaleInc="-5891">
        <dgm:presLayoutVars>
          <dgm:bulletEnabled val="1"/>
        </dgm:presLayoutVars>
      </dgm:prSet>
      <dgm:spPr/>
      <dgm:t>
        <a:bodyPr/>
        <a:lstStyle/>
        <a:p>
          <a:endParaRPr lang="en-US"/>
        </a:p>
      </dgm:t>
    </dgm:pt>
  </dgm:ptLst>
  <dgm:cxnLst>
    <dgm:cxn modelId="{CF13F316-A877-4D9D-83A0-DD55E32C8DB0}" type="presOf" srcId="{FE6EACB9-5FE8-426B-B3F5-A0FC68F223E0}" destId="{327529FB-A34F-4B05-84FE-0B7E0635778F}" srcOrd="0" destOrd="0" presId="urn:microsoft.com/office/officeart/2005/8/layout/arrow1"/>
    <dgm:cxn modelId="{634F159C-DEBA-4F96-8224-86082F3ADEBB}" type="presOf" srcId="{B9D550AD-B0C4-476D-B90E-E38B5C5C9CD2}" destId="{62665C2B-BD68-46EA-BAF0-A6DD8F145591}" srcOrd="0" destOrd="0" presId="urn:microsoft.com/office/officeart/2005/8/layout/arrow1"/>
    <dgm:cxn modelId="{4EB0CECB-8BD4-42D7-B0E2-C48F6DBBFC93}" type="presOf" srcId="{26D022DF-8429-468A-9A61-022C26BA6351}" destId="{91B40B59-B272-4FEA-B432-2FD2DD1ABFC2}" srcOrd="0" destOrd="0" presId="urn:microsoft.com/office/officeart/2005/8/layout/arrow1"/>
    <dgm:cxn modelId="{BE7A8A61-6795-4C23-AB7C-FCDF670B2BBC}" srcId="{26D022DF-8429-468A-9A61-022C26BA6351}" destId="{B9D550AD-B0C4-476D-B90E-E38B5C5C9CD2}" srcOrd="1" destOrd="0" parTransId="{A94109BB-839B-4A2A-B536-2AF2318FFEA4}" sibTransId="{89FD14EA-AEC7-4257-8CFB-E3930AE59BAF}"/>
    <dgm:cxn modelId="{E117FB44-F962-494F-B508-1264A8F0E0E0}" srcId="{26D022DF-8429-468A-9A61-022C26BA6351}" destId="{FE6EACB9-5FE8-426B-B3F5-A0FC68F223E0}" srcOrd="0" destOrd="0" parTransId="{1628235A-F6F1-4025-9E68-098017255258}" sibTransId="{C560280D-4DC6-4D01-ABCC-4402EC9A323F}"/>
    <dgm:cxn modelId="{7D80607B-4B5C-4BBF-AA43-E02F9A10119E}" type="presParOf" srcId="{91B40B59-B272-4FEA-B432-2FD2DD1ABFC2}" destId="{327529FB-A34F-4B05-84FE-0B7E0635778F}" srcOrd="0" destOrd="0" presId="urn:microsoft.com/office/officeart/2005/8/layout/arrow1"/>
    <dgm:cxn modelId="{D80B7551-F07E-4554-9DB2-B2A565F8D9BB}" type="presParOf" srcId="{91B40B59-B272-4FEA-B432-2FD2DD1ABFC2}" destId="{62665C2B-BD68-46EA-BAF0-A6DD8F145591}" srcOrd="1" destOrd="0" presId="urn:microsoft.com/office/officeart/2005/8/layout/arrow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525962"/>
        <a:chOff x="0" y="0"/>
        <a:chExt cx="8229600" cy="4525962"/>
      </a:xfrm>
    </dsp:grpSpPr>
    <dsp:sp modelId="{23C62279-2A45-4CD5-AEE0-05C573E493F4}">
      <dsp:nvSpPr>
        <dsp:cNvPr id="3" name="Rectangles 2"/>
        <dsp:cNvSpPr/>
      </dsp:nvSpPr>
      <dsp:spPr bwMode="white">
        <a:xfrm>
          <a:off x="0" y="333776"/>
          <a:ext cx="2509025" cy="1003610"/>
        </a:xfrm>
        <a:prstGeom prst="rect">
          <a:avLst/>
        </a:prstGeom>
      </dsp:spPr>
      <dsp:style>
        <a:lnRef idx="2">
          <a:schemeClr val="accent5">
            <a:hueOff val="0"/>
            <a:satOff val="0"/>
            <a:lumOff val="0"/>
            <a:alpha val="100000"/>
          </a:schemeClr>
        </a:lnRef>
        <a:fillRef idx="1">
          <a:schemeClr val="accent5">
            <a:hueOff val="0"/>
            <a:satOff val="0"/>
            <a:lumOff val="0"/>
            <a:alpha val="100000"/>
          </a:schemeClr>
        </a:fillRef>
        <a:effectRef idx="0">
          <a:scrgbClr r="0" g="0" b="0"/>
        </a:effectRef>
        <a:fontRef idx="minor">
          <a:schemeClr val="lt1"/>
        </a:fontRef>
      </dsp:style>
      <dsp:txBody>
        <a:bodyPr lIns="284480" tIns="162560" rIns="284480" bIns="162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US" sz="400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dsp:txBody>
      <dsp:txXfrm>
        <a:off x="0" y="333776"/>
        <a:ext cx="2509025" cy="1003610"/>
      </dsp:txXfrm>
    </dsp:sp>
    <dsp:sp modelId="{2CB823E0-AA52-4A8B-9539-30B66927454E}">
      <dsp:nvSpPr>
        <dsp:cNvPr id="4" name="Rectangles 3"/>
        <dsp:cNvSpPr/>
      </dsp:nvSpPr>
      <dsp:spPr bwMode="white">
        <a:xfrm>
          <a:off x="0" y="1337386"/>
          <a:ext cx="2509025" cy="2854800"/>
        </a:xfrm>
        <a:prstGeom prst="rect">
          <a:avLst/>
        </a:prstGeom>
      </dsp:spPr>
      <dsp:style>
        <a:lnRef idx="2">
          <a:schemeClr val="accent5">
            <a:tint val="40000"/>
            <a:alpha val="90000"/>
            <a:hueOff val="0"/>
            <a:satOff val="0"/>
            <a:lumOff val="0"/>
            <a:alpha val="90196"/>
          </a:schemeClr>
        </a:lnRef>
        <a:fillRef idx="1">
          <a:schemeClr val="accent5">
            <a:tint val="40000"/>
            <a:alpha val="90000"/>
            <a:hueOff val="0"/>
            <a:satOff val="0"/>
            <a:lumOff val="0"/>
            <a:alpha val="90196"/>
          </a:schemeClr>
        </a:fillRef>
        <a:effectRef idx="0">
          <a:scrgbClr r="0" g="0" b="0"/>
        </a:effectRef>
        <a:fontRef idx="minor"/>
      </dsp:style>
      <dsp:txBody>
        <a:bodyPr lIns="213360" tIns="213360" rIns="284480" bIns="32004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gn="ctr">
            <a:lnSpc>
              <a:spcPct val="100000"/>
            </a:lnSpc>
            <a:spcBef>
              <a:spcPct val="0"/>
            </a:spcBef>
            <a:spcAft>
              <a:spcPct val="15000"/>
            </a:spcAft>
            <a:buChar char="•"/>
          </a:pPr>
          <a:r>
            <a:rPr lang="en-US" sz="4000" smtClean="0">
              <a:solidFill>
                <a:schemeClr val="dk1"/>
              </a:solidFill>
              <a:latin typeface="Times New Roman" panose="02020603050405020304" pitchFamily="18" charset="0"/>
              <a:cs typeface="Times New Roman" panose="02020603050405020304" pitchFamily="18" charset="0"/>
            </a:rPr>
            <a:t>Về </a:t>
          </a:r>
          <a:r>
            <a:rPr lang="en-US" sz="4000" dirty="0" err="1">
              <a:solidFill>
                <a:schemeClr val="dk1"/>
              </a:solidFill>
              <a:latin typeface="Times New Roman" panose="02020603050405020304" pitchFamily="18" charset="0"/>
              <a:cs typeface="Times New Roman" panose="02020603050405020304" pitchFamily="18" charset="0"/>
            </a:rPr>
            <a:t>kinh</a:t>
          </a:r>
          <a:r>
            <a:rPr lang="en-US" sz="4000" dirty="0">
              <a:solidFill>
                <a:schemeClr val="dk1"/>
              </a:solidFill>
              <a:latin typeface="Times New Roman" panose="02020603050405020304" pitchFamily="18" charset="0"/>
              <a:cs typeface="Times New Roman" panose="02020603050405020304" pitchFamily="18" charset="0"/>
            </a:rPr>
            <a:t> </a:t>
          </a:r>
          <a:r>
            <a:rPr lang="en-US" sz="4000" dirty="0" err="1">
              <a:solidFill>
                <a:schemeClr val="dk1"/>
              </a:solidFill>
              <a:latin typeface="Times New Roman" panose="02020603050405020304" pitchFamily="18" charset="0"/>
              <a:cs typeface="Times New Roman" panose="02020603050405020304" pitchFamily="18" charset="0"/>
            </a:rPr>
            <a:t>tê</a:t>
          </a:r>
          <a:r>
            <a:rPr lang="en-US" sz="4000" dirty="0">
              <a:solidFill>
                <a:schemeClr val="dk1"/>
              </a:solidFill>
              <a:latin typeface="Times New Roman" panose="02020603050405020304" pitchFamily="18" charset="0"/>
              <a:cs typeface="Times New Roman" panose="02020603050405020304" pitchFamily="18" charset="0"/>
            </a:rPr>
            <a:t>́.</a:t>
          </a:r>
          <a:endParaRPr>
            <a:solidFill>
              <a:schemeClr val="dk1"/>
            </a:solidFill>
          </a:endParaRPr>
        </a:p>
      </dsp:txBody>
      <dsp:txXfrm>
        <a:off x="0" y="1337386"/>
        <a:ext cx="2509025" cy="2854800"/>
      </dsp:txXfrm>
    </dsp:sp>
    <dsp:sp modelId="{E0E5F5B5-2B7E-4D1E-8195-5B81AC1862B4}">
      <dsp:nvSpPr>
        <dsp:cNvPr id="5" name="Rectangles 4"/>
        <dsp:cNvSpPr/>
      </dsp:nvSpPr>
      <dsp:spPr bwMode="white">
        <a:xfrm>
          <a:off x="2860288" y="333776"/>
          <a:ext cx="2509025" cy="1003610"/>
        </a:xfrm>
        <a:prstGeom prst="rect">
          <a:avLst/>
        </a:prstGeom>
      </dsp:spPr>
      <dsp:style>
        <a:lnRef idx="2">
          <a:schemeClr val="accent5">
            <a:hueOff val="-4950000"/>
            <a:satOff val="20000"/>
            <a:lumOff val="4314"/>
            <a:alpha val="100000"/>
          </a:schemeClr>
        </a:lnRef>
        <a:fillRef idx="1">
          <a:schemeClr val="accent5">
            <a:hueOff val="-4950000"/>
            <a:satOff val="20000"/>
            <a:lumOff val="4314"/>
            <a:alpha val="100000"/>
          </a:schemeClr>
        </a:fillRef>
        <a:effectRef idx="0">
          <a:scrgbClr r="0" g="0" b="0"/>
        </a:effectRef>
        <a:fontRef idx="minor">
          <a:schemeClr val="lt1"/>
        </a:fontRef>
      </dsp:style>
      <dsp:txBody>
        <a:bodyPr lIns="284480" tIns="162560" rIns="284480" bIns="162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US" sz="400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dsp:txBody>
      <dsp:txXfrm>
        <a:off x="2860288" y="333776"/>
        <a:ext cx="2509025" cy="1003610"/>
      </dsp:txXfrm>
    </dsp:sp>
    <dsp:sp modelId="{E411F5AA-B132-436A-AC3F-C91F124B84A3}">
      <dsp:nvSpPr>
        <dsp:cNvPr id="6" name="Rectangles 5"/>
        <dsp:cNvSpPr/>
      </dsp:nvSpPr>
      <dsp:spPr bwMode="white">
        <a:xfrm>
          <a:off x="2860288" y="1337386"/>
          <a:ext cx="2509025" cy="2854800"/>
        </a:xfrm>
        <a:prstGeom prst="rect">
          <a:avLst/>
        </a:prstGeom>
      </dsp:spPr>
      <dsp:style>
        <a:lnRef idx="2">
          <a:schemeClr val="accent5">
            <a:tint val="40000"/>
            <a:alpha val="90000"/>
            <a:hueOff val="-5340000"/>
            <a:satOff val="25098"/>
            <a:lumOff val="1765"/>
            <a:alpha val="90196"/>
          </a:schemeClr>
        </a:lnRef>
        <a:fillRef idx="1">
          <a:schemeClr val="accent5">
            <a:tint val="40000"/>
            <a:alpha val="90000"/>
            <a:hueOff val="-5340000"/>
            <a:satOff val="25098"/>
            <a:lumOff val="1765"/>
            <a:alpha val="90196"/>
          </a:schemeClr>
        </a:fillRef>
        <a:effectRef idx="0">
          <a:scrgbClr r="0" g="0" b="0"/>
        </a:effectRef>
        <a:fontRef idx="minor"/>
      </dsp:style>
      <dsp:txBody>
        <a:bodyPr lIns="213360" tIns="213360" rIns="284480" bIns="32004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gn="ctr">
            <a:lnSpc>
              <a:spcPct val="100000"/>
            </a:lnSpc>
            <a:spcBef>
              <a:spcPct val="0"/>
            </a:spcBef>
            <a:spcAft>
              <a:spcPct val="15000"/>
            </a:spcAft>
            <a:buChar char="•"/>
          </a:pPr>
          <a:r>
            <a:rPr lang="en-US" sz="4000" smtClean="0">
              <a:solidFill>
                <a:schemeClr val="dk1"/>
              </a:solidFill>
              <a:latin typeface="Times New Roman" panose="02020603050405020304" pitchFamily="18" charset="0"/>
              <a:cs typeface="Times New Roman" panose="02020603050405020304" pitchFamily="18" charset="0"/>
            </a:rPr>
            <a:t>Về </a:t>
          </a:r>
          <a:r>
            <a:rPr lang="en-US" sz="4000" err="1">
              <a:solidFill>
                <a:schemeClr val="dk1"/>
              </a:solidFill>
              <a:latin typeface="Times New Roman" panose="02020603050405020304" pitchFamily="18" charset="0"/>
              <a:cs typeface="Times New Roman" panose="02020603050405020304" pitchFamily="18" charset="0"/>
            </a:rPr>
            <a:t>chính</a:t>
          </a:r>
          <a:r>
            <a:rPr lang="en-US" sz="4000">
              <a:solidFill>
                <a:schemeClr val="dk1"/>
              </a:solidFill>
              <a:latin typeface="Times New Roman" panose="02020603050405020304" pitchFamily="18" charset="0"/>
              <a:cs typeface="Times New Roman" panose="02020603050405020304" pitchFamily="18" charset="0"/>
            </a:rPr>
            <a:t> trị - </a:t>
          </a:r>
          <a:r>
            <a:rPr lang="en-US" sz="4000" smtClean="0">
              <a:solidFill>
                <a:schemeClr val="dk1"/>
              </a:solidFill>
              <a:latin typeface="Times New Roman" panose="02020603050405020304" pitchFamily="18" charset="0"/>
              <a:cs typeface="Times New Roman" panose="02020603050405020304" pitchFamily="18" charset="0"/>
            </a:rPr>
            <a:t>xã </a:t>
          </a:r>
          <a:r>
            <a:rPr lang="en-US" sz="4000" dirty="0" err="1">
              <a:solidFill>
                <a:schemeClr val="dk1"/>
              </a:solidFill>
              <a:latin typeface="Times New Roman" panose="02020603050405020304" pitchFamily="18" charset="0"/>
              <a:cs typeface="Times New Roman" panose="02020603050405020304" pitchFamily="18" charset="0"/>
            </a:rPr>
            <a:t>hội</a:t>
          </a:r>
          <a:r>
            <a:rPr lang="en-US" sz="4000" dirty="0">
              <a:solidFill>
                <a:schemeClr val="dk1"/>
              </a:solidFill>
              <a:latin typeface="Times New Roman" panose="02020603050405020304" pitchFamily="18" charset="0"/>
              <a:cs typeface="Times New Roman" panose="02020603050405020304" pitchFamily="18" charset="0"/>
            </a:rPr>
            <a:t>.</a:t>
          </a:r>
          <a:endParaRPr>
            <a:solidFill>
              <a:schemeClr val="dk1"/>
            </a:solidFill>
          </a:endParaRPr>
        </a:p>
      </dsp:txBody>
      <dsp:txXfrm>
        <a:off x="2860288" y="1337386"/>
        <a:ext cx="2509025" cy="2854800"/>
      </dsp:txXfrm>
    </dsp:sp>
    <dsp:sp modelId="{D502029A-A09A-40EA-A437-2E1153331E77}">
      <dsp:nvSpPr>
        <dsp:cNvPr id="7" name="Rectangles 6"/>
        <dsp:cNvSpPr/>
      </dsp:nvSpPr>
      <dsp:spPr bwMode="white">
        <a:xfrm>
          <a:off x="5720576" y="333776"/>
          <a:ext cx="2509025" cy="1003610"/>
        </a:xfrm>
        <a:prstGeom prst="rect">
          <a:avLst/>
        </a:prstGeom>
      </dsp:spPr>
      <dsp:style>
        <a:lnRef idx="2">
          <a:schemeClr val="accent5">
            <a:hueOff val="-9900000"/>
            <a:satOff val="40000"/>
            <a:lumOff val="8627"/>
            <a:alpha val="100000"/>
          </a:schemeClr>
        </a:lnRef>
        <a:fillRef idx="1">
          <a:schemeClr val="accent5">
            <a:hueOff val="-9900000"/>
            <a:satOff val="40000"/>
            <a:lumOff val="8627"/>
            <a:alpha val="100000"/>
          </a:schemeClr>
        </a:fillRef>
        <a:effectRef idx="0">
          <a:scrgbClr r="0" g="0" b="0"/>
        </a:effectRef>
        <a:fontRef idx="minor">
          <a:schemeClr val="lt1"/>
        </a:fontRef>
      </dsp:style>
      <dsp:txBody>
        <a:bodyPr lIns="284480" tIns="162560" rIns="284480" bIns="1625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US" sz="400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dsp:txBody>
      <dsp:txXfrm>
        <a:off x="5720576" y="333776"/>
        <a:ext cx="2509025" cy="1003610"/>
      </dsp:txXfrm>
    </dsp:sp>
    <dsp:sp modelId="{9D089841-8DC4-4498-B3F8-1528ED80827D}">
      <dsp:nvSpPr>
        <dsp:cNvPr id="8" name="Rectangles 7"/>
        <dsp:cNvSpPr/>
      </dsp:nvSpPr>
      <dsp:spPr bwMode="white">
        <a:xfrm>
          <a:off x="5720576" y="1337386"/>
          <a:ext cx="2509025" cy="2854800"/>
        </a:xfrm>
        <a:prstGeom prst="rect">
          <a:avLst/>
        </a:prstGeom>
      </dsp:spPr>
      <dsp:style>
        <a:lnRef idx="2">
          <a:schemeClr val="accent5">
            <a:tint val="40000"/>
            <a:alpha val="90000"/>
            <a:hueOff val="-10680000"/>
            <a:satOff val="50196"/>
            <a:lumOff val="3529"/>
            <a:alpha val="90196"/>
          </a:schemeClr>
        </a:lnRef>
        <a:fillRef idx="1">
          <a:schemeClr val="accent5">
            <a:tint val="40000"/>
            <a:alpha val="90000"/>
            <a:hueOff val="-10680000"/>
            <a:satOff val="50196"/>
            <a:lumOff val="3529"/>
            <a:alpha val="90196"/>
          </a:schemeClr>
        </a:fillRef>
        <a:effectRef idx="0">
          <a:scrgbClr r="0" g="0" b="0"/>
        </a:effectRef>
        <a:fontRef idx="minor"/>
      </dsp:style>
      <dsp:txBody>
        <a:bodyPr lIns="213360" tIns="213360" rIns="284480" bIns="32004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gn="ctr">
            <a:lnSpc>
              <a:spcPct val="100000"/>
            </a:lnSpc>
            <a:spcBef>
              <a:spcPct val="0"/>
            </a:spcBef>
            <a:spcAft>
              <a:spcPct val="15000"/>
            </a:spcAft>
            <a:buChar char="•"/>
          </a:pPr>
          <a:r>
            <a:rPr lang="en-US" sz="4000" smtClean="0">
              <a:solidFill>
                <a:schemeClr val="dk1"/>
              </a:solidFill>
              <a:latin typeface="Times New Roman" panose="02020603050405020304" pitchFamily="18" charset="0"/>
              <a:cs typeface="Times New Roman" panose="02020603050405020304" pitchFamily="18" charset="0"/>
            </a:rPr>
            <a:t>Về </a:t>
          </a:r>
          <a:r>
            <a:rPr lang="en-US" sz="4000" dirty="0" err="1">
              <a:solidFill>
                <a:schemeClr val="dk1"/>
              </a:solidFill>
              <a:latin typeface="Times New Roman" panose="02020603050405020304" pitchFamily="18" charset="0"/>
              <a:cs typeface="Times New Roman" panose="02020603050405020304" pitchFamily="18" charset="0"/>
            </a:rPr>
            <a:t>tư</a:t>
          </a:r>
          <a:r>
            <a:rPr lang="en-US" sz="4000" dirty="0">
              <a:solidFill>
                <a:schemeClr val="dk1"/>
              </a:solidFill>
              <a:latin typeface="Times New Roman" panose="02020603050405020304" pitchFamily="18" charset="0"/>
              <a:cs typeface="Times New Roman" panose="02020603050405020304" pitchFamily="18" charset="0"/>
            </a:rPr>
            <a:t> </a:t>
          </a:r>
          <a:r>
            <a:rPr lang="en-US" sz="4000" dirty="0" err="1">
              <a:solidFill>
                <a:schemeClr val="dk1"/>
              </a:solidFill>
              <a:latin typeface="Times New Roman" panose="02020603050405020304" pitchFamily="18" charset="0"/>
              <a:cs typeface="Times New Roman" panose="02020603050405020304" pitchFamily="18" charset="0"/>
            </a:rPr>
            <a:t>tưởng</a:t>
          </a:r>
          <a:r>
            <a:rPr lang="en-US" sz="4000" dirty="0">
              <a:solidFill>
                <a:schemeClr val="dk1"/>
              </a:solidFill>
              <a:latin typeface="Times New Roman" panose="02020603050405020304" pitchFamily="18" charset="0"/>
              <a:cs typeface="Times New Roman" panose="02020603050405020304" pitchFamily="18" charset="0"/>
            </a:rPr>
            <a:t>.</a:t>
          </a:r>
          <a:endParaRPr>
            <a:solidFill>
              <a:schemeClr val="dk1"/>
            </a:solidFill>
          </a:endParaRPr>
        </a:p>
      </dsp:txBody>
      <dsp:txXfrm>
        <a:off x="5720576" y="1337386"/>
        <a:ext cx="2509025"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632848" cy="5439365"/>
        <a:chOff x="0" y="0"/>
        <a:chExt cx="7632848" cy="5439365"/>
      </a:xfrm>
    </dsp:grpSpPr>
    <dsp:sp modelId="{A9AA908A-C4E4-426B-84AD-D6900FA4A25F}">
      <dsp:nvSpPr>
        <dsp:cNvPr id="3" name="Rounded Rectangle 2"/>
        <dsp:cNvSpPr/>
      </dsp:nvSpPr>
      <dsp:spPr bwMode="white">
        <a:xfrm>
          <a:off x="60361" y="0"/>
          <a:ext cx="3391077" cy="1188352"/>
        </a:xfrm>
        <a:prstGeom prst="roundRect">
          <a:avLst>
            <a:gd name="adj" fmla="val 10000"/>
          </a:avLst>
        </a:prstGeom>
      </dsp:spPr>
      <dsp:style>
        <a:lnRef idx="2">
          <a:schemeClr val="lt1"/>
        </a:lnRef>
        <a:fillRef idx="1">
          <a:schemeClr val="accent2"/>
        </a:fillRef>
        <a:effectRef idx="0">
          <a:scrgbClr r="0" g="0" b="0"/>
        </a:effectRef>
        <a:fontRef idx="minor">
          <a:schemeClr val="lt1"/>
        </a:fontRef>
      </dsp:style>
      <dsp:txBody>
        <a:bodyPr lIns="60960" tIns="40640" rIns="60960" bIns="406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200" b="0" dirty="0" err="1">
              <a:latin typeface="Times New Roman" panose="02020603050405020304" pitchFamily="18" charset="0"/>
              <a:cs typeface="Times New Roman" panose="02020603050405020304" pitchFamily="18" charset="0"/>
            </a:rPr>
            <a:t>Nông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nghiệp</a:t>
          </a:r>
          <a:endParaRPr lang="en-US" sz="3200" b="0" dirty="0">
            <a:latin typeface="Times New Roman" panose="02020603050405020304" pitchFamily="18" charset="0"/>
            <a:cs typeface="Times New Roman" panose="02020603050405020304" pitchFamily="18" charset="0"/>
          </a:endParaRPr>
        </a:p>
      </dsp:txBody>
      <dsp:txXfrm>
        <a:off x="60361" y="0"/>
        <a:ext cx="3391077" cy="1188352"/>
      </dsp:txXfrm>
    </dsp:sp>
    <dsp:sp modelId="{08691B58-C12E-4159-A23A-F6854BA1CB2E}">
      <dsp:nvSpPr>
        <dsp:cNvPr id="5" name="Freeform 4"/>
        <dsp:cNvSpPr/>
      </dsp:nvSpPr>
      <dsp:spPr bwMode="white">
        <a:xfrm>
          <a:off x="399468" y="1188352"/>
          <a:ext cx="339108" cy="1550657"/>
        </a:xfrm>
        <a:custGeom>
          <a:avLst/>
          <a:gdLst/>
          <a:ahLst/>
          <a:cxnLst/>
          <a:pathLst>
            <a:path w="534" h="2442">
              <a:moveTo>
                <a:pt x="0" y="0"/>
              </a:moveTo>
              <a:lnTo>
                <a:pt x="0" y="2442"/>
              </a:lnTo>
              <a:lnTo>
                <a:pt x="534" y="2442"/>
              </a:lnTo>
            </a:path>
          </a:pathLst>
        </a:custGeom>
      </dsp:spPr>
      <dsp:style>
        <a:lnRef idx="2">
          <a:schemeClr val="accent2"/>
        </a:lnRef>
        <a:fillRef idx="0">
          <a:schemeClr val="accent3">
            <a:tint val="90000"/>
          </a:schemeClr>
        </a:fillRef>
        <a:effectRef idx="0">
          <a:scrgbClr r="0" g="0" b="0"/>
        </a:effectRef>
        <a:fontRef idx="minor"/>
      </dsp:style>
      <dsp:txXfrm>
        <a:off x="399468" y="1188352"/>
        <a:ext cx="339108" cy="1550657"/>
      </dsp:txXfrm>
    </dsp:sp>
    <dsp:sp modelId="{129B1500-D487-427F-99B4-57F958BB9533}">
      <dsp:nvSpPr>
        <dsp:cNvPr id="6" name="Rounded Rectangle 5"/>
        <dsp:cNvSpPr/>
      </dsp:nvSpPr>
      <dsp:spPr bwMode="white">
        <a:xfrm>
          <a:off x="738576" y="1573635"/>
          <a:ext cx="2230795" cy="2330747"/>
        </a:xfrm>
        <a:prstGeom prst="roundRect">
          <a:avLst>
            <a:gd name="adj" fmla="val 10000"/>
          </a:avLst>
        </a:prstGeom>
      </dsp:spPr>
      <dsp:style>
        <a:lnRef idx="2">
          <a:schemeClr val="accent2"/>
        </a:lnRef>
        <a:fillRef idx="1">
          <a:schemeClr val="lt1">
            <a:alpha val="90000"/>
          </a:schemeClr>
        </a:fillRef>
        <a:effectRef idx="0">
          <a:scrgbClr r="0" g="0" b="0"/>
        </a:effectRef>
        <a:fontRef idx="minor"/>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0" dirty="0" err="1">
              <a:solidFill>
                <a:schemeClr val="dk1"/>
              </a:solidFill>
              <a:latin typeface="Times New Roman" panose="02020603050405020304" pitchFamily="18" charset="0"/>
              <a:cs typeface="Times New Roman" panose="02020603050405020304" pitchFamily="18" charset="0"/>
            </a:rPr>
            <a:t>Công</a:t>
          </a:r>
          <a:r>
            <a:rPr lang="en-US" sz="2400" b="0" dirty="0">
              <a:solidFill>
                <a:schemeClr val="dk1"/>
              </a:solidFill>
              <a:latin typeface="Times New Roman" panose="02020603050405020304" pitchFamily="18" charset="0"/>
              <a:cs typeface="Times New Roman" panose="02020603050405020304" pitchFamily="18" charset="0"/>
            </a:rPr>
            <a:t> cụ </a:t>
          </a:r>
          <a:r>
            <a:rPr lang="en-US" sz="2400" b="0" dirty="0" err="1">
              <a:solidFill>
                <a:schemeClr val="dk1"/>
              </a:solidFill>
              <a:latin typeface="Times New Roman" panose="02020603050405020304" pitchFamily="18" charset="0"/>
              <a:cs typeface="Times New Roman" panose="02020603050405020304" pitchFamily="18" charset="0"/>
            </a:rPr>
            <a:t>thô</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sơ</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err="1">
              <a:solidFill>
                <a:schemeClr val="dk1"/>
              </a:solidFill>
              <a:latin typeface="Times New Roman" panose="02020603050405020304" pitchFamily="18" charset="0"/>
              <a:cs typeface="Times New Roman" panose="02020603050405020304" pitchFamily="18" charset="0"/>
            </a:rPr>
            <a:t>lạc</a:t>
          </a:r>
          <a:r>
            <a:rPr lang="en-US" sz="2400" b="0">
              <a:solidFill>
                <a:schemeClr val="dk1"/>
              </a:solidFill>
              <a:latin typeface="Times New Roman" panose="02020603050405020304" pitchFamily="18" charset="0"/>
              <a:cs typeface="Times New Roman" panose="02020603050405020304" pitchFamily="18" charset="0"/>
            </a:rPr>
            <a:t> hậu, </a:t>
          </a:r>
          <a:r>
            <a:rPr lang="en-US" sz="2400" b="0" dirty="0" err="1">
              <a:solidFill>
                <a:schemeClr val="dk1"/>
              </a:solidFill>
              <a:latin typeface="Times New Roman" panose="02020603050405020304" pitchFamily="18" charset="0"/>
              <a:cs typeface="Times New Roman" panose="02020603050405020304" pitchFamily="18" charset="0"/>
            </a:rPr>
            <a:t>năng</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suất</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err="1">
              <a:solidFill>
                <a:schemeClr val="dk1"/>
              </a:solidFill>
              <a:latin typeface="Times New Roman" panose="02020603050405020304" pitchFamily="18" charset="0"/>
              <a:cs typeface="Times New Roman" panose="02020603050405020304" pitchFamily="18" charset="0"/>
            </a:rPr>
            <a:t>thấp</a:t>
          </a:r>
          <a:r>
            <a:rPr lang="en-US" sz="2400" b="0">
              <a:solidFill>
                <a:schemeClr val="dk1"/>
              </a:solidFill>
              <a:latin typeface="Times New Roman" panose="02020603050405020304" pitchFamily="18" charset="0"/>
              <a:cs typeface="Times New Roman" panose="02020603050405020304" pitchFamily="18" charset="0"/>
            </a:rPr>
            <a:t>, nạn </a:t>
          </a:r>
          <a:r>
            <a:rPr lang="en-US" sz="2400" b="0" dirty="0" err="1">
              <a:solidFill>
                <a:schemeClr val="dk1"/>
              </a:solidFill>
              <a:latin typeface="Times New Roman" panose="02020603050405020304" pitchFamily="18" charset="0"/>
              <a:cs typeface="Times New Roman" panose="02020603050405020304" pitchFamily="18" charset="0"/>
            </a:rPr>
            <a:t>mất</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err="1">
              <a:solidFill>
                <a:schemeClr val="dk1"/>
              </a:solidFill>
              <a:latin typeface="Times New Roman" panose="02020603050405020304" pitchFamily="18" charset="0"/>
              <a:cs typeface="Times New Roman" panose="02020603050405020304" pitchFamily="18" charset="0"/>
            </a:rPr>
            <a:t>mùa</a:t>
          </a:r>
          <a:r>
            <a:rPr lang="en-US" sz="2400" b="0">
              <a:solidFill>
                <a:schemeClr val="dk1"/>
              </a:solidFill>
              <a:latin typeface="Times New Roman" panose="02020603050405020304" pitchFamily="18" charset="0"/>
              <a:cs typeface="Times New Roman" panose="02020603050405020304" pitchFamily="18" charset="0"/>
            </a:rPr>
            <a:t>, đói </a:t>
          </a:r>
          <a:r>
            <a:rPr lang="en-US" sz="2400" b="0" dirty="0" err="1">
              <a:solidFill>
                <a:schemeClr val="dk1"/>
              </a:solidFill>
              <a:latin typeface="Times New Roman" panose="02020603050405020304" pitchFamily="18" charset="0"/>
              <a:cs typeface="Times New Roman" panose="02020603050405020304" pitchFamily="18" charset="0"/>
            </a:rPr>
            <a:t>kém</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thường</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xuyên</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xảy</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ra.</a:t>
          </a:r>
          <a:endParaRPr lang="en-US" sz="2400" b="0" dirty="0">
            <a:solidFill>
              <a:schemeClr val="dk1"/>
            </a:solidFill>
            <a:latin typeface="Times New Roman" panose="02020603050405020304" pitchFamily="18" charset="0"/>
            <a:cs typeface="Times New Roman" panose="02020603050405020304" pitchFamily="18" charset="0"/>
          </a:endParaRPr>
        </a:p>
      </dsp:txBody>
      <dsp:txXfrm>
        <a:off x="738576" y="1573635"/>
        <a:ext cx="2230795" cy="2330747"/>
      </dsp:txXfrm>
    </dsp:sp>
    <dsp:sp modelId="{ECF0F805-D327-4568-8B4D-4FF9ECF3DE59}">
      <dsp:nvSpPr>
        <dsp:cNvPr id="7" name="Rounded Rectangle 6"/>
        <dsp:cNvSpPr/>
      </dsp:nvSpPr>
      <dsp:spPr bwMode="white">
        <a:xfrm>
          <a:off x="3960443" y="0"/>
          <a:ext cx="3350483" cy="1093295"/>
        </a:xfrm>
        <a:prstGeom prst="roundRect">
          <a:avLst>
            <a:gd name="adj" fmla="val 10000"/>
          </a:avLst>
        </a:prstGeom>
      </dsp:spPr>
      <dsp:style>
        <a:lnRef idx="2">
          <a:schemeClr val="lt1"/>
        </a:lnRef>
        <a:fillRef idx="1">
          <a:schemeClr val="accent3"/>
        </a:fillRef>
        <a:effectRef idx="0">
          <a:scrgbClr r="0" g="0" b="0"/>
        </a:effectRef>
        <a:fontRef idx="minor">
          <a:schemeClr val="lt1"/>
        </a:fontRef>
      </dsp:style>
      <dsp:txBody>
        <a:bodyPr lIns="60960" tIns="40640" rIns="60960" bIns="406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200" b="0" dirty="0" err="1">
              <a:latin typeface="Times New Roman" panose="02020603050405020304" pitchFamily="18" charset="0"/>
              <a:cs typeface="Times New Roman" panose="02020603050405020304" pitchFamily="18" charset="0"/>
            </a:rPr>
            <a:t>Công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thương</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nghiệp</a:t>
          </a:r>
          <a:endParaRPr lang="en-US" sz="3200" b="0" dirty="0">
            <a:latin typeface="Times New Roman" panose="02020603050405020304" pitchFamily="18" charset="0"/>
            <a:cs typeface="Times New Roman" panose="02020603050405020304" pitchFamily="18" charset="0"/>
          </a:endParaRPr>
        </a:p>
      </dsp:txBody>
      <dsp:txXfrm>
        <a:off x="3960443" y="0"/>
        <a:ext cx="3350483" cy="1093295"/>
      </dsp:txXfrm>
    </dsp:sp>
    <dsp:sp modelId="{200259AA-292A-4B4B-BA6F-FABAF23A1289}">
      <dsp:nvSpPr>
        <dsp:cNvPr id="9" name="Freeform 8"/>
        <dsp:cNvSpPr/>
      </dsp:nvSpPr>
      <dsp:spPr bwMode="white">
        <a:xfrm>
          <a:off x="4295491" y="1093295"/>
          <a:ext cx="596609" cy="1155849"/>
        </a:xfrm>
        <a:custGeom>
          <a:avLst/>
          <a:gdLst/>
          <a:ahLst/>
          <a:cxnLst/>
          <a:pathLst>
            <a:path w="940" h="1820">
              <a:moveTo>
                <a:pt x="0" y="0"/>
              </a:moveTo>
              <a:lnTo>
                <a:pt x="0" y="1820"/>
              </a:lnTo>
              <a:lnTo>
                <a:pt x="940" y="1820"/>
              </a:lnTo>
            </a:path>
          </a:pathLst>
        </a:custGeom>
      </dsp:spPr>
      <dsp:style>
        <a:lnRef idx="2">
          <a:schemeClr val="accent2"/>
        </a:lnRef>
        <a:fillRef idx="0">
          <a:schemeClr val="accent3">
            <a:tint val="90000"/>
          </a:schemeClr>
        </a:fillRef>
        <a:effectRef idx="0">
          <a:scrgbClr r="0" g="0" b="0"/>
        </a:effectRef>
        <a:fontRef idx="minor"/>
      </dsp:style>
      <dsp:txXfrm>
        <a:off x="4295491" y="1093295"/>
        <a:ext cx="596609" cy="1155849"/>
      </dsp:txXfrm>
    </dsp:sp>
    <dsp:sp modelId="{9F5B9A2F-55A8-4A6B-A972-CFEC63A475E5}">
      <dsp:nvSpPr>
        <dsp:cNvPr id="10" name="Rounded Rectangle 9"/>
        <dsp:cNvSpPr/>
      </dsp:nvSpPr>
      <dsp:spPr bwMode="white">
        <a:xfrm>
          <a:off x="4892100" y="1478578"/>
          <a:ext cx="2465812" cy="1541132"/>
        </a:xfrm>
        <a:prstGeom prst="roundRect">
          <a:avLst>
            <a:gd name="adj" fmla="val 10000"/>
          </a:avLst>
        </a:prstGeom>
      </dsp:spPr>
      <dsp:style>
        <a:lnRef idx="2">
          <a:schemeClr val="accent3"/>
        </a:lnRef>
        <a:fillRef idx="1">
          <a:schemeClr val="lt1">
            <a:alpha val="90000"/>
          </a:schemeClr>
        </a:fillRef>
        <a:effectRef idx="0">
          <a:scrgbClr r="0" g="0" b="0"/>
        </a:effectRef>
        <a:fontRef idx="minor"/>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0" dirty="0" err="1">
              <a:solidFill>
                <a:schemeClr val="dk1"/>
              </a:solidFill>
              <a:latin typeface="Times New Roman" panose="02020603050405020304" pitchFamily="18" charset="0"/>
              <a:cs typeface="Times New Roman" panose="02020603050405020304" pitchFamily="18" charset="0"/>
            </a:rPr>
            <a:t>Phát</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triển</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nhưng</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bị</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chế</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độ</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err="1">
              <a:solidFill>
                <a:schemeClr val="dk1"/>
              </a:solidFill>
              <a:latin typeface="Times New Roman" panose="02020603050405020304" pitchFamily="18" charset="0"/>
              <a:cs typeface="Times New Roman" panose="02020603050405020304" pitchFamily="18" charset="0"/>
            </a:rPr>
            <a:t>phong</a:t>
          </a:r>
          <a:r>
            <a:rPr lang="en-US" sz="2400" b="0">
              <a:solidFill>
                <a:schemeClr val="dk1"/>
              </a:solidFill>
              <a:latin typeface="Times New Roman" panose="02020603050405020304" pitchFamily="18" charset="0"/>
              <a:cs typeface="Times New Roman" panose="02020603050405020304" pitchFamily="18" charset="0"/>
            </a:rPr>
            <a:t> kiến </a:t>
          </a:r>
          <a:r>
            <a:rPr lang="en-US" sz="2400" b="0" dirty="0" err="1">
              <a:solidFill>
                <a:schemeClr val="dk1"/>
              </a:solidFill>
              <a:latin typeface="Times New Roman" panose="02020603050405020304" pitchFamily="18" charset="0"/>
              <a:cs typeface="Times New Roman" panose="02020603050405020304" pitchFamily="18" charset="0"/>
            </a:rPr>
            <a:t>kìm</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hãm</a:t>
          </a:r>
          <a:r>
            <a:rPr lang="en-US" sz="2400" b="0" dirty="0">
              <a:solidFill>
                <a:schemeClr val="dk1"/>
              </a:solidFill>
              <a:latin typeface="Times New Roman" panose="02020603050405020304" pitchFamily="18" charset="0"/>
              <a:cs typeface="Times New Roman" panose="02020603050405020304" pitchFamily="18" charset="0"/>
            </a:rPr>
            <a:t>.</a:t>
          </a:r>
          <a:endParaRPr>
            <a:solidFill>
              <a:schemeClr val="dk1"/>
            </a:solidFill>
          </a:endParaRPr>
        </a:p>
      </dsp:txBody>
      <dsp:txXfrm>
        <a:off x="4892100" y="1478578"/>
        <a:ext cx="2465812" cy="1541132"/>
      </dsp:txXfrm>
    </dsp:sp>
    <dsp:sp modelId="{744CDFBF-2F6E-455B-9A2A-17487604729F}">
      <dsp:nvSpPr>
        <dsp:cNvPr id="11" name="Freeform 10"/>
        <dsp:cNvSpPr/>
      </dsp:nvSpPr>
      <dsp:spPr bwMode="white">
        <a:xfrm>
          <a:off x="4295491" y="1093295"/>
          <a:ext cx="596609" cy="3328884"/>
        </a:xfrm>
        <a:custGeom>
          <a:avLst/>
          <a:gdLst/>
          <a:ahLst/>
          <a:cxnLst/>
          <a:pathLst>
            <a:path w="940" h="5242">
              <a:moveTo>
                <a:pt x="0" y="0"/>
              </a:moveTo>
              <a:lnTo>
                <a:pt x="0" y="5242"/>
              </a:lnTo>
              <a:lnTo>
                <a:pt x="940" y="5242"/>
              </a:lnTo>
            </a:path>
          </a:pathLst>
        </a:custGeom>
      </dsp:spPr>
      <dsp:style>
        <a:lnRef idx="2">
          <a:schemeClr val="accent2"/>
        </a:lnRef>
        <a:fillRef idx="0">
          <a:schemeClr val="accent3">
            <a:tint val="90000"/>
          </a:schemeClr>
        </a:fillRef>
        <a:effectRef idx="0">
          <a:scrgbClr r="0" g="0" b="0"/>
        </a:effectRef>
        <a:fontRef idx="minor"/>
      </dsp:style>
      <dsp:txXfrm>
        <a:off x="4295491" y="1093295"/>
        <a:ext cx="596609" cy="3328884"/>
      </dsp:txXfrm>
    </dsp:sp>
    <dsp:sp modelId="{6C2A2CE9-5E27-4133-AE19-F06F018E293F}">
      <dsp:nvSpPr>
        <dsp:cNvPr id="12" name="Rounded Rectangle 11"/>
        <dsp:cNvSpPr/>
      </dsp:nvSpPr>
      <dsp:spPr bwMode="white">
        <a:xfrm>
          <a:off x="4892100" y="3404993"/>
          <a:ext cx="2465812" cy="2034372"/>
        </a:xfrm>
        <a:prstGeom prst="roundRect">
          <a:avLst>
            <a:gd name="adj" fmla="val 10000"/>
          </a:avLst>
        </a:prstGeom>
      </dsp:spPr>
      <dsp:style>
        <a:lnRef idx="2">
          <a:schemeClr val="accent4"/>
        </a:lnRef>
        <a:fillRef idx="1">
          <a:schemeClr val="lt1">
            <a:alpha val="90000"/>
          </a:schemeClr>
        </a:fillRef>
        <a:effectRef idx="0">
          <a:scrgbClr r="0" g="0" b="0"/>
        </a:effectRef>
        <a:fontRef idx="minor"/>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0" dirty="0" err="1">
              <a:solidFill>
                <a:schemeClr val="dk1"/>
              </a:solidFill>
              <a:latin typeface="Times New Roman" panose="02020603050405020304" pitchFamily="18" charset="0"/>
              <a:cs typeface="Times New Roman" panose="02020603050405020304" pitchFamily="18" charset="0"/>
            </a:rPr>
            <a:t>Chưa</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có</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sự</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thống</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nhất</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về</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đơn</a:t>
          </a:r>
          <a:r>
            <a:rPr lang="en-US" sz="2400" b="0" dirty="0">
              <a:solidFill>
                <a:schemeClr val="dk1"/>
              </a:solidFill>
              <a:latin typeface="Times New Roman" panose="02020603050405020304" pitchFamily="18" charset="0"/>
              <a:cs typeface="Times New Roman" panose="02020603050405020304" pitchFamily="18" charset="0"/>
            </a:rPr>
            <a:t> vị </a:t>
          </a:r>
          <a:r>
            <a:rPr lang="en-US" sz="2400" b="0" dirty="0" err="1">
              <a:solidFill>
                <a:schemeClr val="dk1"/>
              </a:solidFill>
              <a:latin typeface="Times New Roman" panose="02020603050405020304" pitchFamily="18" charset="0"/>
              <a:cs typeface="Times New Roman" panose="02020603050405020304" pitchFamily="18" charset="0"/>
            </a:rPr>
            <a:t>đo</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lường</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và</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tiền</a:t>
          </a:r>
          <a:r>
            <a:rPr lang="en-US" sz="2400" b="0" dirty="0">
              <a:solidFill>
                <a:schemeClr val="dk1"/>
              </a:solidFill>
              <a:latin typeface="Times New Roman" panose="02020603050405020304" pitchFamily="18" charset="0"/>
              <a:cs typeface="Times New Roman" panose="02020603050405020304" pitchFamily="18" charset="0"/>
            </a:rPr>
            <a:t> </a:t>
          </a:r>
          <a:r>
            <a:rPr lang="en-US" sz="2400" b="0" dirty="0" err="1">
              <a:solidFill>
                <a:schemeClr val="dk1"/>
              </a:solidFill>
              <a:latin typeface="Times New Roman" panose="02020603050405020304" pitchFamily="18" charset="0"/>
              <a:cs typeface="Times New Roman" panose="02020603050405020304" pitchFamily="18" charset="0"/>
            </a:rPr>
            <a:t>tệ</a:t>
          </a:r>
          <a:r>
            <a:rPr lang="en-US" sz="2400" b="0" dirty="0">
              <a:solidFill>
                <a:schemeClr val="dk1"/>
              </a:solidFill>
              <a:latin typeface="Times New Roman" panose="02020603050405020304" pitchFamily="18" charset="0"/>
              <a:cs typeface="Times New Roman" panose="02020603050405020304" pitchFamily="18" charset="0"/>
            </a:rPr>
            <a:t>.</a:t>
          </a:r>
          <a:endParaRPr>
            <a:solidFill>
              <a:schemeClr val="dk1"/>
            </a:solidFill>
          </a:endParaRPr>
        </a:p>
      </dsp:txBody>
      <dsp:txXfrm>
        <a:off x="4892100" y="3404993"/>
        <a:ext cx="2465812" cy="2034372"/>
      </dsp:txXfrm>
    </dsp:sp>
    <dsp:sp modelId="{695326B2-44F8-40EE-8F3D-9523786878ED}">
      <dsp:nvSpPr>
        <dsp:cNvPr id="4" name="Rounded Rectangle 3" hidden="1"/>
        <dsp:cNvSpPr/>
      </dsp:nvSpPr>
      <dsp:spPr>
        <a:xfrm>
          <a:off x="60361" y="0"/>
          <a:ext cx="678215" cy="1188352"/>
        </a:xfrm>
        <a:prstGeom prst="roundRect">
          <a:avLst>
            <a:gd name="adj" fmla="val 10000"/>
          </a:avLst>
        </a:prstGeom>
      </dsp:spPr>
      <dsp:txXfrm>
        <a:off x="60361" y="0"/>
        <a:ext cx="678215" cy="1188352"/>
      </dsp:txXfrm>
    </dsp:sp>
    <dsp:sp modelId="{5BD4E7F0-512E-42B5-94D0-C8B42486255F}">
      <dsp:nvSpPr>
        <dsp:cNvPr id="8" name="Rounded Rectangle 7" hidden="1"/>
        <dsp:cNvSpPr/>
      </dsp:nvSpPr>
      <dsp:spPr>
        <a:xfrm>
          <a:off x="3960443" y="0"/>
          <a:ext cx="670097" cy="1093295"/>
        </a:xfrm>
        <a:prstGeom prst="roundRect">
          <a:avLst>
            <a:gd name="adj" fmla="val 10000"/>
          </a:avLst>
        </a:prstGeom>
      </dsp:spPr>
      <dsp:txXfrm>
        <a:off x="3960443" y="0"/>
        <a:ext cx="670097" cy="1093295"/>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960296" cy="3775968"/>
        <a:chOff x="0" y="0"/>
        <a:chExt cx="8960296" cy="3775968"/>
      </a:xfrm>
    </dsp:grpSpPr>
    <dsp:sp modelId="{327529FB-A34F-4B05-84FE-0B7E0635778F}">
      <dsp:nvSpPr>
        <dsp:cNvPr id="3" name="Up Arrow 2"/>
        <dsp:cNvSpPr/>
      </dsp:nvSpPr>
      <dsp:spPr bwMode="white">
        <a:xfrm rot="16200000">
          <a:off x="515061" y="0"/>
          <a:ext cx="3775968" cy="3775968"/>
        </a:xfrm>
        <a:prstGeom prst="upArrow">
          <a:avLst>
            <a:gd name="adj1" fmla="val 50000"/>
            <a:gd name="adj2" fmla="val 35000"/>
          </a:avLst>
        </a:prstGeom>
      </dsp:spPr>
      <dsp:style>
        <a:lnRef idx="2">
          <a:schemeClr val="lt1"/>
        </a:lnRef>
        <a:fillRef idx="1">
          <a:schemeClr val="accent2"/>
        </a:fillRef>
        <a:effectRef idx="0">
          <a:scrgbClr r="0" g="0" b="0"/>
        </a:effectRef>
        <a:fontRef idx="minor">
          <a:schemeClr val="lt1"/>
        </a:fontRef>
      </dsp:style>
      <dsp:txBody>
        <a:bodyPr rot="5400000" lIns="256032" tIns="256032" rIns="256032" bIns="25603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600" smtClean="0">
              <a:latin typeface="Times New Roman" panose="02020603050405020304" pitchFamily="18" charset="0"/>
              <a:cs typeface="Times New Roman" panose="02020603050405020304" pitchFamily="18" charset="0"/>
            </a:rPr>
            <a:t>Nguyên nhân sâu xa</a:t>
          </a:r>
          <a:endParaRPr lang="en-US" sz="3600" dirty="0">
            <a:latin typeface="Times New Roman" panose="02020603050405020304" pitchFamily="18" charset="0"/>
            <a:cs typeface="Times New Roman" panose="02020603050405020304" pitchFamily="18" charset="0"/>
          </a:endParaRPr>
        </a:p>
      </dsp:txBody>
      <dsp:txXfrm rot="16200000">
        <a:off x="515061" y="0"/>
        <a:ext cx="3775968" cy="3775968"/>
      </dsp:txXfrm>
    </dsp:sp>
    <dsp:sp modelId="{62665C2B-BD68-46EA-BAF0-A6DD8F145591}">
      <dsp:nvSpPr>
        <dsp:cNvPr id="4" name="Up Arrow 3"/>
        <dsp:cNvSpPr/>
      </dsp:nvSpPr>
      <dsp:spPr bwMode="white">
        <a:xfrm rot="27000000">
          <a:off x="4668960" y="0"/>
          <a:ext cx="3775968" cy="3775968"/>
        </a:xfrm>
        <a:prstGeom prst="upArrow">
          <a:avLst>
            <a:gd name="adj1" fmla="val 50000"/>
            <a:gd name="adj2" fmla="val 35000"/>
          </a:avLst>
        </a:prstGeom>
      </dsp:spPr>
      <dsp:style>
        <a:lnRef idx="2">
          <a:schemeClr val="lt1"/>
        </a:lnRef>
        <a:fillRef idx="1">
          <a:schemeClr val="accent2"/>
        </a:fillRef>
        <a:effectRef idx="0">
          <a:scrgbClr r="0" g="0" b="0"/>
        </a:effectRef>
        <a:fontRef idx="minor">
          <a:schemeClr val="lt1"/>
        </a:fontRef>
      </dsp:style>
      <dsp:txBody>
        <a:bodyPr rot="-5400000" lIns="256032" tIns="256032" rIns="256032" bIns="25603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600" smtClean="0">
              <a:latin typeface="Times New Roman" panose="02020603050405020304" pitchFamily="18" charset="0"/>
              <a:cs typeface="Times New Roman" panose="02020603050405020304" pitchFamily="18" charset="0"/>
            </a:rPr>
            <a:t>Nguyên nhân trực tiếp</a:t>
          </a:r>
          <a:endParaRPr lang="en-US" sz="3600" dirty="0">
            <a:latin typeface="Times New Roman" panose="02020603050405020304" pitchFamily="18" charset="0"/>
            <a:cs typeface="Times New Roman" panose="02020603050405020304" pitchFamily="18" charset="0"/>
          </a:endParaRPr>
        </a:p>
      </dsp:txBody>
      <dsp:txXfrm rot="27000000">
        <a:off x="4668960" y="0"/>
        <a:ext cx="3775968" cy="377596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F7E1FB94-4CD7-4906-9832-B620A3F8E4E6}" type="datetimeFigureOut">
              <a:rPr kumimoji="0" lang="en-GB" sz="1200" b="0" i="0" u="none" strike="noStrike" kern="1200" cap="none" spc="0" normalizeH="0" baseline="0" noProof="0" smtClean="0">
                <a:ln>
                  <a:noFill/>
                </a:ln>
                <a:solidFill>
                  <a:schemeClr val="tx1"/>
                </a:solidFill>
                <a:effectLst/>
                <a:uLnTx/>
                <a:uFillTx/>
                <a:latin typeface="+mn-lt"/>
                <a:ea typeface="+mn-ea"/>
                <a:cs typeface="+mn-cs"/>
              </a:rPr>
            </a:fld>
            <a:endParaRPr kumimoji="0" lang="en-GB"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993116A7-2066-4C38-97D9-BFD32DC81E95}" type="slidenum">
              <a:rPr kumimoji="0" lang="en-GB" sz="1200" b="0" i="0" u="none" strike="noStrike" kern="1200" cap="none" spc="0" normalizeH="0" baseline="0" noProof="0" smtClean="0">
                <a:ln>
                  <a:noFill/>
                </a:ln>
                <a:solidFill>
                  <a:schemeClr val="tx1"/>
                </a:solidFill>
                <a:effectLst/>
                <a:uLnTx/>
                <a:uFillTx/>
                <a:latin typeface="+mn-lt"/>
                <a:ea typeface="+mn-ea"/>
                <a:cs typeface="+mn-cs"/>
              </a:rPr>
            </a:fld>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Slide Image Placeholder 1"/>
          <p:cNvSpPr>
            <a:spLocks noGrp="1" noRot="1" noChangeAspect="1" noTextEdit="1"/>
          </p:cNvSpPr>
          <p:nvPr>
            <p:ph type="sldImg"/>
          </p:nvPr>
        </p:nvSpPr>
        <p:spPr>
          <a:ln>
            <a:solidFill>
              <a:srgbClr val="000000">
                <a:alpha val="100000"/>
              </a:srgbClr>
            </a:solidFill>
            <a:miter lim="800000"/>
          </a:ln>
        </p:spPr>
      </p:sp>
      <p:sp>
        <p:nvSpPr>
          <p:cNvPr id="12291" name="Notes Placeholder 2"/>
          <p:cNvSpPr>
            <a:spLocks noGrp="1"/>
          </p:cNvSpPr>
          <p:nvPr>
            <p:ph type="body" idx="1"/>
          </p:nvPr>
        </p:nvSpPr>
        <p:spPr>
          <a:noFill/>
          <a:ln>
            <a:noFill/>
          </a:ln>
        </p:spPr>
        <p:txBody>
          <a:bodyPr wrap="square" lIns="91440" tIns="45720" rIns="91440" bIns="45720" anchor="t" anchorCtr="0"/>
          <a:p>
            <a:pPr lvl="0">
              <a:spcBef>
                <a:spcPct val="0"/>
              </a:spcBef>
            </a:pPr>
            <a:endParaRPr dirty="0">
              <a:latin typeface="Arial" panose="020B0604020202020204" pitchFamily="34" charset="0"/>
            </a:endParaRPr>
          </a:p>
        </p:txBody>
      </p:sp>
      <p:sp>
        <p:nvSpPr>
          <p:cNvPr id="122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a:buNone/>
            </a:pPr>
            <a:fld id="{9A0DB2DC-4C9A-4742-B13C-FB6460FD3503}" type="slidenum">
              <a:rPr lang="vi-VN" altLang="x-none" sz="1200" dirty="0">
                <a:latin typeface="Arial" panose="020B0604020202020204" pitchFamily="34" charset="0"/>
              </a:rPr>
            </a:fld>
            <a:endParaRPr lang="vi-VN" altLang="x-none" sz="1200"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noRot="1" noChangeAspect="1" noTextEdit="1"/>
          </p:cNvSpPr>
          <p:nvPr>
            <p:ph type="sldImg"/>
          </p:nvPr>
        </p:nvSpPr>
        <p:spPr>
          <a:ln>
            <a:solidFill>
              <a:srgbClr val="000000">
                <a:alpha val="100000"/>
              </a:srgbClr>
            </a:solidFill>
            <a:miter lim="800000"/>
          </a:ln>
        </p:spPr>
      </p:sp>
      <p:sp>
        <p:nvSpPr>
          <p:cNvPr id="14339" name="Rectangle 3"/>
          <p:cNvSpPr>
            <a:spLocks noGrp="1"/>
          </p:cNvSpPr>
          <p:nvPr>
            <p:ph type="body" idx="1"/>
          </p:nvPr>
        </p:nvSpPr>
        <p:spPr>
          <a:noFill/>
          <a:ln>
            <a:noFill/>
          </a:ln>
        </p:spPr>
        <p:txBody>
          <a:bodyPr wrap="square" lIns="91440" tIns="45720" rIns="91440" bIns="45720" anchor="t" anchorCtr="0"/>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endParaRPr sz="1000" dirty="0"/>
          </a:p>
          <a:p>
            <a:pPr lvl="0">
              <a:lnSpc>
                <a:spcPct val="90000"/>
              </a:lnSpc>
              <a:spcBef>
                <a:spcPct val="0"/>
              </a:spcBef>
            </a:pPr>
            <a:r>
              <a:rPr sz="1000" dirty="0"/>
              <a:t>Doan Hung- Khoa Lich Su DH Quy Nhon</a:t>
            </a:r>
            <a:endParaRPr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a:buNone/>
            </a:pPr>
            <a:fld id="{9A0DB2DC-4C9A-4742-B13C-FB6460FD3503}" type="slidenum">
              <a:rPr lang="en-US" sz="1200" dirty="0">
                <a:latin typeface=".VnTime" panose="020B7200000000000000" pitchFamily="34" charset="0"/>
              </a:rPr>
            </a:fld>
            <a:endParaRPr lang="en-US" sz="1200" dirty="0">
              <a:latin typeface=".VnTime" panose="020B7200000000000000" pitchFamily="34" charset="0"/>
            </a:endParaRPr>
          </a:p>
        </p:txBody>
      </p:sp>
      <p:sp>
        <p:nvSpPr>
          <p:cNvPr id="26627" name="Rectangle 2"/>
          <p:cNvSpPr>
            <a:spLocks noGrp="1" noRot="1" noChangeAspect="1" noTextEdit="1"/>
          </p:cNvSpPr>
          <p:nvPr>
            <p:ph type="sldImg"/>
          </p:nvPr>
        </p:nvSpPr>
        <p:spPr>
          <a:ln>
            <a:solidFill>
              <a:srgbClr val="000000">
                <a:alpha val="100000"/>
              </a:srgbClr>
            </a:solidFill>
            <a:miter lim="800000"/>
          </a:ln>
        </p:spPr>
      </p:sp>
      <p:sp>
        <p:nvSpPr>
          <p:cNvPr id="26628" name="Rectangle 3"/>
          <p:cNvSpPr>
            <a:spLocks noGrp="1"/>
          </p:cNvSpPr>
          <p:nvPr>
            <p:ph type="body" idx="1"/>
          </p:nvPr>
        </p:nvSpPr>
        <p:spPr>
          <a:noFill/>
          <a:ln>
            <a:noFill/>
          </a:ln>
        </p:spPr>
        <p:txBody>
          <a:bodyPr wrap="square" lIns="91440" tIns="45720" rIns="91440" bIns="45720" anchor="t" anchorCtr="0"/>
          <a:p>
            <a:pPr lvl="0">
              <a:spcBef>
                <a:spcPct val="0"/>
              </a:spcBef>
            </a:pPr>
            <a:endParaRPr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8668411-C63C-428E-BE30-FB894EE6A9E9}" type="datetimeFigureOut">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C6D74EF-EB85-45D6-B56D-E65BF689DBE5}"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8668411-C63C-428E-BE30-FB894EE6A9E9}" type="datetimeFigureOut">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C6D74EF-EB85-45D6-B56D-E65BF689DBE5}"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8668411-C63C-428E-BE30-FB894EE6A9E9}" type="datetimeFigureOut">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C6D74EF-EB85-45D6-B56D-E65BF689DBE5}"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8668411-C63C-428E-BE30-FB894EE6A9E9}" type="datetimeFigureOut">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C6D74EF-EB85-45D6-B56D-E65BF689DBE5}"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8668411-C63C-428E-BE30-FB894EE6A9E9}" type="datetimeFigureOut">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C6D74EF-EB85-45D6-B56D-E65BF689DBE5}"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8668411-C63C-428E-BE30-FB894EE6A9E9}" type="datetimeFigureOut">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C6D74EF-EB85-45D6-B56D-E65BF689DBE5}"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8668411-C63C-428E-BE30-FB894EE6A9E9}" type="datetimeFigureOut">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C6D74EF-EB85-45D6-B56D-E65BF689DBE5}"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8668411-C63C-428E-BE30-FB894EE6A9E9}" type="datetimeFigureOut">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C6D74EF-EB85-45D6-B56D-E65BF689DBE5}"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8668411-C63C-428E-BE30-FB894EE6A9E9}" type="datetimeFigureOut">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C6D74EF-EB85-45D6-B56D-E65BF689DBE5}"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8668411-C63C-428E-BE30-FB894EE6A9E9}" type="datetimeFigureOut">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C6D74EF-EB85-45D6-B56D-E65BF689DBE5}"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GB"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C8668411-C63C-428E-BE30-FB894EE6A9E9}" type="datetimeFigureOut">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C6D74EF-EB85-45D6-B56D-E65BF689DBE5}"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dirty="0"/>
              <a:t>Click to edit Master title style</a:t>
            </a:r>
            <a:endParaRPr lang="en-GB" altLang="x-none" dirty="0"/>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lang="en-GB" altLang="x-non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8668411-C63C-428E-BE30-FB894EE6A9E9}" type="datetimeFigureOut">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C6D74EF-EB85-45D6-B56D-E65BF689DBE5}"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hyperlink" Target="https://vietjack.me/lap-bang-so-sanh-diem-giong-va-khac-nhau-cua-cach-mang-tu-san-anh-128290.html" TargetMode="Externa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hyperlink" Target="https://vietjack.me/co-y-kien-cho-rang-cach-mang-tu-san-phap-cuoi-the-ki-xviii-la-mot-cuoc-128291.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Title 1"/>
          <p:cNvSpPr>
            <a:spLocks noGrp="1"/>
          </p:cNvSpPr>
          <p:nvPr>
            <p:ph type="title"/>
          </p:nvPr>
        </p:nvSpPr>
        <p:spPr>
          <a:ln/>
        </p:spPr>
        <p:txBody>
          <a:bodyPr vert="horz" wrap="square" lIns="91440" tIns="45720" rIns="91440" bIns="45720" anchor="ctr" anchorCtr="0"/>
          <a:p>
            <a:pPr>
              <a:buNone/>
            </a:pPr>
            <a:br>
              <a:rPr sz="3600" dirty="0"/>
            </a:br>
            <a:r>
              <a:rPr sz="3600" dirty="0">
                <a:solidFill>
                  <a:srgbClr val="FF0000"/>
                </a:solidFill>
                <a:latin typeface="Times New Roman" panose="02020603050405020304" pitchFamily="18" charset="0"/>
                <a:cs typeface="Times New Roman" panose="02020603050405020304" pitchFamily="18" charset="0"/>
              </a:rPr>
              <a:t>Những hình ảnh n</a:t>
            </a:r>
            <a:r>
              <a:rPr sz="3600" dirty="0">
                <a:solidFill>
                  <a:srgbClr val="FF0000"/>
                </a:solidFill>
                <a:latin typeface="Times New Roman" panose="02020603050405020304" pitchFamily="18" charset="0"/>
                <a:ea typeface="Times New Roman" panose="02020603050405020304" pitchFamily="18" charset="0"/>
              </a:rPr>
              <a:t>à</a:t>
            </a:r>
            <a:r>
              <a:rPr sz="3600" dirty="0">
                <a:solidFill>
                  <a:srgbClr val="FF0000"/>
                </a:solidFill>
                <a:latin typeface="Times New Roman" panose="02020603050405020304" pitchFamily="18" charset="0"/>
                <a:cs typeface="Times New Roman" panose="02020603050405020304" pitchFamily="18" charset="0"/>
              </a:rPr>
              <a:t>y gợi cho em những thông tin gì?</a:t>
            </a:r>
            <a:br>
              <a:rPr sz="3600" dirty="0">
                <a:solidFill>
                  <a:srgbClr val="FF0000"/>
                </a:solidFill>
                <a:latin typeface="Times New Roman" panose="02020603050405020304" pitchFamily="18" charset="0"/>
                <a:cs typeface="Times New Roman" panose="02020603050405020304" pitchFamily="18" charset="0"/>
              </a:rPr>
            </a:br>
            <a:endParaRPr sz="3600" dirty="0">
              <a:solidFill>
                <a:srgbClr val="FF0000"/>
              </a:solidFill>
              <a:latin typeface="Times New Roman" panose="02020603050405020304" pitchFamily="18" charset="0"/>
              <a:ea typeface="Times New Roman" panose="02020603050405020304" pitchFamily="18" charset="0"/>
            </a:endParaRPr>
          </a:p>
        </p:txBody>
      </p:sp>
      <p:pic>
        <p:nvPicPr>
          <p:cNvPr id="3075" name="Content Placeholder 3" descr="tìm hiểu hình tấn công ngục Ba-xti Mọi người ơi giúp mình với mình đang cần  gấp câu hỏi 1162438 - hoidap247.com"/>
          <p:cNvPicPr>
            <a:picLocks noGrp="1"/>
          </p:cNvPicPr>
          <p:nvPr>
            <p:ph idx="1"/>
          </p:nvPr>
        </p:nvPicPr>
        <p:blipFill>
          <a:blip r:embed="rId1"/>
          <a:srcRect/>
          <a:stretch>
            <a:fillRect/>
          </a:stretch>
        </p:blipFill>
        <p:spPr>
          <a:xfrm>
            <a:off x="179388" y="1600200"/>
            <a:ext cx="4176712" cy="4997450"/>
          </a:xfrm>
          <a:ln/>
        </p:spPr>
      </p:pic>
      <p:pic>
        <p:nvPicPr>
          <p:cNvPr id="3076" name="Picture 4" descr="Top 99 hình ảnh cờ quốc kỳ pháp đẹp nhất - Tải miễn phí"/>
          <p:cNvPicPr>
            <a:picLocks noChangeAspect="1"/>
          </p:cNvPicPr>
          <p:nvPr/>
        </p:nvPicPr>
        <p:blipFill>
          <a:blip r:embed="rId2"/>
          <a:stretch>
            <a:fillRect/>
          </a:stretch>
        </p:blipFill>
        <p:spPr>
          <a:xfrm>
            <a:off x="4662488" y="1600200"/>
            <a:ext cx="4230687" cy="499745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
          <p:cNvGrpSpPr/>
          <p:nvPr/>
        </p:nvGrpSpPr>
        <p:grpSpPr>
          <a:xfrm>
            <a:off x="304800" y="908050"/>
            <a:ext cx="2590800" cy="3378200"/>
            <a:chOff x="384" y="1440"/>
            <a:chExt cx="1632" cy="2556"/>
          </a:xfrm>
        </p:grpSpPr>
        <p:pic>
          <p:nvPicPr>
            <p:cNvPr id="13326" name="Picture 3" descr="Montesquieu"/>
            <p:cNvPicPr>
              <a:picLocks noChangeAspect="1"/>
            </p:cNvPicPr>
            <p:nvPr/>
          </p:nvPicPr>
          <p:blipFill>
            <a:blip r:embed="rId1"/>
            <a:stretch>
              <a:fillRect/>
            </a:stretch>
          </p:blipFill>
          <p:spPr>
            <a:xfrm>
              <a:off x="384" y="1440"/>
              <a:ext cx="1624" cy="2322"/>
            </a:xfrm>
            <a:prstGeom prst="rect">
              <a:avLst/>
            </a:prstGeom>
            <a:noFill/>
            <a:ln w="9525" cap="flat" cmpd="sng">
              <a:solidFill>
                <a:schemeClr val="hlink"/>
              </a:solidFill>
              <a:prstDash val="solid"/>
              <a:miter/>
              <a:headEnd type="none" w="med" len="med"/>
              <a:tailEnd type="none" w="med" len="med"/>
            </a:ln>
          </p:spPr>
        </p:pic>
        <p:sp>
          <p:nvSpPr>
            <p:cNvPr id="13327" name="Text Box 4"/>
            <p:cNvSpPr txBox="1"/>
            <p:nvPr/>
          </p:nvSpPr>
          <p:spPr>
            <a:xfrm>
              <a:off x="384" y="3744"/>
              <a:ext cx="1632" cy="252"/>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2000" b="1" dirty="0">
                  <a:solidFill>
                    <a:srgbClr val="990000"/>
                  </a:solidFill>
                  <a:latin typeface="Times New Roman" panose="02020603050405020304" pitchFamily="18" charset="0"/>
                  <a:cs typeface="Times New Roman" panose="02020603050405020304" pitchFamily="18" charset="0"/>
                </a:rPr>
                <a:t>Montesquieu </a:t>
              </a:r>
              <a:endParaRPr sz="2000" b="1" dirty="0">
                <a:solidFill>
                  <a:srgbClr val="990000"/>
                </a:solidFill>
                <a:latin typeface="Times New Roman" panose="02020603050405020304" pitchFamily="18" charset="0"/>
                <a:ea typeface="Times New Roman" panose="02020603050405020304" pitchFamily="18" charset="0"/>
              </a:endParaRPr>
            </a:p>
          </p:txBody>
        </p:sp>
      </p:grpSp>
      <p:grpSp>
        <p:nvGrpSpPr>
          <p:cNvPr id="3" name="Group 5"/>
          <p:cNvGrpSpPr/>
          <p:nvPr/>
        </p:nvGrpSpPr>
        <p:grpSpPr>
          <a:xfrm>
            <a:off x="3124200" y="908050"/>
            <a:ext cx="2741613" cy="3392488"/>
            <a:chOff x="2016" y="1104"/>
            <a:chExt cx="1727" cy="2556"/>
          </a:xfrm>
        </p:grpSpPr>
        <p:pic>
          <p:nvPicPr>
            <p:cNvPr id="13324" name="Picture 6" descr="Vontaire"/>
            <p:cNvPicPr>
              <a:picLocks noChangeAspect="1"/>
            </p:cNvPicPr>
            <p:nvPr/>
          </p:nvPicPr>
          <p:blipFill>
            <a:blip r:embed="rId2"/>
            <a:stretch>
              <a:fillRect/>
            </a:stretch>
          </p:blipFill>
          <p:spPr>
            <a:xfrm>
              <a:off x="2016" y="1104"/>
              <a:ext cx="1727" cy="2304"/>
            </a:xfrm>
            <a:prstGeom prst="rect">
              <a:avLst/>
            </a:prstGeom>
            <a:noFill/>
            <a:ln w="9525" cap="flat" cmpd="sng">
              <a:solidFill>
                <a:schemeClr val="hlink"/>
              </a:solidFill>
              <a:prstDash val="solid"/>
              <a:miter/>
              <a:headEnd type="none" w="med" len="med"/>
              <a:tailEnd type="none" w="med" len="med"/>
            </a:ln>
          </p:spPr>
        </p:pic>
        <p:sp>
          <p:nvSpPr>
            <p:cNvPr id="13325" name="Text Box 7"/>
            <p:cNvSpPr txBox="1"/>
            <p:nvPr/>
          </p:nvSpPr>
          <p:spPr>
            <a:xfrm>
              <a:off x="2064" y="3408"/>
              <a:ext cx="1632" cy="252"/>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2000" b="1" dirty="0">
                  <a:solidFill>
                    <a:srgbClr val="990000"/>
                  </a:solidFill>
                  <a:latin typeface="Times New Roman" panose="02020603050405020304" pitchFamily="18" charset="0"/>
                  <a:cs typeface="Times New Roman" panose="02020603050405020304" pitchFamily="18" charset="0"/>
                </a:rPr>
                <a:t>Vontaire </a:t>
              </a:r>
              <a:endParaRPr sz="2000" b="1" dirty="0">
                <a:solidFill>
                  <a:srgbClr val="990000"/>
                </a:solidFill>
                <a:latin typeface="Times New Roman" panose="02020603050405020304" pitchFamily="18" charset="0"/>
                <a:ea typeface="Times New Roman" panose="02020603050405020304" pitchFamily="18" charset="0"/>
              </a:endParaRPr>
            </a:p>
          </p:txBody>
        </p:sp>
      </p:grpSp>
      <p:grpSp>
        <p:nvGrpSpPr>
          <p:cNvPr id="4" name="Group 8"/>
          <p:cNvGrpSpPr/>
          <p:nvPr/>
        </p:nvGrpSpPr>
        <p:grpSpPr>
          <a:xfrm>
            <a:off x="6096000" y="908050"/>
            <a:ext cx="2828925" cy="3378200"/>
            <a:chOff x="3648" y="912"/>
            <a:chExt cx="1782" cy="2556"/>
          </a:xfrm>
        </p:grpSpPr>
        <p:pic>
          <p:nvPicPr>
            <p:cNvPr id="13322" name="Picture 9" descr="Rousseau"/>
            <p:cNvPicPr>
              <a:picLocks noChangeAspect="1"/>
            </p:cNvPicPr>
            <p:nvPr/>
          </p:nvPicPr>
          <p:blipFill>
            <a:blip r:embed="rId3"/>
            <a:stretch>
              <a:fillRect/>
            </a:stretch>
          </p:blipFill>
          <p:spPr>
            <a:xfrm>
              <a:off x="3648" y="912"/>
              <a:ext cx="1782" cy="2316"/>
            </a:xfrm>
            <a:prstGeom prst="rect">
              <a:avLst/>
            </a:prstGeom>
            <a:noFill/>
            <a:ln w="9525" cap="flat" cmpd="sng">
              <a:solidFill>
                <a:schemeClr val="hlink"/>
              </a:solidFill>
              <a:prstDash val="solid"/>
              <a:miter/>
              <a:headEnd type="none" w="med" len="med"/>
              <a:tailEnd type="none" w="med" len="med"/>
            </a:ln>
          </p:spPr>
        </p:pic>
        <p:sp>
          <p:nvSpPr>
            <p:cNvPr id="13323" name="Text Box 10"/>
            <p:cNvSpPr txBox="1"/>
            <p:nvPr/>
          </p:nvSpPr>
          <p:spPr>
            <a:xfrm>
              <a:off x="3696" y="3216"/>
              <a:ext cx="1632" cy="252"/>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2000" b="1" dirty="0">
                  <a:solidFill>
                    <a:srgbClr val="990000"/>
                  </a:solidFill>
                  <a:latin typeface="Times New Roman" panose="02020603050405020304" pitchFamily="18" charset="0"/>
                  <a:cs typeface="Times New Roman" panose="02020603050405020304" pitchFamily="18" charset="0"/>
                </a:rPr>
                <a:t>Rousseau </a:t>
              </a:r>
              <a:endParaRPr sz="2000" b="1" dirty="0">
                <a:solidFill>
                  <a:srgbClr val="990000"/>
                </a:solidFill>
                <a:latin typeface="Times New Roman" panose="02020603050405020304" pitchFamily="18" charset="0"/>
                <a:ea typeface="Times New Roman" panose="02020603050405020304" pitchFamily="18" charset="0"/>
              </a:endParaRPr>
            </a:p>
          </p:txBody>
        </p:sp>
      </p:grpSp>
      <p:sp>
        <p:nvSpPr>
          <p:cNvPr id="13317" name="Text Box 11"/>
          <p:cNvSpPr txBox="1"/>
          <p:nvPr/>
        </p:nvSpPr>
        <p:spPr>
          <a:xfrm>
            <a:off x="107950" y="6207125"/>
            <a:ext cx="9036050" cy="461963"/>
          </a:xfrm>
          <a:prstGeom prst="rect">
            <a:avLst/>
          </a:prstGeom>
          <a:solidFill>
            <a:schemeClr val="bg1"/>
          </a:solid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2400" b="1" dirty="0">
                <a:solidFill>
                  <a:srgbClr val="000099"/>
                </a:solidFill>
                <a:latin typeface="Times New Roman" panose="02020603050405020304" pitchFamily="18" charset="0"/>
                <a:cs typeface="Times New Roman" panose="02020603050405020304" pitchFamily="18" charset="0"/>
              </a:rPr>
              <a:t>CÁC NHÀ “TRIẾT HỌC ÁNH SÁNG” Ở PHÁP THẾ KỶ XVIII</a:t>
            </a:r>
            <a:endParaRPr sz="2400" b="1" dirty="0">
              <a:solidFill>
                <a:srgbClr val="000099"/>
              </a:solidFill>
              <a:latin typeface="Times New Roman" panose="02020603050405020304" pitchFamily="18" charset="0"/>
              <a:ea typeface="Times New Roman" panose="02020603050405020304" pitchFamily="18" charset="0"/>
            </a:endParaRPr>
          </a:p>
        </p:txBody>
      </p:sp>
      <p:sp>
        <p:nvSpPr>
          <p:cNvPr id="242700" name="Text Box 12"/>
          <p:cNvSpPr txBox="1"/>
          <p:nvPr/>
        </p:nvSpPr>
        <p:spPr>
          <a:xfrm>
            <a:off x="304800" y="4402138"/>
            <a:ext cx="2514600" cy="1631950"/>
          </a:xfrm>
          <a:prstGeom prst="rect">
            <a:avLst/>
          </a:prstGeom>
          <a:solidFill>
            <a:srgbClr val="FF99FF"/>
          </a:solidFill>
          <a:ln w="9525" cap="flat" cmpd="sng">
            <a:solidFill>
              <a:srgbClr val="FF99FF"/>
            </a:solidFill>
            <a:prstDash val="solid"/>
            <a:miter/>
            <a:headEnd type="none" w="med" len="med"/>
            <a:tailEnd type="none" w="med" len="med"/>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2000" b="1" dirty="0">
                <a:latin typeface="Times New Roman" panose="02020603050405020304" pitchFamily="18" charset="0"/>
                <a:cs typeface="Times New Roman" panose="02020603050405020304" pitchFamily="18" charset="0"/>
              </a:rPr>
              <a:t>“Để có tự do chính trị, Chính phủ phải được tổ chức để không một ai có thể đe doạ người khác”</a:t>
            </a:r>
            <a:endParaRPr sz="2000" b="1" dirty="0">
              <a:latin typeface="Times New Roman" panose="02020603050405020304" pitchFamily="18" charset="0"/>
              <a:ea typeface="Times New Roman" panose="02020603050405020304" pitchFamily="18" charset="0"/>
            </a:endParaRPr>
          </a:p>
        </p:txBody>
      </p:sp>
      <p:sp>
        <p:nvSpPr>
          <p:cNvPr id="242701" name="Text Box 13"/>
          <p:cNvSpPr txBox="1"/>
          <p:nvPr/>
        </p:nvSpPr>
        <p:spPr>
          <a:xfrm>
            <a:off x="3187700" y="4419600"/>
            <a:ext cx="2667000" cy="1477963"/>
          </a:xfrm>
          <a:prstGeom prst="rect">
            <a:avLst/>
          </a:prstGeom>
          <a:solidFill>
            <a:srgbClr val="FF99FF"/>
          </a:solid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2000" b="1" dirty="0">
                <a:latin typeface="Times New Roman" panose="02020603050405020304" pitchFamily="18" charset="0"/>
                <a:cs typeface="Times New Roman" panose="02020603050405020304" pitchFamily="18" charset="0"/>
              </a:rPr>
              <a:t>“Hãy đập tan to</a:t>
            </a:r>
            <a:r>
              <a:rPr sz="2000" b="1" dirty="0">
                <a:latin typeface="Times New Roman" panose="02020603050405020304" pitchFamily="18" charset="0"/>
                <a:ea typeface="Times New Roman" panose="02020603050405020304" pitchFamily="18" charset="0"/>
              </a:rPr>
              <a:t>à</a:t>
            </a:r>
            <a:r>
              <a:rPr sz="2000" b="1" dirty="0">
                <a:latin typeface="Times New Roman" panose="02020603050405020304" pitchFamily="18" charset="0"/>
                <a:cs typeface="Times New Roman" panose="02020603050405020304" pitchFamily="18" charset="0"/>
              </a:rPr>
              <a:t> nh</a:t>
            </a:r>
            <a:r>
              <a:rPr sz="2000" b="1" dirty="0">
                <a:latin typeface="Times New Roman" panose="02020603050405020304" pitchFamily="18" charset="0"/>
                <a:ea typeface="Times New Roman" panose="02020603050405020304" pitchFamily="18" charset="0"/>
              </a:rPr>
              <a:t>à</a:t>
            </a:r>
            <a:r>
              <a:rPr sz="2000" b="1" dirty="0">
                <a:latin typeface="Times New Roman" panose="02020603050405020304" pitchFamily="18" charset="0"/>
                <a:cs typeface="Times New Roman" panose="02020603050405020304" pitchFamily="18" charset="0"/>
              </a:rPr>
              <a:t> của sự dối trá!”</a:t>
            </a:r>
            <a:endParaRPr sz="2000" b="1" dirty="0">
              <a:latin typeface="Times New Roman" panose="02020603050405020304" pitchFamily="18" charset="0"/>
              <a:cs typeface="Times New Roman" panose="02020603050405020304" pitchFamily="18" charset="0"/>
            </a:endParaRPr>
          </a:p>
          <a:p>
            <a:pPr marL="0" lvl="0" indent="0" algn="ctr">
              <a:spcBef>
                <a:spcPct val="50000"/>
              </a:spcBef>
              <a:buFontTx/>
              <a:buNone/>
            </a:pPr>
            <a:r>
              <a:rPr sz="2000" b="1" dirty="0">
                <a:latin typeface="Times New Roman" panose="02020603050405020304" pitchFamily="18" charset="0"/>
                <a:cs typeface="Times New Roman" panose="02020603050405020304" pitchFamily="18" charset="0"/>
              </a:rPr>
              <a:t>“Xéo nát bọn phong kiến đê tiện”</a:t>
            </a:r>
            <a:endParaRPr sz="2000" b="1" dirty="0">
              <a:latin typeface="Times New Roman" panose="02020603050405020304" pitchFamily="18" charset="0"/>
              <a:ea typeface="Times New Roman" panose="02020603050405020304" pitchFamily="18" charset="0"/>
            </a:endParaRPr>
          </a:p>
        </p:txBody>
      </p:sp>
      <p:sp>
        <p:nvSpPr>
          <p:cNvPr id="242702" name="Text Box 14"/>
          <p:cNvSpPr txBox="1"/>
          <p:nvPr/>
        </p:nvSpPr>
        <p:spPr>
          <a:xfrm>
            <a:off x="6096000" y="4419600"/>
            <a:ext cx="2819400" cy="1631950"/>
          </a:xfrm>
          <a:prstGeom prst="rect">
            <a:avLst/>
          </a:prstGeom>
          <a:solidFill>
            <a:srgbClr val="FF99FF"/>
          </a:solid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2000" b="1" dirty="0">
                <a:latin typeface="Times New Roman" panose="02020603050405020304" pitchFamily="18" charset="0"/>
                <a:cs typeface="Times New Roman" panose="02020603050405020304" pitchFamily="18" charset="0"/>
              </a:rPr>
              <a:t>“Mọi người sinh ra tự do nhưng ở khắp nơi họ đều mang xiềng xích. Tự do l</a:t>
            </a:r>
            <a:r>
              <a:rPr sz="2000" b="1" dirty="0">
                <a:latin typeface="Times New Roman" panose="02020603050405020304" pitchFamily="18" charset="0"/>
                <a:ea typeface="Times New Roman" panose="02020603050405020304" pitchFamily="18" charset="0"/>
              </a:rPr>
              <a:t>à</a:t>
            </a:r>
            <a:r>
              <a:rPr sz="2000" b="1" dirty="0">
                <a:latin typeface="Times New Roman" panose="02020603050405020304" pitchFamily="18" charset="0"/>
                <a:cs typeface="Times New Roman" panose="02020603050405020304" pitchFamily="18" charset="0"/>
              </a:rPr>
              <a:t> quyền tự nhiên của con người”</a:t>
            </a:r>
            <a:endParaRPr sz="2000" b="1" dirty="0">
              <a:latin typeface="Times New Roman" panose="02020603050405020304" pitchFamily="18" charset="0"/>
              <a:ea typeface="Times New Roman" panose="02020603050405020304" pitchFamily="18" charset="0"/>
            </a:endParaRPr>
          </a:p>
        </p:txBody>
      </p:sp>
      <p:sp>
        <p:nvSpPr>
          <p:cNvPr id="13321" name="Rectangle 4"/>
          <p:cNvSpPr/>
          <p:nvPr/>
        </p:nvSpPr>
        <p:spPr>
          <a:xfrm>
            <a:off x="323850" y="115888"/>
            <a:ext cx="2559050" cy="647700"/>
          </a:xfrm>
          <a:prstGeom prst="rect">
            <a:avLst/>
          </a:prstGeom>
          <a:noFill/>
          <a:ln w="9525">
            <a:noFill/>
          </a:ln>
        </p:spPr>
        <p:txBody>
          <a:bodyPr wrap="none">
            <a:spAutoFit/>
          </a:bodyPr>
          <a:p>
            <a:pPr marL="514350" indent="-514350" eaLnBrk="1" hangingPunct="1">
              <a:buNone/>
            </a:pPr>
            <a:r>
              <a:rPr sz="3600" b="1" u="sng" dirty="0">
                <a:solidFill>
                  <a:srgbClr val="0000FF"/>
                </a:solidFill>
                <a:latin typeface="Times New Roman" panose="02020603050405020304" pitchFamily="18" charset="0"/>
              </a:rPr>
              <a:t>Về tư tưởng</a:t>
            </a:r>
            <a:endParaRPr sz="3600" b="1" dirty="0">
              <a:solidFill>
                <a:srgbClr val="0000FF"/>
              </a:solidFill>
              <a:latin typeface="Times New Roman" panose="02020603050405020304"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2700"/>
                                        </p:tgtEl>
                                        <p:attrNameLst>
                                          <p:attrName>style.visibility</p:attrName>
                                        </p:attrNameLst>
                                      </p:cBhvr>
                                      <p:to>
                                        <p:strVal val="visible"/>
                                      </p:to>
                                    </p:set>
                                    <p:animEffect transition="in" filter="wipe(up)">
                                      <p:cBhvr>
                                        <p:cTn id="11" dur="500"/>
                                        <p:tgtEl>
                                          <p:spTgt spid="24270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42701"/>
                                        </p:tgtEl>
                                        <p:attrNameLst>
                                          <p:attrName>style.visibility</p:attrName>
                                        </p:attrNameLst>
                                      </p:cBhvr>
                                      <p:to>
                                        <p:strVal val="visible"/>
                                      </p:to>
                                    </p:set>
                                    <p:animEffect transition="in" filter="wipe(up)">
                                      <p:cBhvr>
                                        <p:cTn id="20" dur="500"/>
                                        <p:tgtEl>
                                          <p:spTgt spid="24270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42702"/>
                                        </p:tgtEl>
                                        <p:attrNameLst>
                                          <p:attrName>style.visibility</p:attrName>
                                        </p:attrNameLst>
                                      </p:cBhvr>
                                      <p:to>
                                        <p:strVal val="visible"/>
                                      </p:to>
                                    </p:set>
                                    <p:animEffect transition="in" filter="wipe(up)">
                                      <p:cBhvr>
                                        <p:cTn id="29" dur="500"/>
                                        <p:tgtEl>
                                          <p:spTgt spid="242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0" grpId="0" animBg="1"/>
      <p:bldP spid="242701" grpId="0" animBg="1"/>
      <p:bldP spid="2427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60" name="Content Placeholder 7"/>
          <p:cNvSpPr>
            <a:spLocks noGrp="1"/>
          </p:cNvSpPr>
          <p:nvPr>
            <p:ph idx="1"/>
          </p:nvPr>
        </p:nvSpPr>
        <p:spPr>
          <a:xfrm>
            <a:off x="169863" y="1196975"/>
            <a:ext cx="8974138" cy="4525963"/>
          </a:xfr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3200" b="1" i="0" u="sng" strike="noStrike" kern="1200" cap="none" spc="0" normalizeH="0" baseline="0" noProof="0">
              <a:ln>
                <a:noFill/>
              </a:ln>
              <a:solidFill>
                <a:schemeClr val="tx2">
                  <a:lumMod val="60000"/>
                  <a:lumOff val="40000"/>
                </a:schemeClr>
              </a:solidFill>
              <a:effectLst/>
              <a:uLnTx/>
              <a:uFillTx/>
              <a:latin typeface="Times New Roman" panose="02020603050405020304" pitchFamily="18" charset="0"/>
              <a:ea typeface="+mn-ea"/>
              <a:cs typeface="Times New Roman" panose="02020603050405020304" pitchFamily="18" charset="0"/>
            </a:endParaRPr>
          </a:p>
        </p:txBody>
      </p:sp>
      <p:sp>
        <p:nvSpPr>
          <p:cNvPr id="9" name="Cloud Callout 8"/>
          <p:cNvSpPr/>
          <p:nvPr/>
        </p:nvSpPr>
        <p:spPr>
          <a:xfrm>
            <a:off x="1835150" y="2492375"/>
            <a:ext cx="5761038" cy="2378075"/>
          </a:xfrm>
          <a:prstGeom prst="cloudCallout">
            <a:avLst>
              <a:gd name="adj1" fmla="val -43951"/>
              <a:gd name="adj2" fmla="val 76681"/>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400" dirty="0">
                <a:solidFill>
                  <a:srgbClr val="FF0000"/>
                </a:solidFill>
                <a:latin typeface="Times New Roman" panose="02020603050405020304" pitchFamily="18" charset="0"/>
                <a:cs typeface="Times New Roman" panose="02020603050405020304" pitchFamily="18" charset="0"/>
              </a:rPr>
              <a:t>Hãy nêu nguyên nhân sâu xa, nguyên nhân trực tiếp dẫn tới sự bùng nổ cách mạng tư sản Pháp cuối thế kỉ XVIII?</a:t>
            </a:r>
            <a:endParaRPr lang="vi-VN" altLang="x-none" sz="3600" b="1" i="1" dirty="0">
              <a:solidFill>
                <a:srgbClr val="FF0000"/>
              </a:solidFill>
              <a:latin typeface="Times New Roman" panose="02020603050405020304" pitchFamily="18" charset="0"/>
              <a:ea typeface="Times New Roman" panose="02020603050405020304" pitchFamily="18" charset="0"/>
            </a:endParaRPr>
          </a:p>
        </p:txBody>
      </p:sp>
      <p:pic>
        <p:nvPicPr>
          <p:cNvPr id="15364" name="Picture 2"/>
          <p:cNvPicPr>
            <a:picLocks noChangeAspect="1"/>
          </p:cNvPicPr>
          <p:nvPr/>
        </p:nvPicPr>
        <p:blipFill>
          <a:blip r:embed="rId1"/>
          <a:stretch>
            <a:fillRect/>
          </a:stretch>
        </p:blipFill>
        <p:spPr>
          <a:xfrm>
            <a:off x="169863" y="5157788"/>
            <a:ext cx="1603375" cy="1597025"/>
          </a:xfrm>
          <a:prstGeom prst="rect">
            <a:avLst/>
          </a:prstGeom>
          <a:noFill/>
          <a:ln w="9525">
            <a:noFill/>
          </a:ln>
        </p:spPr>
      </p:pic>
      <p:sp>
        <p:nvSpPr>
          <p:cNvPr id="6" name="Rectangle 2"/>
          <p:cNvSpPr>
            <a:spLocks noGrp="1" noChangeArrowheads="1"/>
          </p:cNvSpPr>
          <p:nvPr>
            <p:ph type="title"/>
          </p:nvPr>
        </p:nvSpPr>
        <p:spPr>
          <a:xfrm>
            <a:off x="0" y="0"/>
            <a:ext cx="9144000" cy="1125538"/>
          </a:xfr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000" b="1" i="0" u="none" strike="noStrike" kern="1200" cap="none" spc="0" normalizeH="0" baseline="0" noProof="0" smtClean="0">
                <a:ln>
                  <a:noFill/>
                </a:ln>
                <a:solidFill>
                  <a:schemeClr val="lt1"/>
                </a:solidFill>
                <a:effectLst/>
                <a:uLnTx/>
                <a:uFillTx/>
                <a:latin typeface="Times New Roman" panose="02020603050405020304" pitchFamily="18" charset="0"/>
                <a:ea typeface="+mn-ea"/>
                <a:cs typeface="+mn-cs"/>
              </a:rPr>
              <a:t>1. TÌNH HÌNH NƯỚC PHÁP TRƯỚC  </a:t>
            </a:r>
            <a:br>
              <a:rPr kumimoji="0" lang="en-US" sz="3000" b="1" i="0" u="none" strike="noStrike" kern="1200" cap="none" spc="0" normalizeH="0" baseline="0" noProof="0" smtClean="0">
                <a:ln>
                  <a:noFill/>
                </a:ln>
                <a:solidFill>
                  <a:schemeClr val="lt1"/>
                </a:solidFill>
                <a:effectLst/>
                <a:uLnTx/>
                <a:uFillTx/>
                <a:latin typeface="Times New Roman" panose="02020603050405020304" pitchFamily="18" charset="0"/>
                <a:ea typeface="+mn-ea"/>
                <a:cs typeface="+mn-cs"/>
              </a:rPr>
            </a:br>
            <a:r>
              <a:rPr kumimoji="0" lang="en-US" sz="3000" b="1" i="0" u="none" strike="noStrike" kern="1200" cap="none" spc="0" normalizeH="0" baseline="0" noProof="0" smtClean="0">
                <a:ln>
                  <a:noFill/>
                </a:ln>
                <a:solidFill>
                  <a:schemeClr val="lt1"/>
                </a:solidFill>
                <a:effectLst/>
                <a:uLnTx/>
                <a:uFillTx/>
                <a:latin typeface="Times New Roman" panose="02020603050405020304" pitchFamily="18" charset="0"/>
                <a:ea typeface="+mn-ea"/>
                <a:cs typeface="+mn-cs"/>
              </a:rPr>
              <a:t>CÁCH  MẠNG</a:t>
            </a:r>
            <a:endParaRPr kumimoji="0" lang="en-US" sz="3000" b="1" i="0" u="none" strike="noStrike" kern="1200" cap="none" spc="0" normalizeH="0" baseline="0" noProof="0">
              <a:ln>
                <a:noFill/>
              </a:ln>
              <a:solidFill>
                <a:schemeClr val="lt1"/>
              </a:solidFill>
              <a:effectLst/>
              <a:uLnTx/>
              <a:uFillTx/>
              <a:latin typeface="Times New Roman" panose="02020603050405020304" pitchFamily="18" charset="0"/>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itle 1"/>
          <p:cNvSpPr>
            <a:spLocks noGrp="1"/>
          </p:cNvSpPr>
          <p:nvPr>
            <p:ph type="title"/>
          </p:nvPr>
        </p:nvSpPr>
        <p:spPr>
          <a:ln/>
        </p:spPr>
        <p:txBody>
          <a:bodyPr vert="horz" wrap="square" lIns="91440" tIns="45720" rIns="91440" bIns="45720" anchor="ctr" anchorCtr="0"/>
          <a:p>
            <a:pPr>
              <a:buNone/>
            </a:pPr>
            <a:r>
              <a:rPr sz="3600" b="1" dirty="0">
                <a:solidFill>
                  <a:srgbClr val="FF0000"/>
                </a:solidFill>
                <a:latin typeface="Times New Roman" panose="02020603050405020304" pitchFamily="18" charset="0"/>
              </a:rPr>
              <a:t>1. TÌNH HÌNH NƯỚC PHÁP TRƯỚC  </a:t>
            </a:r>
            <a:br>
              <a:rPr sz="3600" b="1" dirty="0">
                <a:solidFill>
                  <a:srgbClr val="FF0000"/>
                </a:solidFill>
                <a:latin typeface="Times New Roman" panose="02020603050405020304" pitchFamily="18" charset="0"/>
              </a:rPr>
            </a:br>
            <a:r>
              <a:rPr sz="3600" b="1" dirty="0">
                <a:solidFill>
                  <a:srgbClr val="FF0000"/>
                </a:solidFill>
                <a:latin typeface="Times New Roman" panose="02020603050405020304" pitchFamily="18" charset="0"/>
              </a:rPr>
              <a:t>CÁCH  MẠNG</a:t>
            </a:r>
            <a:endParaRPr sz="3600" dirty="0">
              <a:solidFill>
                <a:srgbClr val="FF0000"/>
              </a:solidFill>
            </a:endParaRPr>
          </a:p>
        </p:txBody>
      </p:sp>
      <p:sp>
        <p:nvSpPr>
          <p:cNvPr id="3" name="Content Placeholder 2"/>
          <p:cNvSpPr>
            <a:spLocks noGrp="1"/>
          </p:cNvSpPr>
          <p:nvPr>
            <p:ph idx="1"/>
          </p:nvPr>
        </p:nvSpPr>
        <p:spPr/>
        <p:txBody>
          <a:bodyPr vert="horz" lIns="91440" tIns="45720" rIns="91440" bIns="45720" rtlCol="0"/>
          <a:p>
            <a:pPr marL="0" indent="0">
              <a:lnSpc>
                <a:spcPct val="90000"/>
              </a:lnSpc>
              <a:buNone/>
            </a:pPr>
            <a:r>
              <a:rPr sz="3000" u="sng" dirty="0">
                <a:solidFill>
                  <a:srgbClr val="002060"/>
                </a:solidFill>
                <a:latin typeface="Times New Roman" panose="02020603050405020304" pitchFamily="18" charset="0"/>
                <a:cs typeface="Times New Roman" panose="02020603050405020304" pitchFamily="18" charset="0"/>
              </a:rPr>
              <a:t>- Nguyên nhân sâu xa: </a:t>
            </a:r>
            <a:r>
              <a:rPr sz="3000" dirty="0">
                <a:solidFill>
                  <a:srgbClr val="002060"/>
                </a:solidFill>
                <a:latin typeface="Times New Roman" panose="02020603050405020304" pitchFamily="18" charset="0"/>
                <a:cs typeface="Times New Roman" panose="02020603050405020304" pitchFamily="18" charset="0"/>
              </a:rPr>
              <a:t>do mâu thuẫn giữa sự phát triển kinh tế TBCN với những cản trở, kìm hãm của chế độ phong kiến; mâu thuẫn giữa đẳng cấp thứ 3 đứng đầu l</a:t>
            </a:r>
            <a:r>
              <a:rPr sz="3000" dirty="0">
                <a:solidFill>
                  <a:srgbClr val="002060"/>
                </a:solidFill>
                <a:latin typeface="Times New Roman" panose="02020603050405020304" pitchFamily="18" charset="0"/>
                <a:ea typeface="Times New Roman" panose="02020603050405020304" pitchFamily="18" charset="0"/>
              </a:rPr>
              <a:t>à</a:t>
            </a:r>
            <a:r>
              <a:rPr sz="3000" dirty="0">
                <a:solidFill>
                  <a:srgbClr val="002060"/>
                </a:solidFill>
                <a:latin typeface="Times New Roman" panose="02020603050405020304" pitchFamily="18" charset="0"/>
                <a:cs typeface="Times New Roman" panose="02020603050405020304" pitchFamily="18" charset="0"/>
              </a:rPr>
              <a:t> giai cấp tư sản, được sự ủng hộ của nông dân, bình dân th</a:t>
            </a:r>
            <a:r>
              <a:rPr sz="3000" dirty="0">
                <a:solidFill>
                  <a:srgbClr val="002060"/>
                </a:solidFill>
                <a:latin typeface="Times New Roman" panose="02020603050405020304" pitchFamily="18" charset="0"/>
                <a:ea typeface="Times New Roman" panose="02020603050405020304" pitchFamily="18" charset="0"/>
              </a:rPr>
              <a:t>à</a:t>
            </a:r>
            <a:r>
              <a:rPr sz="3000" dirty="0">
                <a:solidFill>
                  <a:srgbClr val="002060"/>
                </a:solidFill>
                <a:latin typeface="Times New Roman" panose="02020603050405020304" pitchFamily="18" charset="0"/>
                <a:cs typeface="Times New Roman" panose="02020603050405020304" pitchFamily="18" charset="0"/>
              </a:rPr>
              <a:t>nh thị với đẳng cấp Tăng lữ v</a:t>
            </a:r>
            <a:r>
              <a:rPr sz="3000" dirty="0">
                <a:solidFill>
                  <a:srgbClr val="002060"/>
                </a:solidFill>
                <a:latin typeface="Times New Roman" panose="02020603050405020304" pitchFamily="18" charset="0"/>
                <a:ea typeface="Times New Roman" panose="02020603050405020304" pitchFamily="18" charset="0"/>
              </a:rPr>
              <a:t>à</a:t>
            </a:r>
            <a:r>
              <a:rPr sz="3000" dirty="0">
                <a:solidFill>
                  <a:srgbClr val="002060"/>
                </a:solidFill>
                <a:latin typeface="Times New Roman" panose="02020603050405020304" pitchFamily="18" charset="0"/>
                <a:cs typeface="Times New Roman" panose="02020603050405020304" pitchFamily="18" charset="0"/>
              </a:rPr>
              <a:t> Quý tộc.</a:t>
            </a:r>
            <a:endParaRPr sz="3000" dirty="0">
              <a:solidFill>
                <a:srgbClr val="002060"/>
              </a:solidFill>
              <a:latin typeface="Times New Roman" panose="02020603050405020304" pitchFamily="18" charset="0"/>
              <a:cs typeface="Times New Roman" panose="02020603050405020304" pitchFamily="18" charset="0"/>
            </a:endParaRPr>
          </a:p>
          <a:p>
            <a:pPr marL="0" indent="0">
              <a:lnSpc>
                <a:spcPct val="90000"/>
              </a:lnSpc>
              <a:buNone/>
            </a:pPr>
            <a:r>
              <a:rPr sz="3000" dirty="0">
                <a:solidFill>
                  <a:srgbClr val="002060"/>
                </a:solidFill>
                <a:latin typeface="Times New Roman" panose="02020603050405020304" pitchFamily="18" charset="0"/>
                <a:cs typeface="Times New Roman" panose="02020603050405020304" pitchFamily="18" charset="0"/>
              </a:rPr>
              <a:t>- </a:t>
            </a:r>
            <a:r>
              <a:rPr sz="3000" u="sng" dirty="0">
                <a:solidFill>
                  <a:srgbClr val="002060"/>
                </a:solidFill>
                <a:latin typeface="Times New Roman" panose="02020603050405020304" pitchFamily="18" charset="0"/>
                <a:cs typeface="Times New Roman" panose="02020603050405020304" pitchFamily="18" charset="0"/>
              </a:rPr>
              <a:t>Nguyên nhân trực tiếp</a:t>
            </a:r>
            <a:r>
              <a:rPr sz="3000" dirty="0">
                <a:solidFill>
                  <a:srgbClr val="002060"/>
                </a:solidFill>
                <a:latin typeface="Times New Roman" panose="02020603050405020304" pitchFamily="18" charset="0"/>
                <a:cs typeface="Times New Roman" panose="02020603050405020304" pitchFamily="18" charset="0"/>
              </a:rPr>
              <a:t>: do nh</a:t>
            </a:r>
            <a:r>
              <a:rPr sz="3000" dirty="0">
                <a:solidFill>
                  <a:srgbClr val="002060"/>
                </a:solidFill>
                <a:latin typeface="Times New Roman" panose="02020603050405020304" pitchFamily="18" charset="0"/>
                <a:ea typeface="Times New Roman" panose="02020603050405020304" pitchFamily="18" charset="0"/>
              </a:rPr>
              <a:t>à</a:t>
            </a:r>
            <a:r>
              <a:rPr sz="3000" dirty="0">
                <a:solidFill>
                  <a:srgbClr val="002060"/>
                </a:solidFill>
                <a:latin typeface="Times New Roman" panose="02020603050405020304" pitchFamily="18" charset="0"/>
                <a:cs typeface="Times New Roman" panose="02020603050405020304" pitchFamily="18" charset="0"/>
              </a:rPr>
              <a:t> nước vay của tư sản không thể trả được nên nh</a:t>
            </a:r>
            <a:r>
              <a:rPr sz="3000" dirty="0">
                <a:solidFill>
                  <a:srgbClr val="002060"/>
                </a:solidFill>
                <a:latin typeface="Times New Roman" panose="02020603050405020304" pitchFamily="18" charset="0"/>
                <a:ea typeface="Times New Roman" panose="02020603050405020304" pitchFamily="18" charset="0"/>
              </a:rPr>
              <a:t>à</a:t>
            </a:r>
            <a:r>
              <a:rPr sz="3000" dirty="0">
                <a:solidFill>
                  <a:srgbClr val="002060"/>
                </a:solidFill>
                <a:latin typeface="Times New Roman" panose="02020603050405020304" pitchFamily="18" charset="0"/>
                <a:cs typeface="Times New Roman" panose="02020603050405020304" pitchFamily="18" charset="0"/>
              </a:rPr>
              <a:t> vua tăng thuế, đời sống của nhân dân c</a:t>
            </a:r>
            <a:r>
              <a:rPr sz="3000" dirty="0">
                <a:solidFill>
                  <a:srgbClr val="002060"/>
                </a:solidFill>
                <a:latin typeface="Times New Roman" panose="02020603050405020304" pitchFamily="18" charset="0"/>
                <a:ea typeface="Times New Roman" panose="02020603050405020304" pitchFamily="18" charset="0"/>
              </a:rPr>
              <a:t>à</a:t>
            </a:r>
            <a:r>
              <a:rPr sz="3000" dirty="0">
                <a:solidFill>
                  <a:srgbClr val="002060"/>
                </a:solidFill>
                <a:latin typeface="Times New Roman" panose="02020603050405020304" pitchFamily="18" charset="0"/>
                <a:cs typeface="Times New Roman" panose="02020603050405020304" pitchFamily="18" charset="0"/>
              </a:rPr>
              <a:t>ng cơ cực thôi thúc học nổi dậy đấu tranh chống chế độ phong kiến</a:t>
            </a:r>
            <a:endParaRPr sz="3000" dirty="0">
              <a:solidFill>
                <a:srgbClr val="002060"/>
              </a:solidFill>
              <a:latin typeface="Times New Roman" panose="02020603050405020304" pitchFamily="18" charset="0"/>
              <a:cs typeface="Times New Roman" panose="02020603050405020304" pitchFamily="18" charset="0"/>
            </a:endParaRPr>
          </a:p>
          <a:p>
            <a:pPr marL="0" indent="0">
              <a:lnSpc>
                <a:spcPct val="90000"/>
              </a:lnSpc>
            </a:pPr>
            <a:endParaRPr sz="30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Rectangle 2"/>
          <p:cNvSpPr>
            <a:spLocks noGrp="1"/>
          </p:cNvSpPr>
          <p:nvPr>
            <p:ph type="title"/>
          </p:nvPr>
        </p:nvSpPr>
        <p:spPr>
          <a:xfrm>
            <a:off x="0" y="1392238"/>
            <a:ext cx="9067800" cy="2057400"/>
          </a:xfrm>
          <a:ln/>
        </p:spPr>
        <p:txBody>
          <a:bodyPr vert="horz" wrap="square" lIns="91440" tIns="45720" rIns="91440" bIns="45720" anchor="ctr" anchorCtr="0"/>
          <a:p>
            <a:pPr algn="l">
              <a:buNone/>
            </a:pPr>
            <a:br>
              <a:rPr sz="4000" dirty="0">
                <a:ea typeface="MS PGothic" panose="020B0600070205080204" pitchFamily="34" charset="-128"/>
              </a:rPr>
            </a:br>
            <a:endParaRPr sz="4000" dirty="0">
              <a:ea typeface="MS PGothic" panose="020B0600070205080204" pitchFamily="34" charset="-128"/>
            </a:endParaRPr>
          </a:p>
        </p:txBody>
      </p:sp>
      <p:graphicFrame>
        <p:nvGraphicFramePr>
          <p:cNvPr id="5" name="Diagram 4"/>
          <p:cNvGraphicFramePr/>
          <p:nvPr/>
        </p:nvGraphicFramePr>
        <p:xfrm>
          <a:off x="107504" y="836712"/>
          <a:ext cx="8960296" cy="377596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Down Arrow 3"/>
          <p:cNvSpPr/>
          <p:nvPr/>
        </p:nvSpPr>
        <p:spPr>
          <a:xfrm>
            <a:off x="4067175" y="3284538"/>
            <a:ext cx="865188" cy="977900"/>
          </a:xfrm>
          <a:prstGeom prst="downArrow">
            <a:avLst>
              <a:gd name="adj1" fmla="val 50000"/>
              <a:gd name="adj2" fmla="val 49998"/>
            </a:avLst>
          </a:prstGeom>
          <a:solidFill>
            <a:schemeClr val="accent1"/>
          </a:solidFill>
          <a:ln w="19050" cap="flat" cmpd="sng">
            <a:solidFill>
              <a:schemeClr val="tx1"/>
            </a:solidFill>
            <a:prstDash val="solid"/>
            <a:round/>
            <a:headEnd type="none" w="med" len="med"/>
            <a:tailEnd type="none" w="med" len="med"/>
          </a:ln>
          <a:effectLst>
            <a:outerShdw dist="35921" dir="2699999" algn="ctr" rotWithShape="0">
              <a:schemeClr val="bg2"/>
            </a:outerShdw>
          </a:effectLst>
        </p:spPr>
        <p:txBody>
          <a:bodyPr/>
          <a:p>
            <a:pPr eaLnBrk="1" hangingPunct="1">
              <a:buNone/>
            </a:pPr>
            <a:endParaRPr dirty="0">
              <a:latin typeface="Arial" panose="020B0604020202020204" pitchFamily="34" charset="0"/>
            </a:endParaRPr>
          </a:p>
        </p:txBody>
      </p:sp>
      <p:sp>
        <p:nvSpPr>
          <p:cNvPr id="6" name="TextBox 5"/>
          <p:cNvSpPr txBox="1"/>
          <p:nvPr/>
        </p:nvSpPr>
        <p:spPr>
          <a:xfrm>
            <a:off x="2843213" y="5253038"/>
            <a:ext cx="3529012" cy="1200150"/>
          </a:xfrm>
          <a:prstGeom prst="rect">
            <a:avLst/>
          </a:prstGeom>
          <a:solidFill>
            <a:srgbClr val="00B050"/>
          </a:solid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sz="3600" b="1" dirty="0">
                <a:solidFill>
                  <a:srgbClr val="FF0000"/>
                </a:solidFill>
                <a:latin typeface="Times New Roman" panose="02020603050405020304" pitchFamily="18" charset="0"/>
                <a:cs typeface="Times New Roman" panose="02020603050405020304" pitchFamily="18" charset="0"/>
              </a:rPr>
              <a:t>Cách </a:t>
            </a:r>
            <a:r>
              <a:rPr sz="3600" b="1" dirty="0">
                <a:solidFill>
                  <a:srgbClr val="FF0000"/>
                </a:solidFill>
                <a:latin typeface="Times New Roman" panose="02020603050405020304" pitchFamily="18" charset="0"/>
                <a:cs typeface="Times New Roman" panose="02020603050405020304" pitchFamily="18" charset="0"/>
              </a:rPr>
              <a:t>mạng   bùng nổ</a:t>
            </a:r>
            <a:endParaRPr sz="36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202754"/>
                                        </p:tgtEl>
                                      </p:cBhvr>
                                    </p:animEffect>
                                    <p:set>
                                      <p:cBhvr>
                                        <p:cTn id="11" dur="1" fill="hold">
                                          <p:stCondLst>
                                            <p:cond delay="499"/>
                                          </p:stCondLst>
                                        </p:cTn>
                                        <p:tgtEl>
                                          <p:spTgt spid="20275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202754" grpId="1"/>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Content Placeholder 7"/>
          <p:cNvSpPr txBox="1"/>
          <p:nvPr/>
        </p:nvSpPr>
        <p:spPr>
          <a:xfrm>
            <a:off x="460375" y="1700213"/>
            <a:ext cx="8229600" cy="4525962"/>
          </a:xfrm>
          <a:prstGeom prst="rect">
            <a:avLst/>
          </a:prstGeom>
          <a:noFill/>
          <a:ln w="9525">
            <a:no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342900" lvl="0" indent="-342900"/>
            <a:endParaRPr b="1" u="sng" dirty="0">
              <a:solidFill>
                <a:schemeClr val="tx2"/>
              </a:solidFill>
              <a:latin typeface="Times New Roman" panose="02020603050405020304" pitchFamily="18" charset="0"/>
              <a:ea typeface="Times New Roman" panose="02020603050405020304" pitchFamily="18" charset="0"/>
            </a:endParaRPr>
          </a:p>
        </p:txBody>
      </p:sp>
      <p:sp>
        <p:nvSpPr>
          <p:cNvPr id="10" name="Content Placeholder 7"/>
          <p:cNvSpPr txBox="1"/>
          <p:nvPr/>
        </p:nvSpPr>
        <p:spPr>
          <a:xfrm>
            <a:off x="974725" y="3825875"/>
            <a:ext cx="7194550" cy="103188"/>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1" i="0" u="sng" strike="noStrike" kern="1200" cap="none" spc="0" normalizeH="0" baseline="0" noProof="0">
              <a:ln>
                <a:noFill/>
              </a:ln>
              <a:solidFill>
                <a:schemeClr val="tx2"/>
              </a:solidFill>
              <a:effectLst/>
              <a:uLnTx/>
              <a:uFillTx/>
              <a:latin typeface="Times New Roman" panose="02020603050405020304" pitchFamily="18" charset="0"/>
              <a:ea typeface="+mn-ea"/>
              <a:cs typeface="Times New Roman" panose="02020603050405020304" pitchFamily="18" charset="0"/>
            </a:endParaRPr>
          </a:p>
        </p:txBody>
      </p:sp>
      <p:sp>
        <p:nvSpPr>
          <p:cNvPr id="54" name="Text Box 5"/>
          <p:cNvSpPr txBox="1"/>
          <p:nvPr/>
        </p:nvSpPr>
        <p:spPr>
          <a:xfrm>
            <a:off x="498475" y="5805488"/>
            <a:ext cx="8321675" cy="1076325"/>
          </a:xfrm>
          <a:prstGeom prst="rect">
            <a:avLst/>
          </a:prstGeom>
          <a:noFill/>
          <a:ln w="12700">
            <a:noFill/>
          </a:ln>
        </p:spPr>
        <p:txBody>
          <a:bodyPr anchor="t" anchorCtr="1">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eaLnBrk="0" hangingPunct="0">
              <a:spcBef>
                <a:spcPct val="0"/>
              </a:spcBef>
              <a:buFontTx/>
              <a:buNone/>
            </a:pPr>
            <a:r>
              <a:rPr sz="2800" dirty="0">
                <a:latin typeface="Times New Roman" panose="02020603050405020304" pitchFamily="18" charset="0"/>
                <a:cs typeface="Times New Roman" panose="02020603050405020304" pitchFamily="18" charset="0"/>
              </a:rPr>
              <a:t>Xác định trên lược đồ thế giới địa điểm diễn ra cách mạng tư sản Pháp cuối thế kỉ </a:t>
            </a:r>
            <a:r>
              <a:rPr sz="2800" dirty="0">
                <a:latin typeface="Times New Roman" panose="02020603050405020304" pitchFamily="18" charset="0"/>
                <a:cs typeface="Times New Roman" panose="02020603050405020304" pitchFamily="18" charset="0"/>
              </a:rPr>
              <a:t>XVIII?</a:t>
            </a:r>
            <a:r>
              <a:rPr sz="3600" b="1" dirty="0">
                <a:latin typeface="Times New Roman" panose="02020603050405020304" pitchFamily="18" charset="0"/>
                <a:cs typeface="Times New Roman" panose="02020603050405020304" pitchFamily="18" charset="0"/>
              </a:rPr>
              <a:t>  </a:t>
            </a:r>
            <a:endParaRPr sz="3600" b="1" dirty="0">
              <a:latin typeface="Times New Roman" panose="02020603050405020304" pitchFamily="18" charset="0"/>
              <a:ea typeface="Times New Roman" panose="02020603050405020304" pitchFamily="18" charset="0"/>
            </a:endParaRPr>
          </a:p>
        </p:txBody>
      </p:sp>
      <p:pic>
        <p:nvPicPr>
          <p:cNvPr id="18437" name="Picture 5" descr="Hãy xác định trên lược đồ (tr. 7) địa điểm diễn ra Cách mạng tư sản Pháp cuối thế kỉ XVIII"/>
          <p:cNvPicPr>
            <a:picLocks noChangeAspect="1"/>
          </p:cNvPicPr>
          <p:nvPr/>
        </p:nvPicPr>
        <p:blipFill>
          <a:blip r:embed="rId1"/>
          <a:stretch>
            <a:fillRect/>
          </a:stretch>
        </p:blipFill>
        <p:spPr>
          <a:xfrm>
            <a:off x="323850" y="908050"/>
            <a:ext cx="8496300" cy="4856163"/>
          </a:xfrm>
          <a:prstGeom prst="rect">
            <a:avLst/>
          </a:prstGeom>
          <a:noFill/>
          <a:ln w="9525">
            <a:noFill/>
          </a:ln>
        </p:spPr>
      </p:pic>
      <p:sp>
        <p:nvSpPr>
          <p:cNvPr id="18438" name="Rectangle 1"/>
          <p:cNvSpPr/>
          <p:nvPr/>
        </p:nvSpPr>
        <p:spPr>
          <a:xfrm>
            <a:off x="323850" y="44450"/>
            <a:ext cx="8496300" cy="954088"/>
          </a:xfrm>
          <a:prstGeom prst="rect">
            <a:avLst/>
          </a:prstGeom>
          <a:noFill/>
          <a:ln w="9525">
            <a:noFill/>
          </a:ln>
        </p:spPr>
        <p:txBody>
          <a:bodyPr>
            <a:spAutoFit/>
          </a:bodyPr>
          <a:p>
            <a:pPr algn="ctr" eaLnBrk="1" hangingPunct="1">
              <a:buNone/>
            </a:pPr>
            <a:r>
              <a:rPr sz="2800" b="1" dirty="0">
                <a:solidFill>
                  <a:srgbClr val="FF0000"/>
                </a:solidFill>
                <a:latin typeface="Times New Roman" panose="02020603050405020304" pitchFamily="18" charset="0"/>
              </a:rPr>
              <a:t>1. TÌNH HÌNH NƯỚC PHÁP TRƯỚC  </a:t>
            </a:r>
            <a:br>
              <a:rPr sz="2800" b="1" dirty="0">
                <a:solidFill>
                  <a:srgbClr val="FF0000"/>
                </a:solidFill>
                <a:latin typeface="Times New Roman" panose="02020603050405020304" pitchFamily="18" charset="0"/>
              </a:rPr>
            </a:br>
            <a:r>
              <a:rPr sz="2800" b="1" dirty="0">
                <a:solidFill>
                  <a:srgbClr val="FF0000"/>
                </a:solidFill>
                <a:latin typeface="Times New Roman" panose="02020603050405020304" pitchFamily="18" charset="0"/>
              </a:rPr>
              <a:t>CÁCH  MẠNG</a:t>
            </a:r>
            <a:endParaRPr sz="2800" dirty="0">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itle 1"/>
          <p:cNvSpPr>
            <a:spLocks noGrp="1"/>
          </p:cNvSpPr>
          <p:nvPr>
            <p:ph type="title"/>
          </p:nvPr>
        </p:nvSpPr>
        <p:spPr>
          <a:ln/>
        </p:spPr>
        <p:txBody>
          <a:bodyPr vert="horz" wrap="square" lIns="91440" tIns="45720" rIns="91440" bIns="45720" anchor="ctr" anchorCtr="0"/>
          <a:p>
            <a:pPr>
              <a:buNone/>
            </a:pPr>
            <a:endParaRPr dirty="0"/>
          </a:p>
        </p:txBody>
      </p:sp>
      <p:pic>
        <p:nvPicPr>
          <p:cNvPr id="19459" name="Content Placeholder 3"/>
          <p:cNvPicPr>
            <a:picLocks noGrp="1" noChangeAspect="1"/>
          </p:cNvPicPr>
          <p:nvPr>
            <p:ph idx="1"/>
          </p:nvPr>
        </p:nvPicPr>
        <p:blipFill>
          <a:blip r:embed="rId1"/>
          <a:stretch>
            <a:fillRect/>
          </a:stretch>
        </p:blipFill>
        <p:spPr>
          <a:xfrm>
            <a:off x="619125" y="44450"/>
            <a:ext cx="7905750" cy="6229350"/>
          </a:xfrm>
          <a:ln/>
        </p:spPr>
      </p:pic>
      <p:sp>
        <p:nvSpPr>
          <p:cNvPr id="5" name="Rectangle 4"/>
          <p:cNvSpPr/>
          <p:nvPr/>
        </p:nvSpPr>
        <p:spPr>
          <a:xfrm>
            <a:off x="2051050" y="6308725"/>
            <a:ext cx="5267325" cy="523875"/>
          </a:xfrm>
          <a:prstGeom prst="rect">
            <a:avLst/>
          </a:prstGeom>
        </p:spPr>
        <p:txBody>
          <a:bodyPr wrap="none">
            <a:spAutoFit/>
          </a:bodyPr>
          <a:p>
            <a:pPr eaLnBrk="1" hangingPunct="1">
              <a:buNone/>
            </a:pPr>
            <a:r>
              <a:rPr lang="vi-VN" altLang="x-none" sz="2800" b="1" i="1" dirty="0">
                <a:latin typeface="Times New Roman" panose="02020603050405020304" pitchFamily="18" charset="0"/>
              </a:rPr>
              <a:t>Tấn công pháo đài –</a:t>
            </a:r>
            <a:r>
              <a:rPr sz="2800" b="1" i="1" dirty="0">
                <a:latin typeface="Calibri" panose="020F0502020204030204" pitchFamily="34" charset="0"/>
              </a:rPr>
              <a:t> </a:t>
            </a:r>
            <a:r>
              <a:rPr lang="vi-VN" altLang="x-none" sz="2800" b="1" i="1" dirty="0">
                <a:latin typeface="Times New Roman" panose="02020603050405020304" pitchFamily="18" charset="0"/>
              </a:rPr>
              <a:t>nhà tù Ba</a:t>
            </a:r>
            <a:r>
              <a:rPr sz="2800" b="1" i="1" dirty="0">
                <a:latin typeface="Calibri" panose="020F0502020204030204" pitchFamily="34" charset="0"/>
              </a:rPr>
              <a:t>-</a:t>
            </a:r>
            <a:r>
              <a:rPr lang="vi-VN" altLang="x-none" sz="2800" b="1" i="1" dirty="0">
                <a:latin typeface="Times New Roman" panose="02020603050405020304" pitchFamily="18" charset="0"/>
              </a:rPr>
              <a:t>xti</a:t>
            </a:r>
            <a:endParaRPr sz="2800" b="1" dirty="0">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itle 1"/>
          <p:cNvSpPr>
            <a:spLocks noGrp="1"/>
          </p:cNvSpPr>
          <p:nvPr>
            <p:ph type="title"/>
          </p:nvPr>
        </p:nvSpPr>
        <p:spPr>
          <a:ln/>
        </p:spPr>
        <p:txBody>
          <a:bodyPr vert="horz" wrap="square" lIns="91440" tIns="45720" rIns="91440" bIns="45720" anchor="ctr" anchorCtr="0"/>
          <a:p>
            <a:pPr>
              <a:buNone/>
            </a:pPr>
            <a:r>
              <a:rPr dirty="0">
                <a:latin typeface="Times New Roman" panose="02020603050405020304" pitchFamily="18" charset="0"/>
                <a:cs typeface="Times New Roman" panose="02020603050405020304" pitchFamily="18" charset="0"/>
              </a:rPr>
              <a:t>Ý nghĩa Quốc kì của nước Pháp?</a:t>
            </a:r>
            <a:endParaRPr dirty="0">
              <a:latin typeface="Times New Roman" panose="02020603050405020304" pitchFamily="18" charset="0"/>
              <a:ea typeface="Times New Roman" panose="02020603050405020304" pitchFamily="18" charset="0"/>
            </a:endParaRPr>
          </a:p>
        </p:txBody>
      </p:sp>
      <p:pic>
        <p:nvPicPr>
          <p:cNvPr id="20483" name="Content Placeholder 3" descr="Nguồn gốc và ý nghĩa to lớn của lá cờ nước Pháp là gì?"/>
          <p:cNvPicPr>
            <a:picLocks noGrp="1"/>
          </p:cNvPicPr>
          <p:nvPr>
            <p:ph idx="1"/>
          </p:nvPr>
        </p:nvPicPr>
        <p:blipFill>
          <a:blip r:embed="rId1"/>
          <a:srcRect/>
          <a:stretch>
            <a:fillRect/>
          </a:stretch>
        </p:blipFill>
        <p:spPr>
          <a:xfrm>
            <a:off x="944563" y="1600200"/>
            <a:ext cx="7254875" cy="4525963"/>
          </a:xfr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Content Placeholder 2"/>
          <p:cNvSpPr>
            <a:spLocks noGrp="1"/>
          </p:cNvSpPr>
          <p:nvPr>
            <p:ph idx="1"/>
          </p:nvPr>
        </p:nvSpPr>
        <p:spPr>
          <a:ln/>
        </p:spPr>
        <p:txBody>
          <a:bodyPr vert="horz" wrap="square" lIns="91440" tIns="45720" rIns="91440" bIns="45720" anchor="t" anchorCtr="0"/>
          <a:p>
            <a:pPr marL="0" indent="0">
              <a:buNone/>
            </a:pPr>
            <a:endParaRPr dirty="0"/>
          </a:p>
        </p:txBody>
      </p:sp>
      <p:sp>
        <p:nvSpPr>
          <p:cNvPr id="5" name="Title 1"/>
          <p:cNvSpPr>
            <a:spLocks noGrp="1"/>
          </p:cNvSpPr>
          <p:nvPr>
            <p:ph type="title"/>
          </p:nvPr>
        </p:nvSpPr>
        <p:spPr/>
        <p:txBody>
          <a:bodyPr vert="horz" lIns="91440" tIns="45720" rIns="91440" bIns="45720" rtlCol="0" anchor="ctr"/>
          <a:p>
            <a:pPr>
              <a:buNone/>
            </a:pPr>
            <a:br>
              <a:rPr sz="3600" b="1" dirty="0">
                <a:latin typeface="Times New Roman" panose="02020603050405020304" pitchFamily="18" charset="0"/>
                <a:cs typeface="Times New Roman" panose="02020603050405020304" pitchFamily="18" charset="0"/>
              </a:rPr>
            </a:br>
            <a:r>
              <a:rPr sz="3600" b="1" dirty="0">
                <a:solidFill>
                  <a:srgbClr val="FF0000"/>
                </a:solidFill>
                <a:latin typeface="Times New Roman" panose="02020603050405020304" pitchFamily="18" charset="0"/>
                <a:cs typeface="Times New Roman" panose="02020603050405020304" pitchFamily="18" charset="0"/>
              </a:rPr>
              <a:t>2. Kết quả, ý nghĩa, tính chất v</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 đặc điểm chính của cách mạng tư sản Pháp.</a:t>
            </a:r>
            <a:br>
              <a:rPr sz="4000" dirty="0">
                <a:solidFill>
                  <a:srgbClr val="FF0000"/>
                </a:solidFill>
              </a:rPr>
            </a:br>
            <a:endParaRPr sz="4000" dirty="0">
              <a:solidFill>
                <a:srgbClr val="FF0000"/>
              </a:solidFill>
            </a:endParaRPr>
          </a:p>
        </p:txBody>
      </p:sp>
      <p:sp>
        <p:nvSpPr>
          <p:cNvPr id="6" name="AutoShape 17"/>
          <p:cNvSpPr/>
          <p:nvPr/>
        </p:nvSpPr>
        <p:spPr>
          <a:xfrm>
            <a:off x="3379788" y="1557338"/>
            <a:ext cx="4937125" cy="3619500"/>
          </a:xfrm>
          <a:prstGeom prst="cloudCallout">
            <a:avLst>
              <a:gd name="adj1" fmla="val -51870"/>
              <a:gd name="adj2" fmla="val 64778"/>
            </a:avLst>
          </a:prstGeom>
          <a:solidFill>
            <a:srgbClr val="FFCCFF"/>
          </a:solidFill>
          <a:ln w="9525" cap="flat" cmpd="sng">
            <a:solidFill>
              <a:schemeClr val="tx1"/>
            </a:solidFill>
            <a:prstDash val="solid"/>
            <a:headEnd type="none" w="med" len="med"/>
            <a:tailEnd type="none" w="med" len="med"/>
          </a:ln>
        </p:spPr>
        <p:txBody>
          <a:bodyPr/>
          <a:p>
            <a:pPr algn="ctr" eaLnBrk="1" hangingPunct="1">
              <a:buNone/>
            </a:pPr>
            <a:r>
              <a:rPr sz="2800" b="1" dirty="0">
                <a:solidFill>
                  <a:srgbClr val="002060"/>
                </a:solidFill>
                <a:latin typeface="Times New Roman" panose="02020603050405020304" pitchFamily="18" charset="0"/>
                <a:cs typeface="Times New Roman" panose="02020603050405020304" pitchFamily="18" charset="0"/>
              </a:rPr>
              <a:t>Hãy cho biết kết quả, ý nghĩa, tính chất v</a:t>
            </a:r>
            <a:r>
              <a:rPr sz="2800" b="1" dirty="0">
                <a:solidFill>
                  <a:srgbClr val="002060"/>
                </a:solidFill>
                <a:latin typeface="Times New Roman" panose="02020603050405020304" pitchFamily="18" charset="0"/>
                <a:ea typeface="Times New Roman" panose="02020603050405020304" pitchFamily="18" charset="0"/>
              </a:rPr>
              <a:t>à</a:t>
            </a:r>
            <a:r>
              <a:rPr sz="2800" b="1" dirty="0">
                <a:solidFill>
                  <a:srgbClr val="002060"/>
                </a:solidFill>
                <a:latin typeface="Times New Roman" panose="02020603050405020304" pitchFamily="18" charset="0"/>
                <a:cs typeface="Times New Roman" panose="02020603050405020304" pitchFamily="18" charset="0"/>
              </a:rPr>
              <a:t> đặc điểm chính của cách mạng tư sản Pháp</a:t>
            </a:r>
            <a:r>
              <a:rPr sz="2800" b="1" dirty="0">
                <a:solidFill>
                  <a:srgbClr val="0000FF"/>
                </a:solidFill>
                <a:latin typeface="Times New Roman" panose="02020603050405020304" pitchFamily="18" charset="0"/>
              </a:rPr>
              <a:t>?</a:t>
            </a:r>
            <a:endParaRPr sz="2800" b="1" dirty="0">
              <a:solidFill>
                <a:srgbClr val="0000FF"/>
              </a:solidFill>
              <a:latin typeface="Times New Roman" panose="02020603050405020304" pitchFamily="18" charset="0"/>
            </a:endParaRPr>
          </a:p>
        </p:txBody>
      </p:sp>
      <p:pic>
        <p:nvPicPr>
          <p:cNvPr id="21509" name="Picture 2"/>
          <p:cNvPicPr>
            <a:picLocks noChangeAspect="1"/>
          </p:cNvPicPr>
          <p:nvPr/>
        </p:nvPicPr>
        <p:blipFill>
          <a:blip r:embed="rId1"/>
          <a:stretch>
            <a:fillRect/>
          </a:stretch>
        </p:blipFill>
        <p:spPr>
          <a:xfrm>
            <a:off x="665163" y="4495800"/>
            <a:ext cx="1603375" cy="15970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000000"/>
                                          </p:val>
                                        </p:tav>
                                        <p:tav tm="100000">
                                          <p:val>
                                            <p:strVal val="#ppt_w"/>
                                          </p:val>
                                        </p:tav>
                                      </p:tavLst>
                                    </p:anim>
                                    <p:anim calcmode="lin" valueType="num">
                                      <p:cBhvr>
                                        <p:cTn id="8" dur="500" fill="hold"/>
                                        <p:tgtEl>
                                          <p:spTgt spid="6"/>
                                        </p:tgtEl>
                                        <p:attrNameLst>
                                          <p:attrName>ppt_h</p:attrName>
                                        </p:attrNameLst>
                                      </p:cBhvr>
                                      <p:tavLst>
                                        <p:tav tm="0">
                                          <p:val>
                                            <p:fltVal val="0,00000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vert="horz" lIns="91440" tIns="45720" rIns="91440" bIns="45720" rtlCol="0" anchor="ctr"/>
          <a:p>
            <a:pPr>
              <a:buNone/>
            </a:pPr>
            <a:br>
              <a:rPr sz="3600" b="1" dirty="0">
                <a:latin typeface="Times New Roman" panose="02020603050405020304" pitchFamily="18" charset="0"/>
                <a:cs typeface="Times New Roman" panose="02020603050405020304" pitchFamily="18" charset="0"/>
              </a:rPr>
            </a:br>
            <a:r>
              <a:rPr sz="3600" b="1" dirty="0">
                <a:solidFill>
                  <a:srgbClr val="FF0000"/>
                </a:solidFill>
                <a:latin typeface="Times New Roman" panose="02020603050405020304" pitchFamily="18" charset="0"/>
                <a:cs typeface="Times New Roman" panose="02020603050405020304" pitchFamily="18" charset="0"/>
              </a:rPr>
              <a:t>2. Kết quả, ý nghĩa, tính chất v</a:t>
            </a:r>
            <a:r>
              <a:rPr sz="3600" b="1" dirty="0">
                <a:solidFill>
                  <a:srgbClr val="FF0000"/>
                </a:solidFill>
                <a:latin typeface="Times New Roman" panose="02020603050405020304" pitchFamily="18" charset="0"/>
                <a:ea typeface="Times New Roman" panose="02020603050405020304" pitchFamily="18" charset="0"/>
              </a:rPr>
              <a:t>à</a:t>
            </a:r>
            <a:r>
              <a:rPr sz="3600" b="1" dirty="0">
                <a:solidFill>
                  <a:srgbClr val="FF0000"/>
                </a:solidFill>
                <a:latin typeface="Times New Roman" panose="02020603050405020304" pitchFamily="18" charset="0"/>
                <a:cs typeface="Times New Roman" panose="02020603050405020304" pitchFamily="18" charset="0"/>
              </a:rPr>
              <a:t> đặc điểm chính của cách mạng tư sản Pháp.</a:t>
            </a:r>
            <a:br>
              <a:rPr sz="4000" dirty="0">
                <a:solidFill>
                  <a:srgbClr val="FF0000"/>
                </a:solidFill>
              </a:rPr>
            </a:br>
            <a:endParaRPr sz="4000" dirty="0">
              <a:solidFill>
                <a:srgbClr val="FF0000"/>
              </a:solidFill>
            </a:endParaRPr>
          </a:p>
        </p:txBody>
      </p:sp>
      <p:graphicFrame>
        <p:nvGraphicFramePr>
          <p:cNvPr id="22531" name="Content Placeholder 22530"/>
          <p:cNvGraphicFramePr/>
          <p:nvPr>
            <p:ph idx="1"/>
          </p:nvPr>
        </p:nvGraphicFramePr>
        <p:xfrm>
          <a:off x="457200" y="1600200"/>
          <a:ext cx="8229600" cy="5059363"/>
        </p:xfrm>
        <a:graphic>
          <a:graphicData uri="http://schemas.openxmlformats.org/drawingml/2006/table">
            <a:tbl>
              <a:tblPr/>
              <a:tblGrid>
                <a:gridCol w="1666875"/>
                <a:gridCol w="2592388"/>
                <a:gridCol w="2159000"/>
                <a:gridCol w="1811337"/>
              </a:tblGrid>
              <a:tr h="39687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000" b="1" dirty="0">
                          <a:solidFill>
                            <a:srgbClr val="FFFF00"/>
                          </a:solidFill>
                          <a:latin typeface="Times New Roman" panose="02020603050405020304" pitchFamily="18" charset="0"/>
                          <a:cs typeface="Times New Roman" panose="02020603050405020304" pitchFamily="18" charset="0"/>
                        </a:rPr>
                        <a:t>Kết quả</a:t>
                      </a:r>
                      <a:endParaRPr lang="en-US" sz="2000" b="1" dirty="0">
                        <a:solidFill>
                          <a:srgbClr val="FFFF0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000" b="1" dirty="0">
                          <a:solidFill>
                            <a:srgbClr val="FFFF00"/>
                          </a:solidFill>
                          <a:latin typeface="Times New Roman" panose="02020603050405020304" pitchFamily="18" charset="0"/>
                          <a:cs typeface="Times New Roman" panose="02020603050405020304" pitchFamily="18" charset="0"/>
                        </a:rPr>
                        <a:t>Ý nghĩa</a:t>
                      </a:r>
                      <a:endParaRPr lang="en-US" sz="2000" b="1" dirty="0">
                        <a:solidFill>
                          <a:srgbClr val="FFFF0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000" b="1" dirty="0">
                          <a:solidFill>
                            <a:srgbClr val="FFFF00"/>
                          </a:solidFill>
                          <a:latin typeface="Times New Roman" panose="02020603050405020304" pitchFamily="18" charset="0"/>
                          <a:cs typeface="Times New Roman" panose="02020603050405020304" pitchFamily="18" charset="0"/>
                        </a:rPr>
                        <a:t>Tính chất</a:t>
                      </a:r>
                      <a:endParaRPr lang="en-US" sz="2000" b="1" dirty="0">
                        <a:solidFill>
                          <a:srgbClr val="FFFF0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000" b="1" dirty="0">
                          <a:solidFill>
                            <a:srgbClr val="FFFF00"/>
                          </a:solidFill>
                          <a:latin typeface="Times New Roman" panose="02020603050405020304" pitchFamily="18" charset="0"/>
                          <a:cs typeface="Times New Roman" panose="02020603050405020304" pitchFamily="18" charset="0"/>
                        </a:rPr>
                        <a:t>Đặc điểm</a:t>
                      </a:r>
                      <a:endParaRPr lang="en-US" sz="2000" b="1" dirty="0">
                        <a:solidFill>
                          <a:srgbClr val="FFFF00"/>
                        </a:solidFill>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4662488">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sz="2000" dirty="0">
                          <a:latin typeface="Times New Roman" panose="02020603050405020304" pitchFamily="18" charset="0"/>
                          <a:cs typeface="Times New Roman" panose="02020603050405020304" pitchFamily="18" charset="0"/>
                        </a:rPr>
                        <a:t>- Lật đổ chế độ phong kiến, th</a:t>
                      </a:r>
                      <a:r>
                        <a:rPr sz="2000" dirty="0">
                          <a:latin typeface="Times New Roman" panose="02020603050405020304" pitchFamily="18" charset="0"/>
                          <a:ea typeface="Times New Roman" panose="02020603050405020304" pitchFamily="18" charset="0"/>
                        </a:rPr>
                        <a:t>à</a:t>
                      </a:r>
                      <a:r>
                        <a:rPr sz="2000" dirty="0">
                          <a:latin typeface="Times New Roman" panose="02020603050405020304" pitchFamily="18" charset="0"/>
                          <a:cs typeface="Times New Roman" panose="02020603050405020304" pitchFamily="18" charset="0"/>
                        </a:rPr>
                        <a:t>nh lập chế độ cộng hòa, đưa giai cấp tư sản lên nắm quyền, xóa bỏ trở  ngại trên con đường phát triển của CNTB.</a:t>
                      </a:r>
                      <a:endParaRPr sz="2000" dirty="0">
                        <a:latin typeface="Times New Roman" panose="02020603050405020304" pitchFamily="18" charset="0"/>
                        <a:cs typeface="Times New Roman" panose="02020603050405020304" pitchFamily="18" charset="0"/>
                      </a:endParaRPr>
                    </a:p>
                    <a:p>
                      <a:pPr lvl="0" eaLnBrk="1" hangingPunct="1">
                        <a:buNone/>
                      </a:pPr>
                      <a:endParaRPr lang="en-US" sz="2000" dirty="0">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sz="2000" dirty="0">
                          <a:latin typeface="Times New Roman" panose="02020603050405020304" pitchFamily="18" charset="0"/>
                          <a:cs typeface="Times New Roman" panose="02020603050405020304" pitchFamily="18" charset="0"/>
                        </a:rPr>
                        <a:t>- L</a:t>
                      </a:r>
                      <a:r>
                        <a:rPr sz="2000" dirty="0">
                          <a:latin typeface="Times New Roman" panose="02020603050405020304" pitchFamily="18" charset="0"/>
                          <a:ea typeface="Times New Roman" panose="02020603050405020304" pitchFamily="18" charset="0"/>
                        </a:rPr>
                        <a:t>à</a:t>
                      </a:r>
                      <a:r>
                        <a:rPr sz="2000" dirty="0">
                          <a:latin typeface="Times New Roman" panose="02020603050405020304" pitchFamily="18" charset="0"/>
                          <a:cs typeface="Times New Roman" panose="02020603050405020304" pitchFamily="18" charset="0"/>
                        </a:rPr>
                        <a:t> sự kiện lịch sử trọng đại, có ý nghĩa to lớn không chỉ với nước Pháp m</a:t>
                      </a:r>
                      <a:r>
                        <a:rPr sz="2000" dirty="0">
                          <a:latin typeface="Times New Roman" panose="02020603050405020304" pitchFamily="18" charset="0"/>
                          <a:ea typeface="Times New Roman" panose="02020603050405020304" pitchFamily="18" charset="0"/>
                        </a:rPr>
                        <a:t>à</a:t>
                      </a:r>
                      <a:r>
                        <a:rPr sz="2000" dirty="0">
                          <a:latin typeface="Times New Roman" panose="02020603050405020304" pitchFamily="18" charset="0"/>
                          <a:cs typeface="Times New Roman" panose="02020603050405020304" pitchFamily="18" charset="0"/>
                        </a:rPr>
                        <a:t> còn ảnh hưởng sâu sắc đến nhiều nước trên thế giới.</a:t>
                      </a:r>
                      <a:endParaRPr sz="2000" dirty="0">
                        <a:latin typeface="Times New Roman" panose="02020603050405020304" pitchFamily="18" charset="0"/>
                        <a:cs typeface="Times New Roman" panose="02020603050405020304" pitchFamily="18" charset="0"/>
                      </a:endParaRPr>
                    </a:p>
                    <a:p>
                      <a:pPr lvl="0" eaLnBrk="1" hangingPunct="1">
                        <a:buNone/>
                      </a:pPr>
                      <a:r>
                        <a:rPr sz="2000" dirty="0">
                          <a:latin typeface="Times New Roman" panose="02020603050405020304" pitchFamily="18" charset="0"/>
                          <a:cs typeface="Times New Roman" panose="02020603050405020304" pitchFamily="18" charset="0"/>
                        </a:rPr>
                        <a:t>- Để lại nhiều b</a:t>
                      </a:r>
                      <a:r>
                        <a:rPr sz="2000" dirty="0">
                          <a:latin typeface="Times New Roman" panose="02020603050405020304" pitchFamily="18" charset="0"/>
                          <a:ea typeface="Times New Roman" panose="02020603050405020304" pitchFamily="18" charset="0"/>
                        </a:rPr>
                        <a:t>à</a:t>
                      </a:r>
                      <a:r>
                        <a:rPr sz="2000" dirty="0">
                          <a:latin typeface="Times New Roman" panose="02020603050405020304" pitchFamily="18" charset="0"/>
                          <a:cs typeface="Times New Roman" panose="02020603050405020304" pitchFamily="18" charset="0"/>
                        </a:rPr>
                        <a:t>i học kinh nghiệm cho phong tr</a:t>
                      </a:r>
                      <a:r>
                        <a:rPr sz="2000" dirty="0">
                          <a:latin typeface="Times New Roman" panose="02020603050405020304" pitchFamily="18" charset="0"/>
                          <a:ea typeface="Times New Roman" panose="02020603050405020304" pitchFamily="18" charset="0"/>
                        </a:rPr>
                        <a:t>à</a:t>
                      </a:r>
                      <a:r>
                        <a:rPr sz="2000" dirty="0">
                          <a:latin typeface="Times New Roman" panose="02020603050405020304" pitchFamily="18" charset="0"/>
                          <a:cs typeface="Times New Roman" panose="02020603050405020304" pitchFamily="18" charset="0"/>
                        </a:rPr>
                        <a:t>o cách mạng các nước.</a:t>
                      </a:r>
                      <a:endParaRPr sz="2000" dirty="0">
                        <a:latin typeface="Times New Roman" panose="02020603050405020304" pitchFamily="18" charset="0"/>
                        <a:cs typeface="Times New Roman" panose="02020603050405020304" pitchFamily="18" charset="0"/>
                      </a:endParaRPr>
                    </a:p>
                    <a:p>
                      <a:pPr lvl="0" eaLnBrk="1" hangingPunct="1">
                        <a:buNone/>
                      </a:pPr>
                      <a:r>
                        <a:rPr sz="2000" dirty="0">
                          <a:latin typeface="Times New Roman" panose="02020603050405020304" pitchFamily="18" charset="0"/>
                          <a:cs typeface="Times New Roman" panose="02020603050405020304" pitchFamily="18" charset="0"/>
                        </a:rPr>
                        <a:t>- Tư tưởng tự do, bình đẳng, bác ái được truyền bá rộng rãi.</a:t>
                      </a:r>
                      <a:endParaRPr sz="2000" dirty="0">
                        <a:latin typeface="Times New Roman" panose="02020603050405020304" pitchFamily="18" charset="0"/>
                        <a:cs typeface="Times New Roman" panose="02020603050405020304" pitchFamily="18" charset="0"/>
                      </a:endParaRPr>
                    </a:p>
                    <a:p>
                      <a:pPr lvl="0" eaLnBrk="1" hangingPunct="1">
                        <a:buNone/>
                      </a:pPr>
                      <a:endParaRPr lang="en-US" sz="2000" dirty="0">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sz="2000" dirty="0">
                          <a:latin typeface="Times New Roman" panose="02020603050405020304" pitchFamily="18" charset="0"/>
                          <a:cs typeface="Times New Roman" panose="02020603050405020304" pitchFamily="18" charset="0"/>
                        </a:rPr>
                        <a:t>- L</a:t>
                      </a:r>
                      <a:r>
                        <a:rPr sz="2000" dirty="0">
                          <a:latin typeface="Times New Roman" panose="02020603050405020304" pitchFamily="18" charset="0"/>
                          <a:ea typeface="Times New Roman" panose="02020603050405020304" pitchFamily="18" charset="0"/>
                        </a:rPr>
                        <a:t>à</a:t>
                      </a:r>
                      <a:r>
                        <a:rPr sz="2000" dirty="0">
                          <a:latin typeface="Times New Roman" panose="02020603050405020304" pitchFamily="18" charset="0"/>
                          <a:cs typeface="Times New Roman" panose="02020603050405020304" pitchFamily="18" charset="0"/>
                        </a:rPr>
                        <a:t> cuộc cách mạng dân chủ tư sản điển hình, đã thiết lập chế độ cộng hòa cùng các quyền tự do dân chủ, giải quyết vấn đề ruộng đất cho nông dân, xóa bỏ chế độ đẳng cấp v</a:t>
                      </a:r>
                      <a:r>
                        <a:rPr sz="2000" dirty="0">
                          <a:latin typeface="Times New Roman" panose="02020603050405020304" pitchFamily="18" charset="0"/>
                          <a:ea typeface="Times New Roman" panose="02020603050405020304" pitchFamily="18" charset="0"/>
                        </a:rPr>
                        <a:t>à</a:t>
                      </a:r>
                      <a:r>
                        <a:rPr sz="2000" dirty="0">
                          <a:latin typeface="Times New Roman" panose="02020603050405020304" pitchFamily="18" charset="0"/>
                          <a:cs typeface="Times New Roman" panose="02020603050405020304" pitchFamily="18" charset="0"/>
                        </a:rPr>
                        <a:t> quan hệ sản xuất phong kiến.</a:t>
                      </a:r>
                      <a:endParaRPr sz="2000" dirty="0">
                        <a:latin typeface="Times New Roman" panose="02020603050405020304" pitchFamily="18" charset="0"/>
                        <a:cs typeface="Times New Roman" panose="02020603050405020304" pitchFamily="18" charset="0"/>
                      </a:endParaRPr>
                    </a:p>
                    <a:p>
                      <a:pPr lvl="0" eaLnBrk="1" hangingPunct="1">
                        <a:buNone/>
                      </a:pPr>
                      <a:endParaRPr lang="en-US" sz="2000" dirty="0">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sz="2000" dirty="0">
                          <a:latin typeface="Times New Roman" panose="02020603050405020304" pitchFamily="18" charset="0"/>
                          <a:cs typeface="Times New Roman" panose="02020603050405020304" pitchFamily="18" charset="0"/>
                        </a:rPr>
                        <a:t>- Diễn ra dưới hình thức cuộc đấu tranh giai cấp quyết liệt do giai cấp tư sản lãnh đạo, lật đổ chế độ quân chủ chuyên chế v</a:t>
                      </a:r>
                      <a:r>
                        <a:rPr sz="2000" dirty="0">
                          <a:latin typeface="Times New Roman" panose="02020603050405020304" pitchFamily="18" charset="0"/>
                          <a:ea typeface="Times New Roman" panose="02020603050405020304" pitchFamily="18" charset="0"/>
                        </a:rPr>
                        <a:t>à</a:t>
                      </a:r>
                      <a:r>
                        <a:rPr sz="2000" dirty="0">
                          <a:latin typeface="Times New Roman" panose="02020603050405020304" pitchFamily="18" charset="0"/>
                          <a:cs typeface="Times New Roman" panose="02020603050405020304" pitchFamily="18" charset="0"/>
                        </a:rPr>
                        <a:t> bảo vệ Tổ quốc.</a:t>
                      </a:r>
                      <a:endParaRPr lang="en-US" sz="2000" dirty="0">
                        <a:latin typeface="Times New Roman" panose="02020603050405020304" pitchFamily="18" charset="0"/>
                        <a:ea typeface="Times New Roman" panose="02020603050405020304" pitchFamily="18" charset="0"/>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itle 1"/>
          <p:cNvSpPr>
            <a:spLocks noGrp="1"/>
          </p:cNvSpPr>
          <p:nvPr>
            <p:ph type="title"/>
          </p:nvPr>
        </p:nvSpPr>
        <p:spPr>
          <a:ln/>
        </p:spPr>
        <p:txBody>
          <a:bodyPr vert="horz" wrap="square" lIns="91440" tIns="45720" rIns="91440" bIns="45720" anchor="ctr" anchorCtr="0"/>
          <a:p>
            <a:pPr>
              <a:buNone/>
            </a:pPr>
            <a:r>
              <a:rPr sz="3600" dirty="0">
                <a:solidFill>
                  <a:srgbClr val="FF0000"/>
                </a:solidFill>
                <a:latin typeface="Times New Roman" panose="02020603050405020304" pitchFamily="18" charset="0"/>
                <a:cs typeface="Times New Roman" panose="02020603050405020304" pitchFamily="18" charset="0"/>
              </a:rPr>
              <a:t>THẢO LUẬN NHÓM</a:t>
            </a:r>
            <a:endParaRPr sz="3600" dirty="0">
              <a:solidFill>
                <a:srgbClr val="FF0000"/>
              </a:solidFill>
              <a:latin typeface="Times New Roman" panose="02020603050405020304" pitchFamily="18" charset="0"/>
              <a:ea typeface="Times New Roman" panose="02020603050405020304" pitchFamily="18" charset="0"/>
            </a:endParaRPr>
          </a:p>
        </p:txBody>
      </p:sp>
      <p:sp>
        <p:nvSpPr>
          <p:cNvPr id="4" name="AutoShape 17"/>
          <p:cNvSpPr/>
          <p:nvPr/>
        </p:nvSpPr>
        <p:spPr>
          <a:xfrm>
            <a:off x="4171950" y="1557338"/>
            <a:ext cx="4937125" cy="3619500"/>
          </a:xfrm>
          <a:prstGeom prst="cloudCallout">
            <a:avLst>
              <a:gd name="adj1" fmla="val -51870"/>
              <a:gd name="adj2" fmla="val 64778"/>
            </a:avLst>
          </a:prstGeom>
          <a:solidFill>
            <a:srgbClr val="FFCCFF"/>
          </a:solidFill>
          <a:ln w="9525" cap="flat" cmpd="sng">
            <a:solidFill>
              <a:schemeClr val="tx1"/>
            </a:solidFill>
            <a:prstDash val="solid"/>
            <a:headEnd type="none" w="med" len="med"/>
            <a:tailEnd type="none" w="med" len="med"/>
          </a:ln>
        </p:spPr>
        <p:txBody>
          <a:bodyPr/>
          <a:p>
            <a:pPr algn="ctr" eaLnBrk="1" hangingPunct="1">
              <a:buNone/>
            </a:pPr>
            <a:r>
              <a:rPr sz="2800" dirty="0">
                <a:latin typeface="Times New Roman" panose="02020603050405020304" pitchFamily="18" charset="0"/>
                <a:cs typeface="Times New Roman" panose="02020603050405020304" pitchFamily="18" charset="0"/>
              </a:rPr>
              <a:t>Vì sao nói: cách mạng tư sản Pháp cuối thế kỉ XVIII l</a:t>
            </a:r>
            <a:r>
              <a:rPr sz="2800" dirty="0">
                <a:latin typeface="Times New Roman" panose="02020603050405020304" pitchFamily="18" charset="0"/>
                <a:ea typeface="Times New Roman" panose="02020603050405020304" pitchFamily="18" charset="0"/>
              </a:rPr>
              <a:t>à</a:t>
            </a:r>
            <a:r>
              <a:rPr sz="2800" dirty="0">
                <a:latin typeface="Times New Roman" panose="02020603050405020304" pitchFamily="18" charset="0"/>
                <a:cs typeface="Times New Roman" panose="02020603050405020304" pitchFamily="18" charset="0"/>
              </a:rPr>
              <a:t> cuộc cách mạng tư sản triệt để nhất?</a:t>
            </a:r>
            <a:endParaRPr sz="2800" dirty="0">
              <a:latin typeface="Times New Roman" panose="02020603050405020304" pitchFamily="18" charset="0"/>
              <a:cs typeface="Times New Roman" panose="02020603050405020304" pitchFamily="18" charset="0"/>
            </a:endParaRPr>
          </a:p>
          <a:p>
            <a:pPr algn="ctr" eaLnBrk="1" hangingPunct="1">
              <a:buNone/>
            </a:pPr>
            <a:endParaRPr sz="2800" b="1" dirty="0">
              <a:solidFill>
                <a:srgbClr val="0000FF"/>
              </a:solidFill>
              <a:latin typeface="Times New Roman" panose="02020603050405020304" pitchFamily="18" charset="0"/>
            </a:endParaRPr>
          </a:p>
        </p:txBody>
      </p:sp>
      <p:pic>
        <p:nvPicPr>
          <p:cNvPr id="23556" name="Picture 2" descr="Đọc: Học thầy, học bạn (Nguyễn Thanh Tú) - Hoc24"/>
          <p:cNvPicPr>
            <a:picLocks noChangeAspect="1"/>
          </p:cNvPicPr>
          <p:nvPr/>
        </p:nvPicPr>
        <p:blipFill>
          <a:blip r:embed="rId1"/>
          <a:stretch>
            <a:fillRect/>
          </a:stretch>
        </p:blipFill>
        <p:spPr>
          <a:xfrm>
            <a:off x="155575" y="3860800"/>
            <a:ext cx="3695700" cy="28813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252413" y="881063"/>
            <a:ext cx="8640762" cy="1323975"/>
          </a:xfrm>
          <a:prstGeom prst="rect">
            <a:avLst/>
          </a:prstGeom>
          <a:noFill/>
          <a:ln w="9525">
            <a:noFill/>
          </a:ln>
        </p:spPr>
        <p:txBody>
          <a:bodyPr>
            <a:spAutoFit/>
          </a:bodyPr>
          <a:p>
            <a:pPr algn="ctr" eaLnBrk="1" hangingPunct="1">
              <a:buNone/>
            </a:pPr>
            <a:r>
              <a:rPr sz="4000" b="1" dirty="0">
                <a:solidFill>
                  <a:srgbClr val="FF0000"/>
                </a:solidFill>
                <a:latin typeface="Times New Roman" panose="02020603050405020304" pitchFamily="18" charset="0"/>
                <a:cs typeface="Times New Roman" panose="02020603050405020304" pitchFamily="18" charset="0"/>
              </a:rPr>
              <a:t>BÀI 2: CÁCH MẠNG TƯ SẢN PHÁP </a:t>
            </a:r>
            <a:endParaRPr sz="4000" b="1" dirty="0">
              <a:solidFill>
                <a:srgbClr val="FF0000"/>
              </a:solidFill>
              <a:latin typeface="Times New Roman" panose="02020603050405020304" pitchFamily="18" charset="0"/>
              <a:cs typeface="Times New Roman" panose="02020603050405020304" pitchFamily="18" charset="0"/>
            </a:endParaRPr>
          </a:p>
          <a:p>
            <a:pPr algn="ctr" eaLnBrk="1" hangingPunct="1">
              <a:buNone/>
            </a:pPr>
            <a:r>
              <a:rPr sz="4000" b="1" dirty="0">
                <a:solidFill>
                  <a:srgbClr val="FF0000"/>
                </a:solidFill>
                <a:latin typeface="Times New Roman" panose="02020603050405020304" pitchFamily="18" charset="0"/>
                <a:cs typeface="Times New Roman" panose="02020603050405020304" pitchFamily="18" charset="0"/>
              </a:rPr>
              <a:t>CUỐI THẾ KỈ XVIII (2 TIẾT)</a:t>
            </a:r>
            <a:endParaRPr lang="vi-VN" altLang="x-none" sz="4000" b="1" dirty="0">
              <a:solidFill>
                <a:srgbClr val="FF0000"/>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561975" y="2693988"/>
            <a:ext cx="8280400" cy="2678112"/>
          </a:xfrm>
          <a:prstGeom prst="rect">
            <a:avLst/>
          </a:prstGeom>
          <a:noFill/>
          <a:ln w="9525">
            <a:noFill/>
          </a:ln>
        </p:spPr>
        <p:txBody>
          <a:bodyPr>
            <a:spAutoFit/>
          </a:bodyPr>
          <a:p>
            <a:pPr algn="just" eaLnBrk="1" hangingPunct="1">
              <a:lnSpc>
                <a:spcPct val="150000"/>
              </a:lnSpc>
              <a:buNone/>
            </a:pPr>
            <a:r>
              <a:rPr sz="2800" b="1" dirty="0">
                <a:latin typeface="Times New Roman" panose="02020603050405020304" pitchFamily="18" charset="0"/>
                <a:cs typeface="Times New Roman" panose="02020603050405020304" pitchFamily="18" charset="0"/>
              </a:rPr>
              <a:t>1. NƯỚC PHÁP TRƯỚC CÁCH MẠNG</a:t>
            </a:r>
            <a:endParaRPr sz="2800" b="1" dirty="0">
              <a:latin typeface="Times New Roman" panose="02020603050405020304" pitchFamily="18" charset="0"/>
              <a:cs typeface="Times New Roman" panose="02020603050405020304" pitchFamily="18" charset="0"/>
            </a:endParaRPr>
          </a:p>
          <a:p>
            <a:pPr algn="just" eaLnBrk="1" hangingPunct="1">
              <a:lnSpc>
                <a:spcPct val="150000"/>
              </a:lnSpc>
              <a:buNone/>
            </a:pPr>
            <a:r>
              <a:rPr sz="2800" b="1" dirty="0">
                <a:latin typeface="Times New Roman" panose="02020603050405020304" pitchFamily="18" charset="0"/>
                <a:cs typeface="Times New Roman" panose="02020603050405020304" pitchFamily="18" charset="0"/>
              </a:rPr>
              <a:t>2. KẾT QUẢ, Ý NGHĨA, TÍNH CHẤT VÀ ĐẶC ĐIỂM CHÍNH CỦA CÁCH MẠNG TƯ SẢN PHÁP</a:t>
            </a:r>
            <a:endParaRPr sz="2800" b="1" dirty="0">
              <a:latin typeface="Times New Roman" panose="02020603050405020304" pitchFamily="18" charset="0"/>
              <a:cs typeface="Times New Roman" panose="02020603050405020304" pitchFamily="18" charset="0"/>
            </a:endParaRPr>
          </a:p>
          <a:p>
            <a:pPr algn="just" eaLnBrk="1" hangingPunct="1">
              <a:lnSpc>
                <a:spcPct val="150000"/>
              </a:lnSpc>
              <a:buNone/>
            </a:pPr>
            <a:endParaRPr sz="2800" b="1" dirty="0">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Content Placeholder 2"/>
          <p:cNvSpPr>
            <a:spLocks noGrp="1"/>
          </p:cNvSpPr>
          <p:nvPr>
            <p:ph idx="1"/>
          </p:nvPr>
        </p:nvSpPr>
        <p:spPr>
          <a:ln/>
        </p:spPr>
        <p:txBody>
          <a:bodyPr vert="horz" wrap="square" lIns="91440" tIns="45720" rIns="91440" bIns="45720" anchor="t" anchorCtr="0"/>
          <a:p>
            <a:r>
              <a:rPr dirty="0">
                <a:solidFill>
                  <a:srgbClr val="7030A0"/>
                </a:solidFill>
                <a:latin typeface="Times New Roman" panose="02020603050405020304" pitchFamily="18" charset="0"/>
                <a:cs typeface="Times New Roman" panose="02020603050405020304" pitchFamily="18" charset="0"/>
              </a:rPr>
              <a:t>Do những kết quả m</a:t>
            </a:r>
            <a:r>
              <a:rPr dirty="0">
                <a:solidFill>
                  <a:srgbClr val="7030A0"/>
                </a:solidFill>
                <a:latin typeface="Times New Roman" panose="02020603050405020304" pitchFamily="18" charset="0"/>
                <a:ea typeface="Times New Roman" panose="02020603050405020304" pitchFamily="18" charset="0"/>
              </a:rPr>
              <a:t>à</a:t>
            </a:r>
            <a:r>
              <a:rPr dirty="0">
                <a:solidFill>
                  <a:srgbClr val="7030A0"/>
                </a:solidFill>
                <a:latin typeface="Times New Roman" panose="02020603050405020304" pitchFamily="18" charset="0"/>
                <a:cs typeface="Times New Roman" panose="02020603050405020304" pitchFamily="18" charset="0"/>
              </a:rPr>
              <a:t> cách mạng tư sản Pháp đạt được: “lật đổ chế độ phong kiến</a:t>
            </a:r>
            <a:r>
              <a:rPr dirty="0">
                <a:solidFill>
                  <a:srgbClr val="7030A0"/>
                </a:solidFill>
                <a:latin typeface="Times New Roman" panose="02020603050405020304" pitchFamily="18" charset="0"/>
                <a:ea typeface="Times New Roman" panose="02020603050405020304" pitchFamily="18" charset="0"/>
              </a:rPr>
              <a:t>…</a:t>
            </a:r>
            <a:r>
              <a:rPr dirty="0">
                <a:solidFill>
                  <a:srgbClr val="7030A0"/>
                </a:solidFill>
                <a:latin typeface="Times New Roman" panose="02020603050405020304" pitchFamily="18" charset="0"/>
                <a:cs typeface="Times New Roman" panose="02020603050405020304" pitchFamily="18" charset="0"/>
              </a:rPr>
              <a:t>CNTB”, những kết quả đạt được lớn hơn so với cách mạng tư sản Anh v</a:t>
            </a:r>
            <a:r>
              <a:rPr dirty="0">
                <a:solidFill>
                  <a:srgbClr val="7030A0"/>
                </a:solidFill>
                <a:latin typeface="Times New Roman" panose="02020603050405020304" pitchFamily="18" charset="0"/>
                <a:ea typeface="Times New Roman" panose="02020603050405020304" pitchFamily="18" charset="0"/>
              </a:rPr>
              <a:t>à</a:t>
            </a:r>
            <a:r>
              <a:rPr dirty="0">
                <a:solidFill>
                  <a:srgbClr val="7030A0"/>
                </a:solidFill>
                <a:latin typeface="Times New Roman" panose="02020603050405020304" pitchFamily="18" charset="0"/>
                <a:cs typeface="Times New Roman" panose="02020603050405020304" pitchFamily="18" charset="0"/>
              </a:rPr>
              <a:t> chiến tranh gi</a:t>
            </a:r>
            <a:r>
              <a:rPr dirty="0">
                <a:solidFill>
                  <a:srgbClr val="7030A0"/>
                </a:solidFill>
                <a:latin typeface="Times New Roman" panose="02020603050405020304" pitchFamily="18" charset="0"/>
                <a:ea typeface="Times New Roman" panose="02020603050405020304" pitchFamily="18" charset="0"/>
              </a:rPr>
              <a:t>à</a:t>
            </a:r>
            <a:r>
              <a:rPr dirty="0">
                <a:solidFill>
                  <a:srgbClr val="7030A0"/>
                </a:solidFill>
                <a:latin typeface="Times New Roman" panose="02020603050405020304" pitchFamily="18" charset="0"/>
                <a:cs typeface="Times New Roman" panose="02020603050405020304" pitchFamily="18" charset="0"/>
              </a:rPr>
              <a:t>nh độc lập của 13 thuộc địa Anh ở Bắc Mĩ, đặc biệt đã giải quyết vấn đề ruộng đất cho nông dân, góp phần thúc đẩy cuộc đấu tranh cho mục tiêu dân tộc, dân chủ trên thế giới. </a:t>
            </a:r>
            <a:endParaRPr dirty="0">
              <a:solidFill>
                <a:srgbClr val="7030A0"/>
              </a:solidFill>
              <a:latin typeface="Times New Roman" panose="02020603050405020304" pitchFamily="18" charset="0"/>
              <a:cs typeface="Times New Roman" panose="02020603050405020304" pitchFamily="18" charset="0"/>
            </a:endParaRPr>
          </a:p>
          <a:p>
            <a:endParaRPr dirty="0"/>
          </a:p>
        </p:txBody>
      </p:sp>
      <p:sp>
        <p:nvSpPr>
          <p:cNvPr id="24579" name="Rectangle 3"/>
          <p:cNvSpPr/>
          <p:nvPr/>
        </p:nvSpPr>
        <p:spPr>
          <a:xfrm>
            <a:off x="457200" y="333375"/>
            <a:ext cx="8362950" cy="1076325"/>
          </a:xfrm>
          <a:prstGeom prst="rect">
            <a:avLst/>
          </a:prstGeom>
          <a:noFill/>
          <a:ln w="9525">
            <a:noFill/>
          </a:ln>
        </p:spPr>
        <p:txBody>
          <a:bodyPr>
            <a:spAutoFit/>
          </a:bodyPr>
          <a:p>
            <a:pPr algn="ctr" eaLnBrk="1" hangingPunct="1">
              <a:buNone/>
            </a:pPr>
            <a:r>
              <a:rPr sz="3200" dirty="0">
                <a:solidFill>
                  <a:srgbClr val="0070C0"/>
                </a:solidFill>
                <a:latin typeface="Times New Roman" panose="02020603050405020304" pitchFamily="18" charset="0"/>
                <a:cs typeface="Times New Roman" panose="02020603050405020304" pitchFamily="18" charset="0"/>
              </a:rPr>
              <a:t>Cách mạng tư sản Pháp cuối thế kỉ XVIII l</a:t>
            </a:r>
            <a:r>
              <a:rPr sz="3200" dirty="0">
                <a:solidFill>
                  <a:srgbClr val="0070C0"/>
                </a:solidFill>
                <a:latin typeface="Times New Roman" panose="02020603050405020304" pitchFamily="18" charset="0"/>
                <a:ea typeface="Times New Roman" panose="02020603050405020304" pitchFamily="18" charset="0"/>
              </a:rPr>
              <a:t>à</a:t>
            </a:r>
            <a:r>
              <a:rPr sz="3200" dirty="0">
                <a:solidFill>
                  <a:srgbClr val="0070C0"/>
                </a:solidFill>
                <a:latin typeface="Times New Roman" panose="02020603050405020304" pitchFamily="18" charset="0"/>
                <a:cs typeface="Times New Roman" panose="02020603050405020304" pitchFamily="18" charset="0"/>
              </a:rPr>
              <a:t> cuộc cách mạng tư sản triệt để nhất. Vì</a:t>
            </a:r>
            <a:endParaRPr sz="3200"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3"/>
          <p:cNvSpPr txBox="1"/>
          <p:nvPr/>
        </p:nvSpPr>
        <p:spPr>
          <a:xfrm>
            <a:off x="4114800" y="381000"/>
            <a:ext cx="4724400" cy="366713"/>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sz="1800" dirty="0">
                <a:latin typeface="Times New Roman" panose="02020603050405020304" pitchFamily="18" charset="0"/>
                <a:cs typeface="Arial" panose="020B0604020202020204" pitchFamily="34" charset="0"/>
              </a:rPr>
              <a:t> </a:t>
            </a:r>
            <a:endParaRPr sz="1800" dirty="0">
              <a:latin typeface="Times New Roman" panose="02020603050405020304" pitchFamily="18" charset="0"/>
              <a:ea typeface="Arial" panose="020B0604020202020204" pitchFamily="34" charset="0"/>
            </a:endParaRPr>
          </a:p>
        </p:txBody>
      </p:sp>
      <p:sp>
        <p:nvSpPr>
          <p:cNvPr id="25603" name="Text Box 4"/>
          <p:cNvSpPr txBox="1"/>
          <p:nvPr/>
        </p:nvSpPr>
        <p:spPr>
          <a:xfrm>
            <a:off x="3810000" y="0"/>
            <a:ext cx="5334000" cy="427038"/>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endParaRPr sz="2200" dirty="0">
              <a:latin typeface=".VnTime" panose="020B7200000000000000" pitchFamily="34" charset="0"/>
              <a:ea typeface="Arial" panose="020B0604020202020204" pitchFamily="34" charset="0"/>
            </a:endParaRPr>
          </a:p>
        </p:txBody>
      </p:sp>
      <p:sp>
        <p:nvSpPr>
          <p:cNvPr id="25604" name="Text Box 5"/>
          <p:cNvSpPr txBox="1"/>
          <p:nvPr/>
        </p:nvSpPr>
        <p:spPr>
          <a:xfrm>
            <a:off x="1524000" y="255588"/>
            <a:ext cx="6096000" cy="646112"/>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3600" b="1" dirty="0">
                <a:latin typeface="Times New Roman" panose="02020603050405020304" pitchFamily="18" charset="0"/>
                <a:cs typeface="Arial" panose="020B0604020202020204" pitchFamily="34" charset="0"/>
              </a:rPr>
              <a:t>LUYỆN TẬP</a:t>
            </a:r>
            <a:endParaRPr sz="3600" b="1" dirty="0">
              <a:latin typeface="Times New Roman" panose="02020603050405020304" pitchFamily="18" charset="0"/>
              <a:ea typeface="Arial" panose="020B0604020202020204" pitchFamily="34" charset="0"/>
            </a:endParaRPr>
          </a:p>
        </p:txBody>
      </p:sp>
      <p:sp>
        <p:nvSpPr>
          <p:cNvPr id="104465" name="AutoShape 17"/>
          <p:cNvSpPr/>
          <p:nvPr/>
        </p:nvSpPr>
        <p:spPr>
          <a:xfrm>
            <a:off x="1066800" y="1412875"/>
            <a:ext cx="3352800" cy="3159125"/>
          </a:xfrm>
          <a:prstGeom prst="cloudCallout">
            <a:avLst>
              <a:gd name="adj1" fmla="val -51870"/>
              <a:gd name="adj2" fmla="val 64778"/>
            </a:avLst>
          </a:prstGeom>
          <a:solidFill>
            <a:srgbClr val="FFCCFF"/>
          </a:solidFill>
          <a:ln w="9525" cap="flat" cmpd="sng">
            <a:solidFill>
              <a:schemeClr val="tx1"/>
            </a:solidFill>
            <a:prstDash val="solid"/>
            <a:headEnd type="none" w="med" len="med"/>
            <a:tailEnd type="none" w="med" len="med"/>
          </a:ln>
        </p:spPr>
        <p:txBody>
          <a:bodyPr/>
          <a:p>
            <a:pPr algn="ctr" eaLnBrk="1" hangingPunct="1">
              <a:buNone/>
            </a:pPr>
            <a:r>
              <a:rPr sz="2800" b="1" dirty="0">
                <a:solidFill>
                  <a:srgbClr val="0000FF"/>
                </a:solidFill>
                <a:latin typeface="Times New Roman" panose="02020603050405020304" pitchFamily="18" charset="0"/>
              </a:rPr>
              <a:t>Câu 1. Cách mạng tư sản Pháp diễn ra vào thời gian nào?</a:t>
            </a:r>
            <a:endParaRPr sz="2800" b="1" dirty="0">
              <a:solidFill>
                <a:srgbClr val="0000FF"/>
              </a:solidFill>
              <a:latin typeface="Times New Roman" panose="02020603050405020304" pitchFamily="18" charset="0"/>
            </a:endParaRPr>
          </a:p>
        </p:txBody>
      </p:sp>
      <p:sp>
        <p:nvSpPr>
          <p:cNvPr id="104466" name="Rectangle 18"/>
          <p:cNvSpPr/>
          <p:nvPr/>
        </p:nvSpPr>
        <p:spPr>
          <a:xfrm>
            <a:off x="4572000" y="1219200"/>
            <a:ext cx="4343400" cy="762000"/>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buNone/>
            </a:pPr>
            <a:r>
              <a:rPr sz="3200" b="1" dirty="0">
                <a:latin typeface="Times New Roman" panose="02020603050405020304" pitchFamily="18" charset="0"/>
              </a:rPr>
              <a:t>A. </a:t>
            </a:r>
            <a:r>
              <a:rPr sz="3200" dirty="0">
                <a:latin typeface="Times New Roman" panose="02020603050405020304" pitchFamily="18" charset="0"/>
                <a:cs typeface="Times New Roman" panose="02020603050405020304" pitchFamily="18" charset="0"/>
              </a:rPr>
              <a:t>thế kỉ XVII </a:t>
            </a:r>
            <a:endParaRPr sz="3200" b="1" dirty="0">
              <a:latin typeface="Times New Roman" panose="02020603050405020304" pitchFamily="18" charset="0"/>
              <a:ea typeface="Times New Roman" panose="02020603050405020304" pitchFamily="18" charset="0"/>
            </a:endParaRPr>
          </a:p>
        </p:txBody>
      </p:sp>
      <p:sp>
        <p:nvSpPr>
          <p:cNvPr id="104467" name="Rectangle 19"/>
          <p:cNvSpPr/>
          <p:nvPr/>
        </p:nvSpPr>
        <p:spPr>
          <a:xfrm>
            <a:off x="4619625" y="3962400"/>
            <a:ext cx="4295775" cy="609600"/>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spcBef>
                <a:spcPct val="50000"/>
              </a:spcBef>
              <a:buNone/>
            </a:pPr>
            <a:r>
              <a:rPr sz="2400" b="1" dirty="0">
                <a:latin typeface="Times New Roman" panose="02020603050405020304" pitchFamily="18" charset="0"/>
              </a:rPr>
              <a:t>C. nông nghiệp lạc hậu.</a:t>
            </a:r>
            <a:endParaRPr sz="2400" b="1" dirty="0">
              <a:latin typeface="Times New Roman" panose="02020603050405020304" pitchFamily="18" charset="0"/>
            </a:endParaRPr>
          </a:p>
        </p:txBody>
      </p:sp>
      <p:sp>
        <p:nvSpPr>
          <p:cNvPr id="104468" name="Rectangle 20"/>
          <p:cNvSpPr/>
          <p:nvPr/>
        </p:nvSpPr>
        <p:spPr>
          <a:xfrm>
            <a:off x="4610100" y="2628900"/>
            <a:ext cx="4305300" cy="762000"/>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buNone/>
            </a:pPr>
            <a:r>
              <a:rPr sz="3200" dirty="0">
                <a:latin typeface="Times New Roman" panose="02020603050405020304" pitchFamily="18" charset="0"/>
                <a:cs typeface="Times New Roman" panose="02020603050405020304" pitchFamily="18" charset="0"/>
              </a:rPr>
              <a:t>B. đầu thế kỉ XVIII</a:t>
            </a:r>
            <a:endParaRPr sz="3200" dirty="0">
              <a:latin typeface="Times New Roman" panose="02020603050405020304" pitchFamily="18" charset="0"/>
              <a:ea typeface="Times New Roman" panose="02020603050405020304" pitchFamily="18" charset="0"/>
            </a:endParaRPr>
          </a:p>
        </p:txBody>
      </p:sp>
      <p:sp>
        <p:nvSpPr>
          <p:cNvPr id="104469" name="Rectangle 21"/>
          <p:cNvSpPr/>
          <p:nvPr/>
        </p:nvSpPr>
        <p:spPr>
          <a:xfrm>
            <a:off x="4648200" y="5229225"/>
            <a:ext cx="4267200" cy="609600"/>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buNone/>
            </a:pPr>
            <a:r>
              <a:rPr sz="3200" dirty="0">
                <a:latin typeface="Times New Roman" panose="02020603050405020304" pitchFamily="18" charset="0"/>
                <a:cs typeface="Times New Roman" panose="02020603050405020304" pitchFamily="18" charset="0"/>
              </a:rPr>
              <a:t>D. thế kỉ XIX</a:t>
            </a:r>
            <a:endParaRPr sz="3200" dirty="0">
              <a:latin typeface="Times New Roman" panose="02020603050405020304" pitchFamily="18" charset="0"/>
              <a:ea typeface="Times New Roman" panose="02020603050405020304" pitchFamily="18" charset="0"/>
            </a:endParaRPr>
          </a:p>
        </p:txBody>
      </p:sp>
      <p:sp>
        <p:nvSpPr>
          <p:cNvPr id="25610" name="TextBox 1"/>
          <p:cNvSpPr txBox="1"/>
          <p:nvPr/>
        </p:nvSpPr>
        <p:spPr>
          <a:xfrm>
            <a:off x="395288" y="692150"/>
            <a:ext cx="3400425" cy="585788"/>
          </a:xfrm>
          <a:prstGeom prst="rect">
            <a:avLst/>
          </a:prstGeom>
          <a:noFill/>
          <a:ln w="9525">
            <a:noFill/>
          </a:ln>
        </p:spPr>
        <p:txBody>
          <a:bodyPr wrap="non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dirty="0">
                <a:solidFill>
                  <a:srgbClr val="FF0000"/>
                </a:solidFill>
                <a:latin typeface="Times New Roman" panose="02020603050405020304" pitchFamily="18" charset="0"/>
                <a:cs typeface="Times New Roman" panose="02020603050405020304" pitchFamily="18" charset="0"/>
              </a:rPr>
              <a:t>Chọn đáp án đúng: </a:t>
            </a:r>
            <a:endParaRPr lang="vi-VN" altLang="x-none" dirty="0">
              <a:solidFill>
                <a:srgbClr val="FF0000"/>
              </a:solidFill>
              <a:latin typeface="Times New Roman" panose="02020603050405020304" pitchFamily="18" charset="0"/>
              <a:ea typeface="Times New Roman" panose="02020603050405020304" pitchFamily="18" charset="0"/>
            </a:endParaRPr>
          </a:p>
        </p:txBody>
      </p:sp>
      <p:sp>
        <p:nvSpPr>
          <p:cNvPr id="13" name="Rectangle 19"/>
          <p:cNvSpPr>
            <a:spLocks noChangeArrowheads="1"/>
          </p:cNvSpPr>
          <p:nvPr/>
        </p:nvSpPr>
        <p:spPr bwMode="auto">
          <a:xfrm>
            <a:off x="4633913" y="3970338"/>
            <a:ext cx="4295775" cy="609600"/>
          </a:xfrm>
          <a:prstGeom prst="rect">
            <a:avLst/>
          </a:prstGeom>
        </p:spPr>
        <p:style>
          <a:lnRef idx="1">
            <a:schemeClr val="accent2"/>
          </a:lnRef>
          <a:fillRef idx="3">
            <a:schemeClr val="accent2"/>
          </a:fillRef>
          <a:effectRef idx="2">
            <a:schemeClr val="accent2"/>
          </a:effectRef>
          <a:fontRef idx="minor">
            <a:schemeClr val="lt1"/>
          </a:fontRef>
        </p:style>
        <p:txBody>
          <a:bodyPr wrap="none"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spcBef>
                <a:spcPct val="50000"/>
              </a:spcBef>
              <a:buNone/>
            </a:pPr>
            <a:r>
              <a:rPr sz="3200" dirty="0">
                <a:solidFill>
                  <a:srgbClr val="FFFFFF"/>
                </a:solidFill>
                <a:latin typeface="Times New Roman" panose="02020603050405020304" pitchFamily="18" charset="0"/>
                <a:cs typeface="Times New Roman" panose="02020603050405020304" pitchFamily="18" charset="0"/>
              </a:rPr>
              <a:t>C. cuối thế kỉ XVIII </a:t>
            </a:r>
            <a:endParaRPr sz="3200" b="1" dirty="0">
              <a:solidFill>
                <a:srgbClr val="FFFFFF"/>
              </a:solidFill>
              <a:latin typeface="Times New Roman" panose="02020603050405020304" pitchFamily="18" charset="0"/>
              <a:ea typeface="Times New Roman" panose="02020603050405020304" pitchFamily="18" charset="0"/>
            </a:endParaRPr>
          </a:p>
        </p:txBody>
      </p:sp>
      <p:pic>
        <p:nvPicPr>
          <p:cNvPr id="25612" name="Picture 2"/>
          <p:cNvPicPr>
            <a:picLocks noGrp="1" noChangeAspect="1"/>
          </p:cNvPicPr>
          <p:nvPr>
            <p:ph idx="1"/>
          </p:nvPr>
        </p:nvPicPr>
        <p:blipFill>
          <a:blip r:embed="rId1"/>
          <a:srcRect/>
          <a:stretch>
            <a:fillRect/>
          </a:stretch>
        </p:blipFill>
        <p:spPr>
          <a:xfrm>
            <a:off x="107950" y="5143500"/>
            <a:ext cx="1603375" cy="1598613"/>
          </a:xfrm>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4465"/>
                                        </p:tgtEl>
                                        <p:attrNameLst>
                                          <p:attrName>style.visibility</p:attrName>
                                        </p:attrNameLst>
                                      </p:cBhvr>
                                      <p:to>
                                        <p:strVal val="visible"/>
                                      </p:to>
                                    </p:set>
                                    <p:anim calcmode="lin" valueType="num">
                                      <p:cBhvr>
                                        <p:cTn id="7" dur="500" fill="hold"/>
                                        <p:tgtEl>
                                          <p:spTgt spid="104465"/>
                                        </p:tgtEl>
                                        <p:attrNameLst>
                                          <p:attrName>ppt_w</p:attrName>
                                        </p:attrNameLst>
                                      </p:cBhvr>
                                      <p:tavLst>
                                        <p:tav tm="0">
                                          <p:val>
                                            <p:fltVal val="0,000000"/>
                                          </p:val>
                                        </p:tav>
                                        <p:tav tm="100000">
                                          <p:val>
                                            <p:strVal val="#ppt_w"/>
                                          </p:val>
                                        </p:tav>
                                      </p:tavLst>
                                    </p:anim>
                                    <p:anim calcmode="lin" valueType="num">
                                      <p:cBhvr>
                                        <p:cTn id="8" dur="500" fill="hold"/>
                                        <p:tgtEl>
                                          <p:spTgt spid="104465"/>
                                        </p:tgtEl>
                                        <p:attrNameLst>
                                          <p:attrName>ppt_h</p:attrName>
                                        </p:attrNameLst>
                                      </p:cBhvr>
                                      <p:tavLst>
                                        <p:tav tm="0">
                                          <p:val>
                                            <p:fltVal val="0,000000"/>
                                          </p:val>
                                        </p:tav>
                                        <p:tav tm="100000">
                                          <p:val>
                                            <p:strVal val="#ppt_h"/>
                                          </p:val>
                                        </p:tav>
                                      </p:tavLst>
                                    </p:anim>
                                    <p:animEffect transition="in" filter="fade">
                                      <p:cBhvr>
                                        <p:cTn id="9" dur="500"/>
                                        <p:tgtEl>
                                          <p:spTgt spid="10446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466"/>
                                        </p:tgtEl>
                                        <p:attrNameLst>
                                          <p:attrName>style.visibility</p:attrName>
                                        </p:attrNameLst>
                                      </p:cBhvr>
                                      <p:to>
                                        <p:strVal val="visible"/>
                                      </p:to>
                                    </p:set>
                                    <p:animEffect transition="in" filter="fade">
                                      <p:cBhvr>
                                        <p:cTn id="14" dur="1000"/>
                                        <p:tgtEl>
                                          <p:spTgt spid="104466"/>
                                        </p:tgtEl>
                                      </p:cBhvr>
                                    </p:animEffect>
                                    <p:anim calcmode="lin" valueType="num">
                                      <p:cBhvr>
                                        <p:cTn id="15" dur="1000" fill="hold"/>
                                        <p:tgtEl>
                                          <p:spTgt spid="104466"/>
                                        </p:tgtEl>
                                        <p:attrNameLst>
                                          <p:attrName>ppt_x</p:attrName>
                                        </p:attrNameLst>
                                      </p:cBhvr>
                                      <p:tavLst>
                                        <p:tav tm="0">
                                          <p:val>
                                            <p:strVal val="#ppt_x"/>
                                          </p:val>
                                        </p:tav>
                                        <p:tav tm="100000">
                                          <p:val>
                                            <p:strVal val="#ppt_x"/>
                                          </p:val>
                                        </p:tav>
                                      </p:tavLst>
                                    </p:anim>
                                    <p:anim calcmode="lin" valueType="num">
                                      <p:cBhvr>
                                        <p:cTn id="16" dur="1000" fill="hold"/>
                                        <p:tgtEl>
                                          <p:spTgt spid="1044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4468"/>
                                        </p:tgtEl>
                                        <p:attrNameLst>
                                          <p:attrName>style.visibility</p:attrName>
                                        </p:attrNameLst>
                                      </p:cBhvr>
                                      <p:to>
                                        <p:strVal val="visible"/>
                                      </p:to>
                                    </p:set>
                                    <p:animEffect transition="in" filter="fade">
                                      <p:cBhvr>
                                        <p:cTn id="21" dur="1000"/>
                                        <p:tgtEl>
                                          <p:spTgt spid="104468"/>
                                        </p:tgtEl>
                                      </p:cBhvr>
                                    </p:animEffect>
                                    <p:anim calcmode="lin" valueType="num">
                                      <p:cBhvr>
                                        <p:cTn id="22" dur="1000" fill="hold"/>
                                        <p:tgtEl>
                                          <p:spTgt spid="104468"/>
                                        </p:tgtEl>
                                        <p:attrNameLst>
                                          <p:attrName>ppt_x</p:attrName>
                                        </p:attrNameLst>
                                      </p:cBhvr>
                                      <p:tavLst>
                                        <p:tav tm="0">
                                          <p:val>
                                            <p:strVal val="#ppt_x"/>
                                          </p:val>
                                        </p:tav>
                                        <p:tav tm="100000">
                                          <p:val>
                                            <p:strVal val="#ppt_x"/>
                                          </p:val>
                                        </p:tav>
                                      </p:tavLst>
                                    </p:anim>
                                    <p:anim calcmode="lin" valueType="num">
                                      <p:cBhvr>
                                        <p:cTn id="23" dur="1000" fill="hold"/>
                                        <p:tgtEl>
                                          <p:spTgt spid="10446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4467"/>
                                        </p:tgtEl>
                                        <p:attrNameLst>
                                          <p:attrName>style.visibility</p:attrName>
                                        </p:attrNameLst>
                                      </p:cBhvr>
                                      <p:to>
                                        <p:strVal val="visible"/>
                                      </p:to>
                                    </p:set>
                                    <p:animEffect transition="in" filter="wipe(down)">
                                      <p:cBhvr>
                                        <p:cTn id="28" dur="500"/>
                                        <p:tgtEl>
                                          <p:spTgt spid="10446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4469"/>
                                        </p:tgtEl>
                                        <p:attrNameLst>
                                          <p:attrName>style.visibility</p:attrName>
                                        </p:attrNameLst>
                                      </p:cBhvr>
                                      <p:to>
                                        <p:strVal val="visible"/>
                                      </p:to>
                                    </p:set>
                                    <p:animEffect transition="in" filter="wipe(down)">
                                      <p:cBhvr>
                                        <p:cTn id="33" dur="500"/>
                                        <p:tgtEl>
                                          <p:spTgt spid="10446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5" grpId="0" animBg="1"/>
      <p:bldP spid="104466" grpId="0" animBg="1"/>
      <p:bldP spid="104467" grpId="0" animBg="1"/>
      <p:bldP spid="104468" grpId="0" animBg="1"/>
      <p:bldP spid="104469"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AutoShape 17"/>
          <p:cNvSpPr/>
          <p:nvPr/>
        </p:nvSpPr>
        <p:spPr>
          <a:xfrm>
            <a:off x="1957388" y="1268413"/>
            <a:ext cx="5638800" cy="2447925"/>
          </a:xfrm>
          <a:prstGeom prst="cloudCallout">
            <a:avLst>
              <a:gd name="adj1" fmla="val 139"/>
              <a:gd name="adj2" fmla="val 76847"/>
            </a:avLst>
          </a:prstGeom>
          <a:solidFill>
            <a:srgbClr val="FFCCFF"/>
          </a:solidFill>
          <a:ln w="9525" cap="flat" cmpd="sng">
            <a:solidFill>
              <a:schemeClr val="tx1"/>
            </a:solidFill>
            <a:prstDash val="solid"/>
            <a:headEnd type="none" w="med" len="med"/>
            <a:tailEnd type="none" w="med" len="med"/>
          </a:ln>
        </p:spPr>
        <p:txBody>
          <a:bodyPr/>
          <a:p>
            <a:pPr algn="ctr" eaLnBrk="1" hangingPunct="1">
              <a:buNone/>
            </a:pPr>
            <a:endParaRPr sz="2400" b="1" dirty="0">
              <a:solidFill>
                <a:srgbClr val="0000FF"/>
              </a:solidFill>
              <a:latin typeface="Times New Roman" panose="02020603050405020304" pitchFamily="18" charset="0"/>
            </a:endParaRPr>
          </a:p>
          <a:p>
            <a:pPr algn="ctr" eaLnBrk="1" hangingPunct="1">
              <a:buNone/>
            </a:pPr>
            <a:r>
              <a:rPr sz="2400" b="1" dirty="0">
                <a:solidFill>
                  <a:srgbClr val="0000FF"/>
                </a:solidFill>
                <a:latin typeface="Times New Roman" panose="02020603050405020304" pitchFamily="18" charset="0"/>
              </a:rPr>
              <a:t>Câu 2. Đặc điểm chính của Cách mạng tư sản Pháp cuối thế kỉ XVIII là</a:t>
            </a:r>
            <a:endParaRPr sz="2400" b="1" dirty="0">
              <a:solidFill>
                <a:srgbClr val="0000FF"/>
              </a:solidFill>
              <a:latin typeface="Times New Roman" panose="02020603050405020304" pitchFamily="18" charset="0"/>
            </a:endParaRPr>
          </a:p>
        </p:txBody>
      </p:sp>
      <p:sp>
        <p:nvSpPr>
          <p:cNvPr id="5" name="Rectangle 18"/>
          <p:cNvSpPr/>
          <p:nvPr/>
        </p:nvSpPr>
        <p:spPr>
          <a:xfrm>
            <a:off x="457200" y="4267200"/>
            <a:ext cx="4043363" cy="947738"/>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buNone/>
            </a:pPr>
            <a:r>
              <a:rPr sz="2400" dirty="0">
                <a:latin typeface="Times New Roman" panose="02020603050405020304" pitchFamily="18" charset="0"/>
                <a:cs typeface="Times New Roman" panose="02020603050405020304" pitchFamily="18" charset="0"/>
              </a:rPr>
              <a:t>A. do nh</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 vua lãnh đạo.</a:t>
            </a:r>
            <a:endParaRPr sz="2400" b="1" dirty="0">
              <a:latin typeface="Times New Roman" panose="02020603050405020304" pitchFamily="18" charset="0"/>
              <a:ea typeface="Times New Roman" panose="02020603050405020304" pitchFamily="18" charset="0"/>
            </a:endParaRPr>
          </a:p>
        </p:txBody>
      </p:sp>
      <p:sp>
        <p:nvSpPr>
          <p:cNvPr id="7" name="Rectangle 20"/>
          <p:cNvSpPr/>
          <p:nvPr/>
        </p:nvSpPr>
        <p:spPr>
          <a:xfrm>
            <a:off x="5029200" y="4267200"/>
            <a:ext cx="4006850" cy="947738"/>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spcBef>
                <a:spcPct val="50000"/>
              </a:spcBef>
              <a:buNone/>
            </a:pPr>
            <a:r>
              <a:rPr sz="2400" dirty="0">
                <a:latin typeface="Times New Roman" panose="02020603050405020304" pitchFamily="18" charset="0"/>
                <a:cs typeface="Times New Roman" panose="02020603050405020304" pitchFamily="18" charset="0"/>
              </a:rPr>
              <a:t>C. do chủ nô v</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 tư sản lãnh đạo.</a:t>
            </a:r>
            <a:endParaRPr sz="2400" b="1" dirty="0">
              <a:latin typeface="Times New Roman" panose="02020603050405020304" pitchFamily="18" charset="0"/>
              <a:ea typeface="Times New Roman" panose="02020603050405020304" pitchFamily="18" charset="0"/>
            </a:endParaRPr>
          </a:p>
        </p:txBody>
      </p:sp>
      <p:sp>
        <p:nvSpPr>
          <p:cNvPr id="8" name="Rectangle 21"/>
          <p:cNvSpPr/>
          <p:nvPr/>
        </p:nvSpPr>
        <p:spPr>
          <a:xfrm>
            <a:off x="5029200" y="5699125"/>
            <a:ext cx="4006850" cy="827088"/>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buNone/>
            </a:pPr>
            <a:r>
              <a:rPr sz="2400" dirty="0">
                <a:latin typeface="Times New Roman" panose="02020603050405020304" pitchFamily="18" charset="0"/>
                <a:cs typeface="Times New Roman" panose="02020603050405020304" pitchFamily="18" charset="0"/>
              </a:rPr>
              <a:t>D. do quý tộc mới v</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 tư sản</a:t>
            </a:r>
            <a:endParaRPr sz="2400" dirty="0">
              <a:latin typeface="Times New Roman" panose="02020603050405020304" pitchFamily="18" charset="0"/>
              <a:cs typeface="Times New Roman" panose="02020603050405020304" pitchFamily="18" charset="0"/>
            </a:endParaRPr>
          </a:p>
          <a:p>
            <a:pPr eaLnBrk="1" hangingPunct="1">
              <a:buNone/>
            </a:pPr>
            <a:r>
              <a:rPr sz="2400" dirty="0">
                <a:latin typeface="Times New Roman" panose="02020603050405020304" pitchFamily="18" charset="0"/>
                <a:cs typeface="Times New Roman" panose="02020603050405020304" pitchFamily="18" charset="0"/>
              </a:rPr>
              <a:t> lãnh đạo.</a:t>
            </a:r>
            <a:endParaRPr sz="2400" dirty="0">
              <a:latin typeface="Times New Roman" panose="02020603050405020304" pitchFamily="18" charset="0"/>
              <a:ea typeface="Times New Roman" panose="02020603050405020304" pitchFamily="18" charset="0"/>
            </a:endParaRPr>
          </a:p>
        </p:txBody>
      </p:sp>
      <p:sp>
        <p:nvSpPr>
          <p:cNvPr id="9" name="Rectangle 19"/>
          <p:cNvSpPr>
            <a:spLocks noChangeArrowheads="1"/>
          </p:cNvSpPr>
          <p:nvPr/>
        </p:nvSpPr>
        <p:spPr bwMode="auto">
          <a:xfrm>
            <a:off x="457200" y="5699125"/>
            <a:ext cx="4043363" cy="825500"/>
          </a:xfrm>
          <a:prstGeom prst="rect">
            <a:avLst/>
          </a:prstGeom>
        </p:spPr>
        <p:style>
          <a:lnRef idx="3">
            <a:schemeClr val="lt1"/>
          </a:lnRef>
          <a:fillRef idx="1">
            <a:schemeClr val="accent2"/>
          </a:fillRef>
          <a:effectRef idx="1">
            <a:schemeClr val="accent2"/>
          </a:effectRef>
          <a:fontRef idx="minor">
            <a:schemeClr val="lt1"/>
          </a:fontRef>
        </p:style>
        <p:txBody>
          <a:bodyPr wrap="none"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sz="2400" dirty="0">
                <a:solidFill>
                  <a:srgbClr val="FFFFFF"/>
                </a:solidFill>
                <a:latin typeface="Times New Roman" panose="02020603050405020304" pitchFamily="18" charset="0"/>
                <a:cs typeface="Times New Roman" panose="02020603050405020304" pitchFamily="18" charset="0"/>
              </a:rPr>
              <a:t>B. do giai cấp tư sản lãnh đạo.</a:t>
            </a:r>
            <a:endParaRPr sz="2400" dirty="0">
              <a:solidFill>
                <a:srgbClr val="FFFFFF"/>
              </a:solidFill>
              <a:latin typeface="Times New Roman" panose="02020603050405020304" pitchFamily="18" charset="0"/>
              <a:ea typeface="Times New Roman" panose="02020603050405020304" pitchFamily="18" charset="0"/>
            </a:endParaRPr>
          </a:p>
        </p:txBody>
      </p:sp>
      <p:sp>
        <p:nvSpPr>
          <p:cNvPr id="27655" name="Text Box 5"/>
          <p:cNvSpPr txBox="1"/>
          <p:nvPr/>
        </p:nvSpPr>
        <p:spPr>
          <a:xfrm>
            <a:off x="1524000" y="252413"/>
            <a:ext cx="6096000" cy="646112"/>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3600" b="1" dirty="0">
                <a:latin typeface="Times New Roman" panose="02020603050405020304" pitchFamily="18" charset="0"/>
                <a:cs typeface="Arial" panose="020B0604020202020204" pitchFamily="34" charset="0"/>
              </a:rPr>
              <a:t>LUYỆN </a:t>
            </a:r>
            <a:r>
              <a:rPr sz="3600" b="1" dirty="0">
                <a:latin typeface="Times New Roman" panose="02020603050405020304" pitchFamily="18" charset="0"/>
                <a:cs typeface="Arial" panose="020B0604020202020204" pitchFamily="34" charset="0"/>
              </a:rPr>
              <a:t>TẬP</a:t>
            </a:r>
            <a:endParaRPr sz="3600" b="1" dirty="0">
              <a:latin typeface="Times New Roman" panose="02020603050405020304" pitchFamily="18" charset="0"/>
              <a:ea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AutoShape 17"/>
          <p:cNvSpPr/>
          <p:nvPr/>
        </p:nvSpPr>
        <p:spPr>
          <a:xfrm>
            <a:off x="1812925" y="908050"/>
            <a:ext cx="5638800" cy="2667000"/>
          </a:xfrm>
          <a:prstGeom prst="cloudCallout">
            <a:avLst>
              <a:gd name="adj1" fmla="val 139"/>
              <a:gd name="adj2" fmla="val 76847"/>
            </a:avLst>
          </a:prstGeom>
          <a:solidFill>
            <a:srgbClr val="FFCCFF"/>
          </a:solidFill>
          <a:ln w="9525" cap="flat" cmpd="sng">
            <a:solidFill>
              <a:schemeClr val="tx1"/>
            </a:solidFill>
            <a:prstDash val="solid"/>
            <a:headEnd type="none" w="med" len="med"/>
            <a:tailEnd type="none" w="med" len="med"/>
          </a:ln>
        </p:spPr>
        <p:txBody>
          <a:bodyPr/>
          <a:p>
            <a:pPr algn="ctr" eaLnBrk="1" hangingPunct="1">
              <a:buNone/>
            </a:pPr>
            <a:endParaRPr sz="2400" b="1" dirty="0">
              <a:solidFill>
                <a:srgbClr val="0000FF"/>
              </a:solidFill>
              <a:latin typeface="Times New Roman" panose="02020603050405020304" pitchFamily="18" charset="0"/>
            </a:endParaRPr>
          </a:p>
          <a:p>
            <a:pPr algn="ctr" eaLnBrk="1" hangingPunct="1">
              <a:buNone/>
            </a:pPr>
            <a:r>
              <a:rPr sz="2400" b="1" dirty="0">
                <a:solidFill>
                  <a:srgbClr val="0000FF"/>
                </a:solidFill>
                <a:latin typeface="Times New Roman" panose="02020603050405020304" pitchFamily="18" charset="0"/>
              </a:rPr>
              <a:t>Câu 3. Điểm khác về kết quả của Cách mạng tư sản Pháp với Cách mạng tư sản Anh là</a:t>
            </a:r>
            <a:endParaRPr sz="2400" b="1" dirty="0">
              <a:solidFill>
                <a:srgbClr val="0000FF"/>
              </a:solidFill>
              <a:latin typeface="Times New Roman" panose="02020603050405020304" pitchFamily="18" charset="0"/>
            </a:endParaRPr>
          </a:p>
        </p:txBody>
      </p:sp>
      <p:sp>
        <p:nvSpPr>
          <p:cNvPr id="5" name="Rectangle 18"/>
          <p:cNvSpPr/>
          <p:nvPr/>
        </p:nvSpPr>
        <p:spPr>
          <a:xfrm>
            <a:off x="457200" y="4267200"/>
            <a:ext cx="3886200" cy="762000"/>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buNone/>
            </a:pPr>
            <a:r>
              <a:rPr sz="2400" b="1" dirty="0">
                <a:latin typeface="Times New Roman" panose="02020603050405020304" pitchFamily="18" charset="0"/>
              </a:rPr>
              <a:t>A. Rô – be – spie.</a:t>
            </a:r>
            <a:endParaRPr sz="2400" b="1" dirty="0">
              <a:latin typeface="Times New Roman" panose="02020603050405020304" pitchFamily="18" charset="0"/>
            </a:endParaRPr>
          </a:p>
        </p:txBody>
      </p:sp>
      <p:sp>
        <p:nvSpPr>
          <p:cNvPr id="6" name="Rectangle 19"/>
          <p:cNvSpPr/>
          <p:nvPr/>
        </p:nvSpPr>
        <p:spPr>
          <a:xfrm>
            <a:off x="457200" y="5699125"/>
            <a:ext cx="3886200" cy="898525"/>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spcBef>
                <a:spcPct val="50000"/>
              </a:spcBef>
              <a:buNone/>
            </a:pPr>
            <a:r>
              <a:rPr sz="2400" dirty="0">
                <a:latin typeface="Times New Roman" panose="02020603050405020304" pitchFamily="18" charset="0"/>
                <a:cs typeface="Times New Roman" panose="02020603050405020304" pitchFamily="18" charset="0"/>
              </a:rPr>
              <a:t>C. thiết lập chế độ quân chủ. </a:t>
            </a:r>
            <a:endParaRPr sz="2400" b="1" dirty="0">
              <a:latin typeface="Times New Roman" panose="02020603050405020304" pitchFamily="18" charset="0"/>
              <a:ea typeface="Times New Roman" panose="02020603050405020304" pitchFamily="18" charset="0"/>
            </a:endParaRPr>
          </a:p>
        </p:txBody>
      </p:sp>
      <p:sp>
        <p:nvSpPr>
          <p:cNvPr id="7" name="Rectangle 20"/>
          <p:cNvSpPr/>
          <p:nvPr/>
        </p:nvSpPr>
        <p:spPr>
          <a:xfrm>
            <a:off x="5029200" y="4267200"/>
            <a:ext cx="3657600" cy="990600"/>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spcBef>
                <a:spcPct val="50000"/>
              </a:spcBef>
              <a:buNone/>
            </a:pPr>
            <a:r>
              <a:rPr sz="2400" dirty="0">
                <a:latin typeface="Times New Roman" panose="02020603050405020304" pitchFamily="18" charset="0"/>
                <a:cs typeface="Times New Roman" panose="02020603050405020304" pitchFamily="18" charset="0"/>
              </a:rPr>
              <a:t>B. thiết lập chế độ quân chủ </a:t>
            </a:r>
            <a:endParaRPr sz="2400" dirty="0">
              <a:latin typeface="Times New Roman" panose="02020603050405020304" pitchFamily="18" charset="0"/>
              <a:cs typeface="Times New Roman" panose="02020603050405020304" pitchFamily="18" charset="0"/>
            </a:endParaRPr>
          </a:p>
          <a:p>
            <a:pPr eaLnBrk="1" hangingPunct="1">
              <a:spcBef>
                <a:spcPct val="50000"/>
              </a:spcBef>
              <a:buNone/>
            </a:pPr>
            <a:r>
              <a:rPr sz="2400" dirty="0">
                <a:latin typeface="Times New Roman" panose="02020603050405020304" pitchFamily="18" charset="0"/>
                <a:cs typeface="Times New Roman" panose="02020603050405020304" pitchFamily="18" charset="0"/>
              </a:rPr>
              <a:t>lập hiến.</a:t>
            </a:r>
            <a:endParaRPr sz="2400" b="1" dirty="0">
              <a:latin typeface="Times New Roman" panose="02020603050405020304" pitchFamily="18" charset="0"/>
              <a:ea typeface="Times New Roman" panose="02020603050405020304" pitchFamily="18" charset="0"/>
            </a:endParaRPr>
          </a:p>
        </p:txBody>
      </p:sp>
      <p:sp>
        <p:nvSpPr>
          <p:cNvPr id="8" name="Rectangle 21"/>
          <p:cNvSpPr/>
          <p:nvPr/>
        </p:nvSpPr>
        <p:spPr>
          <a:xfrm>
            <a:off x="5029200" y="5699125"/>
            <a:ext cx="3657600" cy="898525"/>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spcBef>
                <a:spcPct val="50000"/>
              </a:spcBef>
              <a:buNone/>
            </a:pPr>
            <a:r>
              <a:rPr sz="2400" dirty="0">
                <a:latin typeface="Times New Roman" panose="02020603050405020304" pitchFamily="18" charset="0"/>
                <a:cs typeface="Times New Roman" panose="02020603050405020304" pitchFamily="18" charset="0"/>
              </a:rPr>
              <a:t>D. thiết lập chế độ dân chủ, </a:t>
            </a:r>
            <a:endParaRPr sz="2400" dirty="0">
              <a:latin typeface="Times New Roman" panose="02020603050405020304" pitchFamily="18" charset="0"/>
              <a:cs typeface="Times New Roman" panose="02020603050405020304" pitchFamily="18" charset="0"/>
            </a:endParaRPr>
          </a:p>
          <a:p>
            <a:pPr eaLnBrk="1" hangingPunct="1">
              <a:spcBef>
                <a:spcPct val="50000"/>
              </a:spcBef>
              <a:buNone/>
            </a:pPr>
            <a:r>
              <a:rPr sz="2400" dirty="0">
                <a:latin typeface="Times New Roman" panose="02020603050405020304" pitchFamily="18" charset="0"/>
                <a:cs typeface="Times New Roman" panose="02020603050405020304" pitchFamily="18" charset="0"/>
              </a:rPr>
              <a:t>chủ nô.</a:t>
            </a:r>
            <a:endParaRPr sz="2400" b="1" dirty="0">
              <a:latin typeface="Times New Roman" panose="02020603050405020304" pitchFamily="18" charset="0"/>
              <a:ea typeface="Times New Roman" panose="02020603050405020304" pitchFamily="18" charset="0"/>
            </a:endParaRPr>
          </a:p>
        </p:txBody>
      </p:sp>
      <p:sp>
        <p:nvSpPr>
          <p:cNvPr id="28679" name="Text Box 5"/>
          <p:cNvSpPr txBox="1"/>
          <p:nvPr/>
        </p:nvSpPr>
        <p:spPr>
          <a:xfrm>
            <a:off x="1524000" y="90488"/>
            <a:ext cx="6096000" cy="646112"/>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3600" b="1" dirty="0">
                <a:latin typeface="Times New Roman" panose="02020603050405020304" pitchFamily="18" charset="0"/>
                <a:cs typeface="Arial" panose="020B0604020202020204" pitchFamily="34" charset="0"/>
              </a:rPr>
              <a:t>LUYỆN TẬP</a:t>
            </a:r>
            <a:endParaRPr sz="3600" b="1" dirty="0">
              <a:latin typeface="Times New Roman" panose="02020603050405020304" pitchFamily="18" charset="0"/>
              <a:ea typeface="Arial" panose="020B0604020202020204" pitchFamily="34" charset="0"/>
            </a:endParaRPr>
          </a:p>
        </p:txBody>
      </p:sp>
      <p:sp>
        <p:nvSpPr>
          <p:cNvPr id="11" name="Rectangle 18"/>
          <p:cNvSpPr>
            <a:spLocks noChangeArrowheads="1"/>
          </p:cNvSpPr>
          <p:nvPr/>
        </p:nvSpPr>
        <p:spPr bwMode="auto">
          <a:xfrm>
            <a:off x="457200" y="4267200"/>
            <a:ext cx="3886200" cy="990600"/>
          </a:xfrm>
          <a:prstGeom prst="rect">
            <a:avLst/>
          </a:prstGeom>
        </p:spPr>
        <p:style>
          <a:lnRef idx="3">
            <a:schemeClr val="lt1"/>
          </a:lnRef>
          <a:fillRef idx="1">
            <a:schemeClr val="accent2"/>
          </a:fillRef>
          <a:effectRef idx="1">
            <a:schemeClr val="accent2"/>
          </a:effectRef>
          <a:fontRef idx="minor">
            <a:schemeClr val="lt1"/>
          </a:fontRef>
        </p:style>
        <p:txBody>
          <a:bodyPr wrap="none"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sz="2400" dirty="0">
                <a:solidFill>
                  <a:srgbClr val="FFFFFF"/>
                </a:solidFill>
                <a:latin typeface="Times New Roman" panose="02020603050405020304" pitchFamily="18" charset="0"/>
                <a:cs typeface="Times New Roman" panose="02020603050405020304" pitchFamily="18" charset="0"/>
              </a:rPr>
              <a:t>A. th</a:t>
            </a:r>
            <a:r>
              <a:rPr sz="2400" dirty="0">
                <a:solidFill>
                  <a:srgbClr val="FFFFFF"/>
                </a:solidFill>
                <a:latin typeface="Times New Roman" panose="02020603050405020304" pitchFamily="18" charset="0"/>
                <a:ea typeface="Times New Roman" panose="02020603050405020304" pitchFamily="18" charset="0"/>
              </a:rPr>
              <a:t>à</a:t>
            </a:r>
            <a:r>
              <a:rPr sz="2400" dirty="0">
                <a:solidFill>
                  <a:srgbClr val="FFFFFF"/>
                </a:solidFill>
                <a:latin typeface="Times New Roman" panose="02020603050405020304" pitchFamily="18" charset="0"/>
                <a:cs typeface="Times New Roman" panose="02020603050405020304" pitchFamily="18" charset="0"/>
              </a:rPr>
              <a:t>nh lập chế độ cộng hòa.</a:t>
            </a:r>
            <a:endParaRPr sz="2400" b="1" dirty="0">
              <a:solidFill>
                <a:srgbClr val="FFFFFF"/>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9698" name="Content Placeholder 2"/>
          <p:cNvSpPr>
            <a:spLocks noGrp="1"/>
          </p:cNvSpPr>
          <p:nvPr>
            <p:ph idx="1"/>
          </p:nvPr>
        </p:nvSpPr>
        <p:spPr>
          <a:xfrm>
            <a:off x="0" y="1412875"/>
            <a:ext cx="9144000" cy="5257800"/>
          </a:xfrm>
          <a:ln/>
        </p:spPr>
        <p:txBody>
          <a:bodyPr vert="horz" wrap="square" lIns="91440" tIns="45720" rIns="91440" bIns="45720" anchor="t" anchorCtr="0"/>
          <a:p>
            <a:endParaRPr dirty="0"/>
          </a:p>
        </p:txBody>
      </p:sp>
      <p:sp>
        <p:nvSpPr>
          <p:cNvPr id="29699" name="Text Box 5"/>
          <p:cNvSpPr txBox="1"/>
          <p:nvPr/>
        </p:nvSpPr>
        <p:spPr>
          <a:xfrm>
            <a:off x="1524000" y="190500"/>
            <a:ext cx="6096000" cy="646113"/>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3600" b="1" dirty="0">
                <a:latin typeface="Times New Roman" panose="02020603050405020304" pitchFamily="18" charset="0"/>
                <a:cs typeface="Arial" panose="020B0604020202020204" pitchFamily="34" charset="0"/>
              </a:rPr>
              <a:t>LUYỆN TẬP</a:t>
            </a:r>
            <a:endParaRPr sz="3600" b="1" dirty="0">
              <a:latin typeface="Times New Roman" panose="02020603050405020304" pitchFamily="18" charset="0"/>
              <a:ea typeface="Arial" panose="020B0604020202020204" pitchFamily="34" charset="0"/>
            </a:endParaRPr>
          </a:p>
        </p:txBody>
      </p:sp>
      <p:sp>
        <p:nvSpPr>
          <p:cNvPr id="5" name="AutoShape 17"/>
          <p:cNvSpPr/>
          <p:nvPr/>
        </p:nvSpPr>
        <p:spPr>
          <a:xfrm>
            <a:off x="1908175" y="765175"/>
            <a:ext cx="5638800" cy="2447925"/>
          </a:xfrm>
          <a:prstGeom prst="cloudCallout">
            <a:avLst>
              <a:gd name="adj1" fmla="val 139"/>
              <a:gd name="adj2" fmla="val 76847"/>
            </a:avLst>
          </a:prstGeom>
          <a:solidFill>
            <a:srgbClr val="FFCCFF"/>
          </a:solidFill>
          <a:ln w="9525" cap="flat" cmpd="sng">
            <a:solidFill>
              <a:schemeClr val="tx1"/>
            </a:solidFill>
            <a:prstDash val="solid"/>
            <a:headEnd type="none" w="med" len="med"/>
            <a:tailEnd type="none" w="med" len="med"/>
          </a:ln>
        </p:spPr>
        <p:txBody>
          <a:bodyPr/>
          <a:p>
            <a:pPr algn="ctr" eaLnBrk="1" hangingPunct="1">
              <a:buNone/>
            </a:pPr>
            <a:endParaRPr sz="2400" b="1" dirty="0">
              <a:solidFill>
                <a:srgbClr val="0000FF"/>
              </a:solidFill>
              <a:latin typeface="Times New Roman" panose="02020603050405020304" pitchFamily="18" charset="0"/>
            </a:endParaRPr>
          </a:p>
          <a:p>
            <a:pPr algn="ctr" eaLnBrk="1" hangingPunct="1">
              <a:buNone/>
            </a:pPr>
            <a:r>
              <a:rPr sz="2400" b="1" dirty="0">
                <a:solidFill>
                  <a:srgbClr val="0000FF"/>
                </a:solidFill>
                <a:latin typeface="Times New Roman" panose="02020603050405020304" pitchFamily="18" charset="0"/>
              </a:rPr>
              <a:t>Câu 4. Cách mạng tư sản Pháp cuối thế kỉ XVIII là cuộc cách mạng tư sản điển hình vì</a:t>
            </a:r>
            <a:endParaRPr sz="2400" b="1" dirty="0">
              <a:solidFill>
                <a:srgbClr val="0000FF"/>
              </a:solidFill>
              <a:latin typeface="Times New Roman" panose="02020603050405020304" pitchFamily="18" charset="0"/>
            </a:endParaRPr>
          </a:p>
          <a:p>
            <a:pPr algn="ctr" eaLnBrk="1" hangingPunct="1">
              <a:buNone/>
            </a:pPr>
            <a:endParaRPr sz="2400" b="1" dirty="0">
              <a:solidFill>
                <a:srgbClr val="0000FF"/>
              </a:solidFill>
              <a:latin typeface="Times New Roman" panose="02020603050405020304" pitchFamily="18" charset="0"/>
            </a:endParaRPr>
          </a:p>
        </p:txBody>
      </p:sp>
      <p:sp>
        <p:nvSpPr>
          <p:cNvPr id="6" name="Rectangle 19"/>
          <p:cNvSpPr>
            <a:spLocks noChangeArrowheads="1"/>
          </p:cNvSpPr>
          <p:nvPr/>
        </p:nvSpPr>
        <p:spPr bwMode="auto">
          <a:xfrm>
            <a:off x="457200" y="3573463"/>
            <a:ext cx="3886200" cy="1439863"/>
          </a:xfrm>
          <a:prstGeom prst="rect">
            <a:avLst/>
          </a:prstGeom>
          <a:solidFill>
            <a:srgbClr val="99FFCC"/>
          </a:solidFill>
          <a:ln w="9525">
            <a:solidFill>
              <a:schemeClr val="tx1"/>
            </a:solidFill>
            <a:miter lim="800000"/>
          </a:ln>
        </p:spPr>
        <p:txBody>
          <a:bodyPr wrap="none" anchor="ctr"/>
          <a:p>
            <a:pPr marL="342900" indent="-342900" eaLnBrk="1" hangingPunct="1">
              <a:spcBef>
                <a:spcPct val="50000"/>
              </a:spcBef>
              <a:buAutoNum type="alphaUcPeriod"/>
            </a:pPr>
            <a:endParaRPr dirty="0">
              <a:latin typeface="Calibri" panose="020F0502020204030204" pitchFamily="34" charset="0"/>
            </a:endParaRPr>
          </a:p>
          <a:p>
            <a:pPr marL="342900" indent="-342900" eaLnBrk="1" hangingPunct="1">
              <a:spcBef>
                <a:spcPct val="50000"/>
              </a:spcBef>
              <a:buNone/>
            </a:pPr>
            <a:r>
              <a:rPr sz="2000" dirty="0">
                <a:latin typeface="Times New Roman" panose="02020603050405020304" pitchFamily="18" charset="0"/>
                <a:cs typeface="Times New Roman" panose="02020603050405020304" pitchFamily="18" charset="0"/>
              </a:rPr>
              <a:t>A. đưa giai cấp tư sản lên nắm quyền,</a:t>
            </a:r>
            <a:endParaRPr sz="2000" dirty="0">
              <a:latin typeface="Times New Roman" panose="02020603050405020304" pitchFamily="18" charset="0"/>
              <a:cs typeface="Times New Roman" panose="02020603050405020304" pitchFamily="18" charset="0"/>
            </a:endParaRPr>
          </a:p>
          <a:p>
            <a:pPr marL="342900" indent="-342900" eaLnBrk="1" hangingPunct="1">
              <a:spcBef>
                <a:spcPct val="50000"/>
              </a:spcBef>
              <a:buNone/>
            </a:pPr>
            <a:r>
              <a:rPr sz="2000" dirty="0">
                <a:latin typeface="Times New Roman" panose="02020603050405020304" pitchFamily="18" charset="0"/>
                <a:cs typeface="Times New Roman" panose="02020603050405020304" pitchFamily="18" charset="0"/>
              </a:rPr>
              <a:t> xóa bỏ trở ngại trên con đường phát </a:t>
            </a:r>
            <a:endParaRPr sz="2000" dirty="0">
              <a:latin typeface="Times New Roman" panose="02020603050405020304" pitchFamily="18" charset="0"/>
              <a:cs typeface="Times New Roman" panose="02020603050405020304" pitchFamily="18" charset="0"/>
            </a:endParaRPr>
          </a:p>
          <a:p>
            <a:pPr marL="342900" indent="-342900" eaLnBrk="1" hangingPunct="1">
              <a:spcBef>
                <a:spcPct val="50000"/>
              </a:spcBef>
              <a:buNone/>
            </a:pPr>
            <a:r>
              <a:rPr sz="2000" dirty="0">
                <a:latin typeface="Times New Roman" panose="02020603050405020304" pitchFamily="18" charset="0"/>
                <a:cs typeface="Times New Roman" panose="02020603050405020304" pitchFamily="18" charset="0"/>
              </a:rPr>
              <a:t>triển của chủ nghĩa tư bản.</a:t>
            </a:r>
            <a:endParaRPr sz="2000" dirty="0">
              <a:latin typeface="Times New Roman" panose="02020603050405020304" pitchFamily="18" charset="0"/>
              <a:cs typeface="Times New Roman" panose="02020603050405020304" pitchFamily="18" charset="0"/>
            </a:endParaRPr>
          </a:p>
          <a:p>
            <a:pPr marL="342900" indent="-342900" eaLnBrk="1" hangingPunct="1">
              <a:spcBef>
                <a:spcPct val="50000"/>
              </a:spcBef>
              <a:buNone/>
            </a:pPr>
            <a:endParaRPr sz="2400" b="1" dirty="0">
              <a:latin typeface="Times New Roman" panose="02020603050405020304" pitchFamily="18" charset="0"/>
              <a:ea typeface="Times New Roman" panose="02020603050405020304" pitchFamily="18" charset="0"/>
            </a:endParaRPr>
          </a:p>
        </p:txBody>
      </p:sp>
      <p:sp>
        <p:nvSpPr>
          <p:cNvPr id="7" name="Rectangle 19"/>
          <p:cNvSpPr/>
          <p:nvPr/>
        </p:nvSpPr>
        <p:spPr>
          <a:xfrm>
            <a:off x="468313" y="5195888"/>
            <a:ext cx="3886200" cy="1662112"/>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spcBef>
                <a:spcPct val="50000"/>
              </a:spcBef>
              <a:buNone/>
            </a:pPr>
            <a:endParaRPr dirty="0">
              <a:latin typeface="Calibri" panose="020F0502020204030204" pitchFamily="34" charset="0"/>
            </a:endParaRPr>
          </a:p>
          <a:p>
            <a:pPr eaLnBrk="1" hangingPunct="1">
              <a:spcBef>
                <a:spcPct val="50000"/>
              </a:spcBef>
              <a:buNone/>
            </a:pPr>
            <a:r>
              <a:rPr sz="2000" dirty="0">
                <a:latin typeface="Times New Roman" panose="02020603050405020304" pitchFamily="18" charset="0"/>
                <a:cs typeface="Times New Roman" panose="02020603050405020304" pitchFamily="18" charset="0"/>
              </a:rPr>
              <a:t>B. lật đổ chế độ phong kiến, th</a:t>
            </a:r>
            <a:r>
              <a:rPr sz="2000" dirty="0">
                <a:latin typeface="Times New Roman" panose="02020603050405020304" pitchFamily="18" charset="0"/>
                <a:ea typeface="Times New Roman" panose="02020603050405020304" pitchFamily="18" charset="0"/>
              </a:rPr>
              <a:t>à</a:t>
            </a:r>
            <a:r>
              <a:rPr sz="2000" dirty="0">
                <a:latin typeface="Times New Roman" panose="02020603050405020304" pitchFamily="18" charset="0"/>
                <a:cs typeface="Times New Roman" panose="02020603050405020304" pitchFamily="18" charset="0"/>
              </a:rPr>
              <a:t>nh</a:t>
            </a:r>
            <a:endParaRPr sz="2000" dirty="0">
              <a:latin typeface="Times New Roman" panose="02020603050405020304" pitchFamily="18" charset="0"/>
              <a:cs typeface="Times New Roman" panose="02020603050405020304" pitchFamily="18" charset="0"/>
            </a:endParaRPr>
          </a:p>
          <a:p>
            <a:pPr eaLnBrk="1" hangingPunct="1">
              <a:spcBef>
                <a:spcPct val="50000"/>
              </a:spcBef>
              <a:buNone/>
            </a:pPr>
            <a:r>
              <a:rPr sz="2000" dirty="0">
                <a:latin typeface="Times New Roman" panose="02020603050405020304" pitchFamily="18" charset="0"/>
                <a:cs typeface="Times New Roman" panose="02020603050405020304" pitchFamily="18" charset="0"/>
              </a:rPr>
              <a:t> lập chế độ cộng hòa, đưa giai cấp tư</a:t>
            </a:r>
            <a:endParaRPr sz="2000" dirty="0">
              <a:latin typeface="Times New Roman" panose="02020603050405020304" pitchFamily="18" charset="0"/>
              <a:cs typeface="Times New Roman" panose="02020603050405020304" pitchFamily="18" charset="0"/>
            </a:endParaRPr>
          </a:p>
          <a:p>
            <a:pPr eaLnBrk="1" hangingPunct="1">
              <a:spcBef>
                <a:spcPct val="50000"/>
              </a:spcBef>
              <a:buNone/>
            </a:pPr>
            <a:r>
              <a:rPr sz="2000" dirty="0">
                <a:latin typeface="Times New Roman" panose="02020603050405020304" pitchFamily="18" charset="0"/>
                <a:cs typeface="Times New Roman" panose="02020603050405020304" pitchFamily="18" charset="0"/>
              </a:rPr>
              <a:t> sản lên nắm quyền.</a:t>
            </a:r>
            <a:endParaRPr sz="2000" dirty="0">
              <a:latin typeface="Times New Roman" panose="02020603050405020304" pitchFamily="18" charset="0"/>
              <a:cs typeface="Times New Roman" panose="02020603050405020304" pitchFamily="18" charset="0"/>
            </a:endParaRPr>
          </a:p>
          <a:p>
            <a:pPr eaLnBrk="1" hangingPunct="1">
              <a:spcBef>
                <a:spcPct val="50000"/>
              </a:spcBef>
              <a:buNone/>
            </a:pPr>
            <a:endParaRPr sz="2400" b="1" dirty="0">
              <a:latin typeface="Times New Roman" panose="02020603050405020304" pitchFamily="18" charset="0"/>
              <a:ea typeface="Times New Roman" panose="02020603050405020304" pitchFamily="18" charset="0"/>
            </a:endParaRPr>
          </a:p>
        </p:txBody>
      </p:sp>
      <p:sp>
        <p:nvSpPr>
          <p:cNvPr id="8" name="Rectangle 19"/>
          <p:cNvSpPr/>
          <p:nvPr/>
        </p:nvSpPr>
        <p:spPr>
          <a:xfrm>
            <a:off x="5006975" y="3573463"/>
            <a:ext cx="3886200" cy="1439862"/>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pPr eaLnBrk="1" hangingPunct="1">
              <a:spcBef>
                <a:spcPct val="50000"/>
              </a:spcBef>
              <a:buNone/>
            </a:pPr>
            <a:endParaRPr dirty="0">
              <a:latin typeface="Calibri" panose="020F0502020204030204" pitchFamily="34" charset="0"/>
            </a:endParaRPr>
          </a:p>
          <a:p>
            <a:pPr eaLnBrk="1" hangingPunct="1">
              <a:spcBef>
                <a:spcPct val="50000"/>
              </a:spcBef>
              <a:buNone/>
            </a:pPr>
            <a:r>
              <a:rPr sz="2000" dirty="0">
                <a:latin typeface="Times New Roman" panose="02020603050405020304" pitchFamily="18" charset="0"/>
                <a:cs typeface="Times New Roman" panose="02020603050405020304" pitchFamily="18" charset="0"/>
              </a:rPr>
              <a:t>C. do giai cấp tư sản lãnh đạo, lật đổ</a:t>
            </a:r>
            <a:endParaRPr sz="2000" dirty="0">
              <a:latin typeface="Times New Roman" panose="02020603050405020304" pitchFamily="18" charset="0"/>
              <a:cs typeface="Times New Roman" panose="02020603050405020304" pitchFamily="18" charset="0"/>
            </a:endParaRPr>
          </a:p>
          <a:p>
            <a:pPr eaLnBrk="1" hangingPunct="1">
              <a:spcBef>
                <a:spcPct val="50000"/>
              </a:spcBef>
              <a:buNone/>
            </a:pPr>
            <a:r>
              <a:rPr sz="2000" dirty="0">
                <a:latin typeface="Times New Roman" panose="02020603050405020304" pitchFamily="18" charset="0"/>
                <a:cs typeface="Times New Roman" panose="02020603050405020304" pitchFamily="18" charset="0"/>
              </a:rPr>
              <a:t> chế độ quân chủ chuyên chế v</a:t>
            </a:r>
            <a:r>
              <a:rPr sz="2000" dirty="0">
                <a:latin typeface="Times New Roman" panose="02020603050405020304" pitchFamily="18" charset="0"/>
                <a:ea typeface="Times New Roman" panose="02020603050405020304" pitchFamily="18" charset="0"/>
              </a:rPr>
              <a:t>à</a:t>
            </a:r>
            <a:r>
              <a:rPr sz="2000" dirty="0">
                <a:latin typeface="Times New Roman" panose="02020603050405020304" pitchFamily="18" charset="0"/>
                <a:cs typeface="Times New Roman" panose="02020603050405020304" pitchFamily="18" charset="0"/>
              </a:rPr>
              <a:t> bảo</a:t>
            </a:r>
            <a:endParaRPr sz="2000" dirty="0">
              <a:latin typeface="Times New Roman" panose="02020603050405020304" pitchFamily="18" charset="0"/>
              <a:cs typeface="Times New Roman" panose="02020603050405020304" pitchFamily="18" charset="0"/>
            </a:endParaRPr>
          </a:p>
          <a:p>
            <a:pPr eaLnBrk="1" hangingPunct="1">
              <a:spcBef>
                <a:spcPct val="50000"/>
              </a:spcBef>
              <a:buNone/>
            </a:pPr>
            <a:r>
              <a:rPr sz="2000" dirty="0">
                <a:latin typeface="Times New Roman" panose="02020603050405020304" pitchFamily="18" charset="0"/>
                <a:cs typeface="Times New Roman" panose="02020603050405020304" pitchFamily="18" charset="0"/>
              </a:rPr>
              <a:t> vệ Tổ quốc.</a:t>
            </a:r>
            <a:endParaRPr sz="2000" dirty="0">
              <a:latin typeface="Times New Roman" panose="02020603050405020304" pitchFamily="18" charset="0"/>
              <a:cs typeface="Times New Roman" panose="02020603050405020304" pitchFamily="18" charset="0"/>
            </a:endParaRPr>
          </a:p>
          <a:p>
            <a:pPr eaLnBrk="1" hangingPunct="1">
              <a:spcBef>
                <a:spcPct val="50000"/>
              </a:spcBef>
              <a:buNone/>
            </a:pPr>
            <a:endParaRPr sz="2400" b="1" dirty="0">
              <a:latin typeface="Times New Roman" panose="02020603050405020304" pitchFamily="18" charset="0"/>
              <a:ea typeface="Times New Roman" panose="02020603050405020304" pitchFamily="18" charset="0"/>
            </a:endParaRPr>
          </a:p>
        </p:txBody>
      </p:sp>
      <p:sp>
        <p:nvSpPr>
          <p:cNvPr id="9" name="Rectangle 18"/>
          <p:cNvSpPr>
            <a:spLocks noChangeArrowheads="1"/>
          </p:cNvSpPr>
          <p:nvPr/>
        </p:nvSpPr>
        <p:spPr bwMode="auto">
          <a:xfrm>
            <a:off x="5003800" y="5157788"/>
            <a:ext cx="3886200" cy="1700213"/>
          </a:xfrm>
          <a:prstGeom prst="rect">
            <a:avLst/>
          </a:prstGeom>
        </p:spPr>
        <p:style>
          <a:lnRef idx="3">
            <a:schemeClr val="lt1"/>
          </a:lnRef>
          <a:fillRef idx="1">
            <a:schemeClr val="accent2"/>
          </a:fillRef>
          <a:effectRef idx="1">
            <a:schemeClr val="accent2"/>
          </a:effectRef>
          <a:fontRef idx="minor">
            <a:schemeClr val="lt1"/>
          </a:fontRef>
        </p:style>
        <p:txBody>
          <a:bodyPr wrap="none"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endParaRPr dirty="0">
              <a:solidFill>
                <a:srgbClr val="FFFFFF"/>
              </a:solidFill>
              <a:latin typeface="Calibri" panose="020F0502020204030204" pitchFamily="34" charset="0"/>
            </a:endParaRPr>
          </a:p>
          <a:p>
            <a:pPr lvl="0" eaLnBrk="1" hangingPunct="1">
              <a:spcBef>
                <a:spcPct val="50000"/>
              </a:spcBef>
              <a:buNone/>
            </a:pPr>
            <a:r>
              <a:rPr dirty="0">
                <a:solidFill>
                  <a:schemeClr val="bg1"/>
                </a:solidFill>
                <a:latin typeface="Times New Roman" panose="02020603050405020304" pitchFamily="18" charset="0"/>
                <a:cs typeface="Times New Roman" panose="02020603050405020304" pitchFamily="18" charset="0"/>
              </a:rPr>
              <a:t>D. thiết lập chế độ cộng hòa cùng các </a:t>
            </a:r>
            <a:endParaRPr dirty="0">
              <a:solidFill>
                <a:schemeClr val="bg1"/>
              </a:solidFill>
              <a:latin typeface="Times New Roman" panose="02020603050405020304" pitchFamily="18" charset="0"/>
              <a:cs typeface="Times New Roman" panose="02020603050405020304" pitchFamily="18" charset="0"/>
            </a:endParaRPr>
          </a:p>
          <a:p>
            <a:pPr lvl="0" eaLnBrk="1" hangingPunct="1">
              <a:spcBef>
                <a:spcPct val="50000"/>
              </a:spcBef>
              <a:buNone/>
            </a:pPr>
            <a:r>
              <a:rPr dirty="0">
                <a:solidFill>
                  <a:schemeClr val="bg1"/>
                </a:solidFill>
                <a:latin typeface="Times New Roman" panose="02020603050405020304" pitchFamily="18" charset="0"/>
                <a:cs typeface="Times New Roman" panose="02020603050405020304" pitchFamily="18" charset="0"/>
              </a:rPr>
              <a:t>quyền tự do, dân chủ, giải quyết vấn đề</a:t>
            </a:r>
            <a:endParaRPr dirty="0">
              <a:solidFill>
                <a:schemeClr val="bg1"/>
              </a:solidFill>
              <a:latin typeface="Times New Roman" panose="02020603050405020304" pitchFamily="18" charset="0"/>
              <a:cs typeface="Times New Roman" panose="02020603050405020304" pitchFamily="18" charset="0"/>
            </a:endParaRPr>
          </a:p>
          <a:p>
            <a:pPr lvl="0" eaLnBrk="1" hangingPunct="1">
              <a:spcBef>
                <a:spcPct val="50000"/>
              </a:spcBef>
              <a:buNone/>
            </a:pPr>
            <a:r>
              <a:rPr dirty="0">
                <a:solidFill>
                  <a:schemeClr val="bg1"/>
                </a:solidFill>
                <a:latin typeface="Times New Roman" panose="02020603050405020304" pitchFamily="18" charset="0"/>
                <a:cs typeface="Times New Roman" panose="02020603050405020304" pitchFamily="18" charset="0"/>
              </a:rPr>
              <a:t> ruộng đất cho nông dân, xóa bỏ chế độ </a:t>
            </a:r>
            <a:endParaRPr dirty="0">
              <a:solidFill>
                <a:schemeClr val="bg1"/>
              </a:solidFill>
              <a:latin typeface="Times New Roman" panose="02020603050405020304" pitchFamily="18" charset="0"/>
              <a:cs typeface="Times New Roman" panose="02020603050405020304" pitchFamily="18" charset="0"/>
            </a:endParaRPr>
          </a:p>
          <a:p>
            <a:pPr lvl="0" eaLnBrk="1" hangingPunct="1">
              <a:spcBef>
                <a:spcPct val="50000"/>
              </a:spcBef>
              <a:buNone/>
            </a:pPr>
            <a:r>
              <a:rPr dirty="0">
                <a:solidFill>
                  <a:schemeClr val="bg1"/>
                </a:solidFill>
                <a:latin typeface="Times New Roman" panose="02020603050405020304" pitchFamily="18" charset="0"/>
                <a:cs typeface="Times New Roman" panose="02020603050405020304" pitchFamily="18" charset="0"/>
              </a:rPr>
              <a:t>đẳng cấp v</a:t>
            </a:r>
            <a:r>
              <a:rPr dirty="0">
                <a:solidFill>
                  <a:schemeClr val="bg1"/>
                </a:solidFill>
                <a:latin typeface="Times New Roman" panose="02020603050405020304" pitchFamily="18" charset="0"/>
                <a:ea typeface="Times New Roman" panose="02020603050405020304" pitchFamily="18" charset="0"/>
              </a:rPr>
              <a:t>à</a:t>
            </a:r>
            <a:r>
              <a:rPr dirty="0">
                <a:solidFill>
                  <a:schemeClr val="bg1"/>
                </a:solidFill>
                <a:latin typeface="Times New Roman" panose="02020603050405020304" pitchFamily="18" charset="0"/>
                <a:cs typeface="Times New Roman" panose="02020603050405020304" pitchFamily="18" charset="0"/>
              </a:rPr>
              <a:t> quan hệ sản xuất phong kiến.</a:t>
            </a:r>
            <a:endParaRPr dirty="0">
              <a:solidFill>
                <a:schemeClr val="bg1"/>
              </a:solidFill>
              <a:latin typeface="Times New Roman" panose="02020603050405020304" pitchFamily="18" charset="0"/>
              <a:cs typeface="Times New Roman" panose="02020603050405020304" pitchFamily="18" charset="0"/>
            </a:endParaRPr>
          </a:p>
          <a:p>
            <a:pPr lvl="0" eaLnBrk="1" hangingPunct="1">
              <a:spcBef>
                <a:spcPct val="50000"/>
              </a:spcBef>
              <a:buNone/>
            </a:pPr>
            <a:endParaRPr sz="2000" dirty="0">
              <a:latin typeface="Times New Roman" panose="02020603050405020304" pitchFamily="18" charset="0"/>
              <a:ea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1700213"/>
            <a:ext cx="8229600" cy="2941638"/>
          </a:xfrm>
        </p:spPr>
        <p:txBody>
          <a:bodyPr vert="horz" lIns="91440" tIns="45720" rIns="91440" bIns="45720" rtlCol="0"/>
          <a:p>
            <a:pPr marL="0" indent="0">
              <a:buNone/>
            </a:pPr>
            <a:r>
              <a:rPr u="sng" dirty="0">
                <a:latin typeface="Times New Roman" panose="02020603050405020304" pitchFamily="18" charset="0"/>
                <a:cs typeface="Times New Roman" panose="02020603050405020304" pitchFamily="18" charset="0"/>
                <a:hlinkClick r:id="rId1"/>
              </a:rPr>
              <a:t>1</a:t>
            </a:r>
            <a:r>
              <a:rPr u="sng" dirty="0">
                <a:latin typeface="Times New Roman" panose="02020603050405020304" pitchFamily="18" charset="0"/>
                <a:cs typeface="Times New Roman" panose="02020603050405020304" pitchFamily="18" charset="0"/>
                <a:hlinkClick r:id="rId1"/>
              </a:rPr>
              <a:t>. Lập bảng so sánh điểm giống v</a:t>
            </a:r>
            <a:r>
              <a:rPr u="sng" dirty="0">
                <a:latin typeface="Times New Roman" panose="02020603050405020304" pitchFamily="18" charset="0"/>
                <a:ea typeface="Times New Roman" panose="02020603050405020304" pitchFamily="18" charset="0"/>
                <a:hlinkClick r:id="rId1"/>
              </a:rPr>
              <a:t>à</a:t>
            </a:r>
            <a:r>
              <a:rPr u="sng" dirty="0">
                <a:latin typeface="Times New Roman" panose="02020603050405020304" pitchFamily="18" charset="0"/>
                <a:cs typeface="Times New Roman" panose="02020603050405020304" pitchFamily="18" charset="0"/>
                <a:hlinkClick r:id="rId1"/>
              </a:rPr>
              <a:t> khác nhau của Cách mạng tư sản Anh, Chiến tranh gi</a:t>
            </a:r>
            <a:r>
              <a:rPr u="sng" dirty="0">
                <a:latin typeface="Times New Roman" panose="02020603050405020304" pitchFamily="18" charset="0"/>
                <a:ea typeface="Times New Roman" panose="02020603050405020304" pitchFamily="18" charset="0"/>
                <a:hlinkClick r:id="rId1"/>
              </a:rPr>
              <a:t>à</a:t>
            </a:r>
            <a:r>
              <a:rPr u="sng" dirty="0">
                <a:latin typeface="Times New Roman" panose="02020603050405020304" pitchFamily="18" charset="0"/>
                <a:cs typeface="Times New Roman" panose="02020603050405020304" pitchFamily="18" charset="0"/>
                <a:hlinkClick r:id="rId1"/>
              </a:rPr>
              <a:t>nh độc lập của 13 thuộc địa Anh ở Bắc Mỹ, Cách mạng tư sản Pháp cuối thế kỉ XVIII về: nguyên nhân, kết quả, tính chất, ý nghĩa, đặc điểm chính.</a:t>
            </a:r>
            <a:endParaRPr u="sng" dirty="0">
              <a:latin typeface="Times New Roman" panose="02020603050405020304" pitchFamily="18" charset="0"/>
              <a:cs typeface="Times New Roman" panose="02020603050405020304" pitchFamily="18" charset="0"/>
            </a:endParaRPr>
          </a:p>
          <a:p>
            <a:pPr marL="0" indent="0"/>
            <a:endParaRPr dirty="0">
              <a:latin typeface="Times New Roman" panose="02020603050405020304" pitchFamily="18" charset="0"/>
              <a:ea typeface="Times New Roman" panose="02020603050405020304" pitchFamily="18" charset="0"/>
            </a:endParaRPr>
          </a:p>
        </p:txBody>
      </p:sp>
      <p:sp>
        <p:nvSpPr>
          <p:cNvPr id="30723" name="Text Box 5"/>
          <p:cNvSpPr txBox="1"/>
          <p:nvPr/>
        </p:nvSpPr>
        <p:spPr>
          <a:xfrm>
            <a:off x="1524000" y="190500"/>
            <a:ext cx="6096000" cy="1477963"/>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3600" b="1" dirty="0">
                <a:latin typeface="Times New Roman" panose="02020603050405020304" pitchFamily="18" charset="0"/>
                <a:cs typeface="Arial" panose="020B0604020202020204" pitchFamily="34" charset="0"/>
              </a:rPr>
              <a:t>LUYỆN TẬP</a:t>
            </a:r>
            <a:endParaRPr sz="3600" b="1" dirty="0">
              <a:latin typeface="Times New Roman" panose="02020603050405020304" pitchFamily="18" charset="0"/>
              <a:cs typeface="Arial" panose="020B0604020202020204" pitchFamily="34" charset="0"/>
            </a:endParaRPr>
          </a:p>
          <a:p>
            <a:pPr marL="0" lvl="0" indent="0" algn="ctr">
              <a:spcBef>
                <a:spcPct val="50000"/>
              </a:spcBef>
              <a:buFontTx/>
              <a:buNone/>
            </a:pPr>
            <a:r>
              <a:rPr sz="3600" b="1" dirty="0">
                <a:solidFill>
                  <a:srgbClr val="FF0000"/>
                </a:solidFill>
                <a:latin typeface="Times New Roman" panose="02020603050405020304" pitchFamily="18" charset="0"/>
                <a:cs typeface="Arial" panose="020B0604020202020204" pitchFamily="34" charset="0"/>
              </a:rPr>
              <a:t>Thảo luận nhóm</a:t>
            </a:r>
            <a:endParaRPr sz="3600" b="1" dirty="0">
              <a:solidFill>
                <a:srgbClr val="FF0000"/>
              </a:solidFill>
              <a:latin typeface="Times New Roman" panose="02020603050405020304" pitchFamily="18" charset="0"/>
              <a:ea typeface="Arial" panose="020B0604020202020204" pitchFamily="34" charset="0"/>
            </a:endParaRPr>
          </a:p>
        </p:txBody>
      </p:sp>
      <p:pic>
        <p:nvPicPr>
          <p:cNvPr id="30724" name="Picture 2" descr="Đọc: Học thầy, học bạn (Nguyễn Thanh Tú) - Hoc24"/>
          <p:cNvPicPr>
            <a:picLocks noChangeAspect="1"/>
          </p:cNvPicPr>
          <p:nvPr/>
        </p:nvPicPr>
        <p:blipFill>
          <a:blip r:embed="rId2"/>
          <a:stretch>
            <a:fillRect/>
          </a:stretch>
        </p:blipFill>
        <p:spPr>
          <a:xfrm>
            <a:off x="3035300" y="3860800"/>
            <a:ext cx="3697288" cy="2881313"/>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Box 5"/>
          <p:cNvSpPr txBox="1"/>
          <p:nvPr/>
        </p:nvSpPr>
        <p:spPr>
          <a:xfrm>
            <a:off x="1524000" y="406400"/>
            <a:ext cx="5856288" cy="230822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3600" b="1" dirty="0">
                <a:latin typeface="Times New Roman" panose="02020603050405020304" pitchFamily="18" charset="0"/>
                <a:cs typeface="Arial" panose="020B0604020202020204" pitchFamily="34" charset="0"/>
              </a:rPr>
              <a:t>LUYỆN TẬP</a:t>
            </a:r>
            <a:endParaRPr sz="3600" b="1" dirty="0">
              <a:latin typeface="Times New Roman" panose="02020603050405020304" pitchFamily="18" charset="0"/>
              <a:cs typeface="Arial" panose="020B0604020202020204" pitchFamily="34" charset="0"/>
            </a:endParaRPr>
          </a:p>
          <a:p>
            <a:pPr marL="0" lvl="0" indent="0" algn="ctr">
              <a:spcBef>
                <a:spcPct val="50000"/>
              </a:spcBef>
              <a:buFontTx/>
              <a:buNone/>
            </a:pPr>
            <a:r>
              <a:rPr sz="3600" b="1" dirty="0">
                <a:solidFill>
                  <a:srgbClr val="FF0000"/>
                </a:solidFill>
                <a:latin typeface="Times New Roman" panose="02020603050405020304" pitchFamily="18" charset="0"/>
                <a:cs typeface="Arial" panose="020B0604020202020204" pitchFamily="34" charset="0"/>
              </a:rPr>
              <a:t>Thảo luận nhóm</a:t>
            </a:r>
            <a:endParaRPr sz="3600" b="1" dirty="0">
              <a:solidFill>
                <a:srgbClr val="FF0000"/>
              </a:solidFill>
              <a:latin typeface="Times New Roman" panose="02020603050405020304" pitchFamily="18" charset="0"/>
              <a:cs typeface="Arial" panose="020B0604020202020204" pitchFamily="34" charset="0"/>
            </a:endParaRPr>
          </a:p>
          <a:p>
            <a:pPr marL="0" lvl="0" indent="0" algn="ctr">
              <a:spcBef>
                <a:spcPct val="50000"/>
              </a:spcBef>
              <a:buFontTx/>
              <a:buNone/>
            </a:pPr>
            <a:endParaRPr sz="3600" b="1" dirty="0">
              <a:latin typeface="Times New Roman" panose="02020603050405020304" pitchFamily="18" charset="0"/>
              <a:ea typeface="Arial" panose="020B0604020202020204" pitchFamily="34" charset="0"/>
            </a:endParaRPr>
          </a:p>
        </p:txBody>
      </p:sp>
      <p:sp>
        <p:nvSpPr>
          <p:cNvPr id="5" name="AutoShape 17"/>
          <p:cNvSpPr/>
          <p:nvPr/>
        </p:nvSpPr>
        <p:spPr>
          <a:xfrm>
            <a:off x="827088" y="1916113"/>
            <a:ext cx="8497887" cy="2233612"/>
          </a:xfrm>
          <a:prstGeom prst="cloudCallout">
            <a:avLst>
              <a:gd name="adj1" fmla="val 139"/>
              <a:gd name="adj2" fmla="val 76847"/>
            </a:avLst>
          </a:prstGeom>
          <a:solidFill>
            <a:srgbClr val="FFCCFF"/>
          </a:solidFill>
          <a:ln w="9525" cap="flat" cmpd="sng">
            <a:solidFill>
              <a:schemeClr val="tx1"/>
            </a:solidFill>
            <a:prstDash val="solid"/>
            <a:headEnd type="none" w="med" len="med"/>
            <a:tailEnd type="none" w="med" len="med"/>
          </a:ln>
        </p:spPr>
        <p:txBody>
          <a:bodyPr/>
          <a:p>
            <a:pPr algn="ctr" eaLnBrk="1" hangingPunct="1">
              <a:buNone/>
            </a:pPr>
            <a:r>
              <a:rPr sz="2400" b="1" dirty="0">
                <a:solidFill>
                  <a:srgbClr val="0000FF"/>
                </a:solidFill>
                <a:latin typeface="Times New Roman" panose="02020603050405020304" pitchFamily="18" charset="0"/>
              </a:rPr>
              <a:t>2. </a:t>
            </a:r>
            <a:r>
              <a:rPr sz="2400" dirty="0">
                <a:latin typeface="Times New Roman" panose="02020603050405020304" pitchFamily="18" charset="0"/>
                <a:cs typeface="Times New Roman" panose="02020603050405020304" pitchFamily="18" charset="0"/>
                <a:hlinkClick r:id="rId1"/>
              </a:rPr>
              <a:t>Có ý kiến cho rằng: Cách mạng tư sản Pháp cuối thế kỉ XVIII l</a:t>
            </a:r>
            <a:r>
              <a:rPr sz="2400" dirty="0">
                <a:latin typeface="Times New Roman" panose="02020603050405020304" pitchFamily="18" charset="0"/>
                <a:ea typeface="Times New Roman" panose="02020603050405020304" pitchFamily="18" charset="0"/>
                <a:hlinkClick r:id="rId1"/>
              </a:rPr>
              <a:t>à</a:t>
            </a:r>
            <a:r>
              <a:rPr sz="2400" dirty="0">
                <a:latin typeface="Times New Roman" panose="02020603050405020304" pitchFamily="18" charset="0"/>
                <a:cs typeface="Times New Roman" panose="02020603050405020304" pitchFamily="18" charset="0"/>
                <a:hlinkClick r:id="rId1"/>
              </a:rPr>
              <a:t> một cuộc đại cách mạng. Em đồng ý với ý kiến đó không? Vì sao?</a:t>
            </a:r>
            <a:endParaRPr sz="2400" b="1" dirty="0">
              <a:solidFill>
                <a:srgbClr val="0000FF"/>
              </a:solidFill>
              <a:latin typeface="Times New Roman" panose="02020603050405020304" pitchFamily="18" charset="0"/>
              <a:ea typeface="Times New Roman" panose="02020603050405020304" pitchFamily="18" charset="0"/>
            </a:endParaRPr>
          </a:p>
        </p:txBody>
      </p:sp>
      <p:pic>
        <p:nvPicPr>
          <p:cNvPr id="31748" name="Picture 2" descr="Đọc: Học thầy, học bạn (Nguyễn Thanh Tú) - Hoc24"/>
          <p:cNvPicPr>
            <a:picLocks noChangeAspect="1"/>
          </p:cNvPicPr>
          <p:nvPr/>
        </p:nvPicPr>
        <p:blipFill>
          <a:blip r:embed="rId2"/>
          <a:stretch>
            <a:fillRect/>
          </a:stretch>
        </p:blipFill>
        <p:spPr>
          <a:xfrm>
            <a:off x="3035300" y="3860800"/>
            <a:ext cx="3697288" cy="28813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260350"/>
            <a:ext cx="8229600" cy="1339850"/>
          </a:xfrm>
        </p:spPr>
        <p:txBody>
          <a:bodyPr vert="horz" lIns="91440" tIns="45720" rIns="91440" bIns="45720" rtlCol="0" anchor="ctr"/>
          <a:p>
            <a:pPr>
              <a:buNone/>
            </a:pPr>
            <a:br>
              <a:rPr sz="2800" b="1" dirty="0">
                <a:latin typeface="Times New Roman" panose="02020603050405020304" pitchFamily="18" charset="0"/>
                <a:cs typeface="Times New Roman" panose="02020603050405020304" pitchFamily="18" charset="0"/>
              </a:rPr>
            </a:br>
            <a:r>
              <a:rPr sz="2800" b="1" dirty="0">
                <a:latin typeface="Times New Roman" panose="02020603050405020304" pitchFamily="18" charset="0"/>
                <a:cs typeface="Times New Roman" panose="02020603050405020304" pitchFamily="18" charset="0"/>
              </a:rPr>
              <a:t>BẢNG KIỂM ĐÁNH GIÁ CHÉO CÁC </a:t>
            </a:r>
            <a:r>
              <a:rPr sz="2400" b="1" dirty="0">
                <a:latin typeface="Times New Roman" panose="02020603050405020304" pitchFamily="18" charset="0"/>
                <a:cs typeface="Times New Roman" panose="02020603050405020304" pitchFamily="18" charset="0"/>
              </a:rPr>
              <a:t>NHÓM</a:t>
            </a:r>
            <a:br>
              <a:rPr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 Nhóm đánh giá:</a:t>
            </a:r>
            <a:r>
              <a:rPr sz="2400" dirty="0">
                <a:latin typeface="Times New Roman" panose="02020603050405020304" pitchFamily="18" charset="0"/>
                <a:ea typeface="Times New Roman" panose="02020603050405020304" pitchFamily="18" charset="0"/>
              </a:rPr>
              <a:t>………………</a:t>
            </a:r>
            <a:r>
              <a:rPr sz="2400" dirty="0">
                <a:latin typeface="Times New Roman" panose="02020603050405020304" pitchFamily="18" charset="0"/>
                <a:cs typeface="Times New Roman" panose="02020603050405020304" pitchFamily="18" charset="0"/>
              </a:rPr>
              <a:t>.</a:t>
            </a:r>
            <a:br>
              <a:rPr sz="2400" dirty="0">
                <a:latin typeface="Times New Roman" panose="02020603050405020304" pitchFamily="18" charset="0"/>
                <a:cs typeface="Times New Roman" panose="02020603050405020304" pitchFamily="18" charset="0"/>
              </a:rPr>
            </a:br>
            <a:r>
              <a:rPr sz="2400" dirty="0">
                <a:latin typeface="Times New Roman" panose="02020603050405020304" pitchFamily="18" charset="0"/>
                <a:cs typeface="Times New Roman" panose="02020603050405020304" pitchFamily="18" charset="0"/>
              </a:rPr>
              <a:t> Nhóm được đánh giá:</a:t>
            </a:r>
            <a:r>
              <a:rPr sz="2400" dirty="0">
                <a:latin typeface="Times New Roman" panose="02020603050405020304" pitchFamily="18" charset="0"/>
                <a:ea typeface="Times New Roman" panose="02020603050405020304" pitchFamily="18" charset="0"/>
              </a:rPr>
              <a:t>………………</a:t>
            </a:r>
            <a:r>
              <a:rPr sz="2400" dirty="0">
                <a:latin typeface="Times New Roman" panose="02020603050405020304" pitchFamily="18" charset="0"/>
                <a:cs typeface="Times New Roman" panose="02020603050405020304" pitchFamily="18" charset="0"/>
              </a:rPr>
              <a:t>.</a:t>
            </a:r>
            <a:br>
              <a:rPr sz="4000" dirty="0"/>
            </a:br>
            <a:endParaRPr sz="4000" dirty="0"/>
          </a:p>
        </p:txBody>
      </p:sp>
      <p:graphicFrame>
        <p:nvGraphicFramePr>
          <p:cNvPr id="32771" name="Content Placeholder 32770"/>
          <p:cNvGraphicFramePr/>
          <p:nvPr>
            <p:ph idx="1"/>
          </p:nvPr>
        </p:nvGraphicFramePr>
        <p:xfrm>
          <a:off x="179388" y="1628775"/>
          <a:ext cx="8640762" cy="5273675"/>
        </p:xfrm>
        <a:graphic>
          <a:graphicData uri="http://schemas.openxmlformats.org/drawingml/2006/table">
            <a:tbl>
              <a:tblPr/>
              <a:tblGrid>
                <a:gridCol w="6337300"/>
                <a:gridCol w="1008063"/>
                <a:gridCol w="1295400"/>
              </a:tblGrid>
              <a:tr h="509588">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lnSpc>
                          <a:spcPct val="115000"/>
                        </a:lnSpc>
                        <a:buNone/>
                      </a:pPr>
                      <a:r>
                        <a:rPr sz="2800" dirty="0">
                          <a:solidFill>
                            <a:srgbClr val="FF0000"/>
                          </a:solidFill>
                          <a:latin typeface="Times New Roman" panose="02020603050405020304" pitchFamily="18" charset="0"/>
                          <a:cs typeface="Times New Roman" panose="02020603050405020304" pitchFamily="18" charset="0"/>
                        </a:rPr>
                        <a:t>Tiêu chí</a:t>
                      </a:r>
                      <a:endParaRPr lang="en-US" sz="2800" dirty="0">
                        <a:solidFill>
                          <a:srgbClr val="FF0000"/>
                        </a:solidFill>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lnSpc>
                          <a:spcPct val="115000"/>
                        </a:lnSpc>
                        <a:buNone/>
                      </a:pPr>
                      <a:r>
                        <a:rPr sz="2800" dirty="0">
                          <a:solidFill>
                            <a:srgbClr val="FF0000"/>
                          </a:solidFill>
                          <a:latin typeface="Times New Roman" panose="02020603050405020304" pitchFamily="18" charset="0"/>
                          <a:cs typeface="Times New Roman" panose="02020603050405020304" pitchFamily="18" charset="0"/>
                        </a:rPr>
                        <a:t>Có</a:t>
                      </a:r>
                      <a:endParaRPr lang="en-US" sz="2800" dirty="0">
                        <a:solidFill>
                          <a:srgbClr val="FF0000"/>
                        </a:solidFill>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lnSpc>
                          <a:spcPct val="115000"/>
                        </a:lnSpc>
                        <a:buNone/>
                      </a:pPr>
                      <a:r>
                        <a:rPr sz="2800" dirty="0">
                          <a:solidFill>
                            <a:srgbClr val="FF0000"/>
                          </a:solidFill>
                          <a:latin typeface="Times New Roman" panose="02020603050405020304" pitchFamily="18" charset="0"/>
                          <a:cs typeface="Times New Roman" panose="02020603050405020304" pitchFamily="18" charset="0"/>
                        </a:rPr>
                        <a:t>Không</a:t>
                      </a:r>
                      <a:endParaRPr lang="en-US" sz="2800" dirty="0">
                        <a:solidFill>
                          <a:srgbClr val="FF0000"/>
                        </a:solidFill>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r>
              <a:tr h="931862">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sz="2400" dirty="0">
                          <a:latin typeface="Times New Roman" panose="02020603050405020304" pitchFamily="18" charset="0"/>
                          <a:cs typeface="Times New Roman" panose="02020603050405020304" pitchFamily="18" charset="0"/>
                        </a:rPr>
                        <a:t>1. Báo cáo sản phẩm diễn đạt trôi chảy, phát âm rõ r</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ng, phong thái tự tin, thuyết phục.</a:t>
                      </a:r>
                      <a:endParaRPr lang="en-US" sz="2400" dirty="0">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sz="2000" dirty="0">
                          <a:latin typeface="Times New Roman" panose="02020603050405020304" pitchFamily="18" charset="0"/>
                          <a:cs typeface="Times New Roman" panose="02020603050405020304" pitchFamily="18" charset="0"/>
                          <a:sym typeface="Wingdings" panose="05000000000000000000" pitchFamily="2" charset="2"/>
                        </a:rPr>
                        <a:t></a:t>
                      </a:r>
                      <a:endParaRPr lang="en-US" sz="2000" dirty="0">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sz="2000" dirty="0">
                          <a:latin typeface="Times New Roman" panose="02020603050405020304" pitchFamily="18" charset="0"/>
                          <a:cs typeface="Times New Roman" panose="02020603050405020304" pitchFamily="18" charset="0"/>
                          <a:sym typeface="Wingdings" panose="05000000000000000000" pitchFamily="2" charset="2"/>
                        </a:rPr>
                        <a:t></a:t>
                      </a:r>
                      <a:endParaRPr lang="en-US" sz="2000" dirty="0">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r>
              <a:tr h="849313">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sz="2400" dirty="0">
                          <a:latin typeface="Times New Roman" panose="02020603050405020304" pitchFamily="18" charset="0"/>
                          <a:cs typeface="Times New Roman" panose="02020603050405020304" pitchFamily="18" charset="0"/>
                        </a:rPr>
                        <a:t>2. Nhóm ho</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n th</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nh sản phẩm sớm hơn thời gian quy định.</a:t>
                      </a:r>
                      <a:endParaRPr lang="en-US" sz="2400" dirty="0">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sz="2000" dirty="0">
                          <a:latin typeface="Times New Roman" panose="02020603050405020304" pitchFamily="18" charset="0"/>
                          <a:cs typeface="Times New Roman" panose="02020603050405020304" pitchFamily="18" charset="0"/>
                          <a:sym typeface="Wingdings" panose="05000000000000000000" pitchFamily="2" charset="2"/>
                        </a:rPr>
                        <a:t></a:t>
                      </a:r>
                      <a:endParaRPr lang="en-US" sz="2000" dirty="0">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sz="2000" dirty="0">
                          <a:latin typeface="Times New Roman" panose="02020603050405020304" pitchFamily="18" charset="0"/>
                          <a:cs typeface="Times New Roman" panose="02020603050405020304" pitchFamily="18" charset="0"/>
                          <a:sym typeface="Wingdings" panose="05000000000000000000" pitchFamily="2" charset="2"/>
                        </a:rPr>
                        <a:t></a:t>
                      </a:r>
                      <a:endParaRPr lang="en-US" sz="2000" dirty="0">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r>
              <a:tr h="85090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sz="2400" dirty="0">
                          <a:latin typeface="Times New Roman" panose="02020603050405020304" pitchFamily="18" charset="0"/>
                          <a:cs typeface="Times New Roman" panose="02020603050405020304" pitchFamily="18" charset="0"/>
                        </a:rPr>
                        <a:t>3. Nhóm ho</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n th</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nh sản phẩm đúng thời gian quy định.</a:t>
                      </a:r>
                      <a:endParaRPr lang="en-US" sz="2400" dirty="0">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sz="2000" dirty="0">
                          <a:latin typeface="Times New Roman" panose="02020603050405020304" pitchFamily="18" charset="0"/>
                          <a:cs typeface="Times New Roman" panose="02020603050405020304" pitchFamily="18" charset="0"/>
                          <a:sym typeface="Wingdings" panose="05000000000000000000" pitchFamily="2" charset="2"/>
                        </a:rPr>
                        <a:t></a:t>
                      </a:r>
                      <a:endParaRPr lang="en-US" sz="2000" dirty="0">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sz="2000" dirty="0">
                          <a:latin typeface="Times New Roman" panose="02020603050405020304" pitchFamily="18" charset="0"/>
                          <a:cs typeface="Times New Roman" panose="02020603050405020304" pitchFamily="18" charset="0"/>
                          <a:sym typeface="Wingdings" panose="05000000000000000000" pitchFamily="2" charset="2"/>
                        </a:rPr>
                        <a:t></a:t>
                      </a:r>
                      <a:endParaRPr lang="en-US" sz="2000" dirty="0">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r>
              <a:tr h="85090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sz="2400" dirty="0">
                          <a:latin typeface="Times New Roman" panose="02020603050405020304" pitchFamily="18" charset="0"/>
                          <a:cs typeface="Times New Roman" panose="02020603050405020304" pitchFamily="18" charset="0"/>
                        </a:rPr>
                        <a:t>4. Trả lời đủ, đúng các nội dung theo yêu cầu của câu hỏi.</a:t>
                      </a:r>
                      <a:endParaRPr lang="en-US" sz="2400" dirty="0">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sz="2000" dirty="0">
                          <a:latin typeface="Times New Roman" panose="02020603050405020304" pitchFamily="18" charset="0"/>
                          <a:cs typeface="Times New Roman" panose="02020603050405020304" pitchFamily="18" charset="0"/>
                          <a:sym typeface="Wingdings" panose="05000000000000000000" pitchFamily="2" charset="2"/>
                        </a:rPr>
                        <a:t></a:t>
                      </a:r>
                      <a:endParaRPr lang="en-US" sz="2000" dirty="0">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sz="2000" dirty="0">
                          <a:latin typeface="Times New Roman" panose="02020603050405020304" pitchFamily="18" charset="0"/>
                          <a:cs typeface="Times New Roman" panose="02020603050405020304" pitchFamily="18" charset="0"/>
                          <a:sym typeface="Wingdings" panose="05000000000000000000" pitchFamily="2" charset="2"/>
                        </a:rPr>
                        <a:t></a:t>
                      </a:r>
                      <a:endParaRPr lang="en-US" sz="2000" dirty="0">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r>
              <a:tr h="430212">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sz="2400" dirty="0">
                          <a:latin typeface="Times New Roman" panose="02020603050405020304" pitchFamily="18" charset="0"/>
                          <a:cs typeface="Times New Roman" panose="02020603050405020304" pitchFamily="18" charset="0"/>
                        </a:rPr>
                        <a:t>5. Trình b</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y sản phẩm nhóm đúng yêu cầu.</a:t>
                      </a:r>
                      <a:endParaRPr lang="en-US" sz="2400" dirty="0">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sz="2000" dirty="0">
                          <a:latin typeface="Times New Roman" panose="02020603050405020304" pitchFamily="18" charset="0"/>
                          <a:cs typeface="Times New Roman" panose="02020603050405020304" pitchFamily="18" charset="0"/>
                          <a:sym typeface="Wingdings" panose="05000000000000000000" pitchFamily="2" charset="2"/>
                        </a:rPr>
                        <a:t></a:t>
                      </a:r>
                      <a:endParaRPr lang="en-US" sz="2000" dirty="0">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sz="2000" dirty="0">
                          <a:latin typeface="Times New Roman" panose="02020603050405020304" pitchFamily="18" charset="0"/>
                          <a:cs typeface="Times New Roman" panose="02020603050405020304" pitchFamily="18" charset="0"/>
                          <a:sym typeface="Wingdings" panose="05000000000000000000" pitchFamily="2" charset="2"/>
                        </a:rPr>
                        <a:t></a:t>
                      </a:r>
                      <a:endParaRPr lang="en-US" sz="2000" dirty="0">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r>
              <a:tr h="85090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sz="2400" dirty="0">
                          <a:latin typeface="Times New Roman" panose="02020603050405020304" pitchFamily="18" charset="0"/>
                          <a:cs typeface="Times New Roman" panose="02020603050405020304" pitchFamily="18" charset="0"/>
                        </a:rPr>
                        <a:t>6. Trả lời các câu hỏi chất vấn của nhóm bạn v</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 GV tốt.</a:t>
                      </a:r>
                      <a:endParaRPr lang="en-US" sz="2400" dirty="0">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sz="2000" dirty="0">
                          <a:latin typeface="Times New Roman" panose="02020603050405020304" pitchFamily="18" charset="0"/>
                          <a:cs typeface="Times New Roman" panose="02020603050405020304" pitchFamily="18" charset="0"/>
                          <a:sym typeface="Wingdings" panose="05000000000000000000" pitchFamily="2" charset="2"/>
                        </a:rPr>
                        <a:t></a:t>
                      </a:r>
                      <a:endParaRPr lang="en-US" sz="2000" dirty="0">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sz="2000" dirty="0">
                          <a:latin typeface="Times New Roman" panose="02020603050405020304" pitchFamily="18" charset="0"/>
                          <a:cs typeface="Times New Roman" panose="02020603050405020304" pitchFamily="18" charset="0"/>
                          <a:sym typeface="Wingdings" panose="05000000000000000000" pitchFamily="2" charset="2"/>
                        </a:rPr>
                        <a:t></a:t>
                      </a:r>
                      <a:endParaRPr lang="en-US" sz="2000" dirty="0">
                        <a:latin typeface="Times New Roman" panose="02020603050405020304" pitchFamily="18" charset="0"/>
                        <a:ea typeface="Times New Roman" panose="02020603050405020304" pitchFamily="18" charset="0"/>
                      </a:endParaRPr>
                    </a:p>
                  </a:txBody>
                  <a:tcPr marL="68580" marR="68580" marT="9525"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ext Box 5"/>
          <p:cNvSpPr txBox="1"/>
          <p:nvPr/>
        </p:nvSpPr>
        <p:spPr>
          <a:xfrm>
            <a:off x="1524000" y="406400"/>
            <a:ext cx="5856288" cy="1477963"/>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50000"/>
              </a:spcBef>
              <a:buFontTx/>
              <a:buNone/>
            </a:pPr>
            <a:r>
              <a:rPr sz="3600" b="1" dirty="0">
                <a:latin typeface="Times New Roman" panose="02020603050405020304" pitchFamily="18" charset="0"/>
                <a:cs typeface="Arial" panose="020B0604020202020204" pitchFamily="34" charset="0"/>
              </a:rPr>
              <a:t>VẬN DỤNG</a:t>
            </a:r>
            <a:endParaRPr sz="3600" b="1" dirty="0">
              <a:latin typeface="Times New Roman" panose="02020603050405020304" pitchFamily="18" charset="0"/>
              <a:cs typeface="Arial" panose="020B0604020202020204" pitchFamily="34" charset="0"/>
            </a:endParaRPr>
          </a:p>
          <a:p>
            <a:pPr marL="0" lvl="0" indent="0" algn="ctr">
              <a:spcBef>
                <a:spcPct val="50000"/>
              </a:spcBef>
              <a:buFontTx/>
              <a:buNone/>
            </a:pPr>
            <a:endParaRPr sz="3600" b="1" dirty="0">
              <a:latin typeface="Times New Roman" panose="02020603050405020304" pitchFamily="18" charset="0"/>
              <a:ea typeface="Arial" panose="020B0604020202020204" pitchFamily="34" charset="0"/>
            </a:endParaRPr>
          </a:p>
        </p:txBody>
      </p:sp>
      <p:sp>
        <p:nvSpPr>
          <p:cNvPr id="33795" name="Rectangle 2"/>
          <p:cNvSpPr/>
          <p:nvPr/>
        </p:nvSpPr>
        <p:spPr>
          <a:xfrm>
            <a:off x="900113" y="2060575"/>
            <a:ext cx="7632700" cy="2246313"/>
          </a:xfrm>
          <a:prstGeom prst="rect">
            <a:avLst/>
          </a:prstGeom>
          <a:noFill/>
          <a:ln w="9525">
            <a:noFill/>
          </a:ln>
        </p:spPr>
        <p:txBody>
          <a:bodyPr>
            <a:spAutoFit/>
          </a:bodyPr>
          <a:p>
            <a:pPr eaLnBrk="1" hangingPunct="1">
              <a:buNone/>
            </a:pPr>
            <a:r>
              <a:rPr sz="2800" dirty="0">
                <a:solidFill>
                  <a:srgbClr val="0070C0"/>
                </a:solidFill>
                <a:latin typeface="Times New Roman" panose="02020603050405020304" pitchFamily="18" charset="0"/>
                <a:cs typeface="Times New Roman" panose="02020603050405020304" pitchFamily="18" charset="0"/>
              </a:rPr>
              <a:t>1. Tìm hiểu thông tin từ sách, báo v</a:t>
            </a:r>
            <a:r>
              <a:rPr sz="2800" dirty="0">
                <a:solidFill>
                  <a:srgbClr val="0070C0"/>
                </a:solidFill>
                <a:latin typeface="Times New Roman" panose="02020603050405020304" pitchFamily="18" charset="0"/>
                <a:ea typeface="Times New Roman" panose="02020603050405020304" pitchFamily="18" charset="0"/>
              </a:rPr>
              <a:t>à</a:t>
            </a:r>
            <a:r>
              <a:rPr sz="2800" dirty="0">
                <a:solidFill>
                  <a:srgbClr val="0070C0"/>
                </a:solidFill>
                <a:latin typeface="Times New Roman" panose="02020603050405020304" pitchFamily="18" charset="0"/>
                <a:cs typeface="Times New Roman" panose="02020603050405020304" pitchFamily="18" charset="0"/>
              </a:rPr>
              <a:t> internet, em hãy viết một đoạn văn ngắn (khoảng 5 - 7 dòng) giới thiệu về sự liên quan của Quốc kì, Quốc ca nước Pháp hiện nay với Cách mạng tư sản Pháp cuối thế kỉ XVIII v</a:t>
            </a:r>
            <a:r>
              <a:rPr sz="2800" dirty="0">
                <a:solidFill>
                  <a:srgbClr val="0070C0"/>
                </a:solidFill>
                <a:latin typeface="Times New Roman" panose="02020603050405020304" pitchFamily="18" charset="0"/>
                <a:ea typeface="Times New Roman" panose="02020603050405020304" pitchFamily="18" charset="0"/>
              </a:rPr>
              <a:t>à</a:t>
            </a:r>
            <a:r>
              <a:rPr sz="2800" dirty="0">
                <a:solidFill>
                  <a:srgbClr val="0070C0"/>
                </a:solidFill>
                <a:latin typeface="Times New Roman" panose="02020603050405020304" pitchFamily="18" charset="0"/>
                <a:cs typeface="Times New Roman" panose="02020603050405020304" pitchFamily="18" charset="0"/>
              </a:rPr>
              <a:t> ý nghĩa của điều n</a:t>
            </a:r>
            <a:r>
              <a:rPr sz="2800" dirty="0">
                <a:solidFill>
                  <a:srgbClr val="0070C0"/>
                </a:solidFill>
                <a:latin typeface="Times New Roman" panose="02020603050405020304" pitchFamily="18" charset="0"/>
                <a:ea typeface="Times New Roman" panose="02020603050405020304" pitchFamily="18" charset="0"/>
              </a:rPr>
              <a:t>à</a:t>
            </a:r>
            <a:r>
              <a:rPr sz="2800" dirty="0">
                <a:solidFill>
                  <a:srgbClr val="0070C0"/>
                </a:solidFill>
                <a:latin typeface="Times New Roman" panose="02020603050405020304" pitchFamily="18" charset="0"/>
                <a:cs typeface="Times New Roman" panose="02020603050405020304" pitchFamily="18" charset="0"/>
              </a:rPr>
              <a:t>y.</a:t>
            </a:r>
            <a:endParaRPr sz="2800"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Title 1"/>
          <p:cNvSpPr>
            <a:spLocks noGrp="1"/>
          </p:cNvSpPr>
          <p:nvPr>
            <p:ph type="title"/>
          </p:nvPr>
        </p:nvSpPr>
        <p:spPr>
          <a:xfrm>
            <a:off x="0" y="0"/>
            <a:ext cx="9144000" cy="1196975"/>
          </a:xfr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a:ln>
                  <a:noFill/>
                </a:ln>
                <a:solidFill>
                  <a:schemeClr val="lt1"/>
                </a:solidFill>
                <a:effectLst/>
                <a:uLnTx/>
                <a:uFillTx/>
                <a:latin typeface="Times New Roman" panose="02020603050405020304" pitchFamily="18" charset="0"/>
                <a:ea typeface="+mn-ea"/>
                <a:cs typeface="+mn-cs"/>
              </a:rPr>
              <a:t>1</a:t>
            </a:r>
            <a:r>
              <a:rPr kumimoji="0" lang="en-US" sz="3200" b="1" i="0" u="none" strike="noStrike" kern="1200" cap="none" spc="0" normalizeH="0" baseline="0" noProof="0" smtClean="0">
                <a:ln>
                  <a:noFill/>
                </a:ln>
                <a:solidFill>
                  <a:schemeClr val="lt1"/>
                </a:solidFill>
                <a:effectLst/>
                <a:uLnTx/>
                <a:uFillTx/>
                <a:latin typeface="Times New Roman" panose="02020603050405020304" pitchFamily="18" charset="0"/>
                <a:ea typeface="+mn-ea"/>
                <a:cs typeface="+mn-cs"/>
              </a:rPr>
              <a:t>.  TÌNH HÌNH NƯỚC </a:t>
            </a:r>
            <a:r>
              <a:rPr kumimoji="0" lang="en-US" sz="3200" b="1" i="0" u="none" strike="noStrike" kern="1200" cap="none" spc="0" normalizeH="0" baseline="0" noProof="0">
                <a:ln>
                  <a:noFill/>
                </a:ln>
                <a:solidFill>
                  <a:schemeClr val="lt1"/>
                </a:solidFill>
                <a:effectLst/>
                <a:uLnTx/>
                <a:uFillTx/>
                <a:latin typeface="Times New Roman" panose="02020603050405020304" pitchFamily="18" charset="0"/>
                <a:ea typeface="+mn-ea"/>
                <a:cs typeface="+mn-cs"/>
              </a:rPr>
              <a:t>PHÁP TRƯỚC </a:t>
            </a:r>
            <a:br>
              <a:rPr kumimoji="0" lang="en-US" sz="3200" b="1" i="0" u="none" strike="noStrike" kern="1200" cap="none" spc="0" normalizeH="0" baseline="0" noProof="0" smtClean="0">
                <a:ln>
                  <a:noFill/>
                </a:ln>
                <a:solidFill>
                  <a:schemeClr val="lt1"/>
                </a:solidFill>
                <a:effectLst/>
                <a:uLnTx/>
                <a:uFillTx/>
                <a:latin typeface="Times New Roman" panose="02020603050405020304" pitchFamily="18" charset="0"/>
                <a:ea typeface="+mn-ea"/>
                <a:cs typeface="+mn-cs"/>
              </a:rPr>
            </a:br>
            <a:r>
              <a:rPr kumimoji="0" lang="en-US" sz="3200" b="1" i="0" u="none" strike="noStrike" kern="1200" cap="none" spc="0" normalizeH="0" baseline="0" noProof="0" smtClean="0">
                <a:ln>
                  <a:noFill/>
                </a:ln>
                <a:solidFill>
                  <a:schemeClr val="lt1"/>
                </a:solidFill>
                <a:effectLst/>
                <a:uLnTx/>
                <a:uFillTx/>
                <a:latin typeface="Times New Roman" panose="02020603050405020304" pitchFamily="18" charset="0"/>
                <a:ea typeface="+mn-ea"/>
                <a:cs typeface="+mn-cs"/>
              </a:rPr>
              <a:t>CÁCH  </a:t>
            </a:r>
            <a:r>
              <a:rPr kumimoji="0" lang="en-US" sz="3200" b="1" i="0" u="none" strike="noStrike" kern="1200" cap="none" spc="0" normalizeH="0" baseline="0" noProof="0">
                <a:ln>
                  <a:noFill/>
                </a:ln>
                <a:solidFill>
                  <a:schemeClr val="lt1"/>
                </a:solidFill>
                <a:effectLst/>
                <a:uLnTx/>
                <a:uFillTx/>
                <a:latin typeface="Times New Roman" panose="02020603050405020304" pitchFamily="18" charset="0"/>
                <a:ea typeface="+mn-ea"/>
                <a:cs typeface="+mn-cs"/>
              </a:rPr>
              <a:t>MẠNG </a:t>
            </a:r>
            <a:endParaRPr kumimoji="0" lang="en-US" sz="3200" b="0" i="0" u="none" strike="noStrike" kern="1200" cap="none" spc="0" normalizeH="0" baseline="0" noProof="0">
              <a:ln>
                <a:noFill/>
              </a:ln>
              <a:solidFill>
                <a:schemeClr val="lt1"/>
              </a:solidFill>
              <a:effectLst/>
              <a:uLnTx/>
              <a:uFillTx/>
              <a:latin typeface="+mn-lt"/>
              <a:ea typeface="+mn-ea"/>
              <a:cs typeface="+mn-cs"/>
            </a:endParaRPr>
          </a:p>
        </p:txBody>
      </p:sp>
      <p:graphicFrame>
        <p:nvGraphicFramePr>
          <p:cNvPr id="4" name="Content Placeholder 3"/>
          <p:cNvGraphicFramePr>
            <a:graphicFrameLocks noGrp="1"/>
          </p:cNvGraphicFramePr>
          <p:nvPr>
            <p:ph idx="1"/>
          </p:nvPr>
        </p:nvGraphicFramePr>
        <p:xfrm>
          <a:off x="457200" y="1600200"/>
          <a:ext cx="8229600" cy="452596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ChangeArrowheads="1"/>
          </p:cNvSpPr>
          <p:nvPr>
            <p:ph type="title"/>
          </p:nvPr>
        </p:nvSpPr>
        <p:spPr>
          <a:xfrm>
            <a:off x="0" y="0"/>
            <a:ext cx="9144000" cy="1196975"/>
          </a:xfr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000" b="1" i="0" u="none" strike="noStrike" kern="1200" cap="none" spc="0" normalizeH="0" baseline="0" noProof="0">
                <a:ln>
                  <a:noFill/>
                </a:ln>
                <a:solidFill>
                  <a:schemeClr val="lt1"/>
                </a:solidFill>
                <a:effectLst/>
                <a:uLnTx/>
                <a:uFillTx/>
                <a:latin typeface="Times New Roman" panose="02020603050405020304" pitchFamily="18" charset="0"/>
                <a:ea typeface="+mn-ea"/>
                <a:cs typeface="+mn-cs"/>
              </a:rPr>
              <a:t>I.  </a:t>
            </a:r>
            <a:r>
              <a:rPr kumimoji="0" lang="en-US" sz="3000" b="1" i="0" u="none" strike="noStrike" kern="1200" cap="none" spc="0" normalizeH="0" baseline="0" noProof="0" smtClean="0">
                <a:ln>
                  <a:noFill/>
                </a:ln>
                <a:solidFill>
                  <a:schemeClr val="lt1"/>
                </a:solidFill>
                <a:effectLst/>
                <a:uLnTx/>
                <a:uFillTx/>
                <a:latin typeface="Times New Roman" panose="02020603050405020304" pitchFamily="18" charset="0"/>
                <a:ea typeface="+mn-ea"/>
                <a:cs typeface="+mn-cs"/>
              </a:rPr>
              <a:t>TÌNH HÌNH NƯỚC </a:t>
            </a:r>
            <a:r>
              <a:rPr kumimoji="0" lang="en-US" sz="3000" b="1" i="0" u="none" strike="noStrike" kern="1200" cap="none" spc="0" normalizeH="0" baseline="0" noProof="0">
                <a:ln>
                  <a:noFill/>
                </a:ln>
                <a:solidFill>
                  <a:schemeClr val="lt1"/>
                </a:solidFill>
                <a:effectLst/>
                <a:uLnTx/>
                <a:uFillTx/>
                <a:latin typeface="Times New Roman" panose="02020603050405020304" pitchFamily="18" charset="0"/>
                <a:ea typeface="+mn-ea"/>
                <a:cs typeface="+mn-cs"/>
              </a:rPr>
              <a:t>PHÁP TRƯỚC CÁCH  MẠNG </a:t>
            </a:r>
            <a:endParaRPr kumimoji="0" lang="en-US" sz="3000" b="1" i="0" u="none" strike="noStrike" kern="1200" cap="none" spc="0" normalizeH="0" baseline="0" noProof="0">
              <a:ln>
                <a:noFill/>
              </a:ln>
              <a:solidFill>
                <a:schemeClr val="lt1"/>
              </a:solidFill>
              <a:effectLst/>
              <a:uLnTx/>
              <a:uFillTx/>
              <a:latin typeface="Times New Roman" panose="02020603050405020304" pitchFamily="18" charset="0"/>
              <a:ea typeface="+mn-ea"/>
              <a:cs typeface="+mn-cs"/>
            </a:endParaRPr>
          </a:p>
        </p:txBody>
      </p:sp>
      <p:sp>
        <p:nvSpPr>
          <p:cNvPr id="212995" name="Rectangle 3"/>
          <p:cNvSpPr>
            <a:spLocks noGrp="1"/>
          </p:cNvSpPr>
          <p:nvPr>
            <p:ph idx="1"/>
          </p:nvPr>
        </p:nvSpPr>
        <p:spPr>
          <a:xfrm>
            <a:off x="-38100" y="1557338"/>
            <a:ext cx="9144000" cy="3962400"/>
          </a:xfrm>
          <a:ln/>
        </p:spPr>
        <p:txBody>
          <a:bodyPr vert="horz" wrap="square" lIns="91440" tIns="45720" rIns="91440" bIns="45720" anchor="t" anchorCtr="0"/>
          <a:p>
            <a:pPr>
              <a:buFontTx/>
              <a:buNone/>
            </a:pPr>
            <a:r>
              <a:rPr dirty="0">
                <a:solidFill>
                  <a:srgbClr val="0000FF"/>
                </a:solidFill>
                <a:latin typeface="Times New Roman" panose="02020603050405020304" pitchFamily="18" charset="0"/>
              </a:rPr>
              <a:t>    </a:t>
            </a:r>
            <a:endParaRPr b="1" u="sng" dirty="0">
              <a:solidFill>
                <a:srgbClr val="0000FF"/>
              </a:solidFill>
              <a:latin typeface="Times New Roman" panose="02020603050405020304" pitchFamily="18" charset="0"/>
            </a:endParaRPr>
          </a:p>
          <a:p>
            <a:pPr>
              <a:buFontTx/>
              <a:buNone/>
            </a:pPr>
            <a:r>
              <a:rPr dirty="0">
                <a:solidFill>
                  <a:srgbClr val="0000FF"/>
                </a:solidFill>
                <a:latin typeface="Times New Roman" panose="02020603050405020304" pitchFamily="18" charset="0"/>
              </a:rPr>
              <a:t>       </a:t>
            </a:r>
            <a:endParaRPr b="1" u="sng" dirty="0">
              <a:solidFill>
                <a:srgbClr val="003300"/>
              </a:solidFill>
              <a:latin typeface="Times New Roman" panose="02020603050405020304" pitchFamily="18" charset="0"/>
            </a:endParaRPr>
          </a:p>
          <a:p>
            <a:pPr>
              <a:buFontTx/>
              <a:buNone/>
            </a:pPr>
            <a:r>
              <a:rPr dirty="0">
                <a:solidFill>
                  <a:srgbClr val="0000FF"/>
                </a:solidFill>
                <a:latin typeface="Times New Roman" panose="02020603050405020304" pitchFamily="18" charset="0"/>
              </a:rPr>
              <a:t> </a:t>
            </a:r>
            <a:endParaRPr dirty="0">
              <a:solidFill>
                <a:srgbClr val="0000FF"/>
              </a:solidFill>
              <a:latin typeface="Times New Roman" panose="02020603050405020304" pitchFamily="18" charset="0"/>
            </a:endParaRPr>
          </a:p>
          <a:p>
            <a:pPr>
              <a:buFontTx/>
              <a:buNone/>
            </a:pPr>
            <a:endParaRPr dirty="0">
              <a:solidFill>
                <a:srgbClr val="0000FF"/>
              </a:solidFill>
              <a:latin typeface="Times New Roman" panose="02020603050405020304" pitchFamily="18" charset="0"/>
            </a:endParaRPr>
          </a:p>
        </p:txBody>
      </p:sp>
      <p:sp>
        <p:nvSpPr>
          <p:cNvPr id="6149" name="Line 5"/>
          <p:cNvSpPr/>
          <p:nvPr/>
        </p:nvSpPr>
        <p:spPr>
          <a:xfrm>
            <a:off x="381000" y="1447800"/>
            <a:ext cx="0" cy="0"/>
          </a:xfrm>
          <a:prstGeom prst="line">
            <a:avLst/>
          </a:prstGeom>
          <a:ln w="9525" cap="flat" cmpd="sng">
            <a:solidFill>
              <a:schemeClr val="tx1"/>
            </a:solidFill>
            <a:prstDash val="solid"/>
            <a:headEnd type="none" w="med" len="med"/>
            <a:tailEnd type="none" w="med" len="med"/>
          </a:ln>
        </p:spPr>
      </p:sp>
      <p:sp>
        <p:nvSpPr>
          <p:cNvPr id="6150" name="Line 6"/>
          <p:cNvSpPr/>
          <p:nvPr/>
        </p:nvSpPr>
        <p:spPr>
          <a:xfrm>
            <a:off x="304800" y="6477000"/>
            <a:ext cx="8458200" cy="0"/>
          </a:xfrm>
          <a:prstGeom prst="line">
            <a:avLst/>
          </a:prstGeom>
          <a:ln w="9525" cap="flat" cmpd="sng">
            <a:solidFill>
              <a:schemeClr val="tx1"/>
            </a:solidFill>
            <a:prstDash val="solid"/>
            <a:headEnd type="none" w="med" len="med"/>
            <a:tailEnd type="none" w="med" len="med"/>
          </a:ln>
        </p:spPr>
      </p:sp>
      <p:sp>
        <p:nvSpPr>
          <p:cNvPr id="6151" name="Line 7"/>
          <p:cNvSpPr/>
          <p:nvPr/>
        </p:nvSpPr>
        <p:spPr>
          <a:xfrm flipV="1">
            <a:off x="304800" y="1371600"/>
            <a:ext cx="8382000" cy="0"/>
          </a:xfrm>
          <a:prstGeom prst="line">
            <a:avLst/>
          </a:prstGeom>
          <a:ln w="9525" cap="flat" cmpd="sng">
            <a:solidFill>
              <a:schemeClr val="tx1"/>
            </a:solidFill>
            <a:prstDash val="solid"/>
            <a:headEnd type="none" w="med" len="med"/>
            <a:tailEnd type="none" w="med" len="med"/>
          </a:ln>
        </p:spPr>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2995">
                                            <p:txEl>
                                              <p:charRg st="0" end="5"/>
                                            </p:txEl>
                                          </p:spTgt>
                                        </p:tgtEl>
                                        <p:attrNameLst>
                                          <p:attrName>style.visibility</p:attrName>
                                        </p:attrNameLst>
                                      </p:cBhvr>
                                      <p:to>
                                        <p:strVal val="visible"/>
                                      </p:to>
                                    </p:set>
                                    <p:animEffect transition="in" filter="box(in)">
                                      <p:cBhvr>
                                        <p:cTn id="7" dur="500"/>
                                        <p:tgtEl>
                                          <p:spTgt spid="212995">
                                            <p:txEl>
                                              <p:charRg st="0" end="5"/>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12995">
                                            <p:txEl>
                                              <p:charRg st="5" end="13"/>
                                            </p:txEl>
                                          </p:spTgt>
                                        </p:tgtEl>
                                        <p:attrNameLst>
                                          <p:attrName>style.visibility</p:attrName>
                                        </p:attrNameLst>
                                      </p:cBhvr>
                                      <p:to>
                                        <p:strVal val="visible"/>
                                      </p:to>
                                    </p:set>
                                    <p:animEffect transition="in" filter="barn(inVertical)">
                                      <p:cBhvr>
                                        <p:cTn id="10" dur="500"/>
                                        <p:tgtEl>
                                          <p:spTgt spid="212995">
                                            <p:txEl>
                                              <p:charRg st="5" end="1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12995">
                                            <p:txEl>
                                              <p:charRg st="13" end="15"/>
                                            </p:txEl>
                                          </p:spTgt>
                                        </p:tgtEl>
                                        <p:attrNameLst>
                                          <p:attrName>style.visibility</p:attrName>
                                        </p:attrNameLst>
                                      </p:cBhvr>
                                      <p:to>
                                        <p:strVal val="visible"/>
                                      </p:to>
                                    </p:set>
                                    <p:animEffect transition="in" filter="barn(inVertical)">
                                      <p:cBhvr>
                                        <p:cTn id="13" dur="500"/>
                                        <p:tgtEl>
                                          <p:spTgt spid="212995">
                                            <p:txEl>
                                              <p:charRg st="13"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41"/>
          <p:cNvSpPr/>
          <p:nvPr/>
        </p:nvSpPr>
        <p:spPr>
          <a:xfrm>
            <a:off x="250825" y="115888"/>
            <a:ext cx="2182813" cy="585787"/>
          </a:xfrm>
          <a:prstGeom prst="rect">
            <a:avLst/>
          </a:prstGeom>
          <a:noFill/>
          <a:ln w="9525">
            <a:noFill/>
          </a:ln>
        </p:spPr>
        <p:txBody>
          <a:bodyPr wrap="none">
            <a:spAutoFit/>
          </a:bodyPr>
          <a:p>
            <a:pPr eaLnBrk="1" hangingPunct="1">
              <a:buNone/>
            </a:pPr>
            <a:r>
              <a:rPr sz="3200" b="1" dirty="0">
                <a:solidFill>
                  <a:srgbClr val="0000FF"/>
                </a:solidFill>
                <a:latin typeface="Times New Roman" panose="02020603050405020304" pitchFamily="18" charset="0"/>
              </a:rPr>
              <a:t> </a:t>
            </a:r>
            <a:r>
              <a:rPr sz="3200" b="1" u="sng" dirty="0">
                <a:solidFill>
                  <a:srgbClr val="0000FF"/>
                </a:solidFill>
                <a:latin typeface="Times New Roman" panose="02020603050405020304" pitchFamily="18" charset="0"/>
              </a:rPr>
              <a:t>Về kinh tế </a:t>
            </a:r>
            <a:endParaRPr sz="3200" b="1" dirty="0">
              <a:latin typeface="Calibri" panose="020F0502020204030204" pitchFamily="34" charset="0"/>
            </a:endParaRPr>
          </a:p>
        </p:txBody>
      </p:sp>
      <p:graphicFrame>
        <p:nvGraphicFramePr>
          <p:cNvPr id="43" name="Diagram 42"/>
          <p:cNvGraphicFramePr/>
          <p:nvPr/>
        </p:nvGraphicFramePr>
        <p:xfrm>
          <a:off x="899592" y="941963"/>
          <a:ext cx="7632848" cy="543936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8"/>
          <p:cNvSpPr txBox="1">
            <a:spLocks noChangeArrowheads="1"/>
          </p:cNvSpPr>
          <p:nvPr/>
        </p:nvSpPr>
        <p:spPr bwMode="auto">
          <a:xfrm>
            <a:off x="-396875" y="908050"/>
            <a:ext cx="5135563" cy="6186488"/>
          </a:xfrm>
          <a:prstGeom prst="rect">
            <a:avLst/>
          </a:prstGeom>
          <a:noFill/>
          <a:ln>
            <a:noFill/>
          </a:ln>
          <a:effectLst/>
        </p:spPr>
        <p:txBody>
          <a:bodyPr wrap="square" anchorCtr="1">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r" eaLnBrk="0" fontAlgn="base" hangingPunct="0">
              <a:spcBef>
                <a:spcPct val="0"/>
              </a:spcBef>
              <a:spcAft>
                <a:spcPct val="0"/>
              </a:spcAft>
              <a:defRPr sz="2800">
                <a:solidFill>
                  <a:schemeClr val="tx1"/>
                </a:solidFill>
                <a:latin typeface=".VnTime" panose="020B7200000000000000" pitchFamily="34" charset="0"/>
              </a:defRPr>
            </a:lvl6pPr>
            <a:lvl7pPr marL="2971800" indent="-228600" algn="r" eaLnBrk="0" fontAlgn="base" hangingPunct="0">
              <a:spcBef>
                <a:spcPct val="0"/>
              </a:spcBef>
              <a:spcAft>
                <a:spcPct val="0"/>
              </a:spcAft>
              <a:defRPr sz="2800">
                <a:solidFill>
                  <a:schemeClr val="tx1"/>
                </a:solidFill>
                <a:latin typeface=".VnTime" panose="020B7200000000000000" pitchFamily="34" charset="0"/>
              </a:defRPr>
            </a:lvl7pPr>
            <a:lvl8pPr marL="3429000" indent="-228600" algn="r" eaLnBrk="0" fontAlgn="base" hangingPunct="0">
              <a:spcBef>
                <a:spcPct val="0"/>
              </a:spcBef>
              <a:spcAft>
                <a:spcPct val="0"/>
              </a:spcAft>
              <a:defRPr sz="2800">
                <a:solidFill>
                  <a:schemeClr val="tx1"/>
                </a:solidFill>
                <a:latin typeface=".VnTime" panose="020B7200000000000000" pitchFamily="34" charset="0"/>
              </a:defRPr>
            </a:lvl8pPr>
            <a:lvl9pPr marL="3886200" indent="-228600" algn="r" eaLnBrk="0" fontAlgn="base" hangingPunct="0">
              <a:spcBef>
                <a:spcPct val="0"/>
              </a:spcBef>
              <a:spcAft>
                <a:spcPct val="0"/>
              </a:spcAft>
              <a:defRPr sz="2800">
                <a:solidFill>
                  <a:schemeClr val="tx1"/>
                </a:solidFill>
                <a:latin typeface=".VnTime" panose="020B7200000000000000" pitchFamily="34" charset="0"/>
              </a:defRPr>
            </a:lvl9pPr>
          </a:lstStyle>
          <a:p>
            <a:pPr marL="914400" marR="0" lvl="2" indent="0" algn="l" defTabSz="914400" rtl="0" eaLnBrk="0" fontAlgn="auto" latinLnBrk="0" hangingPunct="0">
              <a:lnSpc>
                <a:spcPct val="100000"/>
              </a:lnSpc>
              <a:spcBef>
                <a:spcPts val="0"/>
              </a:spcBef>
              <a:spcAft>
                <a:spcPts val="0"/>
              </a:spcAft>
              <a:buClrTx/>
              <a:buSzTx/>
              <a:buFontTx/>
              <a:buNone/>
              <a:defRPr/>
            </a:pPr>
            <a:endPar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1371600" marR="0" lvl="2" indent="-457200" algn="l" defTabSz="914400" rtl="0" eaLnBrk="0" fontAlgn="auto" latinLnBrk="0" hangingPunct="0">
              <a:lnSpc>
                <a:spcPct val="100000"/>
              </a:lnSpc>
              <a:spcBef>
                <a:spcPts val="0"/>
              </a:spcBef>
              <a:spcAft>
                <a:spcPts val="0"/>
              </a:spcAft>
              <a:buClrTx/>
              <a:buSzTx/>
              <a:buFont typeface="Wingdings" panose="05000000000000000000" pitchFamily="2" charset="2"/>
              <a:buChar char="v"/>
              <a:defRPr/>
            </a:pP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Chính</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trị</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endPar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914400" marR="0" lvl="2" indent="0" algn="just" defTabSz="914400" rtl="0" eaLnBrk="0" fontAlgn="auto" latinLnBrk="0" hangingPunct="0">
              <a:lnSpc>
                <a:spcPct val="100000"/>
              </a:lnSpc>
              <a:spcBef>
                <a:spcPts val="0"/>
              </a:spcBef>
              <a:spcAft>
                <a:spcPts val="0"/>
              </a:spcAft>
              <a:buClrTx/>
              <a:buSzTx/>
              <a:buFontTx/>
              <a:buNone/>
              <a:defRPr/>
            </a:pP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Trước</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3000" b="0" i="0" u="none" strike="noStrike" kern="1200" cap="none" spc="0" normalizeH="0" baseline="0" noProof="0" err="1">
                <a:ln>
                  <a:noFill/>
                </a:ln>
                <a:solidFill>
                  <a:schemeClr val="tx1"/>
                </a:solidFill>
                <a:effectLst/>
                <a:uLnTx/>
                <a:uFillTx/>
                <a:latin typeface="Times New Roman" panose="02020603050405020304" pitchFamily="18" charset="0"/>
                <a:ea typeface="+mn-ea"/>
                <a:cs typeface="+mn-cs"/>
              </a:rPr>
              <a:t>cách</a:t>
            </a:r>
            <a:r>
              <a:rPr kumimoji="0" lang="en-US" sz="30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 mạng, Pháp là nước </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chế</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vi-VN"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đ</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ộ </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quân</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chủ</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chuyên</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chế</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do </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vua</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Lu-</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i</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XVI </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đứng</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 </a:t>
            </a:r>
            <a:r>
              <a:rPr kumimoji="0" lang="en-US" sz="30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mn-cs"/>
              </a:rPr>
              <a:t>đầu</a:t>
            </a: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t>
            </a:r>
            <a:endPar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auto" latinLnBrk="0" hangingPunct="0">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auto" latinLnBrk="0" hangingPunct="0">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auto" latinLnBrk="0" hangingPunct="0">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auto" latinLnBrk="0" hangingPunct="0">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auto" latinLnBrk="0" hangingPunct="0">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auto" latinLnBrk="0" hangingPunct="0">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auto" latinLnBrk="0" hangingPunct="0">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auto" latinLnBrk="0" hangingPunct="0">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pic>
        <p:nvPicPr>
          <p:cNvPr id="8195" name="Picture 5" descr="lousVI"/>
          <p:cNvPicPr>
            <a:picLocks noChangeAspect="1"/>
          </p:cNvPicPr>
          <p:nvPr/>
        </p:nvPicPr>
        <p:blipFill>
          <a:blip r:embed="rId1"/>
          <a:stretch>
            <a:fillRect/>
          </a:stretch>
        </p:blipFill>
        <p:spPr>
          <a:xfrm>
            <a:off x="4824413" y="836613"/>
            <a:ext cx="4267200" cy="5410200"/>
          </a:xfrm>
          <a:prstGeom prst="rect">
            <a:avLst/>
          </a:prstGeom>
          <a:noFill/>
          <a:ln w="9525">
            <a:noFill/>
          </a:ln>
        </p:spPr>
      </p:pic>
      <p:sp>
        <p:nvSpPr>
          <p:cNvPr id="5" name="Rectangle 3"/>
          <p:cNvSpPr txBox="1"/>
          <p:nvPr/>
        </p:nvSpPr>
        <p:spPr>
          <a:xfrm>
            <a:off x="107950" y="115888"/>
            <a:ext cx="6192838" cy="717550"/>
          </a:xfrm>
          <a:prstGeom prst="rect">
            <a:avLst/>
          </a:prstGeom>
          <a:noFill/>
          <a:ln w="9525">
            <a:noFill/>
          </a:ln>
        </p:spPr>
        <p:txBody>
          <a:bodyPr/>
          <a:p>
            <a:pPr marL="342900" indent="-342900" eaLnBrk="1" hangingPunct="1">
              <a:spcBef>
                <a:spcPct val="20000"/>
              </a:spcBef>
              <a:buNone/>
            </a:pPr>
            <a:r>
              <a:rPr sz="3200" b="1" u="sng" dirty="0">
                <a:solidFill>
                  <a:srgbClr val="0000FF"/>
                </a:solidFill>
                <a:latin typeface="Times New Roman" panose="02020603050405020304" pitchFamily="18" charset="0"/>
              </a:rPr>
              <a:t>Về chính tri ̣- xã hội </a:t>
            </a:r>
            <a:endParaRPr sz="3200" b="1" u="sng" dirty="0">
              <a:solidFill>
                <a:srgbClr val="0000FF"/>
              </a:solidFill>
              <a:latin typeface="Times New Roman" panose="02020603050405020304" pitchFamily="18" charset="0"/>
            </a:endParaRPr>
          </a:p>
          <a:p>
            <a:pPr marL="342900" indent="-342900" eaLnBrk="1" hangingPunct="1">
              <a:spcBef>
                <a:spcPct val="20000"/>
              </a:spcBef>
              <a:buNone/>
            </a:pPr>
            <a:r>
              <a:rPr sz="3200" dirty="0">
                <a:solidFill>
                  <a:srgbClr val="0000FF"/>
                </a:solidFill>
                <a:latin typeface="Times New Roman" panose="02020603050405020304" pitchFamily="18" charset="0"/>
              </a:rPr>
              <a:t>       </a:t>
            </a:r>
            <a:endParaRPr sz="3200" b="1" u="sng" dirty="0">
              <a:solidFill>
                <a:srgbClr val="003300"/>
              </a:solidFill>
              <a:latin typeface="Times New Roman" panose="02020603050405020304" pitchFamily="18" charset="0"/>
            </a:endParaRPr>
          </a:p>
          <a:p>
            <a:pPr marL="342900" indent="-342900" eaLnBrk="1" hangingPunct="1">
              <a:spcBef>
                <a:spcPct val="20000"/>
              </a:spcBef>
              <a:buNone/>
            </a:pPr>
            <a:r>
              <a:rPr sz="3200" dirty="0">
                <a:solidFill>
                  <a:srgbClr val="0000FF"/>
                </a:solidFill>
                <a:latin typeface="Times New Roman" panose="02020603050405020304" pitchFamily="18" charset="0"/>
              </a:rPr>
              <a:t> </a:t>
            </a:r>
            <a:endParaRPr sz="3200" dirty="0">
              <a:solidFill>
                <a:srgbClr val="0000FF"/>
              </a:solidFill>
              <a:latin typeface="Times New Roman" panose="02020603050405020304" pitchFamily="18" charset="0"/>
            </a:endParaRPr>
          </a:p>
        </p:txBody>
      </p:sp>
      <p:sp>
        <p:nvSpPr>
          <p:cNvPr id="6" name="TextBox 5"/>
          <p:cNvSpPr txBox="1"/>
          <p:nvPr/>
        </p:nvSpPr>
        <p:spPr>
          <a:xfrm>
            <a:off x="5219700" y="6281738"/>
            <a:ext cx="3168650" cy="461962"/>
          </a:xfrm>
          <a:prstGeom prst="rect">
            <a:avLst/>
          </a:prstGeom>
          <a:noFill/>
          <a:ln w="9525">
            <a:noFill/>
          </a:ln>
        </p:spPr>
        <p:txBody>
          <a:bodyPr wrap="non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914400" lvl="2" indent="0">
              <a:spcBef>
                <a:spcPct val="0"/>
              </a:spcBef>
              <a:buFontTx/>
              <a:buNone/>
            </a:pPr>
            <a:r>
              <a:rPr b="1" dirty="0">
                <a:latin typeface="Times New Roman" panose="02020603050405020304" pitchFamily="18" charset="0"/>
                <a:cs typeface="Arial" panose="020B0604020202020204" pitchFamily="34" charset="0"/>
              </a:rPr>
              <a:t>Vua Lu-i XVI  </a:t>
            </a:r>
            <a:endParaRPr b="1" dirty="0">
              <a:latin typeface="Times New Roman" panose="02020603050405020304" pitchFamily="18" charset="0"/>
              <a:ea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charRg st="0" end="26"/>
                                            </p:txEl>
                                          </p:spTgt>
                                        </p:tgtEl>
                                        <p:attrNameLst>
                                          <p:attrName>style.visibility</p:attrName>
                                        </p:attrNameLst>
                                      </p:cBhvr>
                                      <p:to>
                                        <p:strVal val="visible"/>
                                      </p:to>
                                    </p:set>
                                    <p:animEffect transition="in" filter="box(in)">
                                      <p:cBhvr>
                                        <p:cTn id="7" dur="500"/>
                                        <p:tgtEl>
                                          <p:spTgt spid="5">
                                            <p:txEl>
                                              <p:charRg st="0" end="26"/>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charRg st="26" end="34"/>
                                            </p:txEl>
                                          </p:spTgt>
                                        </p:tgtEl>
                                        <p:attrNameLst>
                                          <p:attrName>style.visibility</p:attrName>
                                        </p:attrNameLst>
                                      </p:cBhvr>
                                      <p:to>
                                        <p:strVal val="visible"/>
                                      </p:to>
                                    </p:set>
                                    <p:animEffect transition="in" filter="barn(inVertical)">
                                      <p:cBhvr>
                                        <p:cTn id="10" dur="500"/>
                                        <p:tgtEl>
                                          <p:spTgt spid="5">
                                            <p:txEl>
                                              <p:charRg st="26" end="3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charRg st="34" end="36"/>
                                            </p:txEl>
                                          </p:spTgt>
                                        </p:tgtEl>
                                        <p:attrNameLst>
                                          <p:attrName>style.visibility</p:attrName>
                                        </p:attrNameLst>
                                      </p:cBhvr>
                                      <p:to>
                                        <p:strVal val="visible"/>
                                      </p:to>
                                    </p:set>
                                    <p:animEffect transition="in" filter="barn(inVertical)">
                                      <p:cBhvr>
                                        <p:cTn id="13" dur="500"/>
                                        <p:tgtEl>
                                          <p:spTgt spid="5">
                                            <p:txEl>
                                              <p:charRg st="34" end="3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19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3" name="Picture 2"/>
          <p:cNvPicPr>
            <a:picLocks noChangeAspect="1"/>
          </p:cNvPicPr>
          <p:nvPr/>
        </p:nvPicPr>
        <p:blipFill>
          <a:blip r:embed="rId1"/>
          <a:stretch>
            <a:fillRect/>
          </a:stretch>
        </p:blipFill>
        <p:spPr>
          <a:xfrm>
            <a:off x="1023938" y="331788"/>
            <a:ext cx="6970712" cy="5618162"/>
          </a:xfrm>
          <a:prstGeom prst="rect">
            <a:avLst/>
          </a:prstGeom>
          <a:noFill/>
          <a:ln w="9525">
            <a:noFill/>
          </a:ln>
        </p:spPr>
      </p:pic>
      <p:sp>
        <p:nvSpPr>
          <p:cNvPr id="3" name="Cloud Callout 2"/>
          <p:cNvSpPr/>
          <p:nvPr/>
        </p:nvSpPr>
        <p:spPr>
          <a:xfrm>
            <a:off x="5956300" y="908050"/>
            <a:ext cx="3008313" cy="1169988"/>
          </a:xfrm>
          <a:prstGeom prst="cloudCallout">
            <a:avLst>
              <a:gd name="adj1" fmla="val -68579"/>
              <a:gd name="adj2" fmla="val 59773"/>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400" b="1" dirty="0">
                <a:solidFill>
                  <a:srgbClr val="000000"/>
                </a:solidFill>
                <a:latin typeface="Times New Roman" panose="02020603050405020304" pitchFamily="18" charset="0"/>
                <a:cs typeface="Times New Roman" panose="02020603050405020304" pitchFamily="18" charset="0"/>
              </a:rPr>
              <a:t>Quý tộc phong kiến</a:t>
            </a:r>
            <a:endParaRPr lang="vi-VN" altLang="x-none" sz="2400" b="1" dirty="0">
              <a:solidFill>
                <a:srgbClr val="000000"/>
              </a:solidFill>
              <a:latin typeface="Times New Roman" panose="02020603050405020304" pitchFamily="18" charset="0"/>
              <a:ea typeface="Times New Roman" panose="02020603050405020304" pitchFamily="18" charset="0"/>
            </a:endParaRPr>
          </a:p>
        </p:txBody>
      </p:sp>
      <p:sp>
        <p:nvSpPr>
          <p:cNvPr id="5" name="Cloud Callout 4"/>
          <p:cNvSpPr/>
          <p:nvPr/>
        </p:nvSpPr>
        <p:spPr>
          <a:xfrm>
            <a:off x="88900" y="3532188"/>
            <a:ext cx="3043238" cy="1265238"/>
          </a:xfrm>
          <a:prstGeom prst="cloudCallout">
            <a:avLst>
              <a:gd name="adj1" fmla="val 57671"/>
              <a:gd name="adj2" fmla="val -79117"/>
            </a:avLst>
          </a:prstGeom>
        </p:spPr>
        <p:style>
          <a:lnRef idx="1">
            <a:schemeClr val="dk1"/>
          </a:lnRef>
          <a:fillRef idx="2">
            <a:schemeClr val="dk1"/>
          </a:fillRef>
          <a:effectRef idx="1">
            <a:schemeClr val="dk1"/>
          </a:effectRef>
          <a:fontRef idx="minor">
            <a:schemeClr val="dk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400" b="1" dirty="0">
                <a:solidFill>
                  <a:srgbClr val="000000"/>
                </a:solidFill>
                <a:latin typeface="Times New Roman" panose="02020603050405020304" pitchFamily="18" charset="0"/>
                <a:cs typeface="Times New Roman" panose="02020603050405020304" pitchFamily="18" charset="0"/>
              </a:rPr>
              <a:t>Nông dân nghèo khổ</a:t>
            </a:r>
            <a:endParaRPr lang="vi-VN" altLang="x-none" sz="2400" b="1" dirty="0">
              <a:solidFill>
                <a:srgbClr val="000000"/>
              </a:solidFill>
              <a:latin typeface="Times New Roman" panose="02020603050405020304" pitchFamily="18" charset="0"/>
              <a:ea typeface="Times New Roman" panose="02020603050405020304" pitchFamily="18" charset="0"/>
            </a:endParaRPr>
          </a:p>
        </p:txBody>
      </p:sp>
      <p:sp>
        <p:nvSpPr>
          <p:cNvPr id="6" name="Cloud Callout 5"/>
          <p:cNvSpPr/>
          <p:nvPr/>
        </p:nvSpPr>
        <p:spPr>
          <a:xfrm>
            <a:off x="107950" y="188913"/>
            <a:ext cx="3009900" cy="1169988"/>
          </a:xfrm>
          <a:prstGeom prst="cloudCallout">
            <a:avLst>
              <a:gd name="adj1" fmla="val 83656"/>
              <a:gd name="adj2" fmla="val 24290"/>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400" b="1" dirty="0">
                <a:solidFill>
                  <a:srgbClr val="000000"/>
                </a:solidFill>
                <a:latin typeface="Times New Roman" panose="02020603050405020304" pitchFamily="18" charset="0"/>
                <a:cs typeface="Times New Roman" panose="02020603050405020304" pitchFamily="18" charset="0"/>
              </a:rPr>
              <a:t>Tăng lữ </a:t>
            </a:r>
            <a:endParaRPr lang="vi-VN" altLang="x-none" sz="2400" b="1" dirty="0">
              <a:solidFill>
                <a:srgbClr val="000000"/>
              </a:solidFill>
              <a:latin typeface="Times New Roman" panose="02020603050405020304" pitchFamily="18" charset="0"/>
              <a:ea typeface="Times New Roman" panose="02020603050405020304" pitchFamily="18" charset="0"/>
            </a:endParaRPr>
          </a:p>
        </p:txBody>
      </p:sp>
      <p:sp>
        <p:nvSpPr>
          <p:cNvPr id="10248" name="TextBox 3"/>
          <p:cNvSpPr txBox="1"/>
          <p:nvPr/>
        </p:nvSpPr>
        <p:spPr>
          <a:xfrm>
            <a:off x="395288" y="6021388"/>
            <a:ext cx="8547100" cy="830262"/>
          </a:xfrm>
          <a:prstGeom prst="rect">
            <a:avLst/>
          </a:prstGeom>
          <a:noFill/>
          <a:ln w="9525">
            <a:noFill/>
          </a:ln>
        </p:spPr>
        <p:txBody>
          <a:bodyPr wrap="none">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sz="2400" b="1" i="1" dirty="0">
                <a:latin typeface="Times New Roman" panose="02020603050405020304" pitchFamily="18" charset="0"/>
                <a:cs typeface="Times New Roman" panose="02020603050405020304" pitchFamily="18" charset="0"/>
              </a:rPr>
              <a:t>Bức tranh cho em biết điều gì về tình </a:t>
            </a:r>
            <a:r>
              <a:rPr sz="2400" b="1" i="1" dirty="0">
                <a:latin typeface="Times New Roman" panose="02020603050405020304" pitchFamily="18" charset="0"/>
                <a:cs typeface="Times New Roman" panose="02020603050405020304" pitchFamily="18" charset="0"/>
              </a:rPr>
              <a:t>cảnh người nông dân Pháp </a:t>
            </a:r>
            <a:endParaRPr sz="2400" b="1" i="1" dirty="0">
              <a:latin typeface="Times New Roman" panose="02020603050405020304" pitchFamily="18" charset="0"/>
              <a:cs typeface="Times New Roman" panose="02020603050405020304" pitchFamily="18" charset="0"/>
            </a:endParaRPr>
          </a:p>
          <a:p>
            <a:pPr marL="0" lvl="0" indent="0" algn="ctr">
              <a:spcBef>
                <a:spcPct val="0"/>
              </a:spcBef>
              <a:buFontTx/>
              <a:buNone/>
            </a:pPr>
            <a:r>
              <a:rPr sz="2400" b="1" i="1" dirty="0">
                <a:latin typeface="Times New Roman" panose="02020603050405020304" pitchFamily="18" charset="0"/>
                <a:cs typeface="Times New Roman" panose="02020603050405020304" pitchFamily="18" charset="0"/>
              </a:rPr>
              <a:t>trước </a:t>
            </a:r>
            <a:r>
              <a:rPr sz="2400" b="1" i="1" dirty="0">
                <a:latin typeface="Times New Roman" panose="02020603050405020304" pitchFamily="18" charset="0"/>
                <a:cs typeface="Times New Roman" panose="02020603050405020304" pitchFamily="18" charset="0"/>
              </a:rPr>
              <a:t>cách </a:t>
            </a:r>
            <a:r>
              <a:rPr sz="2400" b="1" i="1" dirty="0">
                <a:latin typeface="Times New Roman" panose="02020603050405020304" pitchFamily="18" charset="0"/>
                <a:cs typeface="Times New Roman" panose="02020603050405020304" pitchFamily="18" charset="0"/>
              </a:rPr>
              <a:t>mạng?</a:t>
            </a:r>
            <a:endParaRPr lang="vi-VN" altLang="x-none" sz="2400" b="1" i="1" dirty="0">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inVertical)">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48"/>
                                        </p:tgtEl>
                                        <p:attrNameLst>
                                          <p:attrName>style.visibility</p:attrName>
                                        </p:attrNameLst>
                                      </p:cBhvr>
                                      <p:to>
                                        <p:strVal val="visible"/>
                                      </p:to>
                                    </p:set>
                                    <p:animEffect transition="in" filter="wipe(down)">
                                      <p:cBhvr>
                                        <p:cTn id="12" dur="500"/>
                                        <p:tgtEl>
                                          <p:spTgt spid="1024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02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AutoShape 2"/>
          <p:cNvSpPr>
            <a:spLocks noChangeAspect="1" noTextEdit="1"/>
          </p:cNvSpPr>
          <p:nvPr/>
        </p:nvSpPr>
        <p:spPr>
          <a:xfrm>
            <a:off x="609600" y="2209800"/>
            <a:ext cx="6096000" cy="4067175"/>
          </a:xfrm>
          <a:prstGeom prst="rect">
            <a:avLst/>
          </a:prstGeom>
          <a:noFill/>
          <a:ln w="9525">
            <a:noFill/>
          </a:ln>
        </p:spPr>
        <p:txBody>
          <a:bodyPr/>
          <a:p>
            <a:endParaRPr lang="en-US"/>
          </a:p>
        </p:txBody>
      </p:sp>
      <p:grpSp>
        <p:nvGrpSpPr>
          <p:cNvPr id="10243" name="Group 3"/>
          <p:cNvGrpSpPr/>
          <p:nvPr/>
        </p:nvGrpSpPr>
        <p:grpSpPr>
          <a:xfrm>
            <a:off x="4538663" y="833438"/>
            <a:ext cx="3462337" cy="1820862"/>
            <a:chOff x="2364" y="1696"/>
            <a:chExt cx="1156" cy="623"/>
          </a:xfrm>
        </p:grpSpPr>
        <p:sp>
          <p:nvSpPr>
            <p:cNvPr id="10268" name="Rectangle 4"/>
            <p:cNvSpPr/>
            <p:nvPr/>
          </p:nvSpPr>
          <p:spPr>
            <a:xfrm>
              <a:off x="2364" y="2001"/>
              <a:ext cx="1152" cy="318"/>
            </a:xfrm>
            <a:prstGeom prst="rect">
              <a:avLst/>
            </a:prstGeom>
            <a:solidFill>
              <a:srgbClr val="00664D"/>
            </a:solidFill>
            <a:ln w="9525" cap="flat" cmpd="sng">
              <a:solidFill>
                <a:srgbClr val="000000"/>
              </a:solidFill>
              <a:prstDash val="solid"/>
              <a:miter/>
              <a:headEnd type="none" w="med" len="med"/>
              <a:tailEnd type="none" w="med" len="med"/>
            </a:ln>
          </p:spPr>
          <p:txBody>
            <a:bodyPr/>
            <a:p>
              <a:pPr eaLnBrk="1" hangingPunct="1">
                <a:buNone/>
              </a:pPr>
              <a:endParaRPr dirty="0">
                <a:latin typeface="Arial" panose="020B0604020202020204" pitchFamily="34" charset="0"/>
              </a:endParaRPr>
            </a:p>
          </p:txBody>
        </p:sp>
        <p:sp>
          <p:nvSpPr>
            <p:cNvPr id="10269" name="Freeform 5"/>
            <p:cNvSpPr/>
            <p:nvPr/>
          </p:nvSpPr>
          <p:spPr>
            <a:xfrm>
              <a:off x="2368" y="1696"/>
              <a:ext cx="1152" cy="300"/>
            </a:xfrm>
            <a:custGeom>
              <a:avLst/>
              <a:gdLst>
                <a:gd name="txL" fmla="*/ 0 w 1152"/>
                <a:gd name="txT" fmla="*/ 0 h 300"/>
                <a:gd name="txR" fmla="*/ 1152 w 1152"/>
                <a:gd name="txB" fmla="*/ 300 h 300"/>
              </a:gdLst>
              <a:ahLst/>
              <a:cxnLst>
                <a:cxn ang="0">
                  <a:pos x="18" y="0"/>
                </a:cxn>
                <a:cxn ang="0">
                  <a:pos x="78" y="0"/>
                </a:cxn>
                <a:cxn ang="0">
                  <a:pos x="138" y="0"/>
                </a:cxn>
                <a:cxn ang="0">
                  <a:pos x="180" y="0"/>
                </a:cxn>
                <a:cxn ang="0">
                  <a:pos x="240" y="6"/>
                </a:cxn>
                <a:cxn ang="0">
                  <a:pos x="276" y="6"/>
                </a:cxn>
                <a:cxn ang="0">
                  <a:pos x="336" y="12"/>
                </a:cxn>
                <a:cxn ang="0">
                  <a:pos x="390" y="18"/>
                </a:cxn>
                <a:cxn ang="0">
                  <a:pos x="432" y="18"/>
                </a:cxn>
                <a:cxn ang="0">
                  <a:pos x="486" y="24"/>
                </a:cxn>
                <a:cxn ang="0">
                  <a:pos x="522" y="30"/>
                </a:cxn>
                <a:cxn ang="0">
                  <a:pos x="576" y="36"/>
                </a:cxn>
                <a:cxn ang="0">
                  <a:pos x="624" y="48"/>
                </a:cxn>
                <a:cxn ang="0">
                  <a:pos x="660" y="54"/>
                </a:cxn>
                <a:cxn ang="0">
                  <a:pos x="708" y="60"/>
                </a:cxn>
                <a:cxn ang="0">
                  <a:pos x="738" y="66"/>
                </a:cxn>
                <a:cxn ang="0">
                  <a:pos x="786" y="78"/>
                </a:cxn>
                <a:cxn ang="0">
                  <a:pos x="828" y="90"/>
                </a:cxn>
                <a:cxn ang="0">
                  <a:pos x="852" y="96"/>
                </a:cxn>
                <a:cxn ang="0">
                  <a:pos x="894" y="108"/>
                </a:cxn>
                <a:cxn ang="0">
                  <a:pos x="918" y="120"/>
                </a:cxn>
                <a:cxn ang="0">
                  <a:pos x="954" y="132"/>
                </a:cxn>
                <a:cxn ang="0">
                  <a:pos x="984" y="144"/>
                </a:cxn>
                <a:cxn ang="0">
                  <a:pos x="1008" y="156"/>
                </a:cxn>
                <a:cxn ang="0">
                  <a:pos x="1032" y="168"/>
                </a:cxn>
                <a:cxn ang="0">
                  <a:pos x="1056" y="180"/>
                </a:cxn>
                <a:cxn ang="0">
                  <a:pos x="1074" y="192"/>
                </a:cxn>
                <a:cxn ang="0">
                  <a:pos x="1092" y="204"/>
                </a:cxn>
                <a:cxn ang="0">
                  <a:pos x="1104" y="216"/>
                </a:cxn>
                <a:cxn ang="0">
                  <a:pos x="1122" y="234"/>
                </a:cxn>
                <a:cxn ang="0">
                  <a:pos x="1134" y="246"/>
                </a:cxn>
                <a:cxn ang="0">
                  <a:pos x="1140" y="258"/>
                </a:cxn>
                <a:cxn ang="0">
                  <a:pos x="1146" y="270"/>
                </a:cxn>
                <a:cxn ang="0">
                  <a:pos x="1146" y="282"/>
                </a:cxn>
                <a:cxn ang="0">
                  <a:pos x="1152" y="300"/>
                </a:cxn>
                <a:cxn ang="0">
                  <a:pos x="0" y="0"/>
                </a:cxn>
              </a:cxnLst>
              <a:rect l="txL" t="txT" r="txR" b="txB"/>
              <a:pathLst>
                <a:path w="1152" h="300">
                  <a:moveTo>
                    <a:pt x="0" y="0"/>
                  </a:moveTo>
                  <a:lnTo>
                    <a:pt x="18" y="0"/>
                  </a:lnTo>
                  <a:lnTo>
                    <a:pt x="60" y="0"/>
                  </a:lnTo>
                  <a:lnTo>
                    <a:pt x="78" y="0"/>
                  </a:lnTo>
                  <a:lnTo>
                    <a:pt x="96" y="0"/>
                  </a:lnTo>
                  <a:lnTo>
                    <a:pt x="138" y="0"/>
                  </a:lnTo>
                  <a:lnTo>
                    <a:pt x="156" y="0"/>
                  </a:lnTo>
                  <a:lnTo>
                    <a:pt x="180" y="0"/>
                  </a:lnTo>
                  <a:lnTo>
                    <a:pt x="198" y="6"/>
                  </a:lnTo>
                  <a:lnTo>
                    <a:pt x="240" y="6"/>
                  </a:lnTo>
                  <a:lnTo>
                    <a:pt x="258" y="6"/>
                  </a:lnTo>
                  <a:lnTo>
                    <a:pt x="276" y="6"/>
                  </a:lnTo>
                  <a:lnTo>
                    <a:pt x="318" y="12"/>
                  </a:lnTo>
                  <a:lnTo>
                    <a:pt x="336" y="12"/>
                  </a:lnTo>
                  <a:lnTo>
                    <a:pt x="354" y="12"/>
                  </a:lnTo>
                  <a:lnTo>
                    <a:pt x="390" y="18"/>
                  </a:lnTo>
                  <a:lnTo>
                    <a:pt x="414" y="18"/>
                  </a:lnTo>
                  <a:lnTo>
                    <a:pt x="432" y="18"/>
                  </a:lnTo>
                  <a:lnTo>
                    <a:pt x="450" y="24"/>
                  </a:lnTo>
                  <a:lnTo>
                    <a:pt x="486" y="24"/>
                  </a:lnTo>
                  <a:lnTo>
                    <a:pt x="504" y="30"/>
                  </a:lnTo>
                  <a:lnTo>
                    <a:pt x="522" y="30"/>
                  </a:lnTo>
                  <a:lnTo>
                    <a:pt x="558" y="36"/>
                  </a:lnTo>
                  <a:lnTo>
                    <a:pt x="576" y="36"/>
                  </a:lnTo>
                  <a:lnTo>
                    <a:pt x="594" y="42"/>
                  </a:lnTo>
                  <a:lnTo>
                    <a:pt x="624" y="48"/>
                  </a:lnTo>
                  <a:lnTo>
                    <a:pt x="642" y="48"/>
                  </a:lnTo>
                  <a:lnTo>
                    <a:pt x="660" y="54"/>
                  </a:lnTo>
                  <a:lnTo>
                    <a:pt x="690" y="60"/>
                  </a:lnTo>
                  <a:lnTo>
                    <a:pt x="708" y="60"/>
                  </a:lnTo>
                  <a:lnTo>
                    <a:pt x="726" y="66"/>
                  </a:lnTo>
                  <a:lnTo>
                    <a:pt x="738" y="66"/>
                  </a:lnTo>
                  <a:lnTo>
                    <a:pt x="768" y="78"/>
                  </a:lnTo>
                  <a:lnTo>
                    <a:pt x="786" y="78"/>
                  </a:lnTo>
                  <a:lnTo>
                    <a:pt x="798" y="84"/>
                  </a:lnTo>
                  <a:lnTo>
                    <a:pt x="828" y="90"/>
                  </a:lnTo>
                  <a:lnTo>
                    <a:pt x="840" y="96"/>
                  </a:lnTo>
                  <a:lnTo>
                    <a:pt x="852" y="96"/>
                  </a:lnTo>
                  <a:lnTo>
                    <a:pt x="882" y="108"/>
                  </a:lnTo>
                  <a:lnTo>
                    <a:pt x="894" y="108"/>
                  </a:lnTo>
                  <a:lnTo>
                    <a:pt x="906" y="114"/>
                  </a:lnTo>
                  <a:lnTo>
                    <a:pt x="918" y="120"/>
                  </a:lnTo>
                  <a:lnTo>
                    <a:pt x="942" y="126"/>
                  </a:lnTo>
                  <a:lnTo>
                    <a:pt x="954" y="132"/>
                  </a:lnTo>
                  <a:lnTo>
                    <a:pt x="966" y="138"/>
                  </a:lnTo>
                  <a:lnTo>
                    <a:pt x="984" y="144"/>
                  </a:lnTo>
                  <a:lnTo>
                    <a:pt x="996" y="150"/>
                  </a:lnTo>
                  <a:lnTo>
                    <a:pt x="1008" y="156"/>
                  </a:lnTo>
                  <a:lnTo>
                    <a:pt x="1026" y="162"/>
                  </a:lnTo>
                  <a:lnTo>
                    <a:pt x="1032" y="168"/>
                  </a:lnTo>
                  <a:lnTo>
                    <a:pt x="1044" y="174"/>
                  </a:lnTo>
                  <a:lnTo>
                    <a:pt x="1056" y="180"/>
                  </a:lnTo>
                  <a:lnTo>
                    <a:pt x="1068" y="186"/>
                  </a:lnTo>
                  <a:lnTo>
                    <a:pt x="1074" y="192"/>
                  </a:lnTo>
                  <a:lnTo>
                    <a:pt x="1080" y="198"/>
                  </a:lnTo>
                  <a:lnTo>
                    <a:pt x="1092" y="204"/>
                  </a:lnTo>
                  <a:lnTo>
                    <a:pt x="1098" y="210"/>
                  </a:lnTo>
                  <a:lnTo>
                    <a:pt x="1104" y="216"/>
                  </a:lnTo>
                  <a:lnTo>
                    <a:pt x="1116" y="228"/>
                  </a:lnTo>
                  <a:lnTo>
                    <a:pt x="1122" y="234"/>
                  </a:lnTo>
                  <a:lnTo>
                    <a:pt x="1128" y="234"/>
                  </a:lnTo>
                  <a:lnTo>
                    <a:pt x="1134" y="246"/>
                  </a:lnTo>
                  <a:lnTo>
                    <a:pt x="1134" y="252"/>
                  </a:lnTo>
                  <a:lnTo>
                    <a:pt x="1140" y="258"/>
                  </a:lnTo>
                  <a:lnTo>
                    <a:pt x="1140" y="264"/>
                  </a:lnTo>
                  <a:lnTo>
                    <a:pt x="1146" y="270"/>
                  </a:lnTo>
                  <a:lnTo>
                    <a:pt x="1146" y="276"/>
                  </a:lnTo>
                  <a:lnTo>
                    <a:pt x="1146" y="282"/>
                  </a:lnTo>
                  <a:lnTo>
                    <a:pt x="1152" y="294"/>
                  </a:lnTo>
                  <a:lnTo>
                    <a:pt x="1152" y="300"/>
                  </a:lnTo>
                  <a:lnTo>
                    <a:pt x="0" y="300"/>
                  </a:lnTo>
                  <a:lnTo>
                    <a:pt x="0" y="0"/>
                  </a:lnTo>
                  <a:close/>
                </a:path>
              </a:pathLst>
            </a:custGeom>
            <a:solidFill>
              <a:srgbClr val="00CC99">
                <a:alpha val="100000"/>
              </a:srgbClr>
            </a:solidFill>
            <a:ln w="9525" cap="flat" cmpd="sng">
              <a:solidFill>
                <a:srgbClr val="000000">
                  <a:alpha val="100000"/>
                </a:srgbClr>
              </a:solidFill>
              <a:prstDash val="solid"/>
              <a:round/>
              <a:headEnd type="none" w="med" len="med"/>
              <a:tailEnd type="none" w="med" len="med"/>
            </a:ln>
          </p:spPr>
          <p:txBody>
            <a:bodyPr/>
            <a:p>
              <a:endParaRPr lang="en-US"/>
            </a:p>
          </p:txBody>
        </p:sp>
      </p:grpSp>
      <p:grpSp>
        <p:nvGrpSpPr>
          <p:cNvPr id="10244" name="Group 6"/>
          <p:cNvGrpSpPr/>
          <p:nvPr/>
        </p:nvGrpSpPr>
        <p:grpSpPr>
          <a:xfrm>
            <a:off x="4538663" y="1674813"/>
            <a:ext cx="3451225" cy="1438275"/>
            <a:chOff x="2364" y="2001"/>
            <a:chExt cx="1152" cy="492"/>
          </a:xfrm>
        </p:grpSpPr>
        <p:sp>
          <p:nvSpPr>
            <p:cNvPr id="10264" name="Freeform 7"/>
            <p:cNvSpPr/>
            <p:nvPr/>
          </p:nvSpPr>
          <p:spPr>
            <a:xfrm>
              <a:off x="2364" y="2001"/>
              <a:ext cx="930" cy="492"/>
            </a:xfrm>
            <a:custGeom>
              <a:avLst/>
              <a:gdLst>
                <a:gd name="txL" fmla="*/ 0 w 930"/>
                <a:gd name="txT" fmla="*/ 0 h 492"/>
                <a:gd name="txR" fmla="*/ 930 w 930"/>
                <a:gd name="txB" fmla="*/ 492 h 492"/>
              </a:gdLst>
              <a:ahLst/>
              <a:cxnLst>
                <a:cxn ang="0">
                  <a:pos x="0" y="0"/>
                </a:cxn>
                <a:cxn ang="0">
                  <a:pos x="930" y="174"/>
                </a:cxn>
                <a:cxn ang="0">
                  <a:pos x="930" y="492"/>
                </a:cxn>
                <a:cxn ang="0">
                  <a:pos x="0" y="318"/>
                </a:cxn>
                <a:cxn ang="0">
                  <a:pos x="0" y="0"/>
                </a:cxn>
              </a:cxnLst>
              <a:rect l="txL" t="txT" r="txR" b="txB"/>
              <a:pathLst>
                <a:path w="930" h="492">
                  <a:moveTo>
                    <a:pt x="0" y="0"/>
                  </a:moveTo>
                  <a:lnTo>
                    <a:pt x="930" y="174"/>
                  </a:lnTo>
                  <a:lnTo>
                    <a:pt x="930" y="492"/>
                  </a:lnTo>
                  <a:lnTo>
                    <a:pt x="0" y="318"/>
                  </a:lnTo>
                  <a:lnTo>
                    <a:pt x="0" y="0"/>
                  </a:lnTo>
                  <a:close/>
                </a:path>
              </a:pathLst>
            </a:custGeom>
            <a:solidFill>
              <a:srgbClr val="1A1A66">
                <a:alpha val="100000"/>
              </a:srgbClr>
            </a:solidFill>
            <a:ln w="9525" cap="flat" cmpd="sng">
              <a:solidFill>
                <a:srgbClr val="000000">
                  <a:alpha val="100000"/>
                </a:srgbClr>
              </a:solidFill>
              <a:prstDash val="solid"/>
              <a:round/>
              <a:headEnd type="none" w="med" len="med"/>
              <a:tailEnd type="none" w="med" len="med"/>
            </a:ln>
          </p:spPr>
          <p:txBody>
            <a:bodyPr/>
            <a:p>
              <a:endParaRPr lang="en-US"/>
            </a:p>
          </p:txBody>
        </p:sp>
        <p:grpSp>
          <p:nvGrpSpPr>
            <p:cNvPr id="10265" name="Group 8"/>
            <p:cNvGrpSpPr/>
            <p:nvPr/>
          </p:nvGrpSpPr>
          <p:grpSpPr>
            <a:xfrm>
              <a:off x="2364" y="2001"/>
              <a:ext cx="1152" cy="492"/>
              <a:chOff x="2364" y="2001"/>
              <a:chExt cx="1152" cy="492"/>
            </a:xfrm>
          </p:grpSpPr>
          <p:sp>
            <p:nvSpPr>
              <p:cNvPr id="10266" name="Freeform 9"/>
              <p:cNvSpPr/>
              <p:nvPr/>
            </p:nvSpPr>
            <p:spPr>
              <a:xfrm>
                <a:off x="3294" y="2001"/>
                <a:ext cx="222" cy="492"/>
              </a:xfrm>
              <a:custGeom>
                <a:avLst/>
                <a:gdLst>
                  <a:gd name="txL" fmla="*/ 0 w 222"/>
                  <a:gd name="txT" fmla="*/ 0 h 492"/>
                  <a:gd name="txR" fmla="*/ 222 w 222"/>
                  <a:gd name="txB" fmla="*/ 492 h 492"/>
                </a:gdLst>
                <a:ahLst/>
                <a:cxnLst>
                  <a:cxn ang="0">
                    <a:pos x="222" y="0"/>
                  </a:cxn>
                  <a:cxn ang="0">
                    <a:pos x="222" y="6"/>
                  </a:cxn>
                  <a:cxn ang="0">
                    <a:pos x="216" y="12"/>
                  </a:cxn>
                  <a:cxn ang="0">
                    <a:pos x="216" y="18"/>
                  </a:cxn>
                  <a:cxn ang="0">
                    <a:pos x="216" y="24"/>
                  </a:cxn>
                  <a:cxn ang="0">
                    <a:pos x="210" y="36"/>
                  </a:cxn>
                  <a:cxn ang="0">
                    <a:pos x="210" y="42"/>
                  </a:cxn>
                  <a:cxn ang="0">
                    <a:pos x="204" y="48"/>
                  </a:cxn>
                  <a:cxn ang="0">
                    <a:pos x="198" y="54"/>
                  </a:cxn>
                  <a:cxn ang="0">
                    <a:pos x="198" y="60"/>
                  </a:cxn>
                  <a:cxn ang="0">
                    <a:pos x="192" y="66"/>
                  </a:cxn>
                  <a:cxn ang="0">
                    <a:pos x="180" y="78"/>
                  </a:cxn>
                  <a:cxn ang="0">
                    <a:pos x="174" y="84"/>
                  </a:cxn>
                  <a:cxn ang="0">
                    <a:pos x="168" y="84"/>
                  </a:cxn>
                  <a:cxn ang="0">
                    <a:pos x="156" y="96"/>
                  </a:cxn>
                  <a:cxn ang="0">
                    <a:pos x="150" y="102"/>
                  </a:cxn>
                  <a:cxn ang="0">
                    <a:pos x="144" y="108"/>
                  </a:cxn>
                  <a:cxn ang="0">
                    <a:pos x="126" y="114"/>
                  </a:cxn>
                  <a:cxn ang="0">
                    <a:pos x="120" y="120"/>
                  </a:cxn>
                  <a:cxn ang="0">
                    <a:pos x="114" y="126"/>
                  </a:cxn>
                  <a:cxn ang="0">
                    <a:pos x="96" y="132"/>
                  </a:cxn>
                  <a:cxn ang="0">
                    <a:pos x="84" y="138"/>
                  </a:cxn>
                  <a:cxn ang="0">
                    <a:pos x="78" y="144"/>
                  </a:cxn>
                  <a:cxn ang="0">
                    <a:pos x="54" y="156"/>
                  </a:cxn>
                  <a:cxn ang="0">
                    <a:pos x="48" y="156"/>
                  </a:cxn>
                  <a:cxn ang="0">
                    <a:pos x="36" y="162"/>
                  </a:cxn>
                  <a:cxn ang="0">
                    <a:pos x="12" y="168"/>
                  </a:cxn>
                  <a:cxn ang="0">
                    <a:pos x="0" y="174"/>
                  </a:cxn>
                  <a:cxn ang="0">
                    <a:pos x="0" y="492"/>
                  </a:cxn>
                  <a:cxn ang="0">
                    <a:pos x="12" y="486"/>
                  </a:cxn>
                  <a:cxn ang="0">
                    <a:pos x="36" y="480"/>
                  </a:cxn>
                  <a:cxn ang="0">
                    <a:pos x="48" y="474"/>
                  </a:cxn>
                  <a:cxn ang="0">
                    <a:pos x="54" y="474"/>
                  </a:cxn>
                  <a:cxn ang="0">
                    <a:pos x="78" y="462"/>
                  </a:cxn>
                  <a:cxn ang="0">
                    <a:pos x="84" y="456"/>
                  </a:cxn>
                  <a:cxn ang="0">
                    <a:pos x="96" y="450"/>
                  </a:cxn>
                  <a:cxn ang="0">
                    <a:pos x="114" y="444"/>
                  </a:cxn>
                  <a:cxn ang="0">
                    <a:pos x="120" y="438"/>
                  </a:cxn>
                  <a:cxn ang="0">
                    <a:pos x="126" y="432"/>
                  </a:cxn>
                  <a:cxn ang="0">
                    <a:pos x="144" y="426"/>
                  </a:cxn>
                  <a:cxn ang="0">
                    <a:pos x="150" y="420"/>
                  </a:cxn>
                  <a:cxn ang="0">
                    <a:pos x="156" y="414"/>
                  </a:cxn>
                  <a:cxn ang="0">
                    <a:pos x="168" y="402"/>
                  </a:cxn>
                  <a:cxn ang="0">
                    <a:pos x="174" y="402"/>
                  </a:cxn>
                  <a:cxn ang="0">
                    <a:pos x="180" y="396"/>
                  </a:cxn>
                  <a:cxn ang="0">
                    <a:pos x="192" y="384"/>
                  </a:cxn>
                  <a:cxn ang="0">
                    <a:pos x="198" y="378"/>
                  </a:cxn>
                  <a:cxn ang="0">
                    <a:pos x="198" y="372"/>
                  </a:cxn>
                  <a:cxn ang="0">
                    <a:pos x="204" y="366"/>
                  </a:cxn>
                  <a:cxn ang="0">
                    <a:pos x="210" y="360"/>
                  </a:cxn>
                  <a:cxn ang="0">
                    <a:pos x="210" y="354"/>
                  </a:cxn>
                  <a:cxn ang="0">
                    <a:pos x="216" y="342"/>
                  </a:cxn>
                  <a:cxn ang="0">
                    <a:pos x="216" y="336"/>
                  </a:cxn>
                  <a:cxn ang="0">
                    <a:pos x="216" y="330"/>
                  </a:cxn>
                  <a:cxn ang="0">
                    <a:pos x="222" y="324"/>
                  </a:cxn>
                  <a:cxn ang="0">
                    <a:pos x="222" y="318"/>
                  </a:cxn>
                  <a:cxn ang="0">
                    <a:pos x="222" y="0"/>
                  </a:cxn>
                </a:cxnLst>
                <a:rect l="txL" t="txT" r="txR" b="txB"/>
                <a:pathLst>
                  <a:path w="222" h="492">
                    <a:moveTo>
                      <a:pt x="222" y="0"/>
                    </a:moveTo>
                    <a:lnTo>
                      <a:pt x="222" y="6"/>
                    </a:lnTo>
                    <a:lnTo>
                      <a:pt x="216" y="12"/>
                    </a:lnTo>
                    <a:lnTo>
                      <a:pt x="216" y="18"/>
                    </a:lnTo>
                    <a:lnTo>
                      <a:pt x="216" y="24"/>
                    </a:lnTo>
                    <a:lnTo>
                      <a:pt x="210" y="36"/>
                    </a:lnTo>
                    <a:lnTo>
                      <a:pt x="210" y="42"/>
                    </a:lnTo>
                    <a:lnTo>
                      <a:pt x="204" y="48"/>
                    </a:lnTo>
                    <a:lnTo>
                      <a:pt x="198" y="54"/>
                    </a:lnTo>
                    <a:lnTo>
                      <a:pt x="198" y="60"/>
                    </a:lnTo>
                    <a:lnTo>
                      <a:pt x="192" y="66"/>
                    </a:lnTo>
                    <a:lnTo>
                      <a:pt x="180" y="78"/>
                    </a:lnTo>
                    <a:lnTo>
                      <a:pt x="174" y="84"/>
                    </a:lnTo>
                    <a:lnTo>
                      <a:pt x="168" y="84"/>
                    </a:lnTo>
                    <a:lnTo>
                      <a:pt x="156" y="96"/>
                    </a:lnTo>
                    <a:lnTo>
                      <a:pt x="150" y="102"/>
                    </a:lnTo>
                    <a:lnTo>
                      <a:pt x="144" y="108"/>
                    </a:lnTo>
                    <a:lnTo>
                      <a:pt x="126" y="114"/>
                    </a:lnTo>
                    <a:lnTo>
                      <a:pt x="120" y="120"/>
                    </a:lnTo>
                    <a:lnTo>
                      <a:pt x="114" y="126"/>
                    </a:lnTo>
                    <a:lnTo>
                      <a:pt x="96" y="132"/>
                    </a:lnTo>
                    <a:lnTo>
                      <a:pt x="84" y="138"/>
                    </a:lnTo>
                    <a:lnTo>
                      <a:pt x="78" y="144"/>
                    </a:lnTo>
                    <a:lnTo>
                      <a:pt x="54" y="156"/>
                    </a:lnTo>
                    <a:lnTo>
                      <a:pt x="48" y="156"/>
                    </a:lnTo>
                    <a:lnTo>
                      <a:pt x="36" y="162"/>
                    </a:lnTo>
                    <a:lnTo>
                      <a:pt x="12" y="168"/>
                    </a:lnTo>
                    <a:lnTo>
                      <a:pt x="0" y="174"/>
                    </a:lnTo>
                    <a:lnTo>
                      <a:pt x="0" y="492"/>
                    </a:lnTo>
                    <a:lnTo>
                      <a:pt x="12" y="486"/>
                    </a:lnTo>
                    <a:lnTo>
                      <a:pt x="36" y="480"/>
                    </a:lnTo>
                    <a:lnTo>
                      <a:pt x="48" y="474"/>
                    </a:lnTo>
                    <a:lnTo>
                      <a:pt x="54" y="474"/>
                    </a:lnTo>
                    <a:lnTo>
                      <a:pt x="78" y="462"/>
                    </a:lnTo>
                    <a:lnTo>
                      <a:pt x="84" y="456"/>
                    </a:lnTo>
                    <a:lnTo>
                      <a:pt x="96" y="450"/>
                    </a:lnTo>
                    <a:lnTo>
                      <a:pt x="114" y="444"/>
                    </a:lnTo>
                    <a:lnTo>
                      <a:pt x="120" y="438"/>
                    </a:lnTo>
                    <a:lnTo>
                      <a:pt x="126" y="432"/>
                    </a:lnTo>
                    <a:lnTo>
                      <a:pt x="144" y="426"/>
                    </a:lnTo>
                    <a:lnTo>
                      <a:pt x="150" y="420"/>
                    </a:lnTo>
                    <a:lnTo>
                      <a:pt x="156" y="414"/>
                    </a:lnTo>
                    <a:lnTo>
                      <a:pt x="168" y="402"/>
                    </a:lnTo>
                    <a:lnTo>
                      <a:pt x="174" y="402"/>
                    </a:lnTo>
                    <a:lnTo>
                      <a:pt x="180" y="396"/>
                    </a:lnTo>
                    <a:lnTo>
                      <a:pt x="192" y="384"/>
                    </a:lnTo>
                    <a:lnTo>
                      <a:pt x="198" y="378"/>
                    </a:lnTo>
                    <a:lnTo>
                      <a:pt x="198" y="372"/>
                    </a:lnTo>
                    <a:lnTo>
                      <a:pt x="204" y="366"/>
                    </a:lnTo>
                    <a:lnTo>
                      <a:pt x="210" y="360"/>
                    </a:lnTo>
                    <a:lnTo>
                      <a:pt x="210" y="354"/>
                    </a:lnTo>
                    <a:lnTo>
                      <a:pt x="216" y="342"/>
                    </a:lnTo>
                    <a:lnTo>
                      <a:pt x="216" y="336"/>
                    </a:lnTo>
                    <a:lnTo>
                      <a:pt x="216" y="330"/>
                    </a:lnTo>
                    <a:lnTo>
                      <a:pt x="222" y="324"/>
                    </a:lnTo>
                    <a:lnTo>
                      <a:pt x="222" y="318"/>
                    </a:lnTo>
                    <a:lnTo>
                      <a:pt x="222" y="0"/>
                    </a:lnTo>
                    <a:close/>
                  </a:path>
                </a:pathLst>
              </a:custGeom>
              <a:solidFill>
                <a:srgbClr val="1A1A66">
                  <a:alpha val="100000"/>
                </a:srgbClr>
              </a:solidFill>
              <a:ln w="9525" cap="flat" cmpd="sng">
                <a:solidFill>
                  <a:srgbClr val="000000">
                    <a:alpha val="100000"/>
                  </a:srgbClr>
                </a:solidFill>
                <a:prstDash val="solid"/>
                <a:round/>
                <a:headEnd type="none" w="med" len="med"/>
                <a:tailEnd type="none" w="med" len="med"/>
              </a:ln>
            </p:spPr>
            <p:txBody>
              <a:bodyPr/>
              <a:p>
                <a:endParaRPr lang="en-US"/>
              </a:p>
            </p:txBody>
          </p:sp>
          <p:sp>
            <p:nvSpPr>
              <p:cNvPr id="10267" name="Freeform 10"/>
              <p:cNvSpPr/>
              <p:nvPr/>
            </p:nvSpPr>
            <p:spPr>
              <a:xfrm>
                <a:off x="2364" y="2001"/>
                <a:ext cx="1152" cy="174"/>
              </a:xfrm>
              <a:custGeom>
                <a:avLst/>
                <a:gdLst>
                  <a:gd name="txL" fmla="*/ 0 w 1152"/>
                  <a:gd name="txT" fmla="*/ 0 h 174"/>
                  <a:gd name="txR" fmla="*/ 1152 w 1152"/>
                  <a:gd name="txB" fmla="*/ 174 h 174"/>
                </a:gdLst>
                <a:ahLst/>
                <a:cxnLst>
                  <a:cxn ang="0">
                    <a:pos x="1152" y="0"/>
                  </a:cxn>
                  <a:cxn ang="0">
                    <a:pos x="1152" y="6"/>
                  </a:cxn>
                  <a:cxn ang="0">
                    <a:pos x="1146" y="12"/>
                  </a:cxn>
                  <a:cxn ang="0">
                    <a:pos x="1146" y="18"/>
                  </a:cxn>
                  <a:cxn ang="0">
                    <a:pos x="1146" y="24"/>
                  </a:cxn>
                  <a:cxn ang="0">
                    <a:pos x="1140" y="36"/>
                  </a:cxn>
                  <a:cxn ang="0">
                    <a:pos x="1140" y="42"/>
                  </a:cxn>
                  <a:cxn ang="0">
                    <a:pos x="1134" y="48"/>
                  </a:cxn>
                  <a:cxn ang="0">
                    <a:pos x="1128" y="54"/>
                  </a:cxn>
                  <a:cxn ang="0">
                    <a:pos x="1128" y="60"/>
                  </a:cxn>
                  <a:cxn ang="0">
                    <a:pos x="1122" y="66"/>
                  </a:cxn>
                  <a:cxn ang="0">
                    <a:pos x="1110" y="78"/>
                  </a:cxn>
                  <a:cxn ang="0">
                    <a:pos x="1104" y="84"/>
                  </a:cxn>
                  <a:cxn ang="0">
                    <a:pos x="1098" y="84"/>
                  </a:cxn>
                  <a:cxn ang="0">
                    <a:pos x="1086" y="96"/>
                  </a:cxn>
                  <a:cxn ang="0">
                    <a:pos x="1080" y="102"/>
                  </a:cxn>
                  <a:cxn ang="0">
                    <a:pos x="1074" y="108"/>
                  </a:cxn>
                  <a:cxn ang="0">
                    <a:pos x="1056" y="114"/>
                  </a:cxn>
                  <a:cxn ang="0">
                    <a:pos x="1050" y="120"/>
                  </a:cxn>
                  <a:cxn ang="0">
                    <a:pos x="1044" y="126"/>
                  </a:cxn>
                  <a:cxn ang="0">
                    <a:pos x="1026" y="132"/>
                  </a:cxn>
                  <a:cxn ang="0">
                    <a:pos x="1014" y="138"/>
                  </a:cxn>
                  <a:cxn ang="0">
                    <a:pos x="1008" y="144"/>
                  </a:cxn>
                  <a:cxn ang="0">
                    <a:pos x="984" y="156"/>
                  </a:cxn>
                  <a:cxn ang="0">
                    <a:pos x="978" y="156"/>
                  </a:cxn>
                  <a:cxn ang="0">
                    <a:pos x="966" y="162"/>
                  </a:cxn>
                  <a:cxn ang="0">
                    <a:pos x="942" y="168"/>
                  </a:cxn>
                  <a:cxn ang="0">
                    <a:pos x="930" y="174"/>
                  </a:cxn>
                  <a:cxn ang="0">
                    <a:pos x="0" y="0"/>
                  </a:cxn>
                  <a:cxn ang="0">
                    <a:pos x="1152" y="0"/>
                  </a:cxn>
                </a:cxnLst>
                <a:rect l="txL" t="txT" r="txR" b="txB"/>
                <a:pathLst>
                  <a:path w="1152" h="174">
                    <a:moveTo>
                      <a:pt x="1152" y="0"/>
                    </a:moveTo>
                    <a:lnTo>
                      <a:pt x="1152" y="6"/>
                    </a:lnTo>
                    <a:lnTo>
                      <a:pt x="1146" y="12"/>
                    </a:lnTo>
                    <a:lnTo>
                      <a:pt x="1146" y="18"/>
                    </a:lnTo>
                    <a:lnTo>
                      <a:pt x="1146" y="24"/>
                    </a:lnTo>
                    <a:lnTo>
                      <a:pt x="1140" y="36"/>
                    </a:lnTo>
                    <a:lnTo>
                      <a:pt x="1140" y="42"/>
                    </a:lnTo>
                    <a:lnTo>
                      <a:pt x="1134" y="48"/>
                    </a:lnTo>
                    <a:lnTo>
                      <a:pt x="1128" y="54"/>
                    </a:lnTo>
                    <a:lnTo>
                      <a:pt x="1128" y="60"/>
                    </a:lnTo>
                    <a:lnTo>
                      <a:pt x="1122" y="66"/>
                    </a:lnTo>
                    <a:lnTo>
                      <a:pt x="1110" y="78"/>
                    </a:lnTo>
                    <a:lnTo>
                      <a:pt x="1104" y="84"/>
                    </a:lnTo>
                    <a:lnTo>
                      <a:pt x="1098" y="84"/>
                    </a:lnTo>
                    <a:lnTo>
                      <a:pt x="1086" y="96"/>
                    </a:lnTo>
                    <a:lnTo>
                      <a:pt x="1080" y="102"/>
                    </a:lnTo>
                    <a:lnTo>
                      <a:pt x="1074" y="108"/>
                    </a:lnTo>
                    <a:lnTo>
                      <a:pt x="1056" y="114"/>
                    </a:lnTo>
                    <a:lnTo>
                      <a:pt x="1050" y="120"/>
                    </a:lnTo>
                    <a:lnTo>
                      <a:pt x="1044" y="126"/>
                    </a:lnTo>
                    <a:lnTo>
                      <a:pt x="1026" y="132"/>
                    </a:lnTo>
                    <a:lnTo>
                      <a:pt x="1014" y="138"/>
                    </a:lnTo>
                    <a:lnTo>
                      <a:pt x="1008" y="144"/>
                    </a:lnTo>
                    <a:lnTo>
                      <a:pt x="984" y="156"/>
                    </a:lnTo>
                    <a:lnTo>
                      <a:pt x="978" y="156"/>
                    </a:lnTo>
                    <a:lnTo>
                      <a:pt x="966" y="162"/>
                    </a:lnTo>
                    <a:lnTo>
                      <a:pt x="942" y="168"/>
                    </a:lnTo>
                    <a:lnTo>
                      <a:pt x="930" y="174"/>
                    </a:lnTo>
                    <a:lnTo>
                      <a:pt x="0" y="0"/>
                    </a:lnTo>
                    <a:lnTo>
                      <a:pt x="1152" y="0"/>
                    </a:lnTo>
                    <a:close/>
                  </a:path>
                </a:pathLst>
              </a:custGeom>
              <a:solidFill>
                <a:srgbClr val="3333CC">
                  <a:alpha val="100000"/>
                </a:srgbClr>
              </a:solidFill>
              <a:ln w="9525" cap="flat" cmpd="sng">
                <a:solidFill>
                  <a:srgbClr val="000000">
                    <a:alpha val="100000"/>
                  </a:srgbClr>
                </a:solidFill>
                <a:prstDash val="solid"/>
                <a:round/>
                <a:headEnd type="none" w="med" len="med"/>
                <a:tailEnd type="none" w="med" len="med"/>
              </a:ln>
            </p:spPr>
            <p:txBody>
              <a:bodyPr/>
              <a:p>
                <a:endParaRPr lang="en-US"/>
              </a:p>
            </p:txBody>
          </p:sp>
        </p:grpSp>
      </p:grpSp>
      <p:grpSp>
        <p:nvGrpSpPr>
          <p:cNvPr id="5" name="Group 11"/>
          <p:cNvGrpSpPr/>
          <p:nvPr/>
        </p:nvGrpSpPr>
        <p:grpSpPr bwMode="auto">
          <a:xfrm>
            <a:off x="4645025" y="1700213"/>
            <a:ext cx="2670175" cy="1778000"/>
            <a:chOff x="2374" y="2004"/>
            <a:chExt cx="930" cy="608"/>
          </a:xfrm>
          <a:solidFill>
            <a:srgbClr val="FF0000"/>
          </a:solidFill>
        </p:grpSpPr>
        <p:sp>
          <p:nvSpPr>
            <p:cNvPr id="14361" name="Freeform 12"/>
            <p:cNvSpPr/>
            <p:nvPr/>
          </p:nvSpPr>
          <p:spPr bwMode="auto">
            <a:xfrm>
              <a:off x="2374" y="2168"/>
              <a:ext cx="930" cy="444"/>
            </a:xfrm>
            <a:custGeom>
              <a:avLst/>
              <a:gdLst>
                <a:gd name="T0" fmla="*/ 918 w 930"/>
                <a:gd name="T1" fmla="*/ 6 h 444"/>
                <a:gd name="T2" fmla="*/ 882 w 930"/>
                <a:gd name="T3" fmla="*/ 18 h 444"/>
                <a:gd name="T4" fmla="*/ 852 w 930"/>
                <a:gd name="T5" fmla="*/ 24 h 444"/>
                <a:gd name="T6" fmla="*/ 816 w 930"/>
                <a:gd name="T7" fmla="*/ 36 h 444"/>
                <a:gd name="T8" fmla="*/ 768 w 930"/>
                <a:gd name="T9" fmla="*/ 48 h 444"/>
                <a:gd name="T10" fmla="*/ 738 w 930"/>
                <a:gd name="T11" fmla="*/ 54 h 444"/>
                <a:gd name="T12" fmla="*/ 690 w 930"/>
                <a:gd name="T13" fmla="*/ 66 h 444"/>
                <a:gd name="T14" fmla="*/ 660 w 930"/>
                <a:gd name="T15" fmla="*/ 72 h 444"/>
                <a:gd name="T16" fmla="*/ 606 w 930"/>
                <a:gd name="T17" fmla="*/ 78 h 444"/>
                <a:gd name="T18" fmla="*/ 576 w 930"/>
                <a:gd name="T19" fmla="*/ 84 h 444"/>
                <a:gd name="T20" fmla="*/ 522 w 930"/>
                <a:gd name="T21" fmla="*/ 90 h 444"/>
                <a:gd name="T22" fmla="*/ 468 w 930"/>
                <a:gd name="T23" fmla="*/ 96 h 444"/>
                <a:gd name="T24" fmla="*/ 432 w 930"/>
                <a:gd name="T25" fmla="*/ 102 h 444"/>
                <a:gd name="T26" fmla="*/ 372 w 930"/>
                <a:gd name="T27" fmla="*/ 108 h 444"/>
                <a:gd name="T28" fmla="*/ 336 w 930"/>
                <a:gd name="T29" fmla="*/ 114 h 444"/>
                <a:gd name="T30" fmla="*/ 276 w 930"/>
                <a:gd name="T31" fmla="*/ 114 h 444"/>
                <a:gd name="T32" fmla="*/ 240 w 930"/>
                <a:gd name="T33" fmla="*/ 120 h 444"/>
                <a:gd name="T34" fmla="*/ 180 w 930"/>
                <a:gd name="T35" fmla="*/ 120 h 444"/>
                <a:gd name="T36" fmla="*/ 120 w 930"/>
                <a:gd name="T37" fmla="*/ 120 h 444"/>
                <a:gd name="T38" fmla="*/ 78 w 930"/>
                <a:gd name="T39" fmla="*/ 126 h 444"/>
                <a:gd name="T40" fmla="*/ 18 w 930"/>
                <a:gd name="T41" fmla="*/ 126 h 444"/>
                <a:gd name="T42" fmla="*/ 0 w 930"/>
                <a:gd name="T43" fmla="*/ 444 h 444"/>
                <a:gd name="T44" fmla="*/ 60 w 930"/>
                <a:gd name="T45" fmla="*/ 444 h 444"/>
                <a:gd name="T46" fmla="*/ 96 w 930"/>
                <a:gd name="T47" fmla="*/ 444 h 444"/>
                <a:gd name="T48" fmla="*/ 156 w 930"/>
                <a:gd name="T49" fmla="*/ 438 h 444"/>
                <a:gd name="T50" fmla="*/ 198 w 930"/>
                <a:gd name="T51" fmla="*/ 438 h 444"/>
                <a:gd name="T52" fmla="*/ 258 w 930"/>
                <a:gd name="T53" fmla="*/ 432 h 444"/>
                <a:gd name="T54" fmla="*/ 294 w 930"/>
                <a:gd name="T55" fmla="*/ 432 h 444"/>
                <a:gd name="T56" fmla="*/ 354 w 930"/>
                <a:gd name="T57" fmla="*/ 426 h 444"/>
                <a:gd name="T58" fmla="*/ 414 w 930"/>
                <a:gd name="T59" fmla="*/ 420 h 444"/>
                <a:gd name="T60" fmla="*/ 450 w 930"/>
                <a:gd name="T61" fmla="*/ 420 h 444"/>
                <a:gd name="T62" fmla="*/ 504 w 930"/>
                <a:gd name="T63" fmla="*/ 414 h 444"/>
                <a:gd name="T64" fmla="*/ 540 w 930"/>
                <a:gd name="T65" fmla="*/ 408 h 444"/>
                <a:gd name="T66" fmla="*/ 594 w 930"/>
                <a:gd name="T67" fmla="*/ 402 h 444"/>
                <a:gd name="T68" fmla="*/ 624 w 930"/>
                <a:gd name="T69" fmla="*/ 396 h 444"/>
                <a:gd name="T70" fmla="*/ 678 w 930"/>
                <a:gd name="T71" fmla="*/ 384 h 444"/>
                <a:gd name="T72" fmla="*/ 726 w 930"/>
                <a:gd name="T73" fmla="*/ 378 h 444"/>
                <a:gd name="T74" fmla="*/ 756 w 930"/>
                <a:gd name="T75" fmla="*/ 366 h 444"/>
                <a:gd name="T76" fmla="*/ 798 w 930"/>
                <a:gd name="T77" fmla="*/ 360 h 444"/>
                <a:gd name="T78" fmla="*/ 828 w 930"/>
                <a:gd name="T79" fmla="*/ 348 h 444"/>
                <a:gd name="T80" fmla="*/ 870 w 930"/>
                <a:gd name="T81" fmla="*/ 342 h 444"/>
                <a:gd name="T82" fmla="*/ 894 w 930"/>
                <a:gd name="T83" fmla="*/ 330 h 444"/>
                <a:gd name="T84" fmla="*/ 930 w 930"/>
                <a:gd name="T85" fmla="*/ 318 h 4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30" h="444">
                  <a:moveTo>
                    <a:pt x="930" y="0"/>
                  </a:moveTo>
                  <a:lnTo>
                    <a:pt x="918" y="6"/>
                  </a:lnTo>
                  <a:lnTo>
                    <a:pt x="894" y="12"/>
                  </a:lnTo>
                  <a:lnTo>
                    <a:pt x="882" y="18"/>
                  </a:lnTo>
                  <a:lnTo>
                    <a:pt x="870" y="24"/>
                  </a:lnTo>
                  <a:lnTo>
                    <a:pt x="852" y="24"/>
                  </a:lnTo>
                  <a:lnTo>
                    <a:pt x="828" y="30"/>
                  </a:lnTo>
                  <a:lnTo>
                    <a:pt x="816" y="36"/>
                  </a:lnTo>
                  <a:lnTo>
                    <a:pt x="798" y="42"/>
                  </a:lnTo>
                  <a:lnTo>
                    <a:pt x="768" y="48"/>
                  </a:lnTo>
                  <a:lnTo>
                    <a:pt x="756" y="48"/>
                  </a:lnTo>
                  <a:lnTo>
                    <a:pt x="738" y="54"/>
                  </a:lnTo>
                  <a:lnTo>
                    <a:pt x="726" y="60"/>
                  </a:lnTo>
                  <a:lnTo>
                    <a:pt x="690" y="66"/>
                  </a:lnTo>
                  <a:lnTo>
                    <a:pt x="678" y="66"/>
                  </a:lnTo>
                  <a:lnTo>
                    <a:pt x="660" y="72"/>
                  </a:lnTo>
                  <a:lnTo>
                    <a:pt x="624" y="78"/>
                  </a:lnTo>
                  <a:lnTo>
                    <a:pt x="606" y="78"/>
                  </a:lnTo>
                  <a:lnTo>
                    <a:pt x="594" y="84"/>
                  </a:lnTo>
                  <a:lnTo>
                    <a:pt x="576" y="84"/>
                  </a:lnTo>
                  <a:lnTo>
                    <a:pt x="540" y="90"/>
                  </a:lnTo>
                  <a:lnTo>
                    <a:pt x="522" y="90"/>
                  </a:lnTo>
                  <a:lnTo>
                    <a:pt x="504" y="96"/>
                  </a:lnTo>
                  <a:lnTo>
                    <a:pt x="468" y="96"/>
                  </a:lnTo>
                  <a:lnTo>
                    <a:pt x="450" y="102"/>
                  </a:lnTo>
                  <a:lnTo>
                    <a:pt x="432" y="102"/>
                  </a:lnTo>
                  <a:lnTo>
                    <a:pt x="414" y="102"/>
                  </a:lnTo>
                  <a:lnTo>
                    <a:pt x="372" y="108"/>
                  </a:lnTo>
                  <a:lnTo>
                    <a:pt x="354" y="108"/>
                  </a:lnTo>
                  <a:lnTo>
                    <a:pt x="336" y="114"/>
                  </a:lnTo>
                  <a:lnTo>
                    <a:pt x="294" y="114"/>
                  </a:lnTo>
                  <a:lnTo>
                    <a:pt x="276" y="114"/>
                  </a:lnTo>
                  <a:lnTo>
                    <a:pt x="258" y="114"/>
                  </a:lnTo>
                  <a:lnTo>
                    <a:pt x="240" y="120"/>
                  </a:lnTo>
                  <a:lnTo>
                    <a:pt x="198" y="120"/>
                  </a:lnTo>
                  <a:lnTo>
                    <a:pt x="180" y="120"/>
                  </a:lnTo>
                  <a:lnTo>
                    <a:pt x="156" y="120"/>
                  </a:lnTo>
                  <a:lnTo>
                    <a:pt x="120" y="120"/>
                  </a:lnTo>
                  <a:lnTo>
                    <a:pt x="96" y="126"/>
                  </a:lnTo>
                  <a:lnTo>
                    <a:pt x="78" y="126"/>
                  </a:lnTo>
                  <a:lnTo>
                    <a:pt x="60" y="126"/>
                  </a:lnTo>
                  <a:lnTo>
                    <a:pt x="18" y="126"/>
                  </a:lnTo>
                  <a:lnTo>
                    <a:pt x="0" y="126"/>
                  </a:lnTo>
                  <a:lnTo>
                    <a:pt x="0" y="444"/>
                  </a:lnTo>
                  <a:lnTo>
                    <a:pt x="18" y="444"/>
                  </a:lnTo>
                  <a:lnTo>
                    <a:pt x="60" y="444"/>
                  </a:lnTo>
                  <a:lnTo>
                    <a:pt x="78" y="444"/>
                  </a:lnTo>
                  <a:lnTo>
                    <a:pt x="96" y="444"/>
                  </a:lnTo>
                  <a:lnTo>
                    <a:pt x="120" y="438"/>
                  </a:lnTo>
                  <a:lnTo>
                    <a:pt x="156" y="438"/>
                  </a:lnTo>
                  <a:lnTo>
                    <a:pt x="180" y="438"/>
                  </a:lnTo>
                  <a:lnTo>
                    <a:pt x="198" y="438"/>
                  </a:lnTo>
                  <a:lnTo>
                    <a:pt x="240" y="438"/>
                  </a:lnTo>
                  <a:lnTo>
                    <a:pt x="258" y="432"/>
                  </a:lnTo>
                  <a:lnTo>
                    <a:pt x="276" y="432"/>
                  </a:lnTo>
                  <a:lnTo>
                    <a:pt x="294" y="432"/>
                  </a:lnTo>
                  <a:lnTo>
                    <a:pt x="336" y="432"/>
                  </a:lnTo>
                  <a:lnTo>
                    <a:pt x="354" y="426"/>
                  </a:lnTo>
                  <a:lnTo>
                    <a:pt x="372" y="426"/>
                  </a:lnTo>
                  <a:lnTo>
                    <a:pt x="414" y="420"/>
                  </a:lnTo>
                  <a:lnTo>
                    <a:pt x="432" y="420"/>
                  </a:lnTo>
                  <a:lnTo>
                    <a:pt x="450" y="420"/>
                  </a:lnTo>
                  <a:lnTo>
                    <a:pt x="468" y="414"/>
                  </a:lnTo>
                  <a:lnTo>
                    <a:pt x="504" y="414"/>
                  </a:lnTo>
                  <a:lnTo>
                    <a:pt x="522" y="408"/>
                  </a:lnTo>
                  <a:lnTo>
                    <a:pt x="540" y="408"/>
                  </a:lnTo>
                  <a:lnTo>
                    <a:pt x="576" y="402"/>
                  </a:lnTo>
                  <a:lnTo>
                    <a:pt x="594" y="402"/>
                  </a:lnTo>
                  <a:lnTo>
                    <a:pt x="606" y="396"/>
                  </a:lnTo>
                  <a:lnTo>
                    <a:pt x="624" y="396"/>
                  </a:lnTo>
                  <a:lnTo>
                    <a:pt x="660" y="390"/>
                  </a:lnTo>
                  <a:lnTo>
                    <a:pt x="678" y="384"/>
                  </a:lnTo>
                  <a:lnTo>
                    <a:pt x="690" y="384"/>
                  </a:lnTo>
                  <a:lnTo>
                    <a:pt x="726" y="378"/>
                  </a:lnTo>
                  <a:lnTo>
                    <a:pt x="738" y="372"/>
                  </a:lnTo>
                  <a:lnTo>
                    <a:pt x="756" y="366"/>
                  </a:lnTo>
                  <a:lnTo>
                    <a:pt x="768" y="366"/>
                  </a:lnTo>
                  <a:lnTo>
                    <a:pt x="798" y="360"/>
                  </a:lnTo>
                  <a:lnTo>
                    <a:pt x="816" y="354"/>
                  </a:lnTo>
                  <a:lnTo>
                    <a:pt x="828" y="348"/>
                  </a:lnTo>
                  <a:lnTo>
                    <a:pt x="852" y="342"/>
                  </a:lnTo>
                  <a:lnTo>
                    <a:pt x="870" y="342"/>
                  </a:lnTo>
                  <a:lnTo>
                    <a:pt x="882" y="336"/>
                  </a:lnTo>
                  <a:lnTo>
                    <a:pt x="894" y="330"/>
                  </a:lnTo>
                  <a:lnTo>
                    <a:pt x="918" y="324"/>
                  </a:lnTo>
                  <a:lnTo>
                    <a:pt x="930" y="318"/>
                  </a:lnTo>
                  <a:lnTo>
                    <a:pt x="930" y="0"/>
                  </a:lnTo>
                  <a:close/>
                </a:path>
              </a:pathLst>
            </a:custGeom>
            <a:grpFill/>
            <a:ln w="9525">
              <a:solidFill>
                <a:srgbClr val="00000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0000"/>
                </a:solidFill>
                <a:effectLst/>
                <a:uLnTx/>
                <a:uFillTx/>
                <a:latin typeface="+mn-lt"/>
                <a:ea typeface="+mn-ea"/>
                <a:cs typeface="+mn-cs"/>
              </a:endParaRPr>
            </a:p>
          </p:txBody>
        </p:sp>
        <p:sp>
          <p:nvSpPr>
            <p:cNvPr id="14362" name="Freeform 13"/>
            <p:cNvSpPr/>
            <p:nvPr/>
          </p:nvSpPr>
          <p:spPr bwMode="auto">
            <a:xfrm>
              <a:off x="2374" y="2004"/>
              <a:ext cx="930" cy="300"/>
            </a:xfrm>
            <a:custGeom>
              <a:avLst/>
              <a:gdLst>
                <a:gd name="T0" fmla="*/ 930 w 930"/>
                <a:gd name="T1" fmla="*/ 174 h 300"/>
                <a:gd name="T2" fmla="*/ 918 w 930"/>
                <a:gd name="T3" fmla="*/ 180 h 300"/>
                <a:gd name="T4" fmla="*/ 894 w 930"/>
                <a:gd name="T5" fmla="*/ 186 h 300"/>
                <a:gd name="T6" fmla="*/ 882 w 930"/>
                <a:gd name="T7" fmla="*/ 192 h 300"/>
                <a:gd name="T8" fmla="*/ 870 w 930"/>
                <a:gd name="T9" fmla="*/ 198 h 300"/>
                <a:gd name="T10" fmla="*/ 852 w 930"/>
                <a:gd name="T11" fmla="*/ 198 h 300"/>
                <a:gd name="T12" fmla="*/ 828 w 930"/>
                <a:gd name="T13" fmla="*/ 204 h 300"/>
                <a:gd name="T14" fmla="*/ 816 w 930"/>
                <a:gd name="T15" fmla="*/ 210 h 300"/>
                <a:gd name="T16" fmla="*/ 798 w 930"/>
                <a:gd name="T17" fmla="*/ 216 h 300"/>
                <a:gd name="T18" fmla="*/ 768 w 930"/>
                <a:gd name="T19" fmla="*/ 222 h 300"/>
                <a:gd name="T20" fmla="*/ 756 w 930"/>
                <a:gd name="T21" fmla="*/ 222 h 300"/>
                <a:gd name="T22" fmla="*/ 738 w 930"/>
                <a:gd name="T23" fmla="*/ 228 h 300"/>
                <a:gd name="T24" fmla="*/ 726 w 930"/>
                <a:gd name="T25" fmla="*/ 234 h 300"/>
                <a:gd name="T26" fmla="*/ 690 w 930"/>
                <a:gd name="T27" fmla="*/ 240 h 300"/>
                <a:gd name="T28" fmla="*/ 678 w 930"/>
                <a:gd name="T29" fmla="*/ 240 h 300"/>
                <a:gd name="T30" fmla="*/ 660 w 930"/>
                <a:gd name="T31" fmla="*/ 246 h 300"/>
                <a:gd name="T32" fmla="*/ 624 w 930"/>
                <a:gd name="T33" fmla="*/ 252 h 300"/>
                <a:gd name="T34" fmla="*/ 606 w 930"/>
                <a:gd name="T35" fmla="*/ 252 h 300"/>
                <a:gd name="T36" fmla="*/ 594 w 930"/>
                <a:gd name="T37" fmla="*/ 258 h 300"/>
                <a:gd name="T38" fmla="*/ 576 w 930"/>
                <a:gd name="T39" fmla="*/ 258 h 300"/>
                <a:gd name="T40" fmla="*/ 540 w 930"/>
                <a:gd name="T41" fmla="*/ 264 h 300"/>
                <a:gd name="T42" fmla="*/ 522 w 930"/>
                <a:gd name="T43" fmla="*/ 264 h 300"/>
                <a:gd name="T44" fmla="*/ 504 w 930"/>
                <a:gd name="T45" fmla="*/ 270 h 300"/>
                <a:gd name="T46" fmla="*/ 468 w 930"/>
                <a:gd name="T47" fmla="*/ 270 h 300"/>
                <a:gd name="T48" fmla="*/ 450 w 930"/>
                <a:gd name="T49" fmla="*/ 276 h 300"/>
                <a:gd name="T50" fmla="*/ 432 w 930"/>
                <a:gd name="T51" fmla="*/ 276 h 300"/>
                <a:gd name="T52" fmla="*/ 414 w 930"/>
                <a:gd name="T53" fmla="*/ 276 h 300"/>
                <a:gd name="T54" fmla="*/ 372 w 930"/>
                <a:gd name="T55" fmla="*/ 282 h 300"/>
                <a:gd name="T56" fmla="*/ 354 w 930"/>
                <a:gd name="T57" fmla="*/ 282 h 300"/>
                <a:gd name="T58" fmla="*/ 336 w 930"/>
                <a:gd name="T59" fmla="*/ 288 h 300"/>
                <a:gd name="T60" fmla="*/ 294 w 930"/>
                <a:gd name="T61" fmla="*/ 288 h 300"/>
                <a:gd name="T62" fmla="*/ 276 w 930"/>
                <a:gd name="T63" fmla="*/ 288 h 300"/>
                <a:gd name="T64" fmla="*/ 258 w 930"/>
                <a:gd name="T65" fmla="*/ 288 h 300"/>
                <a:gd name="T66" fmla="*/ 240 w 930"/>
                <a:gd name="T67" fmla="*/ 294 h 300"/>
                <a:gd name="T68" fmla="*/ 198 w 930"/>
                <a:gd name="T69" fmla="*/ 294 h 300"/>
                <a:gd name="T70" fmla="*/ 180 w 930"/>
                <a:gd name="T71" fmla="*/ 294 h 300"/>
                <a:gd name="T72" fmla="*/ 156 w 930"/>
                <a:gd name="T73" fmla="*/ 294 h 300"/>
                <a:gd name="T74" fmla="*/ 120 w 930"/>
                <a:gd name="T75" fmla="*/ 294 h 300"/>
                <a:gd name="T76" fmla="*/ 96 w 930"/>
                <a:gd name="T77" fmla="*/ 300 h 300"/>
                <a:gd name="T78" fmla="*/ 78 w 930"/>
                <a:gd name="T79" fmla="*/ 300 h 300"/>
                <a:gd name="T80" fmla="*/ 60 w 930"/>
                <a:gd name="T81" fmla="*/ 300 h 300"/>
                <a:gd name="T82" fmla="*/ 18 w 930"/>
                <a:gd name="T83" fmla="*/ 300 h 300"/>
                <a:gd name="T84" fmla="*/ 0 w 930"/>
                <a:gd name="T85" fmla="*/ 300 h 300"/>
                <a:gd name="T86" fmla="*/ 0 w 930"/>
                <a:gd name="T87" fmla="*/ 0 h 300"/>
                <a:gd name="T88" fmla="*/ 930 w 930"/>
                <a:gd name="T89" fmla="*/ 174 h 3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30" h="300">
                  <a:moveTo>
                    <a:pt x="930" y="174"/>
                  </a:moveTo>
                  <a:lnTo>
                    <a:pt x="918" y="180"/>
                  </a:lnTo>
                  <a:lnTo>
                    <a:pt x="894" y="186"/>
                  </a:lnTo>
                  <a:lnTo>
                    <a:pt x="882" y="192"/>
                  </a:lnTo>
                  <a:lnTo>
                    <a:pt x="870" y="198"/>
                  </a:lnTo>
                  <a:lnTo>
                    <a:pt x="852" y="198"/>
                  </a:lnTo>
                  <a:lnTo>
                    <a:pt x="828" y="204"/>
                  </a:lnTo>
                  <a:lnTo>
                    <a:pt x="816" y="210"/>
                  </a:lnTo>
                  <a:lnTo>
                    <a:pt x="798" y="216"/>
                  </a:lnTo>
                  <a:lnTo>
                    <a:pt x="768" y="222"/>
                  </a:lnTo>
                  <a:lnTo>
                    <a:pt x="756" y="222"/>
                  </a:lnTo>
                  <a:lnTo>
                    <a:pt x="738" y="228"/>
                  </a:lnTo>
                  <a:lnTo>
                    <a:pt x="726" y="234"/>
                  </a:lnTo>
                  <a:lnTo>
                    <a:pt x="690" y="240"/>
                  </a:lnTo>
                  <a:lnTo>
                    <a:pt x="678" y="240"/>
                  </a:lnTo>
                  <a:lnTo>
                    <a:pt x="660" y="246"/>
                  </a:lnTo>
                  <a:lnTo>
                    <a:pt x="624" y="252"/>
                  </a:lnTo>
                  <a:lnTo>
                    <a:pt x="606" y="252"/>
                  </a:lnTo>
                  <a:lnTo>
                    <a:pt x="594" y="258"/>
                  </a:lnTo>
                  <a:lnTo>
                    <a:pt x="576" y="258"/>
                  </a:lnTo>
                  <a:lnTo>
                    <a:pt x="540" y="264"/>
                  </a:lnTo>
                  <a:lnTo>
                    <a:pt x="522" y="264"/>
                  </a:lnTo>
                  <a:lnTo>
                    <a:pt x="504" y="270"/>
                  </a:lnTo>
                  <a:lnTo>
                    <a:pt x="468" y="270"/>
                  </a:lnTo>
                  <a:lnTo>
                    <a:pt x="450" y="276"/>
                  </a:lnTo>
                  <a:lnTo>
                    <a:pt x="432" y="276"/>
                  </a:lnTo>
                  <a:lnTo>
                    <a:pt x="414" y="276"/>
                  </a:lnTo>
                  <a:lnTo>
                    <a:pt x="372" y="282"/>
                  </a:lnTo>
                  <a:lnTo>
                    <a:pt x="354" y="282"/>
                  </a:lnTo>
                  <a:lnTo>
                    <a:pt x="336" y="288"/>
                  </a:lnTo>
                  <a:lnTo>
                    <a:pt x="294" y="288"/>
                  </a:lnTo>
                  <a:lnTo>
                    <a:pt x="276" y="288"/>
                  </a:lnTo>
                  <a:lnTo>
                    <a:pt x="258" y="288"/>
                  </a:lnTo>
                  <a:lnTo>
                    <a:pt x="240" y="294"/>
                  </a:lnTo>
                  <a:lnTo>
                    <a:pt x="198" y="294"/>
                  </a:lnTo>
                  <a:lnTo>
                    <a:pt x="180" y="294"/>
                  </a:lnTo>
                  <a:lnTo>
                    <a:pt x="156" y="294"/>
                  </a:lnTo>
                  <a:lnTo>
                    <a:pt x="120" y="294"/>
                  </a:lnTo>
                  <a:lnTo>
                    <a:pt x="96" y="300"/>
                  </a:lnTo>
                  <a:lnTo>
                    <a:pt x="78" y="300"/>
                  </a:lnTo>
                  <a:lnTo>
                    <a:pt x="60" y="300"/>
                  </a:lnTo>
                  <a:lnTo>
                    <a:pt x="18" y="300"/>
                  </a:lnTo>
                  <a:lnTo>
                    <a:pt x="0" y="300"/>
                  </a:lnTo>
                  <a:lnTo>
                    <a:pt x="0" y="0"/>
                  </a:lnTo>
                  <a:lnTo>
                    <a:pt x="930" y="174"/>
                  </a:lnTo>
                  <a:close/>
                </a:path>
              </a:pathLst>
            </a:custGeom>
            <a:grpFill/>
            <a:ln w="9525">
              <a:solidFill>
                <a:srgbClr val="000000"/>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0000"/>
                </a:solidFill>
                <a:effectLst/>
                <a:uLnTx/>
                <a:uFillTx/>
                <a:latin typeface="+mn-lt"/>
                <a:ea typeface="+mn-ea"/>
                <a:cs typeface="+mn-cs"/>
              </a:endParaRPr>
            </a:p>
          </p:txBody>
        </p:sp>
      </p:grpSp>
      <p:grpSp>
        <p:nvGrpSpPr>
          <p:cNvPr id="10246" name="Group 14"/>
          <p:cNvGrpSpPr/>
          <p:nvPr/>
        </p:nvGrpSpPr>
        <p:grpSpPr>
          <a:xfrm>
            <a:off x="1193800" y="833438"/>
            <a:ext cx="3451225" cy="2667000"/>
            <a:chOff x="1216" y="1704"/>
            <a:chExt cx="1152" cy="912"/>
          </a:xfrm>
        </p:grpSpPr>
        <p:sp>
          <p:nvSpPr>
            <p:cNvPr id="10262" name="Freeform 15"/>
            <p:cNvSpPr/>
            <p:nvPr/>
          </p:nvSpPr>
          <p:spPr>
            <a:xfrm>
              <a:off x="1216" y="1998"/>
              <a:ext cx="1152" cy="618"/>
            </a:xfrm>
            <a:custGeom>
              <a:avLst/>
              <a:gdLst>
                <a:gd name="txL" fmla="*/ 0 w 1152"/>
                <a:gd name="txT" fmla="*/ 0 h 618"/>
                <a:gd name="txR" fmla="*/ 1152 w 1152"/>
                <a:gd name="txB" fmla="*/ 618 h 618"/>
              </a:gdLst>
              <a:ahLst/>
              <a:cxnLst>
                <a:cxn ang="0">
                  <a:pos x="1092" y="300"/>
                </a:cxn>
                <a:cxn ang="0">
                  <a:pos x="1008" y="294"/>
                </a:cxn>
                <a:cxn ang="0">
                  <a:pos x="948" y="294"/>
                </a:cxn>
                <a:cxn ang="0">
                  <a:pos x="870" y="288"/>
                </a:cxn>
                <a:cxn ang="0">
                  <a:pos x="792" y="282"/>
                </a:cxn>
                <a:cxn ang="0">
                  <a:pos x="720" y="276"/>
                </a:cxn>
                <a:cxn ang="0">
                  <a:pos x="648" y="270"/>
                </a:cxn>
                <a:cxn ang="0">
                  <a:pos x="576" y="258"/>
                </a:cxn>
                <a:cxn ang="0">
                  <a:pos x="504" y="246"/>
                </a:cxn>
                <a:cxn ang="0">
                  <a:pos x="444" y="234"/>
                </a:cxn>
                <a:cxn ang="0">
                  <a:pos x="378" y="222"/>
                </a:cxn>
                <a:cxn ang="0">
                  <a:pos x="324" y="204"/>
                </a:cxn>
                <a:cxn ang="0">
                  <a:pos x="270" y="192"/>
                </a:cxn>
                <a:cxn ang="0">
                  <a:pos x="228" y="180"/>
                </a:cxn>
                <a:cxn ang="0">
                  <a:pos x="186" y="162"/>
                </a:cxn>
                <a:cxn ang="0">
                  <a:pos x="144" y="144"/>
                </a:cxn>
                <a:cxn ang="0">
                  <a:pos x="108" y="126"/>
                </a:cxn>
                <a:cxn ang="0">
                  <a:pos x="78" y="108"/>
                </a:cxn>
                <a:cxn ang="0">
                  <a:pos x="48" y="84"/>
                </a:cxn>
                <a:cxn ang="0">
                  <a:pos x="30" y="66"/>
                </a:cxn>
                <a:cxn ang="0">
                  <a:pos x="12" y="48"/>
                </a:cxn>
                <a:cxn ang="0">
                  <a:pos x="0" y="24"/>
                </a:cxn>
                <a:cxn ang="0">
                  <a:pos x="0" y="6"/>
                </a:cxn>
                <a:cxn ang="0">
                  <a:pos x="0" y="324"/>
                </a:cxn>
                <a:cxn ang="0">
                  <a:pos x="0" y="342"/>
                </a:cxn>
                <a:cxn ang="0">
                  <a:pos x="12" y="366"/>
                </a:cxn>
                <a:cxn ang="0">
                  <a:pos x="30" y="384"/>
                </a:cxn>
                <a:cxn ang="0">
                  <a:pos x="48" y="402"/>
                </a:cxn>
                <a:cxn ang="0">
                  <a:pos x="78" y="426"/>
                </a:cxn>
                <a:cxn ang="0">
                  <a:pos x="108" y="444"/>
                </a:cxn>
                <a:cxn ang="0">
                  <a:pos x="144" y="462"/>
                </a:cxn>
                <a:cxn ang="0">
                  <a:pos x="186" y="480"/>
                </a:cxn>
                <a:cxn ang="0">
                  <a:pos x="228" y="498"/>
                </a:cxn>
                <a:cxn ang="0">
                  <a:pos x="270" y="510"/>
                </a:cxn>
                <a:cxn ang="0">
                  <a:pos x="324" y="522"/>
                </a:cxn>
                <a:cxn ang="0">
                  <a:pos x="378" y="540"/>
                </a:cxn>
                <a:cxn ang="0">
                  <a:pos x="444" y="552"/>
                </a:cxn>
                <a:cxn ang="0">
                  <a:pos x="504" y="564"/>
                </a:cxn>
                <a:cxn ang="0">
                  <a:pos x="576" y="576"/>
                </a:cxn>
                <a:cxn ang="0">
                  <a:pos x="648" y="588"/>
                </a:cxn>
                <a:cxn ang="0">
                  <a:pos x="720" y="594"/>
                </a:cxn>
                <a:cxn ang="0">
                  <a:pos x="792" y="600"/>
                </a:cxn>
                <a:cxn ang="0">
                  <a:pos x="870" y="606"/>
                </a:cxn>
                <a:cxn ang="0">
                  <a:pos x="948" y="612"/>
                </a:cxn>
                <a:cxn ang="0">
                  <a:pos x="1008" y="612"/>
                </a:cxn>
                <a:cxn ang="0">
                  <a:pos x="1092" y="618"/>
                </a:cxn>
                <a:cxn ang="0">
                  <a:pos x="1152" y="300"/>
                </a:cxn>
              </a:cxnLst>
              <a:rect l="txL" t="txT" r="txR" b="txB"/>
              <a:pathLst>
                <a:path w="1152" h="618">
                  <a:moveTo>
                    <a:pt x="1152" y="300"/>
                  </a:moveTo>
                  <a:lnTo>
                    <a:pt x="1128" y="300"/>
                  </a:lnTo>
                  <a:lnTo>
                    <a:pt x="1092" y="300"/>
                  </a:lnTo>
                  <a:lnTo>
                    <a:pt x="1068" y="300"/>
                  </a:lnTo>
                  <a:lnTo>
                    <a:pt x="1050" y="300"/>
                  </a:lnTo>
                  <a:lnTo>
                    <a:pt x="1008" y="294"/>
                  </a:lnTo>
                  <a:lnTo>
                    <a:pt x="990" y="294"/>
                  </a:lnTo>
                  <a:lnTo>
                    <a:pt x="972" y="294"/>
                  </a:lnTo>
                  <a:lnTo>
                    <a:pt x="948" y="294"/>
                  </a:lnTo>
                  <a:lnTo>
                    <a:pt x="912" y="294"/>
                  </a:lnTo>
                  <a:lnTo>
                    <a:pt x="894" y="288"/>
                  </a:lnTo>
                  <a:lnTo>
                    <a:pt x="870" y="288"/>
                  </a:lnTo>
                  <a:lnTo>
                    <a:pt x="834" y="288"/>
                  </a:lnTo>
                  <a:lnTo>
                    <a:pt x="816" y="288"/>
                  </a:lnTo>
                  <a:lnTo>
                    <a:pt x="792" y="282"/>
                  </a:lnTo>
                  <a:lnTo>
                    <a:pt x="756" y="282"/>
                  </a:lnTo>
                  <a:lnTo>
                    <a:pt x="738" y="276"/>
                  </a:lnTo>
                  <a:lnTo>
                    <a:pt x="720" y="276"/>
                  </a:lnTo>
                  <a:lnTo>
                    <a:pt x="702" y="276"/>
                  </a:lnTo>
                  <a:lnTo>
                    <a:pt x="666" y="270"/>
                  </a:lnTo>
                  <a:lnTo>
                    <a:pt x="648" y="270"/>
                  </a:lnTo>
                  <a:lnTo>
                    <a:pt x="630" y="264"/>
                  </a:lnTo>
                  <a:lnTo>
                    <a:pt x="594" y="258"/>
                  </a:lnTo>
                  <a:lnTo>
                    <a:pt x="576" y="258"/>
                  </a:lnTo>
                  <a:lnTo>
                    <a:pt x="558" y="258"/>
                  </a:lnTo>
                  <a:lnTo>
                    <a:pt x="522" y="252"/>
                  </a:lnTo>
                  <a:lnTo>
                    <a:pt x="504" y="246"/>
                  </a:lnTo>
                  <a:lnTo>
                    <a:pt x="492" y="246"/>
                  </a:lnTo>
                  <a:lnTo>
                    <a:pt x="456" y="240"/>
                  </a:lnTo>
                  <a:lnTo>
                    <a:pt x="444" y="234"/>
                  </a:lnTo>
                  <a:lnTo>
                    <a:pt x="426" y="234"/>
                  </a:lnTo>
                  <a:lnTo>
                    <a:pt x="408" y="228"/>
                  </a:lnTo>
                  <a:lnTo>
                    <a:pt x="378" y="222"/>
                  </a:lnTo>
                  <a:lnTo>
                    <a:pt x="366" y="216"/>
                  </a:lnTo>
                  <a:lnTo>
                    <a:pt x="348" y="216"/>
                  </a:lnTo>
                  <a:lnTo>
                    <a:pt x="324" y="204"/>
                  </a:lnTo>
                  <a:lnTo>
                    <a:pt x="306" y="204"/>
                  </a:lnTo>
                  <a:lnTo>
                    <a:pt x="294" y="198"/>
                  </a:lnTo>
                  <a:lnTo>
                    <a:pt x="270" y="192"/>
                  </a:lnTo>
                  <a:lnTo>
                    <a:pt x="258" y="186"/>
                  </a:lnTo>
                  <a:lnTo>
                    <a:pt x="240" y="186"/>
                  </a:lnTo>
                  <a:lnTo>
                    <a:pt x="228" y="180"/>
                  </a:lnTo>
                  <a:lnTo>
                    <a:pt x="204" y="168"/>
                  </a:lnTo>
                  <a:lnTo>
                    <a:pt x="198" y="168"/>
                  </a:lnTo>
                  <a:lnTo>
                    <a:pt x="186" y="162"/>
                  </a:lnTo>
                  <a:lnTo>
                    <a:pt x="162" y="156"/>
                  </a:lnTo>
                  <a:lnTo>
                    <a:pt x="150" y="150"/>
                  </a:lnTo>
                  <a:lnTo>
                    <a:pt x="144" y="144"/>
                  </a:lnTo>
                  <a:lnTo>
                    <a:pt x="126" y="132"/>
                  </a:lnTo>
                  <a:lnTo>
                    <a:pt x="114" y="132"/>
                  </a:lnTo>
                  <a:lnTo>
                    <a:pt x="108" y="126"/>
                  </a:lnTo>
                  <a:lnTo>
                    <a:pt x="90" y="114"/>
                  </a:lnTo>
                  <a:lnTo>
                    <a:pt x="84" y="108"/>
                  </a:lnTo>
                  <a:lnTo>
                    <a:pt x="78" y="108"/>
                  </a:lnTo>
                  <a:lnTo>
                    <a:pt x="66" y="102"/>
                  </a:lnTo>
                  <a:lnTo>
                    <a:pt x="54" y="90"/>
                  </a:lnTo>
                  <a:lnTo>
                    <a:pt x="48" y="84"/>
                  </a:lnTo>
                  <a:lnTo>
                    <a:pt x="42" y="84"/>
                  </a:lnTo>
                  <a:lnTo>
                    <a:pt x="30" y="72"/>
                  </a:lnTo>
                  <a:lnTo>
                    <a:pt x="30" y="66"/>
                  </a:lnTo>
                  <a:lnTo>
                    <a:pt x="24" y="60"/>
                  </a:lnTo>
                  <a:lnTo>
                    <a:pt x="18" y="48"/>
                  </a:lnTo>
                  <a:lnTo>
                    <a:pt x="12" y="48"/>
                  </a:lnTo>
                  <a:lnTo>
                    <a:pt x="12" y="42"/>
                  </a:lnTo>
                  <a:lnTo>
                    <a:pt x="6" y="36"/>
                  </a:lnTo>
                  <a:lnTo>
                    <a:pt x="0" y="24"/>
                  </a:lnTo>
                  <a:lnTo>
                    <a:pt x="0" y="18"/>
                  </a:lnTo>
                  <a:lnTo>
                    <a:pt x="0" y="12"/>
                  </a:lnTo>
                  <a:lnTo>
                    <a:pt x="0" y="6"/>
                  </a:lnTo>
                  <a:lnTo>
                    <a:pt x="0" y="0"/>
                  </a:lnTo>
                  <a:lnTo>
                    <a:pt x="0" y="318"/>
                  </a:lnTo>
                  <a:lnTo>
                    <a:pt x="0" y="324"/>
                  </a:lnTo>
                  <a:lnTo>
                    <a:pt x="0" y="330"/>
                  </a:lnTo>
                  <a:lnTo>
                    <a:pt x="0" y="336"/>
                  </a:lnTo>
                  <a:lnTo>
                    <a:pt x="0" y="342"/>
                  </a:lnTo>
                  <a:lnTo>
                    <a:pt x="6" y="354"/>
                  </a:lnTo>
                  <a:lnTo>
                    <a:pt x="12" y="360"/>
                  </a:lnTo>
                  <a:lnTo>
                    <a:pt x="12" y="366"/>
                  </a:lnTo>
                  <a:lnTo>
                    <a:pt x="18" y="366"/>
                  </a:lnTo>
                  <a:lnTo>
                    <a:pt x="24" y="378"/>
                  </a:lnTo>
                  <a:lnTo>
                    <a:pt x="30" y="384"/>
                  </a:lnTo>
                  <a:lnTo>
                    <a:pt x="30" y="390"/>
                  </a:lnTo>
                  <a:lnTo>
                    <a:pt x="42" y="402"/>
                  </a:lnTo>
                  <a:lnTo>
                    <a:pt x="48" y="402"/>
                  </a:lnTo>
                  <a:lnTo>
                    <a:pt x="54" y="408"/>
                  </a:lnTo>
                  <a:lnTo>
                    <a:pt x="66" y="420"/>
                  </a:lnTo>
                  <a:lnTo>
                    <a:pt x="78" y="426"/>
                  </a:lnTo>
                  <a:lnTo>
                    <a:pt x="84" y="426"/>
                  </a:lnTo>
                  <a:lnTo>
                    <a:pt x="90" y="432"/>
                  </a:lnTo>
                  <a:lnTo>
                    <a:pt x="108" y="444"/>
                  </a:lnTo>
                  <a:lnTo>
                    <a:pt x="114" y="450"/>
                  </a:lnTo>
                  <a:lnTo>
                    <a:pt x="126" y="450"/>
                  </a:lnTo>
                  <a:lnTo>
                    <a:pt x="144" y="462"/>
                  </a:lnTo>
                  <a:lnTo>
                    <a:pt x="150" y="468"/>
                  </a:lnTo>
                  <a:lnTo>
                    <a:pt x="162" y="474"/>
                  </a:lnTo>
                  <a:lnTo>
                    <a:pt x="186" y="480"/>
                  </a:lnTo>
                  <a:lnTo>
                    <a:pt x="198" y="486"/>
                  </a:lnTo>
                  <a:lnTo>
                    <a:pt x="204" y="486"/>
                  </a:lnTo>
                  <a:lnTo>
                    <a:pt x="228" y="498"/>
                  </a:lnTo>
                  <a:lnTo>
                    <a:pt x="240" y="504"/>
                  </a:lnTo>
                  <a:lnTo>
                    <a:pt x="258" y="504"/>
                  </a:lnTo>
                  <a:lnTo>
                    <a:pt x="270" y="510"/>
                  </a:lnTo>
                  <a:lnTo>
                    <a:pt x="294" y="516"/>
                  </a:lnTo>
                  <a:lnTo>
                    <a:pt x="306" y="522"/>
                  </a:lnTo>
                  <a:lnTo>
                    <a:pt x="324" y="522"/>
                  </a:lnTo>
                  <a:lnTo>
                    <a:pt x="348" y="534"/>
                  </a:lnTo>
                  <a:lnTo>
                    <a:pt x="366" y="534"/>
                  </a:lnTo>
                  <a:lnTo>
                    <a:pt x="378" y="540"/>
                  </a:lnTo>
                  <a:lnTo>
                    <a:pt x="408" y="546"/>
                  </a:lnTo>
                  <a:lnTo>
                    <a:pt x="426" y="552"/>
                  </a:lnTo>
                  <a:lnTo>
                    <a:pt x="444" y="552"/>
                  </a:lnTo>
                  <a:lnTo>
                    <a:pt x="456" y="558"/>
                  </a:lnTo>
                  <a:lnTo>
                    <a:pt x="492" y="564"/>
                  </a:lnTo>
                  <a:lnTo>
                    <a:pt x="504" y="564"/>
                  </a:lnTo>
                  <a:lnTo>
                    <a:pt x="522" y="570"/>
                  </a:lnTo>
                  <a:lnTo>
                    <a:pt x="558" y="576"/>
                  </a:lnTo>
                  <a:lnTo>
                    <a:pt x="576" y="576"/>
                  </a:lnTo>
                  <a:lnTo>
                    <a:pt x="594" y="576"/>
                  </a:lnTo>
                  <a:lnTo>
                    <a:pt x="630" y="582"/>
                  </a:lnTo>
                  <a:lnTo>
                    <a:pt x="648" y="588"/>
                  </a:lnTo>
                  <a:lnTo>
                    <a:pt x="666" y="588"/>
                  </a:lnTo>
                  <a:lnTo>
                    <a:pt x="702" y="594"/>
                  </a:lnTo>
                  <a:lnTo>
                    <a:pt x="720" y="594"/>
                  </a:lnTo>
                  <a:lnTo>
                    <a:pt x="738" y="594"/>
                  </a:lnTo>
                  <a:lnTo>
                    <a:pt x="756" y="600"/>
                  </a:lnTo>
                  <a:lnTo>
                    <a:pt x="792" y="600"/>
                  </a:lnTo>
                  <a:lnTo>
                    <a:pt x="816" y="606"/>
                  </a:lnTo>
                  <a:lnTo>
                    <a:pt x="834" y="606"/>
                  </a:lnTo>
                  <a:lnTo>
                    <a:pt x="870" y="606"/>
                  </a:lnTo>
                  <a:lnTo>
                    <a:pt x="894" y="606"/>
                  </a:lnTo>
                  <a:lnTo>
                    <a:pt x="912" y="612"/>
                  </a:lnTo>
                  <a:lnTo>
                    <a:pt x="948" y="612"/>
                  </a:lnTo>
                  <a:lnTo>
                    <a:pt x="972" y="612"/>
                  </a:lnTo>
                  <a:lnTo>
                    <a:pt x="990" y="612"/>
                  </a:lnTo>
                  <a:lnTo>
                    <a:pt x="1008" y="612"/>
                  </a:lnTo>
                  <a:lnTo>
                    <a:pt x="1050" y="618"/>
                  </a:lnTo>
                  <a:lnTo>
                    <a:pt x="1068" y="618"/>
                  </a:lnTo>
                  <a:lnTo>
                    <a:pt x="1092" y="618"/>
                  </a:lnTo>
                  <a:lnTo>
                    <a:pt x="1128" y="618"/>
                  </a:lnTo>
                  <a:lnTo>
                    <a:pt x="1152" y="618"/>
                  </a:lnTo>
                  <a:lnTo>
                    <a:pt x="1152" y="300"/>
                  </a:lnTo>
                  <a:close/>
                </a:path>
              </a:pathLst>
            </a:custGeom>
            <a:solidFill>
              <a:srgbClr val="FFCC00">
                <a:alpha val="100000"/>
              </a:srgbClr>
            </a:solidFill>
            <a:ln w="9525" cap="flat" cmpd="sng">
              <a:solidFill>
                <a:srgbClr val="000000">
                  <a:alpha val="100000"/>
                </a:srgbClr>
              </a:solidFill>
              <a:prstDash val="solid"/>
              <a:round/>
              <a:headEnd type="none" w="med" len="med"/>
              <a:tailEnd type="none" w="med" len="med"/>
            </a:ln>
          </p:spPr>
          <p:txBody>
            <a:bodyPr/>
            <a:p>
              <a:endParaRPr lang="en-US"/>
            </a:p>
          </p:txBody>
        </p:sp>
        <p:sp>
          <p:nvSpPr>
            <p:cNvPr id="10263" name="Freeform 16"/>
            <p:cNvSpPr/>
            <p:nvPr/>
          </p:nvSpPr>
          <p:spPr>
            <a:xfrm>
              <a:off x="1216" y="1704"/>
              <a:ext cx="1152" cy="600"/>
            </a:xfrm>
            <a:custGeom>
              <a:avLst/>
              <a:gdLst>
                <a:gd name="txL" fmla="*/ 0 w 1152"/>
                <a:gd name="txT" fmla="*/ 0 h 600"/>
                <a:gd name="txR" fmla="*/ 1152 w 1152"/>
                <a:gd name="txB" fmla="*/ 600 h 600"/>
              </a:gdLst>
              <a:ahLst/>
              <a:cxnLst>
                <a:cxn ang="0">
                  <a:pos x="1092" y="600"/>
                </a:cxn>
                <a:cxn ang="0">
                  <a:pos x="1008" y="594"/>
                </a:cxn>
                <a:cxn ang="0">
                  <a:pos x="930" y="594"/>
                </a:cxn>
                <a:cxn ang="0">
                  <a:pos x="852" y="588"/>
                </a:cxn>
                <a:cxn ang="0">
                  <a:pos x="774" y="582"/>
                </a:cxn>
                <a:cxn ang="0">
                  <a:pos x="702" y="576"/>
                </a:cxn>
                <a:cxn ang="0">
                  <a:pos x="630" y="564"/>
                </a:cxn>
                <a:cxn ang="0">
                  <a:pos x="558" y="558"/>
                </a:cxn>
                <a:cxn ang="0">
                  <a:pos x="492" y="546"/>
                </a:cxn>
                <a:cxn ang="0">
                  <a:pos x="426" y="534"/>
                </a:cxn>
                <a:cxn ang="0">
                  <a:pos x="366" y="516"/>
                </a:cxn>
                <a:cxn ang="0">
                  <a:pos x="306" y="504"/>
                </a:cxn>
                <a:cxn ang="0">
                  <a:pos x="258" y="486"/>
                </a:cxn>
                <a:cxn ang="0">
                  <a:pos x="204" y="468"/>
                </a:cxn>
                <a:cxn ang="0">
                  <a:pos x="162" y="456"/>
                </a:cxn>
                <a:cxn ang="0">
                  <a:pos x="126" y="432"/>
                </a:cxn>
                <a:cxn ang="0">
                  <a:pos x="90" y="414"/>
                </a:cxn>
                <a:cxn ang="0">
                  <a:pos x="60" y="396"/>
                </a:cxn>
                <a:cxn ang="0">
                  <a:pos x="36" y="378"/>
                </a:cxn>
                <a:cxn ang="0">
                  <a:pos x="18" y="354"/>
                </a:cxn>
                <a:cxn ang="0">
                  <a:pos x="6" y="336"/>
                </a:cxn>
                <a:cxn ang="0">
                  <a:pos x="0" y="312"/>
                </a:cxn>
                <a:cxn ang="0">
                  <a:pos x="0" y="294"/>
                </a:cxn>
                <a:cxn ang="0">
                  <a:pos x="0" y="270"/>
                </a:cxn>
                <a:cxn ang="0">
                  <a:pos x="12" y="252"/>
                </a:cxn>
                <a:cxn ang="0">
                  <a:pos x="30" y="234"/>
                </a:cxn>
                <a:cxn ang="0">
                  <a:pos x="48" y="210"/>
                </a:cxn>
                <a:cxn ang="0">
                  <a:pos x="78" y="192"/>
                </a:cxn>
                <a:cxn ang="0">
                  <a:pos x="108" y="174"/>
                </a:cxn>
                <a:cxn ang="0">
                  <a:pos x="144" y="156"/>
                </a:cxn>
                <a:cxn ang="0">
                  <a:pos x="186" y="138"/>
                </a:cxn>
                <a:cxn ang="0">
                  <a:pos x="228" y="120"/>
                </a:cxn>
                <a:cxn ang="0">
                  <a:pos x="282" y="102"/>
                </a:cxn>
                <a:cxn ang="0">
                  <a:pos x="336" y="84"/>
                </a:cxn>
                <a:cxn ang="0">
                  <a:pos x="396" y="72"/>
                </a:cxn>
                <a:cxn ang="0">
                  <a:pos x="456" y="60"/>
                </a:cxn>
                <a:cxn ang="0">
                  <a:pos x="522" y="48"/>
                </a:cxn>
                <a:cxn ang="0">
                  <a:pos x="594" y="36"/>
                </a:cxn>
                <a:cxn ang="0">
                  <a:pos x="666" y="24"/>
                </a:cxn>
                <a:cxn ang="0">
                  <a:pos x="738" y="18"/>
                </a:cxn>
                <a:cxn ang="0">
                  <a:pos x="816" y="12"/>
                </a:cxn>
                <a:cxn ang="0">
                  <a:pos x="894" y="6"/>
                </a:cxn>
                <a:cxn ang="0">
                  <a:pos x="972" y="0"/>
                </a:cxn>
                <a:cxn ang="0">
                  <a:pos x="1050" y="0"/>
                </a:cxn>
                <a:cxn ang="0">
                  <a:pos x="1128" y="0"/>
                </a:cxn>
                <a:cxn ang="0">
                  <a:pos x="1152" y="600"/>
                </a:cxn>
              </a:cxnLst>
              <a:rect l="txL" t="txT" r="txR" b="txB"/>
              <a:pathLst>
                <a:path w="1152" h="600">
                  <a:moveTo>
                    <a:pt x="1152" y="600"/>
                  </a:moveTo>
                  <a:lnTo>
                    <a:pt x="1128" y="600"/>
                  </a:lnTo>
                  <a:lnTo>
                    <a:pt x="1092" y="600"/>
                  </a:lnTo>
                  <a:lnTo>
                    <a:pt x="1068" y="600"/>
                  </a:lnTo>
                  <a:lnTo>
                    <a:pt x="1050" y="600"/>
                  </a:lnTo>
                  <a:lnTo>
                    <a:pt x="1008" y="594"/>
                  </a:lnTo>
                  <a:lnTo>
                    <a:pt x="990" y="594"/>
                  </a:lnTo>
                  <a:lnTo>
                    <a:pt x="972" y="594"/>
                  </a:lnTo>
                  <a:lnTo>
                    <a:pt x="930" y="594"/>
                  </a:lnTo>
                  <a:lnTo>
                    <a:pt x="912" y="594"/>
                  </a:lnTo>
                  <a:lnTo>
                    <a:pt x="894" y="588"/>
                  </a:lnTo>
                  <a:lnTo>
                    <a:pt x="852" y="588"/>
                  </a:lnTo>
                  <a:lnTo>
                    <a:pt x="834" y="588"/>
                  </a:lnTo>
                  <a:lnTo>
                    <a:pt x="816" y="588"/>
                  </a:lnTo>
                  <a:lnTo>
                    <a:pt x="774" y="582"/>
                  </a:lnTo>
                  <a:lnTo>
                    <a:pt x="756" y="582"/>
                  </a:lnTo>
                  <a:lnTo>
                    <a:pt x="738" y="576"/>
                  </a:lnTo>
                  <a:lnTo>
                    <a:pt x="702" y="576"/>
                  </a:lnTo>
                  <a:lnTo>
                    <a:pt x="684" y="570"/>
                  </a:lnTo>
                  <a:lnTo>
                    <a:pt x="666" y="570"/>
                  </a:lnTo>
                  <a:lnTo>
                    <a:pt x="630" y="564"/>
                  </a:lnTo>
                  <a:lnTo>
                    <a:pt x="612" y="564"/>
                  </a:lnTo>
                  <a:lnTo>
                    <a:pt x="594" y="558"/>
                  </a:lnTo>
                  <a:lnTo>
                    <a:pt x="558" y="558"/>
                  </a:lnTo>
                  <a:lnTo>
                    <a:pt x="540" y="552"/>
                  </a:lnTo>
                  <a:lnTo>
                    <a:pt x="522" y="552"/>
                  </a:lnTo>
                  <a:lnTo>
                    <a:pt x="492" y="546"/>
                  </a:lnTo>
                  <a:lnTo>
                    <a:pt x="474" y="540"/>
                  </a:lnTo>
                  <a:lnTo>
                    <a:pt x="456" y="540"/>
                  </a:lnTo>
                  <a:lnTo>
                    <a:pt x="426" y="534"/>
                  </a:lnTo>
                  <a:lnTo>
                    <a:pt x="408" y="528"/>
                  </a:lnTo>
                  <a:lnTo>
                    <a:pt x="396" y="522"/>
                  </a:lnTo>
                  <a:lnTo>
                    <a:pt x="366" y="516"/>
                  </a:lnTo>
                  <a:lnTo>
                    <a:pt x="348" y="516"/>
                  </a:lnTo>
                  <a:lnTo>
                    <a:pt x="336" y="510"/>
                  </a:lnTo>
                  <a:lnTo>
                    <a:pt x="306" y="504"/>
                  </a:lnTo>
                  <a:lnTo>
                    <a:pt x="294" y="498"/>
                  </a:lnTo>
                  <a:lnTo>
                    <a:pt x="282" y="498"/>
                  </a:lnTo>
                  <a:lnTo>
                    <a:pt x="258" y="486"/>
                  </a:lnTo>
                  <a:lnTo>
                    <a:pt x="240" y="486"/>
                  </a:lnTo>
                  <a:lnTo>
                    <a:pt x="228" y="480"/>
                  </a:lnTo>
                  <a:lnTo>
                    <a:pt x="204" y="468"/>
                  </a:lnTo>
                  <a:lnTo>
                    <a:pt x="198" y="468"/>
                  </a:lnTo>
                  <a:lnTo>
                    <a:pt x="186" y="462"/>
                  </a:lnTo>
                  <a:lnTo>
                    <a:pt x="162" y="456"/>
                  </a:lnTo>
                  <a:lnTo>
                    <a:pt x="150" y="450"/>
                  </a:lnTo>
                  <a:lnTo>
                    <a:pt x="144" y="444"/>
                  </a:lnTo>
                  <a:lnTo>
                    <a:pt x="126" y="432"/>
                  </a:lnTo>
                  <a:lnTo>
                    <a:pt x="114" y="432"/>
                  </a:lnTo>
                  <a:lnTo>
                    <a:pt x="108" y="426"/>
                  </a:lnTo>
                  <a:lnTo>
                    <a:pt x="90" y="414"/>
                  </a:lnTo>
                  <a:lnTo>
                    <a:pt x="84" y="408"/>
                  </a:lnTo>
                  <a:lnTo>
                    <a:pt x="78" y="408"/>
                  </a:lnTo>
                  <a:lnTo>
                    <a:pt x="60" y="396"/>
                  </a:lnTo>
                  <a:lnTo>
                    <a:pt x="54" y="390"/>
                  </a:lnTo>
                  <a:lnTo>
                    <a:pt x="48" y="384"/>
                  </a:lnTo>
                  <a:lnTo>
                    <a:pt x="36" y="378"/>
                  </a:lnTo>
                  <a:lnTo>
                    <a:pt x="30" y="372"/>
                  </a:lnTo>
                  <a:lnTo>
                    <a:pt x="30" y="366"/>
                  </a:lnTo>
                  <a:lnTo>
                    <a:pt x="18" y="354"/>
                  </a:lnTo>
                  <a:lnTo>
                    <a:pt x="18" y="348"/>
                  </a:lnTo>
                  <a:lnTo>
                    <a:pt x="12" y="348"/>
                  </a:lnTo>
                  <a:lnTo>
                    <a:pt x="6" y="336"/>
                  </a:lnTo>
                  <a:lnTo>
                    <a:pt x="6" y="330"/>
                  </a:lnTo>
                  <a:lnTo>
                    <a:pt x="0" y="324"/>
                  </a:lnTo>
                  <a:lnTo>
                    <a:pt x="0" y="312"/>
                  </a:lnTo>
                  <a:lnTo>
                    <a:pt x="0" y="306"/>
                  </a:lnTo>
                  <a:lnTo>
                    <a:pt x="0" y="294"/>
                  </a:lnTo>
                  <a:lnTo>
                    <a:pt x="0" y="288"/>
                  </a:lnTo>
                  <a:lnTo>
                    <a:pt x="0" y="282"/>
                  </a:lnTo>
                  <a:lnTo>
                    <a:pt x="0" y="270"/>
                  </a:lnTo>
                  <a:lnTo>
                    <a:pt x="6" y="270"/>
                  </a:lnTo>
                  <a:lnTo>
                    <a:pt x="6" y="264"/>
                  </a:lnTo>
                  <a:lnTo>
                    <a:pt x="12" y="252"/>
                  </a:lnTo>
                  <a:lnTo>
                    <a:pt x="18" y="246"/>
                  </a:lnTo>
                  <a:lnTo>
                    <a:pt x="18" y="240"/>
                  </a:lnTo>
                  <a:lnTo>
                    <a:pt x="30" y="234"/>
                  </a:lnTo>
                  <a:lnTo>
                    <a:pt x="30" y="228"/>
                  </a:lnTo>
                  <a:lnTo>
                    <a:pt x="36" y="222"/>
                  </a:lnTo>
                  <a:lnTo>
                    <a:pt x="48" y="210"/>
                  </a:lnTo>
                  <a:lnTo>
                    <a:pt x="54" y="204"/>
                  </a:lnTo>
                  <a:lnTo>
                    <a:pt x="60" y="198"/>
                  </a:lnTo>
                  <a:lnTo>
                    <a:pt x="78" y="192"/>
                  </a:lnTo>
                  <a:lnTo>
                    <a:pt x="84" y="186"/>
                  </a:lnTo>
                  <a:lnTo>
                    <a:pt x="90" y="180"/>
                  </a:lnTo>
                  <a:lnTo>
                    <a:pt x="108" y="174"/>
                  </a:lnTo>
                  <a:lnTo>
                    <a:pt x="114" y="168"/>
                  </a:lnTo>
                  <a:lnTo>
                    <a:pt x="126" y="162"/>
                  </a:lnTo>
                  <a:lnTo>
                    <a:pt x="144" y="156"/>
                  </a:lnTo>
                  <a:lnTo>
                    <a:pt x="150" y="150"/>
                  </a:lnTo>
                  <a:lnTo>
                    <a:pt x="162" y="144"/>
                  </a:lnTo>
                  <a:lnTo>
                    <a:pt x="186" y="138"/>
                  </a:lnTo>
                  <a:lnTo>
                    <a:pt x="198" y="132"/>
                  </a:lnTo>
                  <a:lnTo>
                    <a:pt x="204" y="126"/>
                  </a:lnTo>
                  <a:lnTo>
                    <a:pt x="228" y="120"/>
                  </a:lnTo>
                  <a:lnTo>
                    <a:pt x="240" y="114"/>
                  </a:lnTo>
                  <a:lnTo>
                    <a:pt x="258" y="108"/>
                  </a:lnTo>
                  <a:lnTo>
                    <a:pt x="282" y="102"/>
                  </a:lnTo>
                  <a:lnTo>
                    <a:pt x="294" y="96"/>
                  </a:lnTo>
                  <a:lnTo>
                    <a:pt x="306" y="96"/>
                  </a:lnTo>
                  <a:lnTo>
                    <a:pt x="336" y="84"/>
                  </a:lnTo>
                  <a:lnTo>
                    <a:pt x="348" y="84"/>
                  </a:lnTo>
                  <a:lnTo>
                    <a:pt x="366" y="78"/>
                  </a:lnTo>
                  <a:lnTo>
                    <a:pt x="396" y="72"/>
                  </a:lnTo>
                  <a:lnTo>
                    <a:pt x="408" y="66"/>
                  </a:lnTo>
                  <a:lnTo>
                    <a:pt x="426" y="66"/>
                  </a:lnTo>
                  <a:lnTo>
                    <a:pt x="456" y="60"/>
                  </a:lnTo>
                  <a:lnTo>
                    <a:pt x="474" y="54"/>
                  </a:lnTo>
                  <a:lnTo>
                    <a:pt x="492" y="54"/>
                  </a:lnTo>
                  <a:lnTo>
                    <a:pt x="522" y="48"/>
                  </a:lnTo>
                  <a:lnTo>
                    <a:pt x="540" y="42"/>
                  </a:lnTo>
                  <a:lnTo>
                    <a:pt x="558" y="42"/>
                  </a:lnTo>
                  <a:lnTo>
                    <a:pt x="594" y="36"/>
                  </a:lnTo>
                  <a:lnTo>
                    <a:pt x="612" y="36"/>
                  </a:lnTo>
                  <a:lnTo>
                    <a:pt x="630" y="30"/>
                  </a:lnTo>
                  <a:lnTo>
                    <a:pt x="666" y="24"/>
                  </a:lnTo>
                  <a:lnTo>
                    <a:pt x="684" y="24"/>
                  </a:lnTo>
                  <a:lnTo>
                    <a:pt x="702" y="24"/>
                  </a:lnTo>
                  <a:lnTo>
                    <a:pt x="738" y="18"/>
                  </a:lnTo>
                  <a:lnTo>
                    <a:pt x="756" y="18"/>
                  </a:lnTo>
                  <a:lnTo>
                    <a:pt x="774" y="12"/>
                  </a:lnTo>
                  <a:lnTo>
                    <a:pt x="816" y="12"/>
                  </a:lnTo>
                  <a:lnTo>
                    <a:pt x="834" y="12"/>
                  </a:lnTo>
                  <a:lnTo>
                    <a:pt x="852" y="6"/>
                  </a:lnTo>
                  <a:lnTo>
                    <a:pt x="894" y="6"/>
                  </a:lnTo>
                  <a:lnTo>
                    <a:pt x="912" y="6"/>
                  </a:lnTo>
                  <a:lnTo>
                    <a:pt x="930" y="6"/>
                  </a:lnTo>
                  <a:lnTo>
                    <a:pt x="972" y="0"/>
                  </a:lnTo>
                  <a:lnTo>
                    <a:pt x="990" y="0"/>
                  </a:lnTo>
                  <a:lnTo>
                    <a:pt x="1008" y="0"/>
                  </a:lnTo>
                  <a:lnTo>
                    <a:pt x="1050" y="0"/>
                  </a:lnTo>
                  <a:lnTo>
                    <a:pt x="1068" y="0"/>
                  </a:lnTo>
                  <a:lnTo>
                    <a:pt x="1092" y="0"/>
                  </a:lnTo>
                  <a:lnTo>
                    <a:pt x="1128" y="0"/>
                  </a:lnTo>
                  <a:lnTo>
                    <a:pt x="1152" y="0"/>
                  </a:lnTo>
                  <a:lnTo>
                    <a:pt x="1152" y="300"/>
                  </a:lnTo>
                  <a:lnTo>
                    <a:pt x="1152" y="600"/>
                  </a:lnTo>
                  <a:close/>
                </a:path>
              </a:pathLst>
            </a:custGeom>
            <a:solidFill>
              <a:srgbClr val="FFFF00">
                <a:alpha val="100000"/>
              </a:srgbClr>
            </a:solidFill>
            <a:ln w="9525" cap="flat" cmpd="sng">
              <a:solidFill>
                <a:srgbClr val="000000">
                  <a:alpha val="100000"/>
                </a:srgbClr>
              </a:solidFill>
              <a:prstDash val="solid"/>
              <a:round/>
              <a:headEnd type="none" w="med" len="med"/>
              <a:tailEnd type="none" w="med" len="med"/>
            </a:ln>
          </p:spPr>
          <p:txBody>
            <a:bodyPr/>
            <a:p>
              <a:endParaRPr lang="en-US"/>
            </a:p>
          </p:txBody>
        </p:sp>
      </p:grpSp>
      <p:sp>
        <p:nvSpPr>
          <p:cNvPr id="10247" name="Rectangle 17"/>
          <p:cNvSpPr/>
          <p:nvPr/>
        </p:nvSpPr>
        <p:spPr>
          <a:xfrm>
            <a:off x="762000" y="3897313"/>
            <a:ext cx="347663" cy="200025"/>
          </a:xfrm>
          <a:prstGeom prst="rect">
            <a:avLst/>
          </a:prstGeom>
          <a:solidFill>
            <a:srgbClr val="00CC99"/>
          </a:solidFill>
          <a:ln w="9525" cap="flat" cmpd="sng">
            <a:solidFill>
              <a:srgbClr val="000000"/>
            </a:solidFill>
            <a:prstDash val="solid"/>
            <a:miter/>
            <a:headEnd type="none" w="med" len="med"/>
            <a:tailEnd type="none" w="med" len="med"/>
          </a:ln>
        </p:spPr>
        <p:txBody>
          <a:bodyPr/>
          <a:p>
            <a:pPr eaLnBrk="1" hangingPunct="1">
              <a:buNone/>
            </a:pPr>
            <a:endParaRPr b="1" dirty="0">
              <a:latin typeface="Arial" panose="020B0604020202020204" pitchFamily="34" charset="0"/>
            </a:endParaRPr>
          </a:p>
        </p:txBody>
      </p:sp>
      <p:sp>
        <p:nvSpPr>
          <p:cNvPr id="10248" name="Rectangle 18"/>
          <p:cNvSpPr/>
          <p:nvPr/>
        </p:nvSpPr>
        <p:spPr>
          <a:xfrm>
            <a:off x="762000" y="4278313"/>
            <a:ext cx="347663" cy="200025"/>
          </a:xfrm>
          <a:prstGeom prst="rect">
            <a:avLst/>
          </a:prstGeom>
          <a:solidFill>
            <a:srgbClr val="3333CC"/>
          </a:solidFill>
          <a:ln w="9525" cap="flat" cmpd="sng">
            <a:solidFill>
              <a:srgbClr val="000000"/>
            </a:solidFill>
            <a:prstDash val="solid"/>
            <a:miter/>
            <a:headEnd type="none" w="med" len="med"/>
            <a:tailEnd type="none" w="med" len="med"/>
          </a:ln>
        </p:spPr>
        <p:txBody>
          <a:bodyPr/>
          <a:p>
            <a:pPr eaLnBrk="1" hangingPunct="1">
              <a:buNone/>
            </a:pPr>
            <a:endParaRPr b="1" dirty="0">
              <a:latin typeface="Arial" panose="020B0604020202020204" pitchFamily="34" charset="0"/>
            </a:endParaRPr>
          </a:p>
        </p:txBody>
      </p:sp>
      <p:sp>
        <p:nvSpPr>
          <p:cNvPr id="10249" name="Rectangle 19"/>
          <p:cNvSpPr/>
          <p:nvPr/>
        </p:nvSpPr>
        <p:spPr>
          <a:xfrm>
            <a:off x="762000" y="5268913"/>
            <a:ext cx="347663" cy="200025"/>
          </a:xfrm>
          <a:prstGeom prst="rect">
            <a:avLst/>
          </a:prstGeom>
          <a:solidFill>
            <a:srgbClr val="FF0000"/>
          </a:solidFill>
          <a:ln w="9525" cap="flat" cmpd="sng">
            <a:solidFill>
              <a:srgbClr val="000000"/>
            </a:solidFill>
            <a:prstDash val="solid"/>
            <a:miter/>
            <a:headEnd type="none" w="med" len="med"/>
            <a:tailEnd type="none" w="med" len="med"/>
          </a:ln>
        </p:spPr>
        <p:txBody>
          <a:bodyPr/>
          <a:p>
            <a:pPr eaLnBrk="1" hangingPunct="1">
              <a:buNone/>
            </a:pPr>
            <a:endParaRPr b="1" dirty="0">
              <a:latin typeface="Arial" panose="020B0604020202020204" pitchFamily="34" charset="0"/>
            </a:endParaRPr>
          </a:p>
        </p:txBody>
      </p:sp>
      <p:sp>
        <p:nvSpPr>
          <p:cNvPr id="10250" name="Rectangle 20"/>
          <p:cNvSpPr/>
          <p:nvPr/>
        </p:nvSpPr>
        <p:spPr>
          <a:xfrm>
            <a:off x="762000" y="4735513"/>
            <a:ext cx="347663" cy="200025"/>
          </a:xfrm>
          <a:prstGeom prst="rect">
            <a:avLst/>
          </a:prstGeom>
          <a:solidFill>
            <a:srgbClr val="FFFF00"/>
          </a:solidFill>
          <a:ln w="9525" cap="flat" cmpd="sng">
            <a:solidFill>
              <a:srgbClr val="000000"/>
            </a:solidFill>
            <a:prstDash val="solid"/>
            <a:miter/>
            <a:headEnd type="none" w="med" len="med"/>
            <a:tailEnd type="none" w="med" len="med"/>
          </a:ln>
        </p:spPr>
        <p:txBody>
          <a:bodyPr/>
          <a:p>
            <a:pPr eaLnBrk="1" hangingPunct="1">
              <a:buNone/>
            </a:pPr>
            <a:endParaRPr b="1" dirty="0">
              <a:latin typeface="Arial" panose="020B0604020202020204" pitchFamily="34" charset="0"/>
            </a:endParaRPr>
          </a:p>
        </p:txBody>
      </p:sp>
      <p:sp>
        <p:nvSpPr>
          <p:cNvPr id="10251" name="Rectangle 21"/>
          <p:cNvSpPr/>
          <p:nvPr/>
        </p:nvSpPr>
        <p:spPr>
          <a:xfrm>
            <a:off x="508000" y="3748088"/>
            <a:ext cx="3733800" cy="2057400"/>
          </a:xfrm>
          <a:prstGeom prst="rect">
            <a:avLst/>
          </a:prstGeom>
          <a:noFill/>
          <a:ln w="9525" cap="flat" cmpd="sng">
            <a:solidFill>
              <a:srgbClr val="000000"/>
            </a:solidFill>
            <a:prstDash val="solid"/>
            <a:miter/>
            <a:headEnd type="none" w="med" len="med"/>
            <a:tailEnd type="none" w="med" len="med"/>
          </a:ln>
        </p:spPr>
        <p:txBody>
          <a:bodyPr/>
          <a:p>
            <a:pPr eaLnBrk="1" hangingPunct="1">
              <a:buNone/>
            </a:pPr>
            <a:endParaRPr b="1" dirty="0">
              <a:latin typeface="Arial" panose="020B0604020202020204" pitchFamily="34" charset="0"/>
            </a:endParaRPr>
          </a:p>
        </p:txBody>
      </p:sp>
      <p:sp>
        <p:nvSpPr>
          <p:cNvPr id="10252" name="Rectangle 22"/>
          <p:cNvSpPr/>
          <p:nvPr/>
        </p:nvSpPr>
        <p:spPr>
          <a:xfrm>
            <a:off x="1246188" y="3851275"/>
            <a:ext cx="2944812" cy="274638"/>
          </a:xfrm>
          <a:prstGeom prst="rect">
            <a:avLst/>
          </a:prstGeom>
          <a:noFill/>
          <a:ln w="9525">
            <a:noFill/>
          </a:ln>
        </p:spPr>
        <p:txBody>
          <a:bodyPr lIns="0" tIns="0" rIns="0" bIns="0">
            <a:spAutoFit/>
          </a:bodyPr>
          <a:p>
            <a:pPr eaLnBrk="1" hangingPunct="1">
              <a:buNone/>
            </a:pPr>
            <a:r>
              <a:rPr b="1" dirty="0">
                <a:latin typeface="Times New Roman" panose="02020603050405020304" pitchFamily="18" charset="0"/>
              </a:rPr>
              <a:t>Nộp thuế cho lãnh chúa</a:t>
            </a:r>
            <a:endParaRPr b="1" dirty="0">
              <a:latin typeface="Times New Roman" panose="02020603050405020304" pitchFamily="18" charset="0"/>
            </a:endParaRPr>
          </a:p>
        </p:txBody>
      </p:sp>
      <p:sp>
        <p:nvSpPr>
          <p:cNvPr id="10253" name="Rectangle 23"/>
          <p:cNvSpPr/>
          <p:nvPr/>
        </p:nvSpPr>
        <p:spPr>
          <a:xfrm>
            <a:off x="1246188" y="4267200"/>
            <a:ext cx="2185987" cy="276225"/>
          </a:xfrm>
          <a:prstGeom prst="rect">
            <a:avLst/>
          </a:prstGeom>
          <a:noFill/>
          <a:ln w="9525">
            <a:noFill/>
          </a:ln>
        </p:spPr>
        <p:txBody>
          <a:bodyPr wrap="none" lIns="0" tIns="0" rIns="0" bIns="0">
            <a:spAutoFit/>
          </a:bodyPr>
          <a:p>
            <a:pPr eaLnBrk="1" hangingPunct="1">
              <a:buNone/>
            </a:pPr>
            <a:r>
              <a:rPr b="1" dirty="0">
                <a:latin typeface="Times New Roman" panose="02020603050405020304" pitchFamily="18" charset="0"/>
              </a:rPr>
              <a:t>Nộp thuế cho nhà thờ</a:t>
            </a:r>
            <a:endParaRPr b="1" dirty="0">
              <a:latin typeface="Times New Roman" panose="02020603050405020304" pitchFamily="18" charset="0"/>
            </a:endParaRPr>
          </a:p>
        </p:txBody>
      </p:sp>
      <p:sp>
        <p:nvSpPr>
          <p:cNvPr id="10254" name="Rectangle 24"/>
          <p:cNvSpPr/>
          <p:nvPr/>
        </p:nvSpPr>
        <p:spPr>
          <a:xfrm>
            <a:off x="1246188" y="5222875"/>
            <a:ext cx="2640012" cy="274638"/>
          </a:xfrm>
          <a:prstGeom prst="rect">
            <a:avLst/>
          </a:prstGeom>
          <a:noFill/>
          <a:ln w="9525">
            <a:noFill/>
          </a:ln>
        </p:spPr>
        <p:txBody>
          <a:bodyPr lIns="0" tIns="0" rIns="0" bIns="0">
            <a:spAutoFit/>
          </a:bodyPr>
          <a:p>
            <a:pPr eaLnBrk="1" hangingPunct="1">
              <a:buNone/>
            </a:pPr>
            <a:r>
              <a:rPr b="1" dirty="0">
                <a:latin typeface="Times New Roman" panose="02020603050405020304" pitchFamily="18" charset="0"/>
              </a:rPr>
              <a:t>Phần còn lại của nông dân</a:t>
            </a:r>
            <a:endParaRPr b="1" dirty="0">
              <a:latin typeface="Times New Roman" panose="02020603050405020304" pitchFamily="18" charset="0"/>
            </a:endParaRPr>
          </a:p>
        </p:txBody>
      </p:sp>
      <p:sp>
        <p:nvSpPr>
          <p:cNvPr id="10255" name="Rectangle 25"/>
          <p:cNvSpPr/>
          <p:nvPr/>
        </p:nvSpPr>
        <p:spPr>
          <a:xfrm>
            <a:off x="1246188" y="4706938"/>
            <a:ext cx="2965450" cy="276225"/>
          </a:xfrm>
          <a:prstGeom prst="rect">
            <a:avLst/>
          </a:prstGeom>
          <a:noFill/>
          <a:ln w="9525">
            <a:noFill/>
          </a:ln>
        </p:spPr>
        <p:txBody>
          <a:bodyPr wrap="none" lIns="0" tIns="0" rIns="0" bIns="0">
            <a:spAutoFit/>
          </a:bodyPr>
          <a:p>
            <a:pPr eaLnBrk="1" hangingPunct="1">
              <a:buNone/>
            </a:pPr>
            <a:r>
              <a:rPr b="1" dirty="0">
                <a:latin typeface="Times New Roman" panose="02020603050405020304" pitchFamily="18" charset="0"/>
              </a:rPr>
              <a:t>Nộp cho nhà nước Phong kiến</a:t>
            </a:r>
            <a:endParaRPr b="1" dirty="0">
              <a:latin typeface="Times New Roman" panose="02020603050405020304" pitchFamily="18" charset="0"/>
            </a:endParaRPr>
          </a:p>
        </p:txBody>
      </p:sp>
      <p:sp>
        <p:nvSpPr>
          <p:cNvPr id="10256" name="Text Box 30"/>
          <p:cNvSpPr txBox="1"/>
          <p:nvPr/>
        </p:nvSpPr>
        <p:spPr>
          <a:xfrm>
            <a:off x="2895600" y="1473200"/>
            <a:ext cx="1143000" cy="579438"/>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b="1" dirty="0">
                <a:solidFill>
                  <a:srgbClr val="C00000"/>
                </a:solidFill>
                <a:latin typeface="Times New Roman" panose="02020603050405020304" pitchFamily="18" charset="0"/>
                <a:cs typeface="Arial" panose="020B0604020202020204" pitchFamily="34" charset="0"/>
              </a:rPr>
              <a:t>50%</a:t>
            </a:r>
            <a:endParaRPr b="1" dirty="0">
              <a:solidFill>
                <a:srgbClr val="C00000"/>
              </a:solidFill>
              <a:latin typeface="Times New Roman" panose="02020603050405020304" pitchFamily="18" charset="0"/>
              <a:ea typeface="Arial" panose="020B0604020202020204" pitchFamily="34" charset="0"/>
            </a:endParaRPr>
          </a:p>
        </p:txBody>
      </p:sp>
      <p:sp>
        <p:nvSpPr>
          <p:cNvPr id="10257" name="Text Box 31"/>
          <p:cNvSpPr txBox="1"/>
          <p:nvPr/>
        </p:nvSpPr>
        <p:spPr>
          <a:xfrm>
            <a:off x="5715000" y="985838"/>
            <a:ext cx="1143000" cy="579437"/>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b="1" dirty="0">
                <a:latin typeface="Times New Roman" panose="02020603050405020304" pitchFamily="18" charset="0"/>
                <a:cs typeface="Arial" panose="020B0604020202020204" pitchFamily="34" charset="0"/>
              </a:rPr>
              <a:t>25%</a:t>
            </a:r>
            <a:endParaRPr b="1" dirty="0">
              <a:latin typeface="Times New Roman" panose="02020603050405020304" pitchFamily="18" charset="0"/>
              <a:ea typeface="Arial" panose="020B0604020202020204" pitchFamily="34" charset="0"/>
            </a:endParaRPr>
          </a:p>
        </p:txBody>
      </p:sp>
      <p:sp>
        <p:nvSpPr>
          <p:cNvPr id="10258" name="Text Box 32"/>
          <p:cNvSpPr txBox="1"/>
          <p:nvPr/>
        </p:nvSpPr>
        <p:spPr>
          <a:xfrm>
            <a:off x="6705600" y="1595438"/>
            <a:ext cx="1066800" cy="579437"/>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b="1" dirty="0">
                <a:latin typeface="Times New Roman" panose="02020603050405020304" pitchFamily="18" charset="0"/>
                <a:cs typeface="Arial" panose="020B0604020202020204" pitchFamily="34" charset="0"/>
              </a:rPr>
              <a:t>10%</a:t>
            </a:r>
            <a:endParaRPr b="1" dirty="0">
              <a:latin typeface="Times New Roman" panose="02020603050405020304" pitchFamily="18" charset="0"/>
              <a:ea typeface="Arial" panose="020B0604020202020204" pitchFamily="34" charset="0"/>
            </a:endParaRPr>
          </a:p>
        </p:txBody>
      </p:sp>
      <p:sp>
        <p:nvSpPr>
          <p:cNvPr id="10259" name="Text Box 33"/>
          <p:cNvSpPr txBox="1"/>
          <p:nvPr/>
        </p:nvSpPr>
        <p:spPr>
          <a:xfrm>
            <a:off x="4800600" y="1900238"/>
            <a:ext cx="1143000" cy="579437"/>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b="1" dirty="0">
                <a:latin typeface="Times New Roman" panose="02020603050405020304" pitchFamily="18" charset="0"/>
                <a:cs typeface="Arial" panose="020B0604020202020204" pitchFamily="34" charset="0"/>
              </a:rPr>
              <a:t>15%</a:t>
            </a:r>
            <a:endParaRPr b="1" dirty="0">
              <a:latin typeface="Times New Roman" panose="02020603050405020304" pitchFamily="18" charset="0"/>
              <a:ea typeface="Arial" panose="020B0604020202020204" pitchFamily="34" charset="0"/>
            </a:endParaRPr>
          </a:p>
        </p:txBody>
      </p:sp>
      <p:sp>
        <p:nvSpPr>
          <p:cNvPr id="10260" name="Text Box 34"/>
          <p:cNvSpPr txBox="1"/>
          <p:nvPr/>
        </p:nvSpPr>
        <p:spPr>
          <a:xfrm>
            <a:off x="1524000" y="6248400"/>
            <a:ext cx="7162800" cy="457200"/>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endParaRPr sz="2400" dirty="0">
              <a:latin typeface="Times New Roman" panose="02020603050405020304" pitchFamily="18" charset="0"/>
              <a:ea typeface="Arial" panose="020B0604020202020204" pitchFamily="34" charset="0"/>
            </a:endParaRPr>
          </a:p>
        </p:txBody>
      </p:sp>
      <p:sp>
        <p:nvSpPr>
          <p:cNvPr id="219171" name="Text Box 35"/>
          <p:cNvSpPr txBox="1"/>
          <p:nvPr/>
        </p:nvSpPr>
        <p:spPr>
          <a:xfrm>
            <a:off x="-36512" y="6021388"/>
            <a:ext cx="9372600" cy="457200"/>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spcBef>
                <a:spcPct val="50000"/>
              </a:spcBef>
              <a:buFontTx/>
              <a:buNone/>
            </a:pPr>
            <a:r>
              <a:rPr sz="2400" b="1" dirty="0">
                <a:latin typeface="Times New Roman" panose="02020603050405020304" pitchFamily="18" charset="0"/>
                <a:cs typeface="Arial" panose="020B0604020202020204" pitchFamily="34" charset="0"/>
              </a:rPr>
              <a:t> THU NHẬP CỦA NÔNG DÂN PHÁP TRƯỚC CÁCH MẠNG 1789</a:t>
            </a:r>
            <a:endParaRPr sz="2400" b="1" dirty="0">
              <a:latin typeface="Times New Roman" panose="02020603050405020304" pitchFamily="18" charset="0"/>
              <a:ea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9171"/>
                                        </p:tgtEl>
                                        <p:attrNameLst>
                                          <p:attrName>style.visibility</p:attrName>
                                        </p:attrNameLst>
                                      </p:cBhvr>
                                      <p:to>
                                        <p:strVal val="visible"/>
                                      </p:to>
                                    </p:set>
                                    <p:anim calcmode="lin" valueType="num">
                                      <p:cBhvr additive="base">
                                        <p:cTn id="7" dur="1000" fill="hold"/>
                                        <p:tgtEl>
                                          <p:spTgt spid="219171"/>
                                        </p:tgtEl>
                                        <p:attrNameLst>
                                          <p:attrName>ppt_x</p:attrName>
                                        </p:attrNameLst>
                                      </p:cBhvr>
                                      <p:tavLst>
                                        <p:tav tm="0">
                                          <p:val>
                                            <p:strVal val="#ppt_x"/>
                                          </p:val>
                                        </p:tav>
                                        <p:tav tm="100000">
                                          <p:val>
                                            <p:strVal val="#ppt_x"/>
                                          </p:val>
                                        </p:tav>
                                      </p:tavLst>
                                    </p:anim>
                                    <p:anim calcmode="lin" valueType="num">
                                      <p:cBhvr additive="base">
                                        <p:cTn id="8" dur="1000" fill="hold"/>
                                        <p:tgtEl>
                                          <p:spTgt spid="219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Flowchart: Alternate Process 26"/>
          <p:cNvSpPr/>
          <p:nvPr/>
        </p:nvSpPr>
        <p:spPr>
          <a:xfrm>
            <a:off x="479425" y="1125538"/>
            <a:ext cx="3284538" cy="71913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000" b="1" dirty="0">
                <a:solidFill>
                  <a:srgbClr val="000000"/>
                </a:solidFill>
                <a:latin typeface="Times New Roman" panose="02020603050405020304" pitchFamily="18" charset="0"/>
                <a:cs typeface="Times New Roman" panose="02020603050405020304" pitchFamily="18" charset="0"/>
              </a:rPr>
              <a:t>Đẳng cấp quý tộc phong kiến</a:t>
            </a:r>
            <a:endParaRPr lang="vi-VN" altLang="x-none" sz="2000" b="1" dirty="0">
              <a:solidFill>
                <a:srgbClr val="000000"/>
              </a:solidFill>
              <a:latin typeface="Times New Roman" panose="02020603050405020304" pitchFamily="18" charset="0"/>
              <a:ea typeface="Times New Roman" panose="02020603050405020304" pitchFamily="18" charset="0"/>
            </a:endParaRPr>
          </a:p>
        </p:txBody>
      </p:sp>
      <p:sp>
        <p:nvSpPr>
          <p:cNvPr id="28" name="Flowchart: Alternate Process 27"/>
          <p:cNvSpPr/>
          <p:nvPr/>
        </p:nvSpPr>
        <p:spPr>
          <a:xfrm>
            <a:off x="500063" y="2143125"/>
            <a:ext cx="3168650" cy="51911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000" b="1" dirty="0">
                <a:solidFill>
                  <a:srgbClr val="000000"/>
                </a:solidFill>
                <a:latin typeface="Times New Roman" panose="02020603050405020304" pitchFamily="18" charset="0"/>
                <a:cs typeface="Times New Roman" panose="02020603050405020304" pitchFamily="18" charset="0"/>
              </a:rPr>
              <a:t>Đẳng cấp Tăng lữ </a:t>
            </a:r>
            <a:endParaRPr lang="vi-VN" altLang="x-none" sz="2000" b="1" dirty="0">
              <a:solidFill>
                <a:srgbClr val="000000"/>
              </a:solidFill>
              <a:latin typeface="Times New Roman" panose="02020603050405020304" pitchFamily="18" charset="0"/>
              <a:ea typeface="Times New Roman" panose="02020603050405020304" pitchFamily="18" charset="0"/>
            </a:endParaRPr>
          </a:p>
        </p:txBody>
      </p:sp>
      <p:sp>
        <p:nvSpPr>
          <p:cNvPr id="29" name="Flowchart: Alternate Process 28"/>
          <p:cNvSpPr/>
          <p:nvPr/>
        </p:nvSpPr>
        <p:spPr>
          <a:xfrm>
            <a:off x="479425" y="4129088"/>
            <a:ext cx="3168650" cy="942975"/>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000" b="1" dirty="0">
                <a:solidFill>
                  <a:srgbClr val="000000"/>
                </a:solidFill>
                <a:latin typeface="Times New Roman" panose="02020603050405020304" pitchFamily="18" charset="0"/>
                <a:cs typeface="Times New Roman" panose="02020603050405020304" pitchFamily="18" charset="0"/>
              </a:rPr>
              <a:t>Đẳng cấp thứ ba</a:t>
            </a:r>
            <a:endParaRPr sz="2000" b="1" dirty="0">
              <a:solidFill>
                <a:srgbClr val="000000"/>
              </a:solidFill>
              <a:latin typeface="Times New Roman" panose="02020603050405020304" pitchFamily="18" charset="0"/>
              <a:cs typeface="Times New Roman" panose="02020603050405020304" pitchFamily="18" charset="0"/>
            </a:endParaRPr>
          </a:p>
          <a:p>
            <a:pPr lvl="0" algn="ctr" eaLnBrk="1" hangingPunct="1">
              <a:buNone/>
            </a:pPr>
            <a:r>
              <a:rPr sz="2000" b="1" i="1" dirty="0">
                <a:solidFill>
                  <a:srgbClr val="000000"/>
                </a:solidFill>
                <a:latin typeface="Times New Roman" panose="02020603050405020304" pitchFamily="18" charset="0"/>
                <a:cs typeface="Times New Roman" panose="02020603050405020304" pitchFamily="18" charset="0"/>
              </a:rPr>
              <a:t>(nông dân, tư sản, bình dân thành thị)</a:t>
            </a:r>
            <a:endParaRPr lang="vi-VN" altLang="x-none" sz="2000" b="1" i="1" dirty="0">
              <a:solidFill>
                <a:srgbClr val="000000"/>
              </a:solidFill>
              <a:latin typeface="Times New Roman" panose="02020603050405020304" pitchFamily="18" charset="0"/>
              <a:ea typeface="Times New Roman" panose="02020603050405020304" pitchFamily="18" charset="0"/>
            </a:endParaRPr>
          </a:p>
        </p:txBody>
      </p:sp>
      <p:sp>
        <p:nvSpPr>
          <p:cNvPr id="33" name="Flowchart: Preparation 32"/>
          <p:cNvSpPr/>
          <p:nvPr/>
        </p:nvSpPr>
        <p:spPr>
          <a:xfrm>
            <a:off x="4183063" y="1436688"/>
            <a:ext cx="2736850" cy="1098550"/>
          </a:xfrm>
          <a:prstGeom prst="flowChartPreparation">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000" b="1" dirty="0">
                <a:solidFill>
                  <a:srgbClr val="000000"/>
                </a:solidFill>
                <a:latin typeface="Times New Roman" panose="02020603050405020304" pitchFamily="18" charset="0"/>
                <a:cs typeface="Times New Roman" panose="02020603050405020304" pitchFamily="18" charset="0"/>
              </a:rPr>
              <a:t>Được hưởng mọi đặc quyền đặc lợi</a:t>
            </a:r>
            <a:endParaRPr lang="vi-VN" altLang="x-none" sz="2000" b="1" dirty="0">
              <a:solidFill>
                <a:srgbClr val="000000"/>
              </a:solidFill>
              <a:latin typeface="Times New Roman" panose="02020603050405020304" pitchFamily="18" charset="0"/>
              <a:ea typeface="Times New Roman" panose="02020603050405020304" pitchFamily="18" charset="0"/>
            </a:endParaRPr>
          </a:p>
        </p:txBody>
      </p:sp>
      <p:sp>
        <p:nvSpPr>
          <p:cNvPr id="34" name="Flowchart: Preparation 33"/>
          <p:cNvSpPr/>
          <p:nvPr/>
        </p:nvSpPr>
        <p:spPr>
          <a:xfrm>
            <a:off x="4211638" y="3716338"/>
            <a:ext cx="2736850" cy="1098550"/>
          </a:xfrm>
          <a:prstGeom prst="flowChartPreparation">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000" b="1" dirty="0">
                <a:solidFill>
                  <a:srgbClr val="000000"/>
                </a:solidFill>
                <a:latin typeface="Times New Roman" panose="02020603050405020304" pitchFamily="18" charset="0"/>
                <a:cs typeface="Times New Roman" panose="02020603050405020304" pitchFamily="18" charset="0"/>
              </a:rPr>
              <a:t>Chịu mọi thứ thuế v</a:t>
            </a:r>
            <a:r>
              <a:rPr sz="2000" b="1" dirty="0">
                <a:solidFill>
                  <a:srgbClr val="000000"/>
                </a:solidFill>
                <a:latin typeface="Times New Roman" panose="02020603050405020304" pitchFamily="18" charset="0"/>
                <a:ea typeface="Times New Roman" panose="02020603050405020304" pitchFamily="18" charset="0"/>
              </a:rPr>
              <a:t>à</a:t>
            </a:r>
            <a:r>
              <a:rPr sz="2000" b="1" dirty="0">
                <a:solidFill>
                  <a:srgbClr val="000000"/>
                </a:solidFill>
                <a:latin typeface="Times New Roman" panose="02020603050405020304" pitchFamily="18" charset="0"/>
                <a:cs typeface="Times New Roman" panose="02020603050405020304" pitchFamily="18" charset="0"/>
              </a:rPr>
              <a:t> nghĩa vụ</a:t>
            </a:r>
            <a:endParaRPr lang="vi-VN" altLang="x-none" sz="2000" b="1" dirty="0">
              <a:solidFill>
                <a:srgbClr val="000000"/>
              </a:solidFill>
              <a:latin typeface="Times New Roman" panose="02020603050405020304" pitchFamily="18" charset="0"/>
              <a:ea typeface="Times New Roman" panose="02020603050405020304" pitchFamily="18" charset="0"/>
            </a:endParaRPr>
          </a:p>
        </p:txBody>
      </p:sp>
      <p:sp>
        <p:nvSpPr>
          <p:cNvPr id="35" name="Flowchart: Predefined Process 34"/>
          <p:cNvSpPr/>
          <p:nvPr/>
        </p:nvSpPr>
        <p:spPr>
          <a:xfrm>
            <a:off x="7354888" y="1000125"/>
            <a:ext cx="1465263" cy="1409700"/>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err="1">
                <a:ln>
                  <a:noFill/>
                </a:ln>
                <a:solidFill>
                  <a:schemeClr val="dk1"/>
                </a:solidFill>
                <a:effectLst/>
                <a:uLnTx/>
                <a:uFillTx/>
                <a:latin typeface="Times New Roman" panose="02020603050405020304" pitchFamily="18" charset="0"/>
                <a:ea typeface="+mn-ea"/>
                <a:cs typeface="Times New Roman" panose="02020603050405020304" pitchFamily="18" charset="0"/>
              </a:rPr>
              <a:t>Duy</a:t>
            </a:r>
            <a:r>
              <a:rPr kumimoji="0" lang="en-US" sz="2000" b="1"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chemeClr val="dk1"/>
                </a:solidFill>
                <a:effectLst/>
                <a:uLnTx/>
                <a:uFillTx/>
                <a:latin typeface="Times New Roman" panose="02020603050405020304" pitchFamily="18" charset="0"/>
                <a:ea typeface="+mn-ea"/>
                <a:cs typeface="Times New Roman" panose="02020603050405020304" pitchFamily="18" charset="0"/>
              </a:rPr>
              <a:t>trì</a:t>
            </a:r>
            <a:r>
              <a:rPr kumimoji="0" lang="en-US" sz="2000" b="1"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chemeClr val="dk1"/>
                </a:solidFill>
                <a:effectLst/>
                <a:uLnTx/>
                <a:uFillTx/>
                <a:latin typeface="Times New Roman" panose="02020603050405020304" pitchFamily="18" charset="0"/>
                <a:ea typeface="+mn-ea"/>
                <a:cs typeface="Times New Roman" panose="02020603050405020304" pitchFamily="18" charset="0"/>
              </a:rPr>
              <a:t>chê</a:t>
            </a:r>
            <a:r>
              <a:rPr kumimoji="0" lang="en-US" sz="2000" b="1"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chemeClr val="dk1"/>
                </a:solidFill>
                <a:effectLst/>
                <a:uLnTx/>
                <a:uFillTx/>
                <a:latin typeface="Times New Roman" panose="02020603050405020304" pitchFamily="18" charset="0"/>
                <a:ea typeface="+mn-ea"/>
                <a:cs typeface="Times New Roman" panose="02020603050405020304" pitchFamily="18" charset="0"/>
              </a:rPr>
              <a:t>đô</a:t>
            </a:r>
            <a:r>
              <a:rPr kumimoji="0" lang="en-US" sz="2000" b="1"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chemeClr val="dk1"/>
                </a:solidFill>
                <a:effectLst/>
                <a:uLnTx/>
                <a:uFillTx/>
                <a:latin typeface="Times New Roman" panose="02020603050405020304" pitchFamily="18" charset="0"/>
                <a:ea typeface="+mn-ea"/>
                <a:cs typeface="Times New Roman" panose="02020603050405020304" pitchFamily="18" charset="0"/>
              </a:rPr>
              <a:t>phong</a:t>
            </a:r>
            <a:r>
              <a:rPr kumimoji="0" lang="en-US" sz="2000" b="1"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chemeClr val="dk1"/>
                </a:solidFill>
                <a:effectLst/>
                <a:uLnTx/>
                <a:uFillTx/>
                <a:latin typeface="Times New Roman" panose="02020603050405020304" pitchFamily="18" charset="0"/>
                <a:ea typeface="+mn-ea"/>
                <a:cs typeface="Times New Roman" panose="02020603050405020304" pitchFamily="18" charset="0"/>
              </a:rPr>
              <a:t>kiến</a:t>
            </a:r>
            <a:endParaRPr kumimoji="0" lang="vi-VN" sz="2000" b="1"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endParaRPr>
          </a:p>
        </p:txBody>
      </p:sp>
      <p:sp>
        <p:nvSpPr>
          <p:cNvPr id="37" name="Flowchart: Predefined Process 36"/>
          <p:cNvSpPr/>
          <p:nvPr/>
        </p:nvSpPr>
        <p:spPr>
          <a:xfrm>
            <a:off x="7354888" y="3814763"/>
            <a:ext cx="1465263" cy="1558925"/>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sz="2000" b="1" dirty="0">
                <a:solidFill>
                  <a:srgbClr val="000000"/>
                </a:solidFill>
                <a:latin typeface="Times New Roman" panose="02020603050405020304" pitchFamily="18" charset="0"/>
                <a:cs typeface="Times New Roman" panose="02020603050405020304" pitchFamily="18" charset="0"/>
              </a:rPr>
              <a:t>Muốn xóa bỏ chế độ phong kiến</a:t>
            </a:r>
            <a:endParaRPr lang="vi-VN" altLang="x-none" sz="2000" b="1" dirty="0">
              <a:solidFill>
                <a:srgbClr val="000000"/>
              </a:solidFill>
              <a:latin typeface="Times New Roman" panose="02020603050405020304" pitchFamily="18" charset="0"/>
              <a:ea typeface="Times New Roman" panose="02020603050405020304" pitchFamily="18" charset="0"/>
            </a:endParaRPr>
          </a:p>
        </p:txBody>
      </p:sp>
      <p:cxnSp>
        <p:nvCxnSpPr>
          <p:cNvPr id="40" name="Straight Arrow Connector 39"/>
          <p:cNvCxnSpPr/>
          <p:nvPr/>
        </p:nvCxnSpPr>
        <p:spPr>
          <a:xfrm>
            <a:off x="2063750" y="3165475"/>
            <a:ext cx="0" cy="7096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flipV="1">
            <a:off x="3763963" y="2071688"/>
            <a:ext cx="503238" cy="4286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p:nvPr/>
        </p:nvCxnSpPr>
        <p:spPr>
          <a:xfrm>
            <a:off x="3916363" y="1436688"/>
            <a:ext cx="533400" cy="2349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8" name="Straight Arrow Connector 47"/>
          <p:cNvCxnSpPr/>
          <p:nvPr/>
        </p:nvCxnSpPr>
        <p:spPr>
          <a:xfrm>
            <a:off x="3648075" y="4294188"/>
            <a:ext cx="61753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0" name="Straight Arrow Connector 49"/>
          <p:cNvCxnSpPr>
            <a:stCxn id="33" idx="3"/>
          </p:cNvCxnSpPr>
          <p:nvPr/>
        </p:nvCxnSpPr>
        <p:spPr>
          <a:xfrm>
            <a:off x="6919913" y="1985963"/>
            <a:ext cx="43497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1" name="Straight Arrow Connector 50"/>
          <p:cNvCxnSpPr>
            <a:stCxn id="34" idx="3"/>
          </p:cNvCxnSpPr>
          <p:nvPr/>
        </p:nvCxnSpPr>
        <p:spPr>
          <a:xfrm>
            <a:off x="6948488" y="4265613"/>
            <a:ext cx="406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7" name="Half Frame 56"/>
          <p:cNvSpPr/>
          <p:nvPr/>
        </p:nvSpPr>
        <p:spPr>
          <a:xfrm rot="2570918">
            <a:off x="7847013" y="3222625"/>
            <a:ext cx="544513" cy="54927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58" name="Half Frame 57"/>
          <p:cNvSpPr/>
          <p:nvPr/>
        </p:nvSpPr>
        <p:spPr>
          <a:xfrm rot="13329623">
            <a:off x="7815263" y="2387600"/>
            <a:ext cx="544513" cy="54927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1282" name="Rectangle 58"/>
          <p:cNvSpPr>
            <a:spLocks noChangeArrowheads="1"/>
          </p:cNvSpPr>
          <p:nvPr/>
        </p:nvSpPr>
        <p:spPr bwMode="auto">
          <a:xfrm>
            <a:off x="755650" y="5600700"/>
            <a:ext cx="8064500" cy="954088"/>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wrap="square">
            <a:spAutoFit/>
          </a:bodyPr>
          <a:lstStyle/>
          <a:p>
            <a:pPr marL="914400" marR="0" lvl="2" indent="0" algn="ctr" defTabSz="914400" rtl="0" eaLnBrk="0" fontAlgn="auto" latinLnBrk="0" hangingPunct="0">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dk1"/>
                </a:solidFill>
                <a:effectLst/>
                <a:uLnTx/>
                <a:uFillTx/>
                <a:latin typeface="Times New Roman" panose="02020603050405020304" pitchFamily="18" charset="0"/>
                <a:ea typeface="+mn-ea"/>
                <a:cs typeface="+mn-cs"/>
              </a:rPr>
              <a:t>=&gt; Mâu thuẫn xã hội gay gắt giữa đẳng cấp thứ ba với quý tộc và tăng lữ</a:t>
            </a:r>
            <a:endParaRPr kumimoji="0" lang="en-US" sz="2800" b="1" i="0" u="none" strike="noStrike" kern="1200" cap="none" spc="0" normalizeH="0" baseline="0" noProof="0" dirty="0">
              <a:ln>
                <a:noFill/>
              </a:ln>
              <a:solidFill>
                <a:schemeClr val="dk1"/>
              </a:solidFill>
              <a:effectLst/>
              <a:uLnTx/>
              <a:uFillTx/>
              <a:latin typeface="Times New Roman" panose="02020603050405020304" pitchFamily="18" charset="0"/>
              <a:ea typeface="+mn-ea"/>
              <a:cs typeface="+mn-cs"/>
            </a:endParaRPr>
          </a:p>
        </p:txBody>
      </p:sp>
      <p:sp>
        <p:nvSpPr>
          <p:cNvPr id="2" name="TextBox 59"/>
          <p:cNvSpPr txBox="1"/>
          <p:nvPr/>
        </p:nvSpPr>
        <p:spPr>
          <a:xfrm>
            <a:off x="1476375" y="260350"/>
            <a:ext cx="6542088" cy="523875"/>
          </a:xfrm>
          <a:prstGeom prst="rect">
            <a:avLst/>
          </a:prstGeom>
          <a:noFill/>
          <a:ln w="9525">
            <a:noFill/>
          </a:ln>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sz="2800" b="1" u="sng" dirty="0">
                <a:latin typeface="Times New Roman" panose="02020603050405020304" pitchFamily="18" charset="0"/>
                <a:cs typeface="Times New Roman" panose="02020603050405020304" pitchFamily="18" charset="0"/>
              </a:rPr>
              <a:t>Chế độ Ba đẳng cấp trong xã hội Pháp </a:t>
            </a:r>
            <a:endParaRPr lang="vi-VN" altLang="x-none" sz="2800" b="1" u="sng" dirty="0">
              <a:latin typeface="Times New Roman" panose="02020603050405020304" pitchFamily="18" charset="0"/>
              <a:ea typeface="Times New Roman" panose="02020603050405020304" pitchFamily="18" charset="0"/>
            </a:endParaRPr>
          </a:p>
        </p:txBody>
      </p:sp>
      <p:sp>
        <p:nvSpPr>
          <p:cNvPr id="20" name="Left Bracket 19"/>
          <p:cNvSpPr/>
          <p:nvPr/>
        </p:nvSpPr>
        <p:spPr>
          <a:xfrm>
            <a:off x="428625" y="1643063"/>
            <a:ext cx="73025" cy="914400"/>
          </a:xfrm>
          <a:prstGeom prst="leftBracket">
            <a:avLst/>
          </a:prstGeom>
        </p:spPr>
        <p:style>
          <a:lnRef idx="1">
            <a:schemeClr val="accent2"/>
          </a:lnRef>
          <a:fillRef idx="0">
            <a:schemeClr val="accent2"/>
          </a:fillRef>
          <a:effectRef idx="0">
            <a:schemeClr val="accent2"/>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6049</Words>
  <Application>WPS Presentation</Application>
  <PresentationFormat/>
  <Paragraphs>294</Paragraphs>
  <Slides>28</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Arial</vt:lpstr>
      <vt:lpstr>SimSun</vt:lpstr>
      <vt:lpstr>Wingdings</vt:lpstr>
      <vt:lpstr>Calibri</vt:lpstr>
      <vt:lpstr>Times New Roman</vt:lpstr>
      <vt:lpstr>MS PGothic</vt:lpstr>
      <vt:lpstr>.VnTime</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DiLan</dc:creator>
  <cp:lastModifiedBy>Admin</cp:lastModifiedBy>
  <cp:revision>56</cp:revision>
  <dcterms:created xsi:type="dcterms:W3CDTF">2019-08-15T03:20:38Z</dcterms:created>
  <dcterms:modified xsi:type="dcterms:W3CDTF">2024-05-14T07:34:49Z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70E0EFD536374176A4616A0DFE9EEC62_12</vt:lpwstr>
  </property>
  <property fmtid="{D5CDD505-2E9C-101B-9397-08002B2CF9AE}" pid="3" name="KSOProductBuildVer">
    <vt:lpwstr>1033-12.2.0.16909</vt:lpwstr>
  </property>
</Properties>
</file>