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16A09-9658-461D-9281-5AB68B26AA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684D5-FA8A-42B5-93FF-C3B879CA4DE7}">
      <dgm:prSet phldrT="[Text]" custT="1"/>
      <dgm:spPr/>
      <dgm:t>
        <a:bodyPr anchor="t"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>
            <a:lnSpc>
              <a:spcPct val="200000"/>
            </a:lnSpc>
          </a:pPr>
          <a:r>
            <a:rPr lang="en-US" sz="48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NỘI DUNG CHÍNH</a:t>
          </a:r>
        </a:p>
      </dgm:t>
    </dgm:pt>
    <dgm:pt modelId="{06F79B8B-765D-431A-B7C7-EE6CA95B29ED}" type="parTrans" cxnId="{DDB64001-E48F-4F53-ABA8-C868809DF8D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D306B-FBC7-455F-A68B-D1C84598FE17}" type="sibTrans" cxnId="{DDB64001-E48F-4F53-ABA8-C868809DF8D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0A6FC-7A5E-4B19-BFAA-4CA592708DA6}">
      <dgm:prSet phldrT="[Text]" custT="1"/>
      <dgm:spPr/>
      <dgm:t>
        <a:bodyPr anchor="ctr"/>
        <a:lstStyle/>
        <a:p>
          <a:r>
            <a:rPr lang="en-US" sz="60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6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6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sz="6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sz="6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6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4DD37-C7AC-4877-97EC-6D69AD36949C}" type="parTrans" cxnId="{8B674595-3540-40C5-917B-A3A928715B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979DB-D9E0-4E56-A4D4-3B9BA3BC5DBD}" type="sibTrans" cxnId="{8B674595-3540-40C5-917B-A3A928715B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4C12A-4E62-4B1B-BA59-29E32830D4B7}">
      <dgm:prSet phldrT="[Text]" custT="1"/>
      <dgm:spPr/>
      <dgm:t>
        <a:bodyPr anchor="ctr"/>
        <a:lstStyle/>
        <a:p>
          <a:r>
            <a:rPr lang="en-US" sz="60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6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Mốt</a:t>
          </a:r>
          <a:r>
            <a:rPr lang="en-US" sz="6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6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6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sz="6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6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67C22-DB87-4180-B9EF-46CFA255FC67}" type="parTrans" cxnId="{ADD1C4FB-004B-4F2B-8671-2C80325F9F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0A1F9-BE61-448E-AD64-7AD009602DC7}" type="sibTrans" cxnId="{ADD1C4FB-004B-4F2B-8671-2C80325F9F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4CCBD-97BD-4937-AEA5-DF38785D7906}" type="pres">
      <dgm:prSet presAssocID="{42616A09-9658-461D-9281-5AB68B26AAF1}" presName="vert0" presStyleCnt="0">
        <dgm:presLayoutVars>
          <dgm:dir/>
          <dgm:animOne val="branch"/>
          <dgm:animLvl val="lvl"/>
        </dgm:presLayoutVars>
      </dgm:prSet>
      <dgm:spPr/>
    </dgm:pt>
    <dgm:pt modelId="{ED287189-A68B-4A50-B93D-00D28B73A848}" type="pres">
      <dgm:prSet presAssocID="{BA9684D5-FA8A-42B5-93FF-C3B879CA4DE7}" presName="thickLine" presStyleLbl="alignNode1" presStyleIdx="0" presStyleCnt="1"/>
      <dgm:spPr/>
    </dgm:pt>
    <dgm:pt modelId="{F6207751-6A5C-498F-8071-2ADC971BC47B}" type="pres">
      <dgm:prSet presAssocID="{BA9684D5-FA8A-42B5-93FF-C3B879CA4DE7}" presName="horz1" presStyleCnt="0"/>
      <dgm:spPr/>
    </dgm:pt>
    <dgm:pt modelId="{FAB326ED-EA4F-4EC9-A0C1-4F914203D328}" type="pres">
      <dgm:prSet presAssocID="{BA9684D5-FA8A-42B5-93FF-C3B879CA4DE7}" presName="tx1" presStyleLbl="revTx" presStyleIdx="0" presStyleCnt="3" custScaleX="124568"/>
      <dgm:spPr/>
    </dgm:pt>
    <dgm:pt modelId="{B0BA23BB-8F23-444A-961D-B1A873C23773}" type="pres">
      <dgm:prSet presAssocID="{BA9684D5-FA8A-42B5-93FF-C3B879CA4DE7}" presName="vert1" presStyleCnt="0"/>
      <dgm:spPr/>
    </dgm:pt>
    <dgm:pt modelId="{E7113A09-F96D-485B-8F68-7F8429CFB69D}" type="pres">
      <dgm:prSet presAssocID="{8B10A6FC-7A5E-4B19-BFAA-4CA592708DA6}" presName="vertSpace2a" presStyleCnt="0"/>
      <dgm:spPr/>
    </dgm:pt>
    <dgm:pt modelId="{D51E9D85-DA98-4B59-AD0D-62ABF9ACAE02}" type="pres">
      <dgm:prSet presAssocID="{8B10A6FC-7A5E-4B19-BFAA-4CA592708DA6}" presName="horz2" presStyleCnt="0"/>
      <dgm:spPr/>
    </dgm:pt>
    <dgm:pt modelId="{CAEE5B64-26AD-4172-9E83-10ED594A4EB0}" type="pres">
      <dgm:prSet presAssocID="{8B10A6FC-7A5E-4B19-BFAA-4CA592708DA6}" presName="horzSpace2" presStyleCnt="0"/>
      <dgm:spPr/>
    </dgm:pt>
    <dgm:pt modelId="{D25302B4-A1F9-4340-BDCC-F7BD92EDABE1}" type="pres">
      <dgm:prSet presAssocID="{8B10A6FC-7A5E-4B19-BFAA-4CA592708DA6}" presName="tx2" presStyleLbl="revTx" presStyleIdx="1" presStyleCnt="3"/>
      <dgm:spPr/>
    </dgm:pt>
    <dgm:pt modelId="{5D6C3303-E0A9-4F85-ADCB-89B7502710A5}" type="pres">
      <dgm:prSet presAssocID="{8B10A6FC-7A5E-4B19-BFAA-4CA592708DA6}" presName="vert2" presStyleCnt="0"/>
      <dgm:spPr/>
    </dgm:pt>
    <dgm:pt modelId="{2A99D1F5-64B8-4606-A38E-72A423F8426F}" type="pres">
      <dgm:prSet presAssocID="{8B10A6FC-7A5E-4B19-BFAA-4CA592708DA6}" presName="thinLine2b" presStyleLbl="callout" presStyleIdx="0" presStyleCnt="2"/>
      <dgm:spPr/>
    </dgm:pt>
    <dgm:pt modelId="{0F68D0A4-7B1F-4B68-9809-88779714E000}" type="pres">
      <dgm:prSet presAssocID="{8B10A6FC-7A5E-4B19-BFAA-4CA592708DA6}" presName="vertSpace2b" presStyleCnt="0"/>
      <dgm:spPr/>
    </dgm:pt>
    <dgm:pt modelId="{62BA5E0F-529A-4FA2-A37C-D878F902DF9A}" type="pres">
      <dgm:prSet presAssocID="{6874C12A-4E62-4B1B-BA59-29E32830D4B7}" presName="horz2" presStyleCnt="0"/>
      <dgm:spPr/>
    </dgm:pt>
    <dgm:pt modelId="{60D34C8A-D456-4E0B-B11B-FDA72E792F04}" type="pres">
      <dgm:prSet presAssocID="{6874C12A-4E62-4B1B-BA59-29E32830D4B7}" presName="horzSpace2" presStyleCnt="0"/>
      <dgm:spPr/>
    </dgm:pt>
    <dgm:pt modelId="{9631776D-337E-4BD6-AD43-021127F2FBAB}" type="pres">
      <dgm:prSet presAssocID="{6874C12A-4E62-4B1B-BA59-29E32830D4B7}" presName="tx2" presStyleLbl="revTx" presStyleIdx="2" presStyleCnt="3"/>
      <dgm:spPr/>
    </dgm:pt>
    <dgm:pt modelId="{B9BEB658-8586-47E6-961D-24FB5193D54E}" type="pres">
      <dgm:prSet presAssocID="{6874C12A-4E62-4B1B-BA59-29E32830D4B7}" presName="vert2" presStyleCnt="0"/>
      <dgm:spPr/>
    </dgm:pt>
    <dgm:pt modelId="{8B5B3280-EEAC-4F72-8377-D431D049C6DC}" type="pres">
      <dgm:prSet presAssocID="{6874C12A-4E62-4B1B-BA59-29E32830D4B7}" presName="thinLine2b" presStyleLbl="callout" presStyleIdx="1" presStyleCnt="2"/>
      <dgm:spPr/>
    </dgm:pt>
    <dgm:pt modelId="{7898514E-27E3-4E9E-965D-444EF6CE495E}" type="pres">
      <dgm:prSet presAssocID="{6874C12A-4E62-4B1B-BA59-29E32830D4B7}" presName="vertSpace2b" presStyleCnt="0"/>
      <dgm:spPr/>
    </dgm:pt>
  </dgm:ptLst>
  <dgm:cxnLst>
    <dgm:cxn modelId="{DDB64001-E48F-4F53-ABA8-C868809DF8D7}" srcId="{42616A09-9658-461D-9281-5AB68B26AAF1}" destId="{BA9684D5-FA8A-42B5-93FF-C3B879CA4DE7}" srcOrd="0" destOrd="0" parTransId="{06F79B8B-765D-431A-B7C7-EE6CA95B29ED}" sibTransId="{376D306B-FBC7-455F-A68B-D1C84598FE17}"/>
    <dgm:cxn modelId="{FD330B19-D4B3-496E-8A83-468EC62FBC49}" type="presOf" srcId="{BA9684D5-FA8A-42B5-93FF-C3B879CA4DE7}" destId="{FAB326ED-EA4F-4EC9-A0C1-4F914203D328}" srcOrd="0" destOrd="0" presId="urn:microsoft.com/office/officeart/2008/layout/LinedList"/>
    <dgm:cxn modelId="{7CFE0F5B-2AF6-437F-9E95-0109AB973E86}" type="presOf" srcId="{6874C12A-4E62-4B1B-BA59-29E32830D4B7}" destId="{9631776D-337E-4BD6-AD43-021127F2FBAB}" srcOrd="0" destOrd="0" presId="urn:microsoft.com/office/officeart/2008/layout/LinedList"/>
    <dgm:cxn modelId="{6C466442-3306-4150-836B-7C121C789D77}" type="presOf" srcId="{8B10A6FC-7A5E-4B19-BFAA-4CA592708DA6}" destId="{D25302B4-A1F9-4340-BDCC-F7BD92EDABE1}" srcOrd="0" destOrd="0" presId="urn:microsoft.com/office/officeart/2008/layout/LinedList"/>
    <dgm:cxn modelId="{73FCF38B-3600-448E-A002-F85671311112}" type="presOf" srcId="{42616A09-9658-461D-9281-5AB68B26AAF1}" destId="{C094CCBD-97BD-4937-AEA5-DF38785D7906}" srcOrd="0" destOrd="0" presId="urn:microsoft.com/office/officeart/2008/layout/LinedList"/>
    <dgm:cxn modelId="{8B674595-3540-40C5-917B-A3A928715BBE}" srcId="{BA9684D5-FA8A-42B5-93FF-C3B879CA4DE7}" destId="{8B10A6FC-7A5E-4B19-BFAA-4CA592708DA6}" srcOrd="0" destOrd="0" parTransId="{79A4DD37-C7AC-4877-97EC-6D69AD36949C}" sibTransId="{C59979DB-D9E0-4E56-A4D4-3B9BA3BC5DBD}"/>
    <dgm:cxn modelId="{ADD1C4FB-004B-4F2B-8671-2C80325F9FC0}" srcId="{BA9684D5-FA8A-42B5-93FF-C3B879CA4DE7}" destId="{6874C12A-4E62-4B1B-BA59-29E32830D4B7}" srcOrd="1" destOrd="0" parTransId="{6EA67C22-DB87-4180-B9EF-46CFA255FC67}" sibTransId="{F940A1F9-BE61-448E-AD64-7AD009602DC7}"/>
    <dgm:cxn modelId="{718539BF-9DA2-4FE7-8216-9767DFECB977}" type="presParOf" srcId="{C094CCBD-97BD-4937-AEA5-DF38785D7906}" destId="{ED287189-A68B-4A50-B93D-00D28B73A848}" srcOrd="0" destOrd="0" presId="urn:microsoft.com/office/officeart/2008/layout/LinedList"/>
    <dgm:cxn modelId="{A8EFA703-E2AA-4F20-97F7-8156135D3347}" type="presParOf" srcId="{C094CCBD-97BD-4937-AEA5-DF38785D7906}" destId="{F6207751-6A5C-498F-8071-2ADC971BC47B}" srcOrd="1" destOrd="0" presId="urn:microsoft.com/office/officeart/2008/layout/LinedList"/>
    <dgm:cxn modelId="{5A5FBDFD-8507-4327-A06E-544A39D5202C}" type="presParOf" srcId="{F6207751-6A5C-498F-8071-2ADC971BC47B}" destId="{FAB326ED-EA4F-4EC9-A0C1-4F914203D328}" srcOrd="0" destOrd="0" presId="urn:microsoft.com/office/officeart/2008/layout/LinedList"/>
    <dgm:cxn modelId="{7BEAE477-7E8D-4FA7-900F-8C616B9DC5F4}" type="presParOf" srcId="{F6207751-6A5C-498F-8071-2ADC971BC47B}" destId="{B0BA23BB-8F23-444A-961D-B1A873C23773}" srcOrd="1" destOrd="0" presId="urn:microsoft.com/office/officeart/2008/layout/LinedList"/>
    <dgm:cxn modelId="{B9765386-ED3D-41CE-A76B-BACCAD06204E}" type="presParOf" srcId="{B0BA23BB-8F23-444A-961D-B1A873C23773}" destId="{E7113A09-F96D-485B-8F68-7F8429CFB69D}" srcOrd="0" destOrd="0" presId="urn:microsoft.com/office/officeart/2008/layout/LinedList"/>
    <dgm:cxn modelId="{C8283795-18C6-425D-85F9-F6C45A9A7799}" type="presParOf" srcId="{B0BA23BB-8F23-444A-961D-B1A873C23773}" destId="{D51E9D85-DA98-4B59-AD0D-62ABF9ACAE02}" srcOrd="1" destOrd="0" presId="urn:microsoft.com/office/officeart/2008/layout/LinedList"/>
    <dgm:cxn modelId="{3A3EB9C7-591B-4334-951D-BD52065D51E7}" type="presParOf" srcId="{D51E9D85-DA98-4B59-AD0D-62ABF9ACAE02}" destId="{CAEE5B64-26AD-4172-9E83-10ED594A4EB0}" srcOrd="0" destOrd="0" presId="urn:microsoft.com/office/officeart/2008/layout/LinedList"/>
    <dgm:cxn modelId="{F7CF8EE0-0122-4CD7-8F68-DD4C677A2839}" type="presParOf" srcId="{D51E9D85-DA98-4B59-AD0D-62ABF9ACAE02}" destId="{D25302B4-A1F9-4340-BDCC-F7BD92EDABE1}" srcOrd="1" destOrd="0" presId="urn:microsoft.com/office/officeart/2008/layout/LinedList"/>
    <dgm:cxn modelId="{2E0D4518-65D5-4D62-B743-339ED88B7009}" type="presParOf" srcId="{D51E9D85-DA98-4B59-AD0D-62ABF9ACAE02}" destId="{5D6C3303-E0A9-4F85-ADCB-89B7502710A5}" srcOrd="2" destOrd="0" presId="urn:microsoft.com/office/officeart/2008/layout/LinedList"/>
    <dgm:cxn modelId="{FF1575BE-D1EE-4CB2-9E76-0DC5BD8562A4}" type="presParOf" srcId="{B0BA23BB-8F23-444A-961D-B1A873C23773}" destId="{2A99D1F5-64B8-4606-A38E-72A423F8426F}" srcOrd="2" destOrd="0" presId="urn:microsoft.com/office/officeart/2008/layout/LinedList"/>
    <dgm:cxn modelId="{E4DC7C75-7975-4369-BC09-113ED6566FF7}" type="presParOf" srcId="{B0BA23BB-8F23-444A-961D-B1A873C23773}" destId="{0F68D0A4-7B1F-4B68-9809-88779714E000}" srcOrd="3" destOrd="0" presId="urn:microsoft.com/office/officeart/2008/layout/LinedList"/>
    <dgm:cxn modelId="{1BB52A3F-D781-418A-95DB-03CFA58FBBD1}" type="presParOf" srcId="{B0BA23BB-8F23-444A-961D-B1A873C23773}" destId="{62BA5E0F-529A-4FA2-A37C-D878F902DF9A}" srcOrd="4" destOrd="0" presId="urn:microsoft.com/office/officeart/2008/layout/LinedList"/>
    <dgm:cxn modelId="{8E51F95E-19E3-48DA-AB67-BAF02E698DDE}" type="presParOf" srcId="{62BA5E0F-529A-4FA2-A37C-D878F902DF9A}" destId="{60D34C8A-D456-4E0B-B11B-FDA72E792F04}" srcOrd="0" destOrd="0" presId="urn:microsoft.com/office/officeart/2008/layout/LinedList"/>
    <dgm:cxn modelId="{9D6EC9CB-4AB9-4F48-933A-9F02D5818600}" type="presParOf" srcId="{62BA5E0F-529A-4FA2-A37C-D878F902DF9A}" destId="{9631776D-337E-4BD6-AD43-021127F2FBAB}" srcOrd="1" destOrd="0" presId="urn:microsoft.com/office/officeart/2008/layout/LinedList"/>
    <dgm:cxn modelId="{C32C3C92-B1EA-47EF-9B4F-8EA2175DFA18}" type="presParOf" srcId="{62BA5E0F-529A-4FA2-A37C-D878F902DF9A}" destId="{B9BEB658-8586-47E6-961D-24FB5193D54E}" srcOrd="2" destOrd="0" presId="urn:microsoft.com/office/officeart/2008/layout/LinedList"/>
    <dgm:cxn modelId="{B430414E-8055-457D-BCA9-C6B577EA1D2C}" type="presParOf" srcId="{B0BA23BB-8F23-444A-961D-B1A873C23773}" destId="{8B5B3280-EEAC-4F72-8377-D431D049C6DC}" srcOrd="5" destOrd="0" presId="urn:microsoft.com/office/officeart/2008/layout/LinedList"/>
    <dgm:cxn modelId="{8AEEAC22-3CFC-4940-BA7B-7A245D9415B5}" type="presParOf" srcId="{B0BA23BB-8F23-444A-961D-B1A873C23773}" destId="{7898514E-27E3-4E9E-965D-444EF6CE495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AAB92C-A559-41D1-B281-12D293B1C196}" type="doc">
      <dgm:prSet loTypeId="urn:microsoft.com/office/officeart/2005/8/layout/funnel1" loCatId="relationship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D750436-5D88-41B9-A789-7F5C5C700DA0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Lắng</a:t>
          </a:r>
          <a:r>
            <a: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gạn</a:t>
          </a:r>
          <a:r>
            <a: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và</a:t>
          </a:r>
          <a:r>
            <a: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lọc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E6D8E-8202-4AE3-A10E-00B430CFE8FF}" type="parTrans" cxnId="{6B8D0DD7-2F52-4533-8640-62A2283B7E7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146FF-43C0-421C-BC47-9507A1802C69}" type="sibTrans" cxnId="{6B8D0DD7-2F52-4533-8640-62A2283B7E7F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2F778-6A69-498C-ADCF-A60EE33CFB47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Chiết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63857-7BF2-4BFF-834F-AF3E6F69715F}" type="parTrans" cxnId="{BCA8667E-F2FD-4FB5-B4B8-F385B0FEA2DC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C6A1B-09A3-4537-AAE8-1B5A65AA3A07}" type="sibTrans" cxnId="{BCA8667E-F2FD-4FB5-B4B8-F385B0FEA2DC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5FB2F-F0BC-4908-86F5-A9516C480F88}">
      <dgm:prSet phldrT="[Text]"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cạn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81FF1-EA05-442E-B63B-F829297AC051}" type="parTrans" cxnId="{BE1D5020-C7D9-4DB1-868F-6053DB47AC67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0C3B2-CEEB-4826-968F-5E1528558057}" type="sibTrans" cxnId="{BE1D5020-C7D9-4DB1-868F-6053DB47AC67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48692-4DCF-4F2C-953A-A8CFF80CB2AC}">
      <dgm:prSet phldrT="[Text]"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TÁCH CHẤT</a:t>
          </a:r>
        </a:p>
      </dgm:t>
    </dgm:pt>
    <dgm:pt modelId="{C4E2B9E8-0AA2-4B15-8A22-AEA2E60403D2}" type="sibTrans" cxnId="{85F9B62B-B8D6-475B-B9E3-AECBADB75768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424CC-A961-4052-B4A6-3C261E6F8203}" type="parTrans" cxnId="{85F9B62B-B8D6-475B-B9E3-AECBADB75768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8A159-18CA-4582-B21B-6537EF39BD73}" type="pres">
      <dgm:prSet presAssocID="{D7AAB92C-A559-41D1-B281-12D293B1C196}" presName="Name0" presStyleCnt="0">
        <dgm:presLayoutVars>
          <dgm:chMax val="4"/>
          <dgm:resizeHandles val="exact"/>
        </dgm:presLayoutVars>
      </dgm:prSet>
      <dgm:spPr/>
    </dgm:pt>
    <dgm:pt modelId="{662105BE-AE6C-4829-B51A-E4A1352C4D43}" type="pres">
      <dgm:prSet presAssocID="{D7AAB92C-A559-41D1-B281-12D293B1C196}" presName="ellipse" presStyleLbl="trBgShp" presStyleIdx="0" presStyleCnt="1"/>
      <dgm:spPr/>
    </dgm:pt>
    <dgm:pt modelId="{E0C3A286-DB90-4093-B157-62E3EA38FB2B}" type="pres">
      <dgm:prSet presAssocID="{D7AAB92C-A559-41D1-B281-12D293B1C196}" presName="arrow1" presStyleLbl="fgShp" presStyleIdx="0" presStyleCnt="1"/>
      <dgm:spPr/>
    </dgm:pt>
    <dgm:pt modelId="{A6B3FA0D-10C9-4DE5-8B75-E59A04C3E986}" type="pres">
      <dgm:prSet presAssocID="{D7AAB92C-A559-41D1-B281-12D293B1C196}" presName="rectangle" presStyleLbl="revTx" presStyleIdx="0" presStyleCnt="1" custScaleX="151626" custLinFactNeighborX="1071">
        <dgm:presLayoutVars>
          <dgm:bulletEnabled val="1"/>
        </dgm:presLayoutVars>
      </dgm:prSet>
      <dgm:spPr/>
    </dgm:pt>
    <dgm:pt modelId="{E307A228-10AF-4591-BE20-857DCDC84B21}" type="pres">
      <dgm:prSet presAssocID="{6662F778-6A69-498C-ADCF-A60EE33CFB47}" presName="item1" presStyleLbl="node1" presStyleIdx="0" presStyleCnt="3">
        <dgm:presLayoutVars>
          <dgm:bulletEnabled val="1"/>
        </dgm:presLayoutVars>
      </dgm:prSet>
      <dgm:spPr/>
    </dgm:pt>
    <dgm:pt modelId="{CF034E3C-6296-4F2E-8D6B-F304F844A4CD}" type="pres">
      <dgm:prSet presAssocID="{94B5FB2F-F0BC-4908-86F5-A9516C480F88}" presName="item2" presStyleLbl="node1" presStyleIdx="1" presStyleCnt="3">
        <dgm:presLayoutVars>
          <dgm:bulletEnabled val="1"/>
        </dgm:presLayoutVars>
      </dgm:prSet>
      <dgm:spPr/>
    </dgm:pt>
    <dgm:pt modelId="{98FBCB46-4693-4C17-A1F5-9ABF7E71BEB0}" type="pres">
      <dgm:prSet presAssocID="{9AE48692-4DCF-4F2C-953A-A8CFF80CB2AC}" presName="item3" presStyleLbl="node1" presStyleIdx="2" presStyleCnt="3">
        <dgm:presLayoutVars>
          <dgm:bulletEnabled val="1"/>
        </dgm:presLayoutVars>
      </dgm:prSet>
      <dgm:spPr/>
    </dgm:pt>
    <dgm:pt modelId="{6E31C3D3-9758-441E-8324-D7CB81F71A8B}" type="pres">
      <dgm:prSet presAssocID="{D7AAB92C-A559-41D1-B281-12D293B1C196}" presName="funnel" presStyleLbl="trAlignAcc1" presStyleIdx="0" presStyleCnt="1"/>
      <dgm:spPr/>
    </dgm:pt>
  </dgm:ptLst>
  <dgm:cxnLst>
    <dgm:cxn modelId="{D61BA70A-3A0D-4092-8B82-804BE5B2C866}" type="presOf" srcId="{94B5FB2F-F0BC-4908-86F5-A9516C480F88}" destId="{E307A228-10AF-4591-BE20-857DCDC84B21}" srcOrd="0" destOrd="0" presId="urn:microsoft.com/office/officeart/2005/8/layout/funnel1"/>
    <dgm:cxn modelId="{A6D4D40B-CDA7-476D-9B89-852E8D8F718A}" type="presOf" srcId="{9AE48692-4DCF-4F2C-953A-A8CFF80CB2AC}" destId="{A6B3FA0D-10C9-4DE5-8B75-E59A04C3E986}" srcOrd="0" destOrd="0" presId="urn:microsoft.com/office/officeart/2005/8/layout/funnel1"/>
    <dgm:cxn modelId="{BE1D5020-C7D9-4DB1-868F-6053DB47AC67}" srcId="{D7AAB92C-A559-41D1-B281-12D293B1C196}" destId="{94B5FB2F-F0BC-4908-86F5-A9516C480F88}" srcOrd="2" destOrd="0" parTransId="{AED81FF1-EA05-442E-B63B-F829297AC051}" sibTransId="{9130C3B2-CEEB-4826-968F-5E1528558057}"/>
    <dgm:cxn modelId="{85F9B62B-B8D6-475B-B9E3-AECBADB75768}" srcId="{D7AAB92C-A559-41D1-B281-12D293B1C196}" destId="{9AE48692-4DCF-4F2C-953A-A8CFF80CB2AC}" srcOrd="3" destOrd="0" parTransId="{FA7424CC-A961-4052-B4A6-3C261E6F8203}" sibTransId="{C4E2B9E8-0AA2-4B15-8A22-AEA2E60403D2}"/>
    <dgm:cxn modelId="{2EE69860-23D6-49F8-857A-25DE9A252CF3}" type="presOf" srcId="{6662F778-6A69-498C-ADCF-A60EE33CFB47}" destId="{CF034E3C-6296-4F2E-8D6B-F304F844A4CD}" srcOrd="0" destOrd="0" presId="urn:microsoft.com/office/officeart/2005/8/layout/funnel1"/>
    <dgm:cxn modelId="{DC05BD75-24A1-4216-AD3B-FCBDD9DF4149}" type="presOf" srcId="{D7AAB92C-A559-41D1-B281-12D293B1C196}" destId="{17C8A159-18CA-4582-B21B-6537EF39BD73}" srcOrd="0" destOrd="0" presId="urn:microsoft.com/office/officeart/2005/8/layout/funnel1"/>
    <dgm:cxn modelId="{34768059-84DB-4BF4-B08C-D630CAD22760}" type="presOf" srcId="{3D750436-5D88-41B9-A789-7F5C5C700DA0}" destId="{98FBCB46-4693-4C17-A1F5-9ABF7E71BEB0}" srcOrd="0" destOrd="0" presId="urn:microsoft.com/office/officeart/2005/8/layout/funnel1"/>
    <dgm:cxn modelId="{BCA8667E-F2FD-4FB5-B4B8-F385B0FEA2DC}" srcId="{D7AAB92C-A559-41D1-B281-12D293B1C196}" destId="{6662F778-6A69-498C-ADCF-A60EE33CFB47}" srcOrd="1" destOrd="0" parTransId="{A8D63857-7BF2-4BFF-834F-AF3E6F69715F}" sibTransId="{CF3C6A1B-09A3-4537-AAE8-1B5A65AA3A07}"/>
    <dgm:cxn modelId="{6B8D0DD7-2F52-4533-8640-62A2283B7E7F}" srcId="{D7AAB92C-A559-41D1-B281-12D293B1C196}" destId="{3D750436-5D88-41B9-A789-7F5C5C700DA0}" srcOrd="0" destOrd="0" parTransId="{831E6D8E-8202-4AE3-A10E-00B430CFE8FF}" sibTransId="{137146FF-43C0-421C-BC47-9507A1802C69}"/>
    <dgm:cxn modelId="{9FEC46DD-851E-4602-8D9B-C5C3564552EA}" type="presParOf" srcId="{17C8A159-18CA-4582-B21B-6537EF39BD73}" destId="{662105BE-AE6C-4829-B51A-E4A1352C4D43}" srcOrd="0" destOrd="0" presId="urn:microsoft.com/office/officeart/2005/8/layout/funnel1"/>
    <dgm:cxn modelId="{935EC440-6318-4A12-90CF-97DE34734B4E}" type="presParOf" srcId="{17C8A159-18CA-4582-B21B-6537EF39BD73}" destId="{E0C3A286-DB90-4093-B157-62E3EA38FB2B}" srcOrd="1" destOrd="0" presId="urn:microsoft.com/office/officeart/2005/8/layout/funnel1"/>
    <dgm:cxn modelId="{D368FC84-B818-4BEC-9871-1F15281342C6}" type="presParOf" srcId="{17C8A159-18CA-4582-B21B-6537EF39BD73}" destId="{A6B3FA0D-10C9-4DE5-8B75-E59A04C3E986}" srcOrd="2" destOrd="0" presId="urn:microsoft.com/office/officeart/2005/8/layout/funnel1"/>
    <dgm:cxn modelId="{B31B5086-E746-486A-8B35-5887DCEA79AA}" type="presParOf" srcId="{17C8A159-18CA-4582-B21B-6537EF39BD73}" destId="{E307A228-10AF-4591-BE20-857DCDC84B21}" srcOrd="3" destOrd="0" presId="urn:microsoft.com/office/officeart/2005/8/layout/funnel1"/>
    <dgm:cxn modelId="{31B0A0D4-5423-4053-A8CB-FED630F3F0E9}" type="presParOf" srcId="{17C8A159-18CA-4582-B21B-6537EF39BD73}" destId="{CF034E3C-6296-4F2E-8D6B-F304F844A4CD}" srcOrd="4" destOrd="0" presId="urn:microsoft.com/office/officeart/2005/8/layout/funnel1"/>
    <dgm:cxn modelId="{1DAE5C8A-8FB4-4612-96D5-527F612D85D6}" type="presParOf" srcId="{17C8A159-18CA-4582-B21B-6537EF39BD73}" destId="{98FBCB46-4693-4C17-A1F5-9ABF7E71BEB0}" srcOrd="5" destOrd="0" presId="urn:microsoft.com/office/officeart/2005/8/layout/funnel1"/>
    <dgm:cxn modelId="{42DB96D1-998A-403F-A4F0-54267E603CF0}" type="presParOf" srcId="{17C8A159-18CA-4582-B21B-6537EF39BD73}" destId="{6E31C3D3-9758-441E-8324-D7CB81F71A8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87189-A68B-4A50-B93D-00D28B73A848}">
      <dsp:nvSpPr>
        <dsp:cNvPr id="0" name=""/>
        <dsp:cNvSpPr/>
      </dsp:nvSpPr>
      <dsp:spPr>
        <a:xfrm>
          <a:off x="0" y="0"/>
          <a:ext cx="107603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326ED-EA4F-4EC9-A0C1-4F914203D328}">
      <dsp:nvSpPr>
        <dsp:cNvPr id="0" name=""/>
        <dsp:cNvSpPr/>
      </dsp:nvSpPr>
      <dsp:spPr>
        <a:xfrm>
          <a:off x="0" y="0"/>
          <a:ext cx="2555131" cy="481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marL="0" lvl="0" indent="0" algn="ctr" defTabSz="21336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NỘI DUNG CHÍNH</a:t>
          </a:r>
        </a:p>
      </dsp:txBody>
      <dsp:txXfrm>
        <a:off x="0" y="0"/>
        <a:ext cx="2555131" cy="4817533"/>
      </dsp:txXfrm>
    </dsp:sp>
    <dsp:sp modelId="{D25302B4-A1F9-4340-BDCC-F7BD92EDABE1}">
      <dsp:nvSpPr>
        <dsp:cNvPr id="0" name=""/>
        <dsp:cNvSpPr/>
      </dsp:nvSpPr>
      <dsp:spPr>
        <a:xfrm>
          <a:off x="2708971" y="111970"/>
          <a:ext cx="8050937" cy="223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tắc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6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8971" y="111970"/>
        <a:ext cx="8050937" cy="2239400"/>
      </dsp:txXfrm>
    </dsp:sp>
    <dsp:sp modelId="{2A99D1F5-64B8-4606-A38E-72A423F8426F}">
      <dsp:nvSpPr>
        <dsp:cNvPr id="0" name=""/>
        <dsp:cNvSpPr/>
      </dsp:nvSpPr>
      <dsp:spPr>
        <a:xfrm>
          <a:off x="2555131" y="2351370"/>
          <a:ext cx="8204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1776D-337E-4BD6-AD43-021127F2FBAB}">
      <dsp:nvSpPr>
        <dsp:cNvPr id="0" name=""/>
        <dsp:cNvSpPr/>
      </dsp:nvSpPr>
      <dsp:spPr>
        <a:xfrm>
          <a:off x="2708971" y="2463340"/>
          <a:ext cx="8050937" cy="223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Mốt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endParaRPr lang="en-US" sz="6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8971" y="2463340"/>
        <a:ext cx="8050937" cy="2239400"/>
      </dsp:txXfrm>
    </dsp:sp>
    <dsp:sp modelId="{8B5B3280-EEAC-4F72-8377-D431D049C6DC}">
      <dsp:nvSpPr>
        <dsp:cNvPr id="0" name=""/>
        <dsp:cNvSpPr/>
      </dsp:nvSpPr>
      <dsp:spPr>
        <a:xfrm>
          <a:off x="2555131" y="4702740"/>
          <a:ext cx="8204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105BE-AE6C-4829-B51A-E4A1352C4D43}">
      <dsp:nvSpPr>
        <dsp:cNvPr id="0" name=""/>
        <dsp:cNvSpPr/>
      </dsp:nvSpPr>
      <dsp:spPr>
        <a:xfrm>
          <a:off x="1219403" y="336219"/>
          <a:ext cx="4456175" cy="154757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3A286-DB90-4093-B157-62E3EA38FB2B}">
      <dsp:nvSpPr>
        <dsp:cNvPr id="0" name=""/>
        <dsp:cNvSpPr/>
      </dsp:nvSpPr>
      <dsp:spPr>
        <a:xfrm>
          <a:off x="3022599" y="4125695"/>
          <a:ext cx="863599" cy="552703"/>
        </a:xfrm>
        <a:prstGeom prst="down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3FA0D-10C9-4DE5-8B75-E59A04C3E986}">
      <dsp:nvSpPr>
        <dsp:cNvPr id="0" name=""/>
        <dsp:cNvSpPr/>
      </dsp:nvSpPr>
      <dsp:spPr>
        <a:xfrm>
          <a:off x="356134" y="4567858"/>
          <a:ext cx="6285321" cy="10363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TÁCH CHẤT</a:t>
          </a:r>
        </a:p>
      </dsp:txBody>
      <dsp:txXfrm>
        <a:off x="356134" y="4567858"/>
        <a:ext cx="6285321" cy="1036319"/>
      </dsp:txXfrm>
    </dsp:sp>
    <dsp:sp modelId="{E307A228-10AF-4591-BE20-857DCDC84B21}">
      <dsp:nvSpPr>
        <dsp:cNvPr id="0" name=""/>
        <dsp:cNvSpPr/>
      </dsp:nvSpPr>
      <dsp:spPr>
        <a:xfrm>
          <a:off x="2839516" y="2003312"/>
          <a:ext cx="1554479" cy="15544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cạn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7164" y="2230960"/>
        <a:ext cx="1099183" cy="1099183"/>
      </dsp:txXfrm>
    </dsp:sp>
    <dsp:sp modelId="{CF034E3C-6296-4F2E-8D6B-F304F844A4CD}">
      <dsp:nvSpPr>
        <dsp:cNvPr id="0" name=""/>
        <dsp:cNvSpPr/>
      </dsp:nvSpPr>
      <dsp:spPr>
        <a:xfrm>
          <a:off x="1727199" y="837107"/>
          <a:ext cx="1554479" cy="15544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Chiết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4847" y="1064755"/>
        <a:ext cx="1099183" cy="1099183"/>
      </dsp:txXfrm>
    </dsp:sp>
    <dsp:sp modelId="{98FBCB46-4693-4C17-A1F5-9ABF7E71BEB0}">
      <dsp:nvSpPr>
        <dsp:cNvPr id="0" name=""/>
        <dsp:cNvSpPr/>
      </dsp:nvSpPr>
      <dsp:spPr>
        <a:xfrm>
          <a:off x="3316223" y="461268"/>
          <a:ext cx="1554479" cy="15544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Lắng</a:t>
          </a:r>
          <a:r>
            <a:rPr lang="en-US" sz="32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gạn</a:t>
          </a:r>
          <a:r>
            <a:rPr lang="en-US" sz="32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và</a:t>
          </a:r>
          <a:r>
            <a:rPr lang="en-US" sz="3200" kern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lọc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3871" y="688916"/>
        <a:ext cx="1099183" cy="1099183"/>
      </dsp:txXfrm>
    </dsp:sp>
    <dsp:sp modelId="{6E31C3D3-9758-441E-8324-D7CB81F71A8B}">
      <dsp:nvSpPr>
        <dsp:cNvPr id="0" name=""/>
        <dsp:cNvSpPr/>
      </dsp:nvSpPr>
      <dsp:spPr>
        <a:xfrm>
          <a:off x="1036319" y="146227"/>
          <a:ext cx="4836159" cy="386892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50E1-6501-4CDB-8E99-0F855EB11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FB2D6-B115-493C-8EDC-B87649B01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5324-5BC6-42F8-B356-32BF141A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F38FE-E7D5-47F8-A886-4645B3E0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AD4E3-67D3-4CC4-830C-1E34573C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8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A046-52F3-4A6D-9754-3B918FEA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EA027-1970-4AB9-9203-7D03A212B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C8B51-D443-4046-B9C6-EF5D8C5A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8E2D3-3D29-469C-A8B3-B74BF721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B12A6-F0FF-4F8D-A242-519691F9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4C109-C115-49F9-AF9E-6025EF513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8E384-BAA4-4FCC-9CB6-F8E41B6D9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B8E84-4ACE-4406-B5B2-2F8A7699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8539F-EFDE-4279-AD31-A32AB402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E5357-0C92-4BE4-9381-CCBD0435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9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1867-643B-4305-A22A-599A3BC3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9B8DD-3EDC-4E84-9BC7-A8A596301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D81F6-ED75-41F6-8A84-27BE90B6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F6256-FB8C-49A2-8640-2030797D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21CFF-1F56-462B-90C6-D6B5569A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3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BBC7-8876-41F0-BE88-F9F406B9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00579-1FEC-4166-B512-CB2CAAE30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F48DB-ECFF-459B-A3F7-F15D33B8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585DB-7E63-4D6F-9647-B87269B4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77453-09D1-4A7D-B745-B49C5598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8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C1D7-767E-433A-AADD-0A8ADE1C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6C25B-AA7E-4CE1-AE1E-572E0987F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FD520-1F3F-443F-86FA-F443361B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EF247-5BB4-4D2A-BCBC-995D863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F2159-135B-42BE-BAB5-71C4D783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52864-E07D-4916-9D91-7B81C438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DE76D-029D-4756-A9EA-FFD442DB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67120-F7F3-438B-9FB6-B989B0107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FBC29-B2A6-4604-A0A1-807019A9D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16C29-AF57-4D5A-9DFB-7005F207D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2A845-056A-4EA8-83C0-283097DB5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C30B8-6C38-463B-B297-023AEB57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22FD2B-CDAD-4A90-BBE8-B050BEC2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F9A712-5304-438C-BD8A-0AE60F71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5BEE-7B49-4C01-BE59-1ADC0B4C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8487D-58E1-41B7-A93D-8E6E7E86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0695B-BDA8-4F74-9705-FB053BEB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A7E32-EAD8-4D9C-8BAC-2173F9D8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9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0DB85-150D-4D67-A932-819C5CAB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31475-5EF4-4E08-A66C-0CC00E58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2BDA1-C89E-4A24-A1BB-859DFD1C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0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69C1-EBFE-48B2-9AC1-675044BC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C1DE3-4066-49E1-98B3-EEA20F73B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E1CA1-6A7D-47F5-9AFF-535B55532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0ADFD-E33A-4D6B-87E1-5D5EE9D4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BCC94-9349-467A-A875-9A380F8C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16166-6CF4-414B-9D84-E675EF89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BC6BF-A834-469D-B7B6-87EB9737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A3705-ADED-47C1-B10D-8403007C2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BB045-E02E-408F-B9A0-E43314DF7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F487C-97A8-48C1-92F6-F79D17A9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5CEE2-8A89-43F9-9A49-40CE9D3D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F7DB7-018D-4C47-B333-D77AA732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8327A-587E-4F10-9DE3-0FB37AEB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92387-8DF0-4D5A-90D6-B75B1E596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62D0E-DBA6-4A28-9A35-D5CBD5E50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B67B5-A984-4F7C-9FB1-A4C086C235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52D36-26DF-476E-B717-927D7CD44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2BBB8-E923-4D58-9EE2-0CB9EE5BD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40AB7-D59B-46DE-99ED-7C2D5C6CD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9.sv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79AEA4-8853-435D-8D36-79ECF7A8FD83}"/>
              </a:ext>
            </a:extLst>
          </p:cNvPr>
          <p:cNvSpPr/>
          <p:nvPr/>
        </p:nvSpPr>
        <p:spPr>
          <a:xfrm>
            <a:off x="452582" y="315412"/>
            <a:ext cx="11286836" cy="6227176"/>
          </a:xfrm>
          <a:prstGeom prst="roundRect">
            <a:avLst/>
          </a:prstGeom>
          <a:effectLst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EACD53-7485-44F7-99E8-D9209DF5ED0F}"/>
              </a:ext>
            </a:extLst>
          </p:cNvPr>
          <p:cNvGrpSpPr/>
          <p:nvPr/>
        </p:nvGrpSpPr>
        <p:grpSpPr>
          <a:xfrm>
            <a:off x="1398948" y="854112"/>
            <a:ext cx="9715056" cy="5364495"/>
            <a:chOff x="1398948" y="854112"/>
            <a:chExt cx="9715056" cy="5364495"/>
          </a:xfrm>
        </p:grpSpPr>
        <p:sp>
          <p:nvSpPr>
            <p:cNvPr id="16" name="Cloud Callout 11">
              <a:extLst>
                <a:ext uri="{FF2B5EF4-FFF2-40B4-BE49-F238E27FC236}">
                  <a16:creationId xmlns:a16="http://schemas.microsoft.com/office/drawing/2014/main" id="{033EB390-82C1-48D4-9266-51B1142D7B17}"/>
                </a:ext>
              </a:extLst>
            </p:cNvPr>
            <p:cNvSpPr/>
            <p:nvPr/>
          </p:nvSpPr>
          <p:spPr>
            <a:xfrm>
              <a:off x="5341703" y="854112"/>
              <a:ext cx="5772301" cy="2881531"/>
            </a:xfrm>
            <a:prstGeom prst="cloudCallout">
              <a:avLst>
                <a:gd name="adj1" fmla="val -70424"/>
                <a:gd name="adj2" fmla="val 60598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5CEA2F1-11FE-4852-B149-9490E4D50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948" y="3064606"/>
              <a:ext cx="3154001" cy="315400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91B327-BBD3-4C15-AA3D-3CB1B3485676}"/>
                </a:ext>
              </a:extLst>
            </p:cNvPr>
            <p:cNvSpPr txBox="1"/>
            <p:nvPr/>
          </p:nvSpPr>
          <p:spPr>
            <a:xfrm rot="21231025">
              <a:off x="6061272" y="1469307"/>
              <a:ext cx="43331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gặp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khiết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hỗn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pic>
        <p:nvPicPr>
          <p:cNvPr id="20" name="Graphic 19" descr="Coffee">
            <a:extLst>
              <a:ext uri="{FF2B5EF4-FFF2-40B4-BE49-F238E27FC236}">
                <a16:creationId xmlns:a16="http://schemas.microsoft.com/office/drawing/2014/main" id="{EC83AA4F-A49B-4DB3-9EAC-341DCFD07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0022">
            <a:off x="10346351" y="4853873"/>
            <a:ext cx="1480241" cy="1480241"/>
          </a:xfrm>
          <a:prstGeom prst="rect">
            <a:avLst/>
          </a:prstGeom>
        </p:spPr>
      </p:pic>
      <p:pic>
        <p:nvPicPr>
          <p:cNvPr id="22" name="Graphic 21" descr="Champagne glasses">
            <a:extLst>
              <a:ext uri="{FF2B5EF4-FFF2-40B4-BE49-F238E27FC236}">
                <a16:creationId xmlns:a16="http://schemas.microsoft.com/office/drawing/2014/main" id="{C7E545DA-4EF7-41B8-87E1-2968C6C5A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35701">
            <a:off x="724938" y="178182"/>
            <a:ext cx="1216557" cy="1216557"/>
          </a:xfrm>
          <a:prstGeom prst="rect">
            <a:avLst/>
          </a:prstGeom>
        </p:spPr>
      </p:pic>
      <p:pic>
        <p:nvPicPr>
          <p:cNvPr id="24" name="Graphic 23" descr="Beaker">
            <a:extLst>
              <a:ext uri="{FF2B5EF4-FFF2-40B4-BE49-F238E27FC236}">
                <a16:creationId xmlns:a16="http://schemas.microsoft.com/office/drawing/2014/main" id="{01E1F0B9-C47D-4088-AED5-C352F279FB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3758" y="3376812"/>
            <a:ext cx="1249744" cy="1249744"/>
          </a:xfrm>
          <a:prstGeom prst="rect">
            <a:avLst/>
          </a:prstGeom>
        </p:spPr>
      </p:pic>
      <p:pic>
        <p:nvPicPr>
          <p:cNvPr id="26" name="Graphic 25" descr="Flask">
            <a:extLst>
              <a:ext uri="{FF2B5EF4-FFF2-40B4-BE49-F238E27FC236}">
                <a16:creationId xmlns:a16="http://schemas.microsoft.com/office/drawing/2014/main" id="{98781A6D-C48A-476C-8FAF-A5CBD62FF4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547715">
            <a:off x="357557" y="1722136"/>
            <a:ext cx="1447175" cy="1447175"/>
          </a:xfrm>
          <a:prstGeom prst="rect">
            <a:avLst/>
          </a:prstGeom>
        </p:spPr>
      </p:pic>
      <p:pic>
        <p:nvPicPr>
          <p:cNvPr id="28" name="Graphic 27" descr="Atom">
            <a:extLst>
              <a:ext uri="{FF2B5EF4-FFF2-40B4-BE49-F238E27FC236}">
                <a16:creationId xmlns:a16="http://schemas.microsoft.com/office/drawing/2014/main" id="{70CCD3EA-0382-496F-ACD9-6163A85166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17919" y="315412"/>
            <a:ext cx="1116057" cy="1116057"/>
          </a:xfrm>
          <a:prstGeom prst="rect">
            <a:avLst/>
          </a:prstGeom>
        </p:spPr>
      </p:pic>
      <p:pic>
        <p:nvPicPr>
          <p:cNvPr id="30" name="Graphic 29" descr="Test tubes">
            <a:extLst>
              <a:ext uri="{FF2B5EF4-FFF2-40B4-BE49-F238E27FC236}">
                <a16:creationId xmlns:a16="http://schemas.microsoft.com/office/drawing/2014/main" id="{A8247D0F-8FE6-478C-BC37-AED0706E98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084263">
            <a:off x="7943273" y="4802454"/>
            <a:ext cx="1627635" cy="16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46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30D79F-F07B-4958-A779-F144AC956EF5}"/>
              </a:ext>
            </a:extLst>
          </p:cNvPr>
          <p:cNvSpPr txBox="1"/>
          <p:nvPr/>
        </p:nvSpPr>
        <p:spPr>
          <a:xfrm>
            <a:off x="2666906" y="5399860"/>
            <a:ext cx="374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lọc</a:t>
            </a:r>
            <a:r>
              <a:rPr lang="en-US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endParaRPr lang="en-US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87D62-3315-446B-BD48-8FD895A4D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7"/>
          <a:stretch/>
        </p:blipFill>
        <p:spPr>
          <a:xfrm>
            <a:off x="588434" y="919846"/>
            <a:ext cx="8466666" cy="42352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334AE5-7BE2-42D8-A02B-97DF3EAE32D3}"/>
              </a:ext>
            </a:extLst>
          </p:cNvPr>
          <p:cNvGrpSpPr/>
          <p:nvPr/>
        </p:nvGrpSpPr>
        <p:grpSpPr>
          <a:xfrm>
            <a:off x="9469966" y="919846"/>
            <a:ext cx="2133600" cy="5323107"/>
            <a:chOff x="2708971" y="111970"/>
            <a:chExt cx="8050937" cy="2239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A4DDF2-72AA-416A-B2E0-390C27EF0EED}"/>
                </a:ext>
              </a:extLst>
            </p:cNvPr>
            <p:cNvSpPr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40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420A98-7A8D-49DE-862D-AE903281A74A}"/>
                </a:ext>
              </a:extLst>
            </p:cNvPr>
            <p:cNvSpPr txBox="1"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40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40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4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Graphic 9" descr="Beaker">
            <a:extLst>
              <a:ext uri="{FF2B5EF4-FFF2-40B4-BE49-F238E27FC236}">
                <a16:creationId xmlns:a16="http://schemas.microsoft.com/office/drawing/2014/main" id="{58342540-40C9-47A4-8D00-1E2F7FBDD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7748" y="108558"/>
            <a:ext cx="1324252" cy="13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7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A076E8-1F86-4BCC-9AFC-98DC306952D8}"/>
              </a:ext>
            </a:extLst>
          </p:cNvPr>
          <p:cNvSpPr/>
          <p:nvPr/>
        </p:nvSpPr>
        <p:spPr>
          <a:xfrm>
            <a:off x="942109" y="961333"/>
            <a:ext cx="10307782" cy="4978400"/>
          </a:xfrm>
          <a:prstGeom prst="roundRect">
            <a:avLst/>
          </a:prstGeom>
          <a:ln w="76200"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F4A41-97E5-47B7-BFFD-9EB69B6B3A3A}"/>
              </a:ext>
            </a:extLst>
          </p:cNvPr>
          <p:cNvGrpSpPr/>
          <p:nvPr/>
        </p:nvGrpSpPr>
        <p:grpSpPr>
          <a:xfrm>
            <a:off x="2858806" y="626376"/>
            <a:ext cx="6474388" cy="669914"/>
            <a:chOff x="2708971" y="111970"/>
            <a:chExt cx="8050937" cy="2239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B2B1BBB-C515-4B2C-9568-BBB8690B7F89}"/>
                </a:ext>
              </a:extLst>
            </p:cNvPr>
            <p:cNvSpPr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4717E4-4327-49FA-B19D-6555B7F2EE7E}"/>
                </a:ext>
              </a:extLst>
            </p:cNvPr>
            <p:cNvSpPr txBox="1"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4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BFCCB4F-E771-4BFE-BD3E-A16D4C80BECF}"/>
              </a:ext>
            </a:extLst>
          </p:cNvPr>
          <p:cNvSpPr txBox="1"/>
          <p:nvPr/>
        </p:nvSpPr>
        <p:spPr>
          <a:xfrm>
            <a:off x="1502595" y="1587758"/>
            <a:ext cx="9876606" cy="368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áp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phù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khỏi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hỗn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Graphic 9" descr="Flask">
            <a:extLst>
              <a:ext uri="{FF2B5EF4-FFF2-40B4-BE49-F238E27FC236}">
                <a16:creationId xmlns:a16="http://schemas.microsoft.com/office/drawing/2014/main" id="{896321D2-F693-4521-85FE-01B88825B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87055">
            <a:off x="9964066" y="4186736"/>
            <a:ext cx="1753365" cy="1753365"/>
          </a:xfrm>
          <a:prstGeom prst="rect">
            <a:avLst/>
          </a:prstGeom>
        </p:spPr>
      </p:pic>
      <p:pic>
        <p:nvPicPr>
          <p:cNvPr id="11" name="Graphic 10" descr="Beaker">
            <a:extLst>
              <a:ext uri="{FF2B5EF4-FFF2-40B4-BE49-F238E27FC236}">
                <a16:creationId xmlns:a16="http://schemas.microsoft.com/office/drawing/2014/main" id="{1508E74D-7B5D-47EC-9475-1E99FE9CD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648" y="405786"/>
            <a:ext cx="1075698" cy="10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40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156B4B3-807D-482A-BD0C-B04C906C3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12728"/>
              </p:ext>
            </p:extLst>
          </p:nvPr>
        </p:nvGraphicFramePr>
        <p:xfrm>
          <a:off x="5190837" y="652703"/>
          <a:ext cx="6908799" cy="57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4653EDC-4D98-487D-B785-306A40B375AD}"/>
              </a:ext>
            </a:extLst>
          </p:cNvPr>
          <p:cNvGrpSpPr/>
          <p:nvPr/>
        </p:nvGrpSpPr>
        <p:grpSpPr>
          <a:xfrm>
            <a:off x="817569" y="3094043"/>
            <a:ext cx="4918213" cy="669914"/>
            <a:chOff x="2708971" y="111970"/>
            <a:chExt cx="8050937" cy="2239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F2053E-F241-4449-B3BB-C1A85B478835}"/>
                </a:ext>
              </a:extLst>
            </p:cNvPr>
            <p:cNvSpPr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72167F-428B-4701-BA8F-646C4E54CD3A}"/>
                </a:ext>
              </a:extLst>
            </p:cNvPr>
            <p:cNvSpPr txBox="1"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939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4A0C11-0514-4937-B97D-FE4E5D888043}"/>
              </a:ext>
            </a:extLst>
          </p:cNvPr>
          <p:cNvSpPr txBox="1"/>
          <p:nvPr/>
        </p:nvSpPr>
        <p:spPr>
          <a:xfrm>
            <a:off x="618655" y="2180549"/>
            <a:ext cx="5371873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Gạn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8C76A-6423-4A2F-A583-F113C36B6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473" y="2160835"/>
            <a:ext cx="5522983" cy="2978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75304-424B-437A-BEDB-568DD57C3623}"/>
              </a:ext>
            </a:extLst>
          </p:cNvPr>
          <p:cNvSpPr txBox="1"/>
          <p:nvPr/>
        </p:nvSpPr>
        <p:spPr>
          <a:xfrm>
            <a:off x="1047400" y="627935"/>
            <a:ext cx="4032600" cy="6836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gạn</a:t>
            </a:r>
            <a:r>
              <a: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endParaRPr lang="en-US" sz="40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 descr="Beaker">
            <a:extLst>
              <a:ext uri="{FF2B5EF4-FFF2-40B4-BE49-F238E27FC236}">
                <a16:creationId xmlns:a16="http://schemas.microsoft.com/office/drawing/2014/main" id="{24875696-4E54-4C06-B498-D3D27AF27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10024">
            <a:off x="4728252" y="367325"/>
            <a:ext cx="1017907" cy="10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89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0CE1CA-C250-4D6F-AB4F-E6158CDB7D25}"/>
              </a:ext>
            </a:extLst>
          </p:cNvPr>
          <p:cNvSpPr txBox="1"/>
          <p:nvPr/>
        </p:nvSpPr>
        <p:spPr>
          <a:xfrm>
            <a:off x="4950094" y="1647137"/>
            <a:ext cx="6912078" cy="129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bụi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42309-6BEE-431B-B30B-B10480CD2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87" y="3913713"/>
            <a:ext cx="4213507" cy="2272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27989-6D82-4A44-890E-33A66100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39" y="1409828"/>
            <a:ext cx="3657601" cy="2192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B563CA-ABB1-4801-B421-0E068FC92A90}"/>
              </a:ext>
            </a:extLst>
          </p:cNvPr>
          <p:cNvSpPr txBox="1"/>
          <p:nvPr/>
        </p:nvSpPr>
        <p:spPr>
          <a:xfrm>
            <a:off x="5641479" y="4395990"/>
            <a:ext cx="582218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04BCD-0765-4CDD-BBD9-A205C36E36E4}"/>
              </a:ext>
            </a:extLst>
          </p:cNvPr>
          <p:cNvSpPr txBox="1"/>
          <p:nvPr/>
        </p:nvSpPr>
        <p:spPr>
          <a:xfrm>
            <a:off x="4339869" y="373988"/>
            <a:ext cx="3512262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gạn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44BA2BC-7C71-404A-A858-08F42EFF715B}"/>
              </a:ext>
            </a:extLst>
          </p:cNvPr>
          <p:cNvSpPr/>
          <p:nvPr/>
        </p:nvSpPr>
        <p:spPr>
          <a:xfrm>
            <a:off x="8063655" y="3164251"/>
            <a:ext cx="977833" cy="113607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1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c">
            <a:hlinkClick r:id="" action="ppaction://media"/>
            <a:extLst>
              <a:ext uri="{FF2B5EF4-FFF2-40B4-BE49-F238E27FC236}">
                <a16:creationId xmlns:a16="http://schemas.microsoft.com/office/drawing/2014/main" id="{9898611A-90BD-464D-9957-500D9FA6EF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3819" y="191819"/>
            <a:ext cx="8436290" cy="6474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F4BBD-E7AB-480D-9D45-2DE45622D0BB}"/>
              </a:ext>
            </a:extLst>
          </p:cNvPr>
          <p:cNvSpPr txBox="1"/>
          <p:nvPr/>
        </p:nvSpPr>
        <p:spPr>
          <a:xfrm>
            <a:off x="700741" y="1731733"/>
            <a:ext cx="1765368" cy="3055012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gạn</a:t>
            </a:r>
            <a:r>
              <a:rPr lang="en-US" sz="4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endParaRPr lang="en-US" sz="44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88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3ED8E-E722-4ADF-B5A2-528FA61D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10" y="2095722"/>
            <a:ext cx="4521580" cy="3720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56FE6-C1C7-4251-AC41-C951B9876221}"/>
              </a:ext>
            </a:extLst>
          </p:cNvPr>
          <p:cNvSpPr txBox="1"/>
          <p:nvPr/>
        </p:nvSpPr>
        <p:spPr>
          <a:xfrm>
            <a:off x="6096000" y="3294659"/>
            <a:ext cx="566673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DF31F-8128-44D7-A9FD-ECF1D1565BC0}"/>
              </a:ext>
            </a:extLst>
          </p:cNvPr>
          <p:cNvSpPr txBox="1"/>
          <p:nvPr/>
        </p:nvSpPr>
        <p:spPr>
          <a:xfrm>
            <a:off x="4339869" y="566970"/>
            <a:ext cx="3512262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gạn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36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5D02A5-479E-4266-8BE6-C8026831EAEF}"/>
              </a:ext>
            </a:extLst>
          </p:cNvPr>
          <p:cNvSpPr txBox="1"/>
          <p:nvPr/>
        </p:nvSpPr>
        <p:spPr>
          <a:xfrm>
            <a:off x="1311562" y="1808776"/>
            <a:ext cx="5033819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tan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rắn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huyền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rắn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4385F-2574-48B8-BAF4-906CAF93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25" y="1808776"/>
            <a:ext cx="3488266" cy="39893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FB4BF-7902-4D55-8080-63936D496488}"/>
              </a:ext>
            </a:extLst>
          </p:cNvPr>
          <p:cNvSpPr txBox="1"/>
          <p:nvPr/>
        </p:nvSpPr>
        <p:spPr>
          <a:xfrm>
            <a:off x="1062181" y="611488"/>
            <a:ext cx="1756131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26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1756E2-8372-4AAE-9FF0-47E0ECF27B54}"/>
              </a:ext>
            </a:extLst>
          </p:cNvPr>
          <p:cNvSpPr txBox="1"/>
          <p:nvPr/>
        </p:nvSpPr>
        <p:spPr>
          <a:xfrm>
            <a:off x="1350284" y="5204693"/>
            <a:ext cx="373587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muối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muoi an">
            <a:hlinkClick r:id="" action="ppaction://media"/>
            <a:extLst>
              <a:ext uri="{FF2B5EF4-FFF2-40B4-BE49-F238E27FC236}">
                <a16:creationId xmlns:a16="http://schemas.microsoft.com/office/drawing/2014/main" id="{E21043F0-922E-45ED-A160-7D0FFFDB3B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417" y="1698609"/>
            <a:ext cx="5638800" cy="3378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194FE2F-66B8-4D83-862B-5CA977DA3A6B}"/>
              </a:ext>
            </a:extLst>
          </p:cNvPr>
          <p:cNvGrpSpPr/>
          <p:nvPr/>
        </p:nvGrpSpPr>
        <p:grpSpPr>
          <a:xfrm>
            <a:off x="6558052" y="2367099"/>
            <a:ext cx="5496941" cy="1963762"/>
            <a:chOff x="6548816" y="1731594"/>
            <a:chExt cx="5496941" cy="19637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223B26-945C-4644-9F9A-B1F3905D2F5D}"/>
                </a:ext>
              </a:extLst>
            </p:cNvPr>
            <p:cNvSpPr txBox="1"/>
            <p:nvPr/>
          </p:nvSpPr>
          <p:spPr>
            <a:xfrm>
              <a:off x="6548816" y="1731594"/>
              <a:ext cx="5496941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bay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hơi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nhiệt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cao</a:t>
              </a:r>
              <a:endPara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5C7019-5106-42A3-BDB7-77F01A418BAD}"/>
                </a:ext>
              </a:extLst>
            </p:cNvPr>
            <p:cNvSpPr txBox="1"/>
            <p:nvPr/>
          </p:nvSpPr>
          <p:spPr>
            <a:xfrm>
              <a:off x="6548816" y="2387819"/>
              <a:ext cx="5378406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Muối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ăn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bay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hơi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nhiệt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trạng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thái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rắn</a:t>
              </a:r>
              <a:endPara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C80E75-A675-4FFC-A126-614B9F383F87}"/>
              </a:ext>
            </a:extLst>
          </p:cNvPr>
          <p:cNvSpPr txBox="1"/>
          <p:nvPr/>
        </p:nvSpPr>
        <p:spPr>
          <a:xfrm>
            <a:off x="5217934" y="506751"/>
            <a:ext cx="1756131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66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B86319-EDAD-4F9F-85E4-30A985D90439}"/>
              </a:ext>
            </a:extLst>
          </p:cNvPr>
          <p:cNvSpPr txBox="1"/>
          <p:nvPr/>
        </p:nvSpPr>
        <p:spPr>
          <a:xfrm>
            <a:off x="1036248" y="3059668"/>
            <a:ext cx="463334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913B5-E0F4-4C90-B3CD-1A0ADAE7FEE6}"/>
              </a:ext>
            </a:extLst>
          </p:cNvPr>
          <p:cNvSpPr txBox="1"/>
          <p:nvPr/>
        </p:nvSpPr>
        <p:spPr>
          <a:xfrm>
            <a:off x="6539580" y="1778000"/>
            <a:ext cx="549694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C53FA-D810-410A-8993-D8105F598294}"/>
              </a:ext>
            </a:extLst>
          </p:cNvPr>
          <p:cNvSpPr txBox="1"/>
          <p:nvPr/>
        </p:nvSpPr>
        <p:spPr>
          <a:xfrm>
            <a:off x="6539580" y="3147513"/>
            <a:ext cx="537840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thoáng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B6155-D479-4E74-BD97-0757170805DD}"/>
              </a:ext>
            </a:extLst>
          </p:cNvPr>
          <p:cNvSpPr txBox="1"/>
          <p:nvPr/>
        </p:nvSpPr>
        <p:spPr>
          <a:xfrm>
            <a:off x="6539580" y="4439411"/>
            <a:ext cx="537840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thoáng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ight Arrow 2">
            <a:extLst>
              <a:ext uri="{FF2B5EF4-FFF2-40B4-BE49-F238E27FC236}">
                <a16:creationId xmlns:a16="http://schemas.microsoft.com/office/drawing/2014/main" id="{714552CB-2374-4882-B3D5-773B33CE7B4B}"/>
              </a:ext>
            </a:extLst>
          </p:cNvPr>
          <p:cNvSpPr/>
          <p:nvPr/>
        </p:nvSpPr>
        <p:spPr>
          <a:xfrm>
            <a:off x="5669588" y="3320697"/>
            <a:ext cx="677334" cy="35560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C65E3DA3-87A1-4D49-9F8D-97F0C2144931}"/>
              </a:ext>
            </a:extLst>
          </p:cNvPr>
          <p:cNvSpPr/>
          <p:nvPr/>
        </p:nvSpPr>
        <p:spPr>
          <a:xfrm rot="2271571">
            <a:off x="5669588" y="4059361"/>
            <a:ext cx="677334" cy="35560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628EDC4C-B541-41CF-96EA-1AEB31BFF118}"/>
              </a:ext>
            </a:extLst>
          </p:cNvPr>
          <p:cNvSpPr/>
          <p:nvPr/>
        </p:nvSpPr>
        <p:spPr>
          <a:xfrm rot="19471046">
            <a:off x="5631750" y="2617555"/>
            <a:ext cx="677334" cy="35560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1C0B9-3A3C-4611-B397-03DB92DAB766}"/>
              </a:ext>
            </a:extLst>
          </p:cNvPr>
          <p:cNvSpPr txBox="1"/>
          <p:nvPr/>
        </p:nvSpPr>
        <p:spPr>
          <a:xfrm>
            <a:off x="905163" y="593015"/>
            <a:ext cx="1756131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21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uoc muoi">
            <a:hlinkClick r:id="" action="ppaction://media"/>
            <a:extLst>
              <a:ext uri="{FF2B5EF4-FFF2-40B4-BE49-F238E27FC236}">
                <a16:creationId xmlns:a16="http://schemas.microsoft.com/office/drawing/2014/main" id="{042BBB58-3708-4669-94DE-11B85F59AE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6" y="-1"/>
            <a:ext cx="12182764" cy="63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91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7D53B9-2A5A-441F-B65D-F865E9BB9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5"/>
          <a:stretch/>
        </p:blipFill>
        <p:spPr>
          <a:xfrm>
            <a:off x="1635446" y="1918361"/>
            <a:ext cx="4773776" cy="4026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1C30D-404B-4D64-9273-DA2430E11915}"/>
              </a:ext>
            </a:extLst>
          </p:cNvPr>
          <p:cNvSpPr txBox="1"/>
          <p:nvPr/>
        </p:nvSpPr>
        <p:spPr>
          <a:xfrm>
            <a:off x="7518632" y="2990170"/>
            <a:ext cx="3571161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4413A-048E-42CB-BF0D-BB228A01C018}"/>
              </a:ext>
            </a:extLst>
          </p:cNvPr>
          <p:cNvSpPr txBox="1"/>
          <p:nvPr/>
        </p:nvSpPr>
        <p:spPr>
          <a:xfrm>
            <a:off x="757381" y="644577"/>
            <a:ext cx="1756131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87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C9FFD4-9CE3-4AEC-B1B3-EF5CF3CD7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92" y="1672677"/>
            <a:ext cx="3318973" cy="2071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0AE19-D793-4181-9FC5-8EFCC9F7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189" y="1672677"/>
            <a:ext cx="3541723" cy="20715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BD99143-4806-4CE8-B738-329155A12E78}"/>
              </a:ext>
            </a:extLst>
          </p:cNvPr>
          <p:cNvGrpSpPr/>
          <p:nvPr/>
        </p:nvGrpSpPr>
        <p:grpSpPr>
          <a:xfrm>
            <a:off x="687806" y="4178658"/>
            <a:ext cx="3571161" cy="2434208"/>
            <a:chOff x="554417" y="3413513"/>
            <a:chExt cx="3571161" cy="24342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FDDF16-C2B5-4695-BC89-C3AF9CA59C53}"/>
                </a:ext>
              </a:extLst>
            </p:cNvPr>
            <p:cNvSpPr txBox="1"/>
            <p:nvPr/>
          </p:nvSpPr>
          <p:spPr>
            <a:xfrm>
              <a:off x="554417" y="3413513"/>
              <a:ext cx="3571161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Tan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nước</a:t>
              </a:r>
              <a:endPara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68AC85-B668-4FE3-BA9C-94E8BBE8BF72}"/>
                </a:ext>
              </a:extLst>
            </p:cNvPr>
            <p:cNvSpPr txBox="1"/>
            <p:nvPr/>
          </p:nvSpPr>
          <p:spPr>
            <a:xfrm>
              <a:off x="554417" y="4540184"/>
              <a:ext cx="3571161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dịch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muối</a:t>
              </a:r>
              <a:endPara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BB768402-2E5C-47BF-9B4E-667AEF262E51}"/>
                </a:ext>
              </a:extLst>
            </p:cNvPr>
            <p:cNvSpPr/>
            <p:nvPr/>
          </p:nvSpPr>
          <p:spPr>
            <a:xfrm>
              <a:off x="2060337" y="4152177"/>
              <a:ext cx="401154" cy="599932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638F80-BCB7-4A51-84DE-1C1036EACBEA}"/>
              </a:ext>
            </a:extLst>
          </p:cNvPr>
          <p:cNvGrpSpPr/>
          <p:nvPr/>
        </p:nvGrpSpPr>
        <p:grpSpPr>
          <a:xfrm>
            <a:off x="4653940" y="4215026"/>
            <a:ext cx="4593004" cy="1787878"/>
            <a:chOff x="4588099" y="3413513"/>
            <a:chExt cx="4593004" cy="17878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D3D4E6-6358-4FE8-92EA-EF99BB964369}"/>
                </a:ext>
              </a:extLst>
            </p:cNvPr>
            <p:cNvSpPr txBox="1"/>
            <p:nvPr/>
          </p:nvSpPr>
          <p:spPr>
            <a:xfrm>
              <a:off x="4588099" y="3413513"/>
              <a:ext cx="4593004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tan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nước</a:t>
              </a:r>
              <a:endPara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0E4915-1832-4A3A-81FE-CD9EB4D9BF4C}"/>
                </a:ext>
              </a:extLst>
            </p:cNvPr>
            <p:cNvSpPr txBox="1"/>
            <p:nvPr/>
          </p:nvSpPr>
          <p:spPr>
            <a:xfrm>
              <a:off x="4588099" y="4540184"/>
              <a:ext cx="4593004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xuống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đáy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cốc</a:t>
              </a:r>
              <a:endPara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E2448A10-B65E-4A1B-B993-115C5358CCDD}"/>
                </a:ext>
              </a:extLst>
            </p:cNvPr>
            <p:cNvSpPr/>
            <p:nvPr/>
          </p:nvSpPr>
          <p:spPr>
            <a:xfrm>
              <a:off x="6684024" y="4157207"/>
              <a:ext cx="401154" cy="599932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9A230CB-3D0C-4DE1-A1FE-03E79E12C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572" y="1806958"/>
            <a:ext cx="2496693" cy="38639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1DEA08-BA24-4334-8D99-673EC6381E59}"/>
              </a:ext>
            </a:extLst>
          </p:cNvPr>
          <p:cNvSpPr txBox="1"/>
          <p:nvPr/>
        </p:nvSpPr>
        <p:spPr>
          <a:xfrm>
            <a:off x="5217934" y="515114"/>
            <a:ext cx="1756131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68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3919EC-0878-47C3-B0E9-A42B54975826}"/>
              </a:ext>
            </a:extLst>
          </p:cNvPr>
          <p:cNvSpPr txBox="1"/>
          <p:nvPr/>
        </p:nvSpPr>
        <p:spPr>
          <a:xfrm>
            <a:off x="2255669" y="4878492"/>
            <a:ext cx="357116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muối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409E2-708B-42B1-8EEE-78F8F934CFE4}"/>
              </a:ext>
            </a:extLst>
          </p:cNvPr>
          <p:cNvSpPr txBox="1"/>
          <p:nvPr/>
        </p:nvSpPr>
        <p:spPr>
          <a:xfrm>
            <a:off x="6569298" y="4884539"/>
            <a:ext cx="459300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35220-2506-4F65-8007-30CE704C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574" y="1751573"/>
            <a:ext cx="2613352" cy="3001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8DC6EB-9A39-4E3A-93CB-42D6AAFED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48" y="1751573"/>
            <a:ext cx="2624105" cy="30010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78A7FD-2BC4-4FFB-929B-3E9F3E5B5DEE}"/>
              </a:ext>
            </a:extLst>
          </p:cNvPr>
          <p:cNvSpPr txBox="1"/>
          <p:nvPr/>
        </p:nvSpPr>
        <p:spPr>
          <a:xfrm>
            <a:off x="1062181" y="611488"/>
            <a:ext cx="1756131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47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AFE000-D8DC-46DE-9B3B-0FEB41AA482D}"/>
              </a:ext>
            </a:extLst>
          </p:cNvPr>
          <p:cNvSpPr txBox="1"/>
          <p:nvPr/>
        </p:nvSpPr>
        <p:spPr>
          <a:xfrm>
            <a:off x="6722288" y="1427976"/>
            <a:ext cx="4631426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tan ra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lỏng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tan (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ra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dịch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63239-9D3C-457A-B7BF-324FF0BE3CD8}"/>
              </a:ext>
            </a:extLst>
          </p:cNvPr>
          <p:cNvSpPr txBox="1"/>
          <p:nvPr/>
        </p:nvSpPr>
        <p:spPr>
          <a:xfrm>
            <a:off x="1062181" y="611488"/>
            <a:ext cx="1756131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659EBE-163E-4896-8971-191AB967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279"/>
            <a:ext cx="3154001" cy="315400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F40E1B0-A772-43A5-AF98-DF3D67492B37}"/>
              </a:ext>
            </a:extLst>
          </p:cNvPr>
          <p:cNvSpPr/>
          <p:nvPr/>
        </p:nvSpPr>
        <p:spPr>
          <a:xfrm>
            <a:off x="2476568" y="1717963"/>
            <a:ext cx="3619432" cy="1911935"/>
          </a:xfrm>
          <a:prstGeom prst="wedgeRoundRectCallout">
            <a:avLst>
              <a:gd name="adj1" fmla="val -51332"/>
              <a:gd name="adj2" fmla="val 77086"/>
              <a:gd name="adj3" fmla="val 16667"/>
            </a:avLst>
          </a:prstGeom>
          <a:ln w="5715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CB485-51CF-4F9C-BBDF-AAA1D1AFB23F}"/>
              </a:ext>
            </a:extLst>
          </p:cNvPr>
          <p:cNvSpPr txBox="1"/>
          <p:nvPr/>
        </p:nvSpPr>
        <p:spPr>
          <a:xfrm>
            <a:off x="2545229" y="1889100"/>
            <a:ext cx="3482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lọc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Graphic 12" descr="Test tubes">
            <a:extLst>
              <a:ext uri="{FF2B5EF4-FFF2-40B4-BE49-F238E27FC236}">
                <a16:creationId xmlns:a16="http://schemas.microsoft.com/office/drawing/2014/main" id="{444B5F71-1A8A-48AE-8B3A-345738318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84263">
            <a:off x="5421765" y="1281035"/>
            <a:ext cx="792351" cy="79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1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A8FADC-C2A2-4BBD-A64D-D2E7241B85A9}"/>
              </a:ext>
            </a:extLst>
          </p:cNvPr>
          <p:cNvSpPr txBox="1"/>
          <p:nvPr/>
        </p:nvSpPr>
        <p:spPr>
          <a:xfrm>
            <a:off x="7919437" y="4249642"/>
            <a:ext cx="356136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C9D50-AC3E-4B80-9E2A-87AEA931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72" y="1661038"/>
            <a:ext cx="3926273" cy="42563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10744D-1B29-4806-9F9B-18B752CC4293}"/>
              </a:ext>
            </a:extLst>
          </p:cNvPr>
          <p:cNvSpPr txBox="1"/>
          <p:nvPr/>
        </p:nvSpPr>
        <p:spPr>
          <a:xfrm>
            <a:off x="1062181" y="611488"/>
            <a:ext cx="1756131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96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F8E9C3-5023-4B7E-B7F6-2D1B1E867B67}"/>
              </a:ext>
            </a:extLst>
          </p:cNvPr>
          <p:cNvSpPr txBox="1"/>
          <p:nvPr/>
        </p:nvSpPr>
        <p:spPr>
          <a:xfrm>
            <a:off x="6769063" y="2413336"/>
            <a:ext cx="4214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phễu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AFA3E-BB18-41A5-BCB3-0FD6DC20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81" y="1032024"/>
            <a:ext cx="4403157" cy="4885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65788-0AC9-405C-A818-91F452169FB7}"/>
              </a:ext>
            </a:extLst>
          </p:cNvPr>
          <p:cNvSpPr txBox="1"/>
          <p:nvPr/>
        </p:nvSpPr>
        <p:spPr>
          <a:xfrm>
            <a:off x="9624290" y="694615"/>
            <a:ext cx="1756131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67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6AF290-7AFD-4632-9500-EFCD4C0ECA55}"/>
              </a:ext>
            </a:extLst>
          </p:cNvPr>
          <p:cNvSpPr txBox="1"/>
          <p:nvPr/>
        </p:nvSpPr>
        <p:spPr>
          <a:xfrm>
            <a:off x="811607" y="2001175"/>
            <a:ext cx="10807739" cy="2435988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chiết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lỏng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tan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khỏi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endParaRPr lang="en-US" sz="5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C49DE-A577-4C27-B360-F39A6267E6BA}"/>
              </a:ext>
            </a:extLst>
          </p:cNvPr>
          <p:cNvSpPr txBox="1"/>
          <p:nvPr/>
        </p:nvSpPr>
        <p:spPr>
          <a:xfrm>
            <a:off x="5217934" y="796216"/>
            <a:ext cx="1756131" cy="614784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0" lvl="0" indent="0" algn="l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endParaRPr lang="en-US" sz="36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Test tubes">
            <a:extLst>
              <a:ext uri="{FF2B5EF4-FFF2-40B4-BE49-F238E27FC236}">
                <a16:creationId xmlns:a16="http://schemas.microsoft.com/office/drawing/2014/main" id="{99705DCE-DE45-4D02-A3CE-140AC87DA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84263">
            <a:off x="697984" y="1142512"/>
            <a:ext cx="1162439" cy="1162439"/>
          </a:xfrm>
          <a:prstGeom prst="rect">
            <a:avLst/>
          </a:prstGeom>
        </p:spPr>
      </p:pic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137016CA-49E5-4D3F-97BC-DA3214088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87055">
            <a:off x="10656804" y="3503449"/>
            <a:ext cx="1447175" cy="14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81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80256C0-A57B-4E4C-86D2-86890DD94417}"/>
              </a:ext>
            </a:extLst>
          </p:cNvPr>
          <p:cNvGrpSpPr/>
          <p:nvPr/>
        </p:nvGrpSpPr>
        <p:grpSpPr>
          <a:xfrm>
            <a:off x="657466" y="1533236"/>
            <a:ext cx="11151225" cy="4510217"/>
            <a:chOff x="888375" y="1507067"/>
            <a:chExt cx="11151225" cy="47431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6F207A-81CE-4F75-AADC-FEC567B36D3A}"/>
                </a:ext>
              </a:extLst>
            </p:cNvPr>
            <p:cNvSpPr txBox="1"/>
            <p:nvPr/>
          </p:nvSpPr>
          <p:spPr>
            <a:xfrm>
              <a:off x="888375" y="1507067"/>
              <a:ext cx="10964957" cy="100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Lọc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rắn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tan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lỏng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dựa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kích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thước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hạt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A7EED-3720-43BB-95C9-F48F13C9A1C5}"/>
                </a:ext>
              </a:extLst>
            </p:cNvPr>
            <p:cNvSpPr txBox="1"/>
            <p:nvPr/>
          </p:nvSpPr>
          <p:spPr>
            <a:xfrm>
              <a:off x="888376" y="2792705"/>
              <a:ext cx="11151224" cy="100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rắn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lơ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lửng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nhẹ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dựa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mức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nặng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nhẹ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4D61A6-89AF-4521-AD18-AF7154FDDD0B}"/>
                </a:ext>
              </a:extLst>
            </p:cNvPr>
            <p:cNvSpPr txBox="1"/>
            <p:nvPr/>
          </p:nvSpPr>
          <p:spPr>
            <a:xfrm>
              <a:off x="888376" y="3975559"/>
              <a:ext cx="11151224" cy="100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cạn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khó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bay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hơi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dễ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bay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hơi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dựa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bay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hơi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6C2C88-88B9-47CC-A541-D80D676A5D5A}"/>
                </a:ext>
              </a:extLst>
            </p:cNvPr>
            <p:cNvSpPr txBox="1"/>
            <p:nvPr/>
          </p:nvSpPr>
          <p:spPr>
            <a:xfrm>
              <a:off x="888376" y="5246814"/>
              <a:ext cx="10964956" cy="1003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Chiết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lỏng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tan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dựa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khả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tan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E4F467-3540-45C8-AFA6-2AEB9E144015}"/>
              </a:ext>
            </a:extLst>
          </p:cNvPr>
          <p:cNvGrpSpPr/>
          <p:nvPr/>
        </p:nvGrpSpPr>
        <p:grpSpPr>
          <a:xfrm>
            <a:off x="3636893" y="479590"/>
            <a:ext cx="4918213" cy="669914"/>
            <a:chOff x="2708971" y="111970"/>
            <a:chExt cx="8050937" cy="2239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92C702-CB91-4521-9904-758B64268F5F}"/>
                </a:ext>
              </a:extLst>
            </p:cNvPr>
            <p:cNvSpPr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9F9A02-7B7D-4A04-8A7A-DCCE9B62D00D}"/>
                </a:ext>
              </a:extLst>
            </p:cNvPr>
            <p:cNvSpPr txBox="1"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36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Graphic 11" descr="Flask">
            <a:extLst>
              <a:ext uri="{FF2B5EF4-FFF2-40B4-BE49-F238E27FC236}">
                <a16:creationId xmlns:a16="http://schemas.microsoft.com/office/drawing/2014/main" id="{4B345C07-FAB3-4FF6-8699-EE7F52657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44439">
            <a:off x="278334" y="50476"/>
            <a:ext cx="1447175" cy="1447175"/>
          </a:xfrm>
          <a:prstGeom prst="rect">
            <a:avLst/>
          </a:prstGeom>
        </p:spPr>
      </p:pic>
      <p:pic>
        <p:nvPicPr>
          <p:cNvPr id="13" name="Graphic 12" descr="Test tubes">
            <a:extLst>
              <a:ext uri="{FF2B5EF4-FFF2-40B4-BE49-F238E27FC236}">
                <a16:creationId xmlns:a16="http://schemas.microsoft.com/office/drawing/2014/main" id="{EA481F61-105B-4355-91BF-48E646614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84263">
            <a:off x="10565910" y="5615220"/>
            <a:ext cx="1162439" cy="116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48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eal">
            <a:extLst>
              <a:ext uri="{FF2B5EF4-FFF2-40B4-BE49-F238E27FC236}">
                <a16:creationId xmlns:a16="http://schemas.microsoft.com/office/drawing/2014/main" id="{BE032C52-943E-492B-A9FB-9286C3FD1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4" t="15904" r="29825" b="23583"/>
          <a:stretch/>
        </p:blipFill>
        <p:spPr>
          <a:xfrm rot="20209801">
            <a:off x="644035" y="-1564206"/>
            <a:ext cx="14359816" cy="120270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73FDEF-DFDE-41EE-BCB2-319670708F4E}"/>
              </a:ext>
            </a:extLst>
          </p:cNvPr>
          <p:cNvSpPr txBox="1"/>
          <p:nvPr/>
        </p:nvSpPr>
        <p:spPr>
          <a:xfrm>
            <a:off x="-135479" y="1678309"/>
            <a:ext cx="92301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</a:p>
          <a:p>
            <a:pPr algn="ctr"/>
            <a:r>
              <a:rPr lang="en-US" sz="6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 CHẤT RA KHỎI HỖN HỢP</a:t>
            </a:r>
          </a:p>
        </p:txBody>
      </p:sp>
      <p:pic>
        <p:nvPicPr>
          <p:cNvPr id="8" name="Graphic 7" descr="Beaker">
            <a:extLst>
              <a:ext uri="{FF2B5EF4-FFF2-40B4-BE49-F238E27FC236}">
                <a16:creationId xmlns:a16="http://schemas.microsoft.com/office/drawing/2014/main" id="{01CB8023-3438-49C9-9453-5DAE1566C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5375" y="4613902"/>
            <a:ext cx="1870950" cy="1870950"/>
          </a:xfrm>
          <a:prstGeom prst="rect">
            <a:avLst/>
          </a:prstGeom>
        </p:spPr>
      </p:pic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34AE2214-ED26-4D6C-A13C-E36B2E4AD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87055">
            <a:off x="8589030" y="3806254"/>
            <a:ext cx="1447175" cy="1447175"/>
          </a:xfrm>
          <a:prstGeom prst="rect">
            <a:avLst/>
          </a:prstGeom>
        </p:spPr>
      </p:pic>
      <p:pic>
        <p:nvPicPr>
          <p:cNvPr id="10" name="Graphic 9" descr="Atom">
            <a:extLst>
              <a:ext uri="{FF2B5EF4-FFF2-40B4-BE49-F238E27FC236}">
                <a16:creationId xmlns:a16="http://schemas.microsoft.com/office/drawing/2014/main" id="{5E97E1C7-2512-44A1-BF01-3AF7FC603C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02131" y="209997"/>
            <a:ext cx="1781716" cy="1781716"/>
          </a:xfrm>
          <a:prstGeom prst="rect">
            <a:avLst/>
          </a:prstGeom>
        </p:spPr>
      </p:pic>
      <p:pic>
        <p:nvPicPr>
          <p:cNvPr id="11" name="Graphic 10" descr="Test tubes">
            <a:extLst>
              <a:ext uri="{FF2B5EF4-FFF2-40B4-BE49-F238E27FC236}">
                <a16:creationId xmlns:a16="http://schemas.microsoft.com/office/drawing/2014/main" id="{527AA703-173A-4D14-BAEA-EA9F1E07DA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84263">
            <a:off x="9455350" y="1909422"/>
            <a:ext cx="1627635" cy="1627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3F1762-EEFC-401A-B71E-1B3AACEF156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16864" r="30841" b="15327"/>
          <a:stretch/>
        </p:blipFill>
        <p:spPr>
          <a:xfrm>
            <a:off x="781727" y="396391"/>
            <a:ext cx="1153719" cy="1146514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64883A-4FD2-4F27-AD62-A293C70FE43F}"/>
              </a:ext>
            </a:extLst>
          </p:cNvPr>
          <p:cNvSpPr txBox="1"/>
          <p:nvPr/>
        </p:nvSpPr>
        <p:spPr>
          <a:xfrm>
            <a:off x="3141726" y="391916"/>
            <a:ext cx="590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TIÊN LÃNG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CẤP TIẾN – BẠCH ĐẰNG</a:t>
            </a:r>
          </a:p>
        </p:txBody>
      </p:sp>
    </p:spTree>
    <p:extLst>
      <p:ext uri="{BB962C8B-B14F-4D97-AF65-F5344CB8AC3E}">
        <p14:creationId xmlns:p14="http://schemas.microsoft.com/office/powerpoint/2010/main" val="1569056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F8320B7-C11F-4C9D-8CBF-1CFC9F6FB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94703"/>
              </p:ext>
            </p:extLst>
          </p:nvPr>
        </p:nvGraphicFramePr>
        <p:xfrm>
          <a:off x="715817" y="1505526"/>
          <a:ext cx="10760364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2B3DA6-88AC-44C2-BC8C-7BAE975E5F0F}"/>
              </a:ext>
            </a:extLst>
          </p:cNvPr>
          <p:cNvSpPr/>
          <p:nvPr/>
        </p:nvSpPr>
        <p:spPr>
          <a:xfrm>
            <a:off x="2601190" y="185330"/>
            <a:ext cx="6989619" cy="1144705"/>
          </a:xfrm>
          <a:prstGeom prst="roundRect">
            <a:avLst/>
          </a:prstGeo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TÁCH CHẤT RA KHỎI HỖN HỢP</a:t>
            </a:r>
          </a:p>
        </p:txBody>
      </p:sp>
      <p:pic>
        <p:nvPicPr>
          <p:cNvPr id="11" name="Graphic 10" descr="Test tubes">
            <a:extLst>
              <a:ext uri="{FF2B5EF4-FFF2-40B4-BE49-F238E27FC236}">
                <a16:creationId xmlns:a16="http://schemas.microsoft.com/office/drawing/2014/main" id="{74956BC3-E345-45EB-BE87-41CA4FF1D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84263">
            <a:off x="707444" y="886809"/>
            <a:ext cx="943961" cy="943961"/>
          </a:xfrm>
          <a:prstGeom prst="rect">
            <a:avLst/>
          </a:prstGeom>
        </p:spPr>
      </p:pic>
      <p:pic>
        <p:nvPicPr>
          <p:cNvPr id="5" name="Graphic 4" descr="Beaker">
            <a:extLst>
              <a:ext uri="{FF2B5EF4-FFF2-40B4-BE49-F238E27FC236}">
                <a16:creationId xmlns:a16="http://schemas.microsoft.com/office/drawing/2014/main" id="{72E8DBBF-DF4D-4689-9966-A32066E194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62841" y="5435938"/>
            <a:ext cx="1205007" cy="12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9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83FEA6-7417-4641-8DD0-A004EF6A87B8}"/>
              </a:ext>
            </a:extLst>
          </p:cNvPr>
          <p:cNvGrpSpPr/>
          <p:nvPr/>
        </p:nvGrpSpPr>
        <p:grpSpPr>
          <a:xfrm>
            <a:off x="914049" y="1577482"/>
            <a:ext cx="6697605" cy="5011544"/>
            <a:chOff x="787162" y="1514120"/>
            <a:chExt cx="6697605" cy="50115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D18A72-B654-4C9E-B52F-C98588D01E59}"/>
                </a:ext>
              </a:extLst>
            </p:cNvPr>
            <p:cNvSpPr txBox="1"/>
            <p:nvPr/>
          </p:nvSpPr>
          <p:spPr>
            <a:xfrm>
              <a:off x="4135583" y="1514120"/>
              <a:ext cx="3044675" cy="331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Hạt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sa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nặng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lắng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xuống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đáy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sông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3505697-A3B6-496A-8019-EB4F809C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62" y="3530943"/>
              <a:ext cx="2994721" cy="2994721"/>
            </a:xfrm>
            <a:prstGeom prst="rect">
              <a:avLst/>
            </a:prstGeom>
          </p:spPr>
        </p:pic>
        <p:sp>
          <p:nvSpPr>
            <p:cNvPr id="6" name="Round Diagonal Corner Rectangle 15">
              <a:extLst>
                <a:ext uri="{FF2B5EF4-FFF2-40B4-BE49-F238E27FC236}">
                  <a16:creationId xmlns:a16="http://schemas.microsoft.com/office/drawing/2014/main" id="{8C4FEC0D-869E-474B-8F17-54FD3ABB0198}"/>
                </a:ext>
              </a:extLst>
            </p:cNvPr>
            <p:cNvSpPr/>
            <p:nvPr/>
          </p:nvSpPr>
          <p:spPr>
            <a:xfrm>
              <a:off x="3831076" y="1514120"/>
              <a:ext cx="3653691" cy="3473795"/>
            </a:xfrm>
            <a:prstGeom prst="round2DiagRect">
              <a:avLst/>
            </a:prstGeom>
            <a:noFill/>
            <a:ln w="28575">
              <a:solidFill>
                <a:srgbClr val="255F93"/>
              </a:solidFill>
              <a:prstDash val="dash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  <a:solidFill>
                  <a:srgbClr val="2E30B6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DC45DB-9FDF-4202-9F6F-58D8312D91AF}"/>
              </a:ext>
            </a:extLst>
          </p:cNvPr>
          <p:cNvGrpSpPr/>
          <p:nvPr/>
        </p:nvGrpSpPr>
        <p:grpSpPr>
          <a:xfrm>
            <a:off x="836355" y="1495466"/>
            <a:ext cx="6775299" cy="4750274"/>
            <a:chOff x="656756" y="1554614"/>
            <a:chExt cx="6775299" cy="4750274"/>
          </a:xfrm>
        </p:grpSpPr>
        <p:sp>
          <p:nvSpPr>
            <p:cNvPr id="5" name="Cloud Callout 14">
              <a:extLst>
                <a:ext uri="{FF2B5EF4-FFF2-40B4-BE49-F238E27FC236}">
                  <a16:creationId xmlns:a16="http://schemas.microsoft.com/office/drawing/2014/main" id="{627914B8-1227-43BD-801D-76D84FBEBCB5}"/>
                </a:ext>
              </a:extLst>
            </p:cNvPr>
            <p:cNvSpPr/>
            <p:nvPr/>
          </p:nvSpPr>
          <p:spPr>
            <a:xfrm>
              <a:off x="3581837" y="1554614"/>
              <a:ext cx="3850218" cy="3960283"/>
            </a:xfrm>
            <a:prstGeom prst="cloudCallout">
              <a:avLst>
                <a:gd name="adj1" fmla="val -70919"/>
                <a:gd name="adj2" fmla="val 19363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C69DB8-4B4D-4064-BAA0-CB2A8E1ED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56" y="3429000"/>
              <a:ext cx="2875888" cy="287588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0E791D-10BB-4005-AECD-97F15C32D28C}"/>
                </a:ext>
              </a:extLst>
            </p:cNvPr>
            <p:cNvSpPr txBox="1"/>
            <p:nvPr/>
          </p:nvSpPr>
          <p:spPr>
            <a:xfrm>
              <a:off x="4203445" y="2338883"/>
              <a:ext cx="286546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Tại</a:t>
              </a:r>
              <a:r>
                <a:rPr lang="en-US" sz="3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sao</a:t>
              </a:r>
              <a:r>
                <a:rPr lang="en-US" sz="3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3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sa</a:t>
              </a:r>
              <a:r>
                <a:rPr lang="en-US" sz="3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lắng</a:t>
              </a:r>
              <a:r>
                <a:rPr lang="en-US" sz="3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xuống</a:t>
              </a:r>
              <a:r>
                <a:rPr lang="en-US" sz="3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3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sz="3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3A916AB-81B9-4CEF-9AE3-6D9E63E09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468" y="1286934"/>
            <a:ext cx="3331776" cy="516733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061076-4545-4EE0-A60B-2FBAF2D514F1}"/>
              </a:ext>
            </a:extLst>
          </p:cNvPr>
          <p:cNvGrpSpPr/>
          <p:nvPr/>
        </p:nvGrpSpPr>
        <p:grpSpPr>
          <a:xfrm>
            <a:off x="836355" y="612177"/>
            <a:ext cx="4330267" cy="704113"/>
            <a:chOff x="2708971" y="111970"/>
            <a:chExt cx="8050937" cy="2239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AD830-990C-40BC-B8BA-613D35B1C6D4}"/>
                </a:ext>
              </a:extLst>
            </p:cNvPr>
            <p:cNvSpPr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2051AE-6E06-4F2C-A27B-4870AC05CA83}"/>
                </a:ext>
              </a:extLst>
            </p:cNvPr>
            <p:cNvSpPr txBox="1"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2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2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32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32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3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Graphic 14" descr="Beaker">
            <a:extLst>
              <a:ext uri="{FF2B5EF4-FFF2-40B4-BE49-F238E27FC236}">
                <a16:creationId xmlns:a16="http://schemas.microsoft.com/office/drawing/2014/main" id="{4538EF90-70FF-4760-B208-5D13D609B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727" y="101030"/>
            <a:ext cx="1022293" cy="1022293"/>
          </a:xfrm>
          <a:prstGeom prst="rect">
            <a:avLst/>
          </a:prstGeom>
        </p:spPr>
      </p:pic>
      <p:pic>
        <p:nvPicPr>
          <p:cNvPr id="18" name="Graphic 17" descr="Atom">
            <a:extLst>
              <a:ext uri="{FF2B5EF4-FFF2-40B4-BE49-F238E27FC236}">
                <a16:creationId xmlns:a16="http://schemas.microsoft.com/office/drawing/2014/main" id="{A90D2730-E201-4EB0-93F1-E230D6D0C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926057">
            <a:off x="10659677" y="495172"/>
            <a:ext cx="1391936" cy="13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874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1EC0CA-9774-4B27-BF6E-641A1BA51875}"/>
              </a:ext>
            </a:extLst>
          </p:cNvPr>
          <p:cNvGrpSpPr/>
          <p:nvPr/>
        </p:nvGrpSpPr>
        <p:grpSpPr>
          <a:xfrm>
            <a:off x="322018" y="531134"/>
            <a:ext cx="6534321" cy="5945039"/>
            <a:chOff x="322018" y="531134"/>
            <a:chExt cx="6534321" cy="5945039"/>
          </a:xfrm>
        </p:grpSpPr>
        <p:sp>
          <p:nvSpPr>
            <p:cNvPr id="6" name="Round Diagonal Corner Rectangle 15">
              <a:extLst>
                <a:ext uri="{FF2B5EF4-FFF2-40B4-BE49-F238E27FC236}">
                  <a16:creationId xmlns:a16="http://schemas.microsoft.com/office/drawing/2014/main" id="{0B741AE8-9CF7-4176-A657-D5497BA88B7B}"/>
                </a:ext>
              </a:extLst>
            </p:cNvPr>
            <p:cNvSpPr/>
            <p:nvPr/>
          </p:nvSpPr>
          <p:spPr>
            <a:xfrm>
              <a:off x="2679731" y="531134"/>
              <a:ext cx="4176608" cy="3926447"/>
            </a:xfrm>
            <a:prstGeom prst="round2DiagRect">
              <a:avLst/>
            </a:prstGeom>
            <a:noFill/>
            <a:ln w="28575">
              <a:solidFill>
                <a:srgbClr val="255F93"/>
              </a:solidFill>
              <a:prstDash val="dash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/>
                  </a:solidFill>
                </a:ln>
                <a:solidFill>
                  <a:srgbClr val="2E30B6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8A9095-F7A4-4AE3-82B2-E0502DA6D4FC}"/>
                </a:ext>
              </a:extLst>
            </p:cNvPr>
            <p:cNvSpPr txBox="1"/>
            <p:nvPr/>
          </p:nvSpPr>
          <p:spPr>
            <a:xfrm>
              <a:off x="2884348" y="578752"/>
              <a:ext cx="3767373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Muối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ăn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bay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hơi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bay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hơi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bởi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nắng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lượng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sẽ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thu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muối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rắn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E6C346-EF63-46C6-9E27-56CF4B3E1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18" y="3913843"/>
              <a:ext cx="2562330" cy="256233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2FD965-A405-4C5A-A04C-EE66799BAADC}"/>
              </a:ext>
            </a:extLst>
          </p:cNvPr>
          <p:cNvGrpSpPr/>
          <p:nvPr/>
        </p:nvGrpSpPr>
        <p:grpSpPr>
          <a:xfrm>
            <a:off x="408298" y="469943"/>
            <a:ext cx="6642493" cy="5918114"/>
            <a:chOff x="66740" y="439647"/>
            <a:chExt cx="6642493" cy="5918114"/>
          </a:xfrm>
        </p:grpSpPr>
        <p:sp>
          <p:nvSpPr>
            <p:cNvPr id="5" name="Cloud Callout 14">
              <a:extLst>
                <a:ext uri="{FF2B5EF4-FFF2-40B4-BE49-F238E27FC236}">
                  <a16:creationId xmlns:a16="http://schemas.microsoft.com/office/drawing/2014/main" id="{A78E86FC-A477-49C0-B381-B79B9F46E8F8}"/>
                </a:ext>
              </a:extLst>
            </p:cNvPr>
            <p:cNvSpPr/>
            <p:nvPr/>
          </p:nvSpPr>
          <p:spPr>
            <a:xfrm>
              <a:off x="1645920" y="439647"/>
              <a:ext cx="5063313" cy="3926446"/>
            </a:xfrm>
            <a:prstGeom prst="cloudCallout">
              <a:avLst>
                <a:gd name="adj1" fmla="val -38649"/>
                <a:gd name="adj2" fmla="val 60595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22843D-CB8D-4000-BBE1-C7759A84E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0" y="3533747"/>
              <a:ext cx="2824014" cy="28240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5F8FC3-5858-464D-929B-2B4C281B1EC2}"/>
                </a:ext>
              </a:extLst>
            </p:cNvPr>
            <p:cNvSpPr txBox="1"/>
            <p:nvPr/>
          </p:nvSpPr>
          <p:spPr>
            <a:xfrm>
              <a:off x="2428775" y="1232033"/>
              <a:ext cx="3667225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sao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phơi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ánh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nắng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gió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thu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muối</a:t>
              </a: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C48DD64-A52D-4BE1-84B5-EB5E9AB91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415" y="1721089"/>
            <a:ext cx="4439287" cy="415378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6568B54-DF6E-48E1-A51F-9C44E73CA49C}"/>
              </a:ext>
            </a:extLst>
          </p:cNvPr>
          <p:cNvGrpSpPr/>
          <p:nvPr/>
        </p:nvGrpSpPr>
        <p:grpSpPr>
          <a:xfrm>
            <a:off x="7584707" y="578752"/>
            <a:ext cx="3964213" cy="557029"/>
            <a:chOff x="2708971" y="111970"/>
            <a:chExt cx="8050937" cy="2239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D7E0A5-F504-4115-B597-2ABDC66D1FF3}"/>
                </a:ext>
              </a:extLst>
            </p:cNvPr>
            <p:cNvSpPr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A95DD7-6436-4143-83BE-AF337AB07325}"/>
                </a:ext>
              </a:extLst>
            </p:cNvPr>
            <p:cNvSpPr txBox="1"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Graphic 15" descr="Atom">
            <a:extLst>
              <a:ext uri="{FF2B5EF4-FFF2-40B4-BE49-F238E27FC236}">
                <a16:creationId xmlns:a16="http://schemas.microsoft.com/office/drawing/2014/main" id="{C39FD39F-50C0-4041-9418-6AAE34D2F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1721" y="5042800"/>
            <a:ext cx="1345257" cy="1345257"/>
          </a:xfrm>
          <a:prstGeom prst="rect">
            <a:avLst/>
          </a:prstGeom>
        </p:spPr>
      </p:pic>
      <p:pic>
        <p:nvPicPr>
          <p:cNvPr id="18" name="Graphic 17" descr="Flask">
            <a:extLst>
              <a:ext uri="{FF2B5EF4-FFF2-40B4-BE49-F238E27FC236}">
                <a16:creationId xmlns:a16="http://schemas.microsoft.com/office/drawing/2014/main" id="{7FBDB0CD-9178-4F0C-8295-93E2621C9B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87055">
            <a:off x="11110565" y="874976"/>
            <a:ext cx="1146288" cy="11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76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14">
            <a:extLst>
              <a:ext uri="{FF2B5EF4-FFF2-40B4-BE49-F238E27FC236}">
                <a16:creationId xmlns:a16="http://schemas.microsoft.com/office/drawing/2014/main" id="{C6AD93C7-2E3D-4F6B-8940-72B3952F619B}"/>
              </a:ext>
            </a:extLst>
          </p:cNvPr>
          <p:cNvSpPr/>
          <p:nvPr/>
        </p:nvSpPr>
        <p:spPr>
          <a:xfrm>
            <a:off x="4717867" y="1460500"/>
            <a:ext cx="6432733" cy="3218324"/>
          </a:xfrm>
          <a:prstGeom prst="cloudCallout">
            <a:avLst>
              <a:gd name="adj1" fmla="val -71909"/>
              <a:gd name="adj2" fmla="val 32832"/>
            </a:avLst>
          </a:prstGeom>
          <a:noFill/>
          <a:ln w="28575">
            <a:solidFill>
              <a:schemeClr val="accent1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1F7288-BFF9-4401-8D18-05443E746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2" y="3211164"/>
            <a:ext cx="2935321" cy="2935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BD473-61DF-4821-AA5B-29C30452BE1F}"/>
              </a:ext>
            </a:extLst>
          </p:cNvPr>
          <p:cNvSpPr txBox="1"/>
          <p:nvPr/>
        </p:nvSpPr>
        <p:spPr>
          <a:xfrm>
            <a:off x="5648233" y="1938499"/>
            <a:ext cx="45720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C773E3-E212-419C-8C7D-F6C4013C09FC}"/>
              </a:ext>
            </a:extLst>
          </p:cNvPr>
          <p:cNvGrpSpPr/>
          <p:nvPr/>
        </p:nvGrpSpPr>
        <p:grpSpPr>
          <a:xfrm>
            <a:off x="917012" y="711515"/>
            <a:ext cx="3964213" cy="557029"/>
            <a:chOff x="2708971" y="111970"/>
            <a:chExt cx="8050937" cy="2239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73761D-2C61-4073-A96D-2786391A7BFE}"/>
                </a:ext>
              </a:extLst>
            </p:cNvPr>
            <p:cNvSpPr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2389A4-6ADF-4D6B-BA07-C195D41A9540}"/>
                </a:ext>
              </a:extLst>
            </p:cNvPr>
            <p:cNvSpPr txBox="1"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2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2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Graphic 11" descr="Flask">
            <a:extLst>
              <a:ext uri="{FF2B5EF4-FFF2-40B4-BE49-F238E27FC236}">
                <a16:creationId xmlns:a16="http://schemas.microsoft.com/office/drawing/2014/main" id="{392A5F8B-3151-47A1-8C45-DF1D28CE4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87055">
            <a:off x="9878714" y="1050794"/>
            <a:ext cx="1146288" cy="11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4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704BC-9129-4F00-AA65-E9EAD5F7C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4"/>
          <a:stretch/>
        </p:blipFill>
        <p:spPr>
          <a:xfrm>
            <a:off x="806307" y="1803179"/>
            <a:ext cx="5141526" cy="3515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AE5B7-8856-4B94-9D1D-05FF465F9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183" y="1803179"/>
            <a:ext cx="5256140" cy="3515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B687E-D91F-4E74-A116-A7F74647D90E}"/>
              </a:ext>
            </a:extLst>
          </p:cNvPr>
          <p:cNvSpPr txBox="1"/>
          <p:nvPr/>
        </p:nvSpPr>
        <p:spPr>
          <a:xfrm>
            <a:off x="2987269" y="5753100"/>
            <a:ext cx="6217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nấu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cua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E779D7-9071-4B4C-A9BF-07A1278D2A81}"/>
              </a:ext>
            </a:extLst>
          </p:cNvPr>
          <p:cNvGrpSpPr/>
          <p:nvPr/>
        </p:nvGrpSpPr>
        <p:grpSpPr>
          <a:xfrm>
            <a:off x="2858806" y="626376"/>
            <a:ext cx="6474388" cy="669914"/>
            <a:chOff x="2708971" y="111970"/>
            <a:chExt cx="8050937" cy="2239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3644AD-D74F-4C10-8CB6-5FD25421D886}"/>
                </a:ext>
              </a:extLst>
            </p:cNvPr>
            <p:cNvSpPr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FA7327-D628-410C-8FA9-8F9F886626A5}"/>
                </a:ext>
              </a:extLst>
            </p:cNvPr>
            <p:cNvSpPr txBox="1"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marL="0" lvl="0" indent="0" algn="l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4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Graphic 12" descr="Flask">
            <a:extLst>
              <a:ext uri="{FF2B5EF4-FFF2-40B4-BE49-F238E27FC236}">
                <a16:creationId xmlns:a16="http://schemas.microsoft.com/office/drawing/2014/main" id="{9DA0380C-9C58-49CC-A019-E722162F6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87055">
            <a:off x="10901037" y="945699"/>
            <a:ext cx="1344163" cy="1344163"/>
          </a:xfrm>
          <a:prstGeom prst="rect">
            <a:avLst/>
          </a:prstGeom>
        </p:spPr>
      </p:pic>
      <p:pic>
        <p:nvPicPr>
          <p:cNvPr id="14" name="Graphic 13" descr="Beaker">
            <a:extLst>
              <a:ext uri="{FF2B5EF4-FFF2-40B4-BE49-F238E27FC236}">
                <a16:creationId xmlns:a16="http://schemas.microsoft.com/office/drawing/2014/main" id="{6E0DFCD9-230B-4060-9E93-F00045A74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175" y="4160166"/>
            <a:ext cx="1592934" cy="15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56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25A637-17E1-4E6A-BC6D-C752116A895E}"/>
              </a:ext>
            </a:extLst>
          </p:cNvPr>
          <p:cNvSpPr txBox="1"/>
          <p:nvPr/>
        </p:nvSpPr>
        <p:spPr>
          <a:xfrm>
            <a:off x="5562774" y="5382667"/>
            <a:ext cx="4162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lọc</a:t>
            </a:r>
            <a:r>
              <a:rPr lang="en-US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khí</a:t>
            </a:r>
            <a:endParaRPr lang="en-US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45601-54C3-46F6-BDDE-C0856CDAE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"/>
          <a:stretch/>
        </p:blipFill>
        <p:spPr>
          <a:xfrm>
            <a:off x="3625966" y="702576"/>
            <a:ext cx="8036021" cy="442822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02CD812-CF1F-448E-A9B7-FFF6D7646264}"/>
              </a:ext>
            </a:extLst>
          </p:cNvPr>
          <p:cNvGrpSpPr/>
          <p:nvPr/>
        </p:nvGrpSpPr>
        <p:grpSpPr>
          <a:xfrm>
            <a:off x="776006" y="767446"/>
            <a:ext cx="2424394" cy="5323107"/>
            <a:chOff x="2708971" y="111970"/>
            <a:chExt cx="8050937" cy="2239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7CA9B7-12E9-452D-BD35-8AFF68BF5B48}"/>
                </a:ext>
              </a:extLst>
            </p:cNvPr>
            <p:cNvSpPr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48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4A32C8-EF5E-4C21-B0F2-08C605F95230}"/>
                </a:ext>
              </a:extLst>
            </p:cNvPr>
            <p:cNvSpPr txBox="1"/>
            <p:nvPr/>
          </p:nvSpPr>
          <p:spPr>
            <a:xfrm>
              <a:off x="2708971" y="111970"/>
              <a:ext cx="8050937" cy="2239400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4800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4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Graphic 9" descr="Flask">
            <a:extLst>
              <a:ext uri="{FF2B5EF4-FFF2-40B4-BE49-F238E27FC236}">
                <a16:creationId xmlns:a16="http://schemas.microsoft.com/office/drawing/2014/main" id="{5627A12B-DEAA-4A1B-A314-F968F032A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87055">
            <a:off x="2433844" y="4883499"/>
            <a:ext cx="1146288" cy="11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04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688</Words>
  <Application>Microsoft Office PowerPoint</Application>
  <PresentationFormat>Widescreen</PresentationFormat>
  <Paragraphs>83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Ngọc Nguyễn</cp:lastModifiedBy>
  <cp:revision>4</cp:revision>
  <dcterms:created xsi:type="dcterms:W3CDTF">2023-11-03T09:14:29Z</dcterms:created>
  <dcterms:modified xsi:type="dcterms:W3CDTF">2023-11-03T16:22:33Z</dcterms:modified>
</cp:coreProperties>
</file>