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25"/>
  </p:notesMasterIdLst>
  <p:sldIdLst>
    <p:sldId id="391" r:id="rId2"/>
    <p:sldId id="420" r:id="rId3"/>
    <p:sldId id="418" r:id="rId4"/>
    <p:sldId id="359" r:id="rId5"/>
    <p:sldId id="422" r:id="rId6"/>
    <p:sldId id="427" r:id="rId7"/>
    <p:sldId id="390" r:id="rId8"/>
    <p:sldId id="403" r:id="rId9"/>
    <p:sldId id="437" r:id="rId10"/>
    <p:sldId id="366" r:id="rId11"/>
    <p:sldId id="426" r:id="rId12"/>
    <p:sldId id="439" r:id="rId13"/>
    <p:sldId id="428" r:id="rId14"/>
    <p:sldId id="429" r:id="rId15"/>
    <p:sldId id="430" r:id="rId16"/>
    <p:sldId id="431" r:id="rId17"/>
    <p:sldId id="432" r:id="rId18"/>
    <p:sldId id="433" r:id="rId19"/>
    <p:sldId id="434" r:id="rId20"/>
    <p:sldId id="405" r:id="rId21"/>
    <p:sldId id="435" r:id="rId22"/>
    <p:sldId id="404" r:id="rId23"/>
    <p:sldId id="388" r:id="rId24"/>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17"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21"/>
    <p:restoredTop sz="96341"/>
  </p:normalViewPr>
  <p:slideViewPr>
    <p:cSldViewPr snapToGrid="0" snapToObjects="1" showGuides="1">
      <p:cViewPr varScale="1">
        <p:scale>
          <a:sx n="70" d="100"/>
          <a:sy n="70" d="100"/>
        </p:scale>
        <p:origin x="468" y="48"/>
      </p:cViewPr>
      <p:guideLst>
        <p:guide orient="horz" pos="2160"/>
        <p:guide pos="3817"/>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80B403-E033-704C-B926-1E51ED6D0881}" type="datetimeFigureOut">
              <a:rPr lang="en-VN" smtClean="0"/>
              <a:t>05/16/2024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FDDF58-15FE-AA4D-9E17-FFD48E60DF9E}" type="slidenum">
              <a:rPr lang="en-VN" smtClean="0"/>
              <a:t>‹#›</a:t>
            </a:fld>
            <a:endParaRPr lang="en-VN"/>
          </a:p>
        </p:txBody>
      </p:sp>
    </p:spTree>
    <p:extLst>
      <p:ext uri="{BB962C8B-B14F-4D97-AF65-F5344CB8AC3E}">
        <p14:creationId xmlns:p14="http://schemas.microsoft.com/office/powerpoint/2010/main" val="5961537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2764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1"/>
        <p:cNvGrpSpPr/>
        <p:nvPr/>
      </p:nvGrpSpPr>
      <p:grpSpPr>
        <a:xfrm>
          <a:off x="0" y="0"/>
          <a:ext cx="0" cy="0"/>
          <a:chOff x="0" y="0"/>
          <a:chExt cx="0" cy="0"/>
        </a:xfrm>
      </p:grpSpPr>
      <p:sp>
        <p:nvSpPr>
          <p:cNvPr id="4582" name="Google Shape;4582;gf799071c1d_9_2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83" name="Google Shape;4583;gf799071c1d_9_2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72668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8"/>
        <p:cNvGrpSpPr/>
        <p:nvPr/>
      </p:nvGrpSpPr>
      <p:grpSpPr>
        <a:xfrm>
          <a:off x="0" y="0"/>
          <a:ext cx="0" cy="0"/>
          <a:chOff x="0" y="0"/>
          <a:chExt cx="0" cy="0"/>
        </a:xfrm>
      </p:grpSpPr>
      <p:sp>
        <p:nvSpPr>
          <p:cNvPr id="2409" name="Google Shape;2409;g1003eb4e856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10" name="Google Shape;2410;g1003eb4e85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19925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2070092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accent6"/>
        </a:solidFill>
        <a:effectLst/>
      </p:bgPr>
    </p:bg>
    <p:spTree>
      <p:nvGrpSpPr>
        <p:cNvPr id="1" name="Shape 787"/>
        <p:cNvGrpSpPr/>
        <p:nvPr/>
      </p:nvGrpSpPr>
      <p:grpSpPr>
        <a:xfrm>
          <a:off x="0" y="0"/>
          <a:ext cx="0" cy="0"/>
          <a:chOff x="0" y="0"/>
          <a:chExt cx="0" cy="0"/>
        </a:xfrm>
      </p:grpSpPr>
    </p:spTree>
    <p:extLst>
      <p:ext uri="{BB962C8B-B14F-4D97-AF65-F5344CB8AC3E}">
        <p14:creationId xmlns:p14="http://schemas.microsoft.com/office/powerpoint/2010/main" val="36473386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788"/>
        <p:cNvGrpSpPr/>
        <p:nvPr/>
      </p:nvGrpSpPr>
      <p:grpSpPr>
        <a:xfrm>
          <a:off x="0" y="0"/>
          <a:ext cx="0" cy="0"/>
          <a:chOff x="0" y="0"/>
          <a:chExt cx="0" cy="0"/>
        </a:xfrm>
      </p:grpSpPr>
      <p:grpSp>
        <p:nvGrpSpPr>
          <p:cNvPr id="789" name="Google Shape;789;p13"/>
          <p:cNvGrpSpPr/>
          <p:nvPr/>
        </p:nvGrpSpPr>
        <p:grpSpPr>
          <a:xfrm>
            <a:off x="309701" y="295100"/>
            <a:ext cx="11493500" cy="6085133"/>
            <a:chOff x="232275" y="221325"/>
            <a:chExt cx="8620125" cy="4563850"/>
          </a:xfrm>
        </p:grpSpPr>
        <p:sp>
          <p:nvSpPr>
            <p:cNvPr id="790" name="Google Shape;790;p13"/>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13"/>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13"/>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13"/>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13"/>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797" name="Google Shape;797;p13"/>
            <p:cNvGrpSpPr/>
            <p:nvPr/>
          </p:nvGrpSpPr>
          <p:grpSpPr>
            <a:xfrm>
              <a:off x="232275" y="951957"/>
              <a:ext cx="417113" cy="326311"/>
              <a:chOff x="232275" y="833775"/>
              <a:chExt cx="417113" cy="326311"/>
            </a:xfrm>
          </p:grpSpPr>
          <p:sp>
            <p:nvSpPr>
              <p:cNvPr id="798" name="Google Shape;798;p13"/>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13"/>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13"/>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13"/>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2" name="Google Shape;802;p13"/>
            <p:cNvGrpSpPr/>
            <p:nvPr/>
          </p:nvGrpSpPr>
          <p:grpSpPr>
            <a:xfrm>
              <a:off x="232275" y="1923049"/>
              <a:ext cx="417113" cy="326311"/>
              <a:chOff x="232275" y="1875237"/>
              <a:chExt cx="417113" cy="326311"/>
            </a:xfrm>
          </p:grpSpPr>
          <p:sp>
            <p:nvSpPr>
              <p:cNvPr id="803" name="Google Shape;803;p13"/>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13"/>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13"/>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13"/>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07" name="Google Shape;807;p13"/>
            <p:cNvGrpSpPr/>
            <p:nvPr/>
          </p:nvGrpSpPr>
          <p:grpSpPr>
            <a:xfrm>
              <a:off x="232275" y="2894140"/>
              <a:ext cx="417113" cy="326311"/>
              <a:chOff x="232275" y="2916700"/>
              <a:chExt cx="417113" cy="326311"/>
            </a:xfrm>
          </p:grpSpPr>
          <p:sp>
            <p:nvSpPr>
              <p:cNvPr id="808" name="Google Shape;808;p13"/>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13"/>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13"/>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13"/>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2" name="Google Shape;812;p13"/>
            <p:cNvGrpSpPr/>
            <p:nvPr/>
          </p:nvGrpSpPr>
          <p:grpSpPr>
            <a:xfrm>
              <a:off x="232275" y="3865232"/>
              <a:ext cx="417113" cy="326311"/>
              <a:chOff x="232275" y="3747050"/>
              <a:chExt cx="417113" cy="326311"/>
            </a:xfrm>
          </p:grpSpPr>
          <p:sp>
            <p:nvSpPr>
              <p:cNvPr id="813" name="Google Shape;813;p13"/>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13"/>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13"/>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13"/>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817" name="Google Shape;817;p13"/>
          <p:cNvSpPr txBox="1">
            <a:spLocks noGrp="1"/>
          </p:cNvSpPr>
          <p:nvPr>
            <p:ph type="title" hasCustomPrompt="1"/>
          </p:nvPr>
        </p:nvSpPr>
        <p:spPr>
          <a:xfrm flipH="1">
            <a:off x="4757572" y="2821599"/>
            <a:ext cx="1019600" cy="511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18" name="Google Shape;818;p13"/>
          <p:cNvSpPr txBox="1">
            <a:spLocks noGrp="1"/>
          </p:cNvSpPr>
          <p:nvPr>
            <p:ph type="subTitle" idx="1"/>
          </p:nvPr>
        </p:nvSpPr>
        <p:spPr>
          <a:xfrm>
            <a:off x="1219533" y="3012241"/>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19" name="Google Shape;819;p13"/>
          <p:cNvSpPr txBox="1">
            <a:spLocks noGrp="1"/>
          </p:cNvSpPr>
          <p:nvPr>
            <p:ph type="subTitle" idx="2"/>
          </p:nvPr>
        </p:nvSpPr>
        <p:spPr>
          <a:xfrm>
            <a:off x="1221415" y="255677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0" name="Google Shape;820;p13"/>
          <p:cNvSpPr txBox="1">
            <a:spLocks noGrp="1"/>
          </p:cNvSpPr>
          <p:nvPr>
            <p:ph type="title" idx="3"/>
          </p:nvPr>
        </p:nvSpPr>
        <p:spPr>
          <a:xfrm>
            <a:off x="2733233" y="1021000"/>
            <a:ext cx="6725600" cy="60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821" name="Google Shape;821;p13"/>
          <p:cNvSpPr txBox="1">
            <a:spLocks noGrp="1"/>
          </p:cNvSpPr>
          <p:nvPr>
            <p:ph type="title" idx="4" hasCustomPrompt="1"/>
          </p:nvPr>
        </p:nvSpPr>
        <p:spPr>
          <a:xfrm flipH="1">
            <a:off x="4757572"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2" name="Google Shape;822;p13"/>
          <p:cNvSpPr txBox="1">
            <a:spLocks noGrp="1"/>
          </p:cNvSpPr>
          <p:nvPr>
            <p:ph type="subTitle" idx="5"/>
          </p:nvPr>
        </p:nvSpPr>
        <p:spPr>
          <a:xfrm>
            <a:off x="1218600" y="4254599"/>
            <a:ext cx="3332000" cy="6044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3" name="Google Shape;823;p13"/>
          <p:cNvSpPr txBox="1">
            <a:spLocks noGrp="1"/>
          </p:cNvSpPr>
          <p:nvPr>
            <p:ph type="subTitle" idx="6"/>
          </p:nvPr>
        </p:nvSpPr>
        <p:spPr>
          <a:xfrm>
            <a:off x="1221412" y="3799133"/>
            <a:ext cx="3332000" cy="4512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4" name="Google Shape;824;p13"/>
          <p:cNvSpPr txBox="1">
            <a:spLocks noGrp="1"/>
          </p:cNvSpPr>
          <p:nvPr>
            <p:ph type="title" idx="7" hasCustomPrompt="1"/>
          </p:nvPr>
        </p:nvSpPr>
        <p:spPr>
          <a:xfrm>
            <a:off x="6418439" y="2821599"/>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5" name="Google Shape;825;p13"/>
          <p:cNvSpPr txBox="1">
            <a:spLocks noGrp="1"/>
          </p:cNvSpPr>
          <p:nvPr>
            <p:ph type="subTitle" idx="8"/>
          </p:nvPr>
        </p:nvSpPr>
        <p:spPr>
          <a:xfrm flipH="1">
            <a:off x="7644000" y="3012241"/>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6" name="Google Shape;826;p13"/>
          <p:cNvSpPr txBox="1">
            <a:spLocks noGrp="1"/>
          </p:cNvSpPr>
          <p:nvPr>
            <p:ph type="subTitle" idx="9"/>
          </p:nvPr>
        </p:nvSpPr>
        <p:spPr>
          <a:xfrm flipH="1">
            <a:off x="7642133" y="2556777"/>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sp>
        <p:nvSpPr>
          <p:cNvPr id="827" name="Google Shape;827;p13"/>
          <p:cNvSpPr txBox="1">
            <a:spLocks noGrp="1"/>
          </p:cNvSpPr>
          <p:nvPr>
            <p:ph type="title" idx="13" hasCustomPrompt="1"/>
          </p:nvPr>
        </p:nvSpPr>
        <p:spPr>
          <a:xfrm>
            <a:off x="6418439" y="4073367"/>
            <a:ext cx="1019600" cy="511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accent3"/>
              </a:buClr>
              <a:buSzPts val="2500"/>
              <a:buNone/>
              <a:defRPr>
                <a:solidFill>
                  <a:schemeClr val="accent3"/>
                </a:solidFill>
              </a:defRPr>
            </a:lvl1pPr>
            <a:lvl2pPr lvl="1" algn="r" rtl="0">
              <a:spcBef>
                <a:spcPts val="0"/>
              </a:spcBef>
              <a:spcAft>
                <a:spcPts val="0"/>
              </a:spcAft>
              <a:buClr>
                <a:schemeClr val="accent3"/>
              </a:buClr>
              <a:buSzPts val="2500"/>
              <a:buNone/>
              <a:defRPr sz="3333">
                <a:solidFill>
                  <a:schemeClr val="accent3"/>
                </a:solidFill>
              </a:defRPr>
            </a:lvl2pPr>
            <a:lvl3pPr lvl="2" algn="r" rtl="0">
              <a:spcBef>
                <a:spcPts val="0"/>
              </a:spcBef>
              <a:spcAft>
                <a:spcPts val="0"/>
              </a:spcAft>
              <a:buClr>
                <a:schemeClr val="accent3"/>
              </a:buClr>
              <a:buSzPts val="2500"/>
              <a:buNone/>
              <a:defRPr sz="3333">
                <a:solidFill>
                  <a:schemeClr val="accent3"/>
                </a:solidFill>
              </a:defRPr>
            </a:lvl3pPr>
            <a:lvl4pPr lvl="3" algn="r" rtl="0">
              <a:spcBef>
                <a:spcPts val="0"/>
              </a:spcBef>
              <a:spcAft>
                <a:spcPts val="0"/>
              </a:spcAft>
              <a:buClr>
                <a:schemeClr val="accent3"/>
              </a:buClr>
              <a:buSzPts val="2500"/>
              <a:buNone/>
              <a:defRPr sz="3333">
                <a:solidFill>
                  <a:schemeClr val="accent3"/>
                </a:solidFill>
              </a:defRPr>
            </a:lvl4pPr>
            <a:lvl5pPr lvl="4" algn="r" rtl="0">
              <a:spcBef>
                <a:spcPts val="0"/>
              </a:spcBef>
              <a:spcAft>
                <a:spcPts val="0"/>
              </a:spcAft>
              <a:buClr>
                <a:schemeClr val="accent3"/>
              </a:buClr>
              <a:buSzPts val="2500"/>
              <a:buNone/>
              <a:defRPr sz="3333">
                <a:solidFill>
                  <a:schemeClr val="accent3"/>
                </a:solidFill>
              </a:defRPr>
            </a:lvl5pPr>
            <a:lvl6pPr lvl="5" algn="r" rtl="0">
              <a:spcBef>
                <a:spcPts val="0"/>
              </a:spcBef>
              <a:spcAft>
                <a:spcPts val="0"/>
              </a:spcAft>
              <a:buClr>
                <a:schemeClr val="accent3"/>
              </a:buClr>
              <a:buSzPts val="2500"/>
              <a:buNone/>
              <a:defRPr sz="3333">
                <a:solidFill>
                  <a:schemeClr val="accent3"/>
                </a:solidFill>
              </a:defRPr>
            </a:lvl6pPr>
            <a:lvl7pPr lvl="6" algn="r" rtl="0">
              <a:spcBef>
                <a:spcPts val="0"/>
              </a:spcBef>
              <a:spcAft>
                <a:spcPts val="0"/>
              </a:spcAft>
              <a:buClr>
                <a:schemeClr val="accent3"/>
              </a:buClr>
              <a:buSzPts val="2500"/>
              <a:buNone/>
              <a:defRPr sz="3333">
                <a:solidFill>
                  <a:schemeClr val="accent3"/>
                </a:solidFill>
              </a:defRPr>
            </a:lvl7pPr>
            <a:lvl8pPr lvl="7" algn="r" rtl="0">
              <a:spcBef>
                <a:spcPts val="0"/>
              </a:spcBef>
              <a:spcAft>
                <a:spcPts val="0"/>
              </a:spcAft>
              <a:buClr>
                <a:schemeClr val="accent3"/>
              </a:buClr>
              <a:buSzPts val="2500"/>
              <a:buNone/>
              <a:defRPr sz="3333">
                <a:solidFill>
                  <a:schemeClr val="accent3"/>
                </a:solidFill>
              </a:defRPr>
            </a:lvl8pPr>
            <a:lvl9pPr lvl="8" algn="r" rtl="0">
              <a:spcBef>
                <a:spcPts val="0"/>
              </a:spcBef>
              <a:spcAft>
                <a:spcPts val="0"/>
              </a:spcAft>
              <a:buClr>
                <a:schemeClr val="accent3"/>
              </a:buClr>
              <a:buSzPts val="2500"/>
              <a:buNone/>
              <a:defRPr sz="3333">
                <a:solidFill>
                  <a:schemeClr val="accent3"/>
                </a:solidFill>
              </a:defRPr>
            </a:lvl9pPr>
          </a:lstStyle>
          <a:p>
            <a:r>
              <a:t>xx%</a:t>
            </a:r>
          </a:p>
        </p:txBody>
      </p:sp>
      <p:sp>
        <p:nvSpPr>
          <p:cNvPr id="828" name="Google Shape;828;p13"/>
          <p:cNvSpPr txBox="1">
            <a:spLocks noGrp="1"/>
          </p:cNvSpPr>
          <p:nvPr>
            <p:ph type="subTitle" idx="14"/>
          </p:nvPr>
        </p:nvSpPr>
        <p:spPr>
          <a:xfrm flipH="1">
            <a:off x="7645000" y="4254599"/>
            <a:ext cx="3328400" cy="604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1400"/>
              <a:buNone/>
              <a:defRPr/>
            </a:lvl1pPr>
            <a:lvl2pPr lvl="1" algn="r" rtl="0">
              <a:spcBef>
                <a:spcPts val="0"/>
              </a:spcBef>
              <a:spcAft>
                <a:spcPts val="0"/>
              </a:spcAft>
              <a:buClr>
                <a:schemeClr val="dk1"/>
              </a:buClr>
              <a:buSzPts val="1400"/>
              <a:buNone/>
              <a:defRPr>
                <a:solidFill>
                  <a:schemeClr val="dk1"/>
                </a:solidFill>
              </a:defRPr>
            </a:lvl2pPr>
            <a:lvl3pPr lvl="2" algn="r" rtl="0">
              <a:spcBef>
                <a:spcPts val="0"/>
              </a:spcBef>
              <a:spcAft>
                <a:spcPts val="0"/>
              </a:spcAft>
              <a:buClr>
                <a:schemeClr val="dk1"/>
              </a:buClr>
              <a:buSzPts val="1400"/>
              <a:buNone/>
              <a:defRPr>
                <a:solidFill>
                  <a:schemeClr val="dk1"/>
                </a:solidFill>
              </a:defRPr>
            </a:lvl3pPr>
            <a:lvl4pPr lvl="3" algn="r" rtl="0">
              <a:spcBef>
                <a:spcPts val="0"/>
              </a:spcBef>
              <a:spcAft>
                <a:spcPts val="0"/>
              </a:spcAft>
              <a:buClr>
                <a:schemeClr val="dk1"/>
              </a:buClr>
              <a:buSzPts val="1400"/>
              <a:buNone/>
              <a:defRPr>
                <a:solidFill>
                  <a:schemeClr val="dk1"/>
                </a:solidFill>
              </a:defRPr>
            </a:lvl4pPr>
            <a:lvl5pPr lvl="4" algn="r" rtl="0">
              <a:spcBef>
                <a:spcPts val="0"/>
              </a:spcBef>
              <a:spcAft>
                <a:spcPts val="0"/>
              </a:spcAft>
              <a:buClr>
                <a:schemeClr val="dk1"/>
              </a:buClr>
              <a:buSzPts val="1400"/>
              <a:buNone/>
              <a:defRPr>
                <a:solidFill>
                  <a:schemeClr val="dk1"/>
                </a:solidFill>
              </a:defRPr>
            </a:lvl5pPr>
            <a:lvl6pPr lvl="5" algn="r" rtl="0">
              <a:spcBef>
                <a:spcPts val="0"/>
              </a:spcBef>
              <a:spcAft>
                <a:spcPts val="0"/>
              </a:spcAft>
              <a:buClr>
                <a:schemeClr val="dk1"/>
              </a:buClr>
              <a:buSzPts val="1400"/>
              <a:buNone/>
              <a:defRPr>
                <a:solidFill>
                  <a:schemeClr val="dk1"/>
                </a:solidFill>
              </a:defRPr>
            </a:lvl6pPr>
            <a:lvl7pPr lvl="6" algn="r" rtl="0">
              <a:spcBef>
                <a:spcPts val="0"/>
              </a:spcBef>
              <a:spcAft>
                <a:spcPts val="0"/>
              </a:spcAft>
              <a:buClr>
                <a:schemeClr val="dk1"/>
              </a:buClr>
              <a:buSzPts val="1400"/>
              <a:buNone/>
              <a:defRPr>
                <a:solidFill>
                  <a:schemeClr val="dk1"/>
                </a:solidFill>
              </a:defRPr>
            </a:lvl7pPr>
            <a:lvl8pPr lvl="7" algn="r" rtl="0">
              <a:spcBef>
                <a:spcPts val="0"/>
              </a:spcBef>
              <a:spcAft>
                <a:spcPts val="0"/>
              </a:spcAft>
              <a:buClr>
                <a:schemeClr val="dk1"/>
              </a:buClr>
              <a:buSzPts val="1400"/>
              <a:buNone/>
              <a:defRPr>
                <a:solidFill>
                  <a:schemeClr val="dk1"/>
                </a:solidFill>
              </a:defRPr>
            </a:lvl8pPr>
            <a:lvl9pPr lvl="8" algn="r" rtl="0">
              <a:spcBef>
                <a:spcPts val="0"/>
              </a:spcBef>
              <a:spcAft>
                <a:spcPts val="0"/>
              </a:spcAft>
              <a:buClr>
                <a:schemeClr val="dk1"/>
              </a:buClr>
              <a:buSzPts val="1400"/>
              <a:buNone/>
              <a:defRPr>
                <a:solidFill>
                  <a:schemeClr val="dk1"/>
                </a:solidFill>
              </a:defRPr>
            </a:lvl9pPr>
          </a:lstStyle>
          <a:p>
            <a:endParaRPr/>
          </a:p>
        </p:txBody>
      </p:sp>
      <p:sp>
        <p:nvSpPr>
          <p:cNvPr id="829" name="Google Shape;829;p13"/>
          <p:cNvSpPr txBox="1">
            <a:spLocks noGrp="1"/>
          </p:cNvSpPr>
          <p:nvPr>
            <p:ph type="subTitle" idx="15"/>
          </p:nvPr>
        </p:nvSpPr>
        <p:spPr>
          <a:xfrm flipH="1">
            <a:off x="7642193" y="3799133"/>
            <a:ext cx="3328400" cy="4512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dk1"/>
              </a:buClr>
              <a:buSzPts val="2000"/>
              <a:buNone/>
              <a:defRPr sz="2667" b="1">
                <a:solidFill>
                  <a:schemeClr val="lt2"/>
                </a:solidFill>
              </a:defRPr>
            </a:lvl1pPr>
            <a:lvl2pPr lvl="1" algn="r" rtl="0">
              <a:spcBef>
                <a:spcPts val="0"/>
              </a:spcBef>
              <a:spcAft>
                <a:spcPts val="0"/>
              </a:spcAft>
              <a:buClr>
                <a:schemeClr val="dk1"/>
              </a:buClr>
              <a:buSzPts val="2000"/>
              <a:buNone/>
              <a:defRPr sz="2667">
                <a:solidFill>
                  <a:schemeClr val="dk1"/>
                </a:solidFill>
              </a:defRPr>
            </a:lvl2pPr>
            <a:lvl3pPr lvl="2" algn="r" rtl="0">
              <a:spcBef>
                <a:spcPts val="0"/>
              </a:spcBef>
              <a:spcAft>
                <a:spcPts val="0"/>
              </a:spcAft>
              <a:buClr>
                <a:schemeClr val="dk1"/>
              </a:buClr>
              <a:buSzPts val="2000"/>
              <a:buNone/>
              <a:defRPr sz="2667">
                <a:solidFill>
                  <a:schemeClr val="dk1"/>
                </a:solidFill>
              </a:defRPr>
            </a:lvl3pPr>
            <a:lvl4pPr lvl="3" algn="r" rtl="0">
              <a:spcBef>
                <a:spcPts val="0"/>
              </a:spcBef>
              <a:spcAft>
                <a:spcPts val="0"/>
              </a:spcAft>
              <a:buClr>
                <a:schemeClr val="dk1"/>
              </a:buClr>
              <a:buSzPts val="2000"/>
              <a:buNone/>
              <a:defRPr sz="2667">
                <a:solidFill>
                  <a:schemeClr val="dk1"/>
                </a:solidFill>
              </a:defRPr>
            </a:lvl4pPr>
            <a:lvl5pPr lvl="4" algn="r" rtl="0">
              <a:spcBef>
                <a:spcPts val="0"/>
              </a:spcBef>
              <a:spcAft>
                <a:spcPts val="0"/>
              </a:spcAft>
              <a:buClr>
                <a:schemeClr val="dk1"/>
              </a:buClr>
              <a:buSzPts val="2000"/>
              <a:buNone/>
              <a:defRPr sz="2667">
                <a:solidFill>
                  <a:schemeClr val="dk1"/>
                </a:solidFill>
              </a:defRPr>
            </a:lvl5pPr>
            <a:lvl6pPr lvl="5" algn="r" rtl="0">
              <a:spcBef>
                <a:spcPts val="0"/>
              </a:spcBef>
              <a:spcAft>
                <a:spcPts val="0"/>
              </a:spcAft>
              <a:buClr>
                <a:schemeClr val="dk1"/>
              </a:buClr>
              <a:buSzPts val="2000"/>
              <a:buNone/>
              <a:defRPr sz="2667">
                <a:solidFill>
                  <a:schemeClr val="dk1"/>
                </a:solidFill>
              </a:defRPr>
            </a:lvl6pPr>
            <a:lvl7pPr lvl="6" algn="r" rtl="0">
              <a:spcBef>
                <a:spcPts val="0"/>
              </a:spcBef>
              <a:spcAft>
                <a:spcPts val="0"/>
              </a:spcAft>
              <a:buClr>
                <a:schemeClr val="dk1"/>
              </a:buClr>
              <a:buSzPts val="2000"/>
              <a:buNone/>
              <a:defRPr sz="2667">
                <a:solidFill>
                  <a:schemeClr val="dk1"/>
                </a:solidFill>
              </a:defRPr>
            </a:lvl7pPr>
            <a:lvl8pPr lvl="7" algn="r" rtl="0">
              <a:spcBef>
                <a:spcPts val="0"/>
              </a:spcBef>
              <a:spcAft>
                <a:spcPts val="0"/>
              </a:spcAft>
              <a:buClr>
                <a:schemeClr val="dk1"/>
              </a:buClr>
              <a:buSzPts val="2000"/>
              <a:buNone/>
              <a:defRPr sz="2667">
                <a:solidFill>
                  <a:schemeClr val="dk1"/>
                </a:solidFill>
              </a:defRPr>
            </a:lvl8pPr>
            <a:lvl9pPr lvl="8" algn="r" rtl="0">
              <a:spcBef>
                <a:spcPts val="0"/>
              </a:spcBef>
              <a:spcAft>
                <a:spcPts val="0"/>
              </a:spcAft>
              <a:buClr>
                <a:schemeClr val="dk1"/>
              </a:buClr>
              <a:buSzPts val="2000"/>
              <a:buNone/>
              <a:defRPr sz="2667">
                <a:solidFill>
                  <a:schemeClr val="dk1"/>
                </a:solidFill>
              </a:defRPr>
            </a:lvl9pPr>
          </a:lstStyle>
          <a:p>
            <a:endParaRPr/>
          </a:p>
        </p:txBody>
      </p:sp>
      <p:grpSp>
        <p:nvGrpSpPr>
          <p:cNvPr id="830" name="Google Shape;830;p13"/>
          <p:cNvGrpSpPr/>
          <p:nvPr/>
        </p:nvGrpSpPr>
        <p:grpSpPr>
          <a:xfrm>
            <a:off x="1265361" y="693534"/>
            <a:ext cx="10497724" cy="5049369"/>
            <a:chOff x="949020" y="520150"/>
            <a:chExt cx="7873293" cy="3787027"/>
          </a:xfrm>
        </p:grpSpPr>
        <p:grpSp>
          <p:nvGrpSpPr>
            <p:cNvPr id="831" name="Google Shape;831;p13"/>
            <p:cNvGrpSpPr/>
            <p:nvPr/>
          </p:nvGrpSpPr>
          <p:grpSpPr>
            <a:xfrm>
              <a:off x="991956" y="721693"/>
              <a:ext cx="253850" cy="307524"/>
              <a:chOff x="7167006" y="2088218"/>
              <a:chExt cx="253850" cy="307524"/>
            </a:xfrm>
          </p:grpSpPr>
          <p:sp>
            <p:nvSpPr>
              <p:cNvPr id="832" name="Google Shape;832;p13"/>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13"/>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13"/>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13"/>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6" name="Google Shape;836;p13"/>
            <p:cNvSpPr/>
            <p:nvPr/>
          </p:nvSpPr>
          <p:spPr>
            <a:xfrm>
              <a:off x="6982379" y="7657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13"/>
            <p:cNvSpPr/>
            <p:nvPr/>
          </p:nvSpPr>
          <p:spPr>
            <a:xfrm>
              <a:off x="1731231" y="14069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13"/>
            <p:cNvSpPr/>
            <p:nvPr/>
          </p:nvSpPr>
          <p:spPr>
            <a:xfrm>
              <a:off x="7052520" y="14730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13"/>
            <p:cNvSpPr/>
            <p:nvPr/>
          </p:nvSpPr>
          <p:spPr>
            <a:xfrm>
              <a:off x="8153558" y="13220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13"/>
            <p:cNvSpPr/>
            <p:nvPr/>
          </p:nvSpPr>
          <p:spPr>
            <a:xfrm>
              <a:off x="2357858" y="8008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841" name="Google Shape;841;p13"/>
            <p:cNvGrpSpPr/>
            <p:nvPr/>
          </p:nvGrpSpPr>
          <p:grpSpPr>
            <a:xfrm rot="1978408">
              <a:off x="7812299" y="779420"/>
              <a:ext cx="1025622" cy="246189"/>
              <a:chOff x="7222138" y="1048338"/>
              <a:chExt cx="1281146" cy="307525"/>
            </a:xfrm>
          </p:grpSpPr>
          <p:sp>
            <p:nvSpPr>
              <p:cNvPr id="842" name="Google Shape;842;p13"/>
              <p:cNvSpPr/>
              <p:nvPr/>
            </p:nvSpPr>
            <p:spPr>
              <a:xfrm>
                <a:off x="7962945" y="12190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13"/>
              <p:cNvSpPr/>
              <p:nvPr/>
            </p:nvSpPr>
            <p:spPr>
              <a:xfrm>
                <a:off x="7225667" y="1256204"/>
                <a:ext cx="85194" cy="99509"/>
              </a:xfrm>
              <a:custGeom>
                <a:avLst/>
                <a:gdLst/>
                <a:ahLst/>
                <a:cxnLst/>
                <a:rect l="l" t="t" r="r" b="b"/>
                <a:pathLst>
                  <a:path w="1714" h="2002" extrusionOk="0">
                    <a:moveTo>
                      <a:pt x="219" y="1"/>
                    </a:moveTo>
                    <a:cubicBezTo>
                      <a:pt x="184" y="85"/>
                      <a:pt x="134" y="164"/>
                      <a:pt x="97" y="249"/>
                    </a:cubicBezTo>
                    <a:cubicBezTo>
                      <a:pt x="1" y="476"/>
                      <a:pt x="18" y="734"/>
                      <a:pt x="48" y="987"/>
                    </a:cubicBezTo>
                    <a:cubicBezTo>
                      <a:pt x="106" y="975"/>
                      <a:pt x="164" y="968"/>
                      <a:pt x="222" y="968"/>
                    </a:cubicBezTo>
                    <a:cubicBezTo>
                      <a:pt x="318" y="968"/>
                      <a:pt x="414" y="987"/>
                      <a:pt x="506" y="1031"/>
                    </a:cubicBezTo>
                    <a:cubicBezTo>
                      <a:pt x="685" y="1117"/>
                      <a:pt x="807" y="1289"/>
                      <a:pt x="871" y="1471"/>
                    </a:cubicBezTo>
                    <a:cubicBezTo>
                      <a:pt x="935" y="1649"/>
                      <a:pt x="927" y="1831"/>
                      <a:pt x="875" y="2001"/>
                    </a:cubicBezTo>
                    <a:lnTo>
                      <a:pt x="1302" y="2001"/>
                    </a:lnTo>
                    <a:cubicBezTo>
                      <a:pt x="1525" y="1734"/>
                      <a:pt x="1714" y="1421"/>
                      <a:pt x="1581" y="1066"/>
                    </a:cubicBezTo>
                    <a:cubicBezTo>
                      <a:pt x="1413" y="620"/>
                      <a:pt x="903" y="596"/>
                      <a:pt x="550" y="366"/>
                    </a:cubicBezTo>
                    <a:cubicBezTo>
                      <a:pt x="408" y="278"/>
                      <a:pt x="294" y="151"/>
                      <a:pt x="21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13"/>
              <p:cNvSpPr/>
              <p:nvPr/>
            </p:nvSpPr>
            <p:spPr>
              <a:xfrm>
                <a:off x="7222685" y="1322461"/>
                <a:ext cx="30370" cy="33253"/>
              </a:xfrm>
              <a:custGeom>
                <a:avLst/>
                <a:gdLst/>
                <a:ahLst/>
                <a:cxnLst/>
                <a:rect l="l" t="t" r="r" b="b"/>
                <a:pathLst>
                  <a:path w="611" h="669" extrusionOk="0">
                    <a:moveTo>
                      <a:pt x="275" y="0"/>
                    </a:moveTo>
                    <a:cubicBezTo>
                      <a:pt x="257" y="0"/>
                      <a:pt x="239" y="2"/>
                      <a:pt x="222" y="5"/>
                    </a:cubicBezTo>
                    <a:cubicBezTo>
                      <a:pt x="197" y="10"/>
                      <a:pt x="172" y="15"/>
                      <a:pt x="148" y="23"/>
                    </a:cubicBezTo>
                    <a:cubicBezTo>
                      <a:pt x="159" y="260"/>
                      <a:pt x="127" y="509"/>
                      <a:pt x="1" y="668"/>
                    </a:cubicBezTo>
                    <a:lnTo>
                      <a:pt x="540" y="668"/>
                    </a:lnTo>
                    <a:cubicBezTo>
                      <a:pt x="563" y="621"/>
                      <a:pt x="578" y="574"/>
                      <a:pt x="591" y="523"/>
                    </a:cubicBezTo>
                    <a:cubicBezTo>
                      <a:pt x="610" y="448"/>
                      <a:pt x="610" y="371"/>
                      <a:pt x="593" y="297"/>
                    </a:cubicBezTo>
                    <a:cubicBezTo>
                      <a:pt x="588" y="278"/>
                      <a:pt x="582" y="257"/>
                      <a:pt x="575" y="236"/>
                    </a:cubicBezTo>
                    <a:cubicBezTo>
                      <a:pt x="572" y="227"/>
                      <a:pt x="569" y="219"/>
                      <a:pt x="566" y="211"/>
                    </a:cubicBezTo>
                    <a:lnTo>
                      <a:pt x="566" y="211"/>
                    </a:lnTo>
                    <a:cubicBezTo>
                      <a:pt x="569" y="218"/>
                      <a:pt x="570" y="222"/>
                      <a:pt x="570" y="222"/>
                    </a:cubicBezTo>
                    <a:cubicBezTo>
                      <a:pt x="569" y="222"/>
                      <a:pt x="566" y="217"/>
                      <a:pt x="561" y="206"/>
                    </a:cubicBezTo>
                    <a:cubicBezTo>
                      <a:pt x="550" y="184"/>
                      <a:pt x="539" y="164"/>
                      <a:pt x="526" y="143"/>
                    </a:cubicBezTo>
                    <a:cubicBezTo>
                      <a:pt x="521" y="135"/>
                      <a:pt x="515" y="129"/>
                      <a:pt x="510" y="121"/>
                    </a:cubicBezTo>
                    <a:lnTo>
                      <a:pt x="506" y="116"/>
                    </a:lnTo>
                    <a:cubicBezTo>
                      <a:pt x="493" y="100"/>
                      <a:pt x="479" y="86"/>
                      <a:pt x="463" y="72"/>
                    </a:cubicBezTo>
                    <a:cubicBezTo>
                      <a:pt x="458" y="67"/>
                      <a:pt x="452" y="62"/>
                      <a:pt x="445" y="57"/>
                    </a:cubicBezTo>
                    <a:cubicBezTo>
                      <a:pt x="445" y="57"/>
                      <a:pt x="441" y="54"/>
                      <a:pt x="433" y="48"/>
                    </a:cubicBezTo>
                    <a:cubicBezTo>
                      <a:pt x="414" y="39"/>
                      <a:pt x="396" y="27"/>
                      <a:pt x="379" y="18"/>
                    </a:cubicBezTo>
                    <a:cubicBezTo>
                      <a:pt x="373" y="18"/>
                      <a:pt x="355" y="12"/>
                      <a:pt x="351" y="10"/>
                    </a:cubicBezTo>
                    <a:cubicBezTo>
                      <a:pt x="326" y="4"/>
                      <a:pt x="300" y="0"/>
                      <a:pt x="27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13"/>
              <p:cNvSpPr/>
              <p:nvPr/>
            </p:nvSpPr>
            <p:spPr>
              <a:xfrm>
                <a:off x="7222138" y="1048338"/>
                <a:ext cx="1281146" cy="307525"/>
              </a:xfrm>
              <a:custGeom>
                <a:avLst/>
                <a:gdLst/>
                <a:ahLst/>
                <a:cxnLst/>
                <a:rect l="l" t="t" r="r" b="b"/>
                <a:pathLst>
                  <a:path w="25775" h="6187" extrusionOk="0">
                    <a:moveTo>
                      <a:pt x="10076" y="550"/>
                    </a:moveTo>
                    <a:cubicBezTo>
                      <a:pt x="10076" y="551"/>
                      <a:pt x="10075" y="553"/>
                      <a:pt x="10075" y="554"/>
                    </a:cubicBezTo>
                    <a:lnTo>
                      <a:pt x="10075" y="554"/>
                    </a:lnTo>
                    <a:cubicBezTo>
                      <a:pt x="10075" y="553"/>
                      <a:pt x="10076" y="552"/>
                      <a:pt x="10076" y="550"/>
                    </a:cubicBezTo>
                    <a:close/>
                    <a:moveTo>
                      <a:pt x="3644" y="996"/>
                    </a:moveTo>
                    <a:cubicBezTo>
                      <a:pt x="3883" y="996"/>
                      <a:pt x="3882" y="1367"/>
                      <a:pt x="3644" y="1367"/>
                    </a:cubicBezTo>
                    <a:cubicBezTo>
                      <a:pt x="3407" y="1367"/>
                      <a:pt x="3407" y="996"/>
                      <a:pt x="3644" y="996"/>
                    </a:cubicBezTo>
                    <a:close/>
                    <a:moveTo>
                      <a:pt x="8716" y="996"/>
                    </a:moveTo>
                    <a:cubicBezTo>
                      <a:pt x="8955" y="996"/>
                      <a:pt x="8953" y="1367"/>
                      <a:pt x="8716" y="1367"/>
                    </a:cubicBezTo>
                    <a:cubicBezTo>
                      <a:pt x="8479" y="1367"/>
                      <a:pt x="8479" y="996"/>
                      <a:pt x="8716" y="996"/>
                    </a:cubicBezTo>
                    <a:close/>
                    <a:moveTo>
                      <a:pt x="13819" y="996"/>
                    </a:moveTo>
                    <a:cubicBezTo>
                      <a:pt x="14057" y="996"/>
                      <a:pt x="14057" y="1367"/>
                      <a:pt x="13819" y="1367"/>
                    </a:cubicBezTo>
                    <a:cubicBezTo>
                      <a:pt x="13582" y="1367"/>
                      <a:pt x="13582" y="996"/>
                      <a:pt x="13819" y="996"/>
                    </a:cubicBezTo>
                    <a:close/>
                    <a:moveTo>
                      <a:pt x="18891" y="996"/>
                    </a:moveTo>
                    <a:cubicBezTo>
                      <a:pt x="19130" y="996"/>
                      <a:pt x="19128" y="1367"/>
                      <a:pt x="18891" y="1367"/>
                    </a:cubicBezTo>
                    <a:cubicBezTo>
                      <a:pt x="18653" y="1367"/>
                      <a:pt x="18653" y="996"/>
                      <a:pt x="18891" y="996"/>
                    </a:cubicBezTo>
                    <a:close/>
                    <a:moveTo>
                      <a:pt x="23994" y="996"/>
                    </a:moveTo>
                    <a:cubicBezTo>
                      <a:pt x="24232" y="996"/>
                      <a:pt x="24232" y="1367"/>
                      <a:pt x="23994" y="1367"/>
                    </a:cubicBezTo>
                    <a:cubicBezTo>
                      <a:pt x="23757" y="1367"/>
                      <a:pt x="23757" y="996"/>
                      <a:pt x="23994" y="996"/>
                    </a:cubicBezTo>
                    <a:close/>
                    <a:moveTo>
                      <a:pt x="21014" y="881"/>
                    </a:moveTo>
                    <a:cubicBezTo>
                      <a:pt x="21330" y="881"/>
                      <a:pt x="21628" y="1048"/>
                      <a:pt x="21871" y="1254"/>
                    </a:cubicBezTo>
                    <a:cubicBezTo>
                      <a:pt x="21947" y="1319"/>
                      <a:pt x="21936" y="1449"/>
                      <a:pt x="21871" y="1516"/>
                    </a:cubicBezTo>
                    <a:cubicBezTo>
                      <a:pt x="21835" y="1551"/>
                      <a:pt x="21790" y="1568"/>
                      <a:pt x="21745" y="1568"/>
                    </a:cubicBezTo>
                    <a:cubicBezTo>
                      <a:pt x="21697" y="1568"/>
                      <a:pt x="21648" y="1549"/>
                      <a:pt x="21609" y="1516"/>
                    </a:cubicBezTo>
                    <a:cubicBezTo>
                      <a:pt x="21442" y="1376"/>
                      <a:pt x="21234" y="1254"/>
                      <a:pt x="21018" y="1254"/>
                    </a:cubicBezTo>
                    <a:cubicBezTo>
                      <a:pt x="20956" y="1254"/>
                      <a:pt x="20894" y="1264"/>
                      <a:pt x="20831" y="1286"/>
                    </a:cubicBezTo>
                    <a:lnTo>
                      <a:pt x="20831" y="1284"/>
                    </a:lnTo>
                    <a:cubicBezTo>
                      <a:pt x="20551" y="1384"/>
                      <a:pt x="20388" y="1661"/>
                      <a:pt x="20273" y="1916"/>
                    </a:cubicBezTo>
                    <a:cubicBezTo>
                      <a:pt x="20246" y="1977"/>
                      <a:pt x="20179" y="2006"/>
                      <a:pt x="20113" y="2006"/>
                    </a:cubicBezTo>
                    <a:cubicBezTo>
                      <a:pt x="20080" y="2006"/>
                      <a:pt x="20046" y="1998"/>
                      <a:pt x="20019" y="1983"/>
                    </a:cubicBezTo>
                    <a:cubicBezTo>
                      <a:pt x="19926" y="1929"/>
                      <a:pt x="19912" y="1819"/>
                      <a:pt x="19953" y="1729"/>
                    </a:cubicBezTo>
                    <a:cubicBezTo>
                      <a:pt x="20113" y="1373"/>
                      <a:pt x="20369" y="1039"/>
                      <a:pt x="20757" y="919"/>
                    </a:cubicBezTo>
                    <a:cubicBezTo>
                      <a:pt x="20843" y="892"/>
                      <a:pt x="20929" y="881"/>
                      <a:pt x="21014" y="881"/>
                    </a:cubicBezTo>
                    <a:close/>
                    <a:moveTo>
                      <a:pt x="15912" y="881"/>
                    </a:moveTo>
                    <a:cubicBezTo>
                      <a:pt x="16228" y="881"/>
                      <a:pt x="16526" y="1050"/>
                      <a:pt x="16768" y="1254"/>
                    </a:cubicBezTo>
                    <a:cubicBezTo>
                      <a:pt x="16844" y="1319"/>
                      <a:pt x="16833" y="1451"/>
                      <a:pt x="16768" y="1516"/>
                    </a:cubicBezTo>
                    <a:cubicBezTo>
                      <a:pt x="16732" y="1552"/>
                      <a:pt x="16687" y="1568"/>
                      <a:pt x="16642" y="1568"/>
                    </a:cubicBezTo>
                    <a:cubicBezTo>
                      <a:pt x="16594" y="1568"/>
                      <a:pt x="16545" y="1549"/>
                      <a:pt x="16505" y="1516"/>
                    </a:cubicBezTo>
                    <a:cubicBezTo>
                      <a:pt x="16339" y="1376"/>
                      <a:pt x="16132" y="1254"/>
                      <a:pt x="15915" y="1254"/>
                    </a:cubicBezTo>
                    <a:cubicBezTo>
                      <a:pt x="15853" y="1254"/>
                      <a:pt x="15791" y="1264"/>
                      <a:pt x="15728" y="1286"/>
                    </a:cubicBezTo>
                    <a:cubicBezTo>
                      <a:pt x="15448" y="1384"/>
                      <a:pt x="15285" y="1661"/>
                      <a:pt x="15169" y="1916"/>
                    </a:cubicBezTo>
                    <a:cubicBezTo>
                      <a:pt x="15142" y="1977"/>
                      <a:pt x="15075" y="2007"/>
                      <a:pt x="15010" y="2007"/>
                    </a:cubicBezTo>
                    <a:cubicBezTo>
                      <a:pt x="14976" y="2007"/>
                      <a:pt x="14943" y="1999"/>
                      <a:pt x="14916" y="1983"/>
                    </a:cubicBezTo>
                    <a:cubicBezTo>
                      <a:pt x="14823" y="1929"/>
                      <a:pt x="14809" y="1821"/>
                      <a:pt x="14850" y="1729"/>
                    </a:cubicBezTo>
                    <a:cubicBezTo>
                      <a:pt x="15010" y="1373"/>
                      <a:pt x="15266" y="1041"/>
                      <a:pt x="15654" y="920"/>
                    </a:cubicBezTo>
                    <a:cubicBezTo>
                      <a:pt x="15741" y="894"/>
                      <a:pt x="15827" y="881"/>
                      <a:pt x="15912" y="881"/>
                    </a:cubicBezTo>
                    <a:close/>
                    <a:moveTo>
                      <a:pt x="5737" y="883"/>
                    </a:moveTo>
                    <a:cubicBezTo>
                      <a:pt x="6053" y="883"/>
                      <a:pt x="6351" y="1051"/>
                      <a:pt x="6593" y="1256"/>
                    </a:cubicBezTo>
                    <a:cubicBezTo>
                      <a:pt x="6669" y="1321"/>
                      <a:pt x="6660" y="1451"/>
                      <a:pt x="6593" y="1517"/>
                    </a:cubicBezTo>
                    <a:cubicBezTo>
                      <a:pt x="6557" y="1553"/>
                      <a:pt x="6513" y="1569"/>
                      <a:pt x="6468" y="1569"/>
                    </a:cubicBezTo>
                    <a:cubicBezTo>
                      <a:pt x="6420" y="1569"/>
                      <a:pt x="6371" y="1551"/>
                      <a:pt x="6331" y="1517"/>
                    </a:cubicBezTo>
                    <a:cubicBezTo>
                      <a:pt x="6164" y="1377"/>
                      <a:pt x="5957" y="1254"/>
                      <a:pt x="5740" y="1254"/>
                    </a:cubicBezTo>
                    <a:cubicBezTo>
                      <a:pt x="5678" y="1254"/>
                      <a:pt x="5616" y="1264"/>
                      <a:pt x="5553" y="1286"/>
                    </a:cubicBezTo>
                    <a:cubicBezTo>
                      <a:pt x="5275" y="1386"/>
                      <a:pt x="5110" y="1663"/>
                      <a:pt x="4995" y="1918"/>
                    </a:cubicBezTo>
                    <a:cubicBezTo>
                      <a:pt x="4968" y="1978"/>
                      <a:pt x="4901" y="2008"/>
                      <a:pt x="4835" y="2008"/>
                    </a:cubicBezTo>
                    <a:cubicBezTo>
                      <a:pt x="4802" y="2008"/>
                      <a:pt x="4768" y="2000"/>
                      <a:pt x="4741" y="1984"/>
                    </a:cubicBezTo>
                    <a:cubicBezTo>
                      <a:pt x="4648" y="1930"/>
                      <a:pt x="4634" y="1823"/>
                      <a:pt x="4675" y="1731"/>
                    </a:cubicBezTo>
                    <a:cubicBezTo>
                      <a:pt x="4835" y="1375"/>
                      <a:pt x="5093" y="1041"/>
                      <a:pt x="5479" y="922"/>
                    </a:cubicBezTo>
                    <a:cubicBezTo>
                      <a:pt x="5566" y="895"/>
                      <a:pt x="5652" y="883"/>
                      <a:pt x="5737" y="883"/>
                    </a:cubicBezTo>
                    <a:close/>
                    <a:moveTo>
                      <a:pt x="10839" y="881"/>
                    </a:moveTo>
                    <a:cubicBezTo>
                      <a:pt x="11155" y="881"/>
                      <a:pt x="11453" y="1050"/>
                      <a:pt x="11695" y="1254"/>
                    </a:cubicBezTo>
                    <a:cubicBezTo>
                      <a:pt x="11773" y="1319"/>
                      <a:pt x="11762" y="1451"/>
                      <a:pt x="11695" y="1517"/>
                    </a:cubicBezTo>
                    <a:cubicBezTo>
                      <a:pt x="11659" y="1553"/>
                      <a:pt x="11615" y="1569"/>
                      <a:pt x="11570" y="1569"/>
                    </a:cubicBezTo>
                    <a:cubicBezTo>
                      <a:pt x="11522" y="1569"/>
                      <a:pt x="11473" y="1551"/>
                      <a:pt x="11434" y="1517"/>
                    </a:cubicBezTo>
                    <a:cubicBezTo>
                      <a:pt x="11267" y="1377"/>
                      <a:pt x="11060" y="1254"/>
                      <a:pt x="10843" y="1254"/>
                    </a:cubicBezTo>
                    <a:cubicBezTo>
                      <a:pt x="10782" y="1254"/>
                      <a:pt x="10719" y="1264"/>
                      <a:pt x="10657" y="1286"/>
                    </a:cubicBezTo>
                    <a:cubicBezTo>
                      <a:pt x="10376" y="1384"/>
                      <a:pt x="10212" y="1661"/>
                      <a:pt x="10098" y="1918"/>
                    </a:cubicBezTo>
                    <a:cubicBezTo>
                      <a:pt x="10071" y="1978"/>
                      <a:pt x="10004" y="2008"/>
                      <a:pt x="9939" y="2008"/>
                    </a:cubicBezTo>
                    <a:cubicBezTo>
                      <a:pt x="9905" y="2008"/>
                      <a:pt x="9872" y="2000"/>
                      <a:pt x="9845" y="1984"/>
                    </a:cubicBezTo>
                    <a:cubicBezTo>
                      <a:pt x="9751" y="1929"/>
                      <a:pt x="9737" y="1821"/>
                      <a:pt x="9778" y="1731"/>
                    </a:cubicBezTo>
                    <a:cubicBezTo>
                      <a:pt x="9938" y="1375"/>
                      <a:pt x="10194" y="1041"/>
                      <a:pt x="10582" y="920"/>
                    </a:cubicBezTo>
                    <a:cubicBezTo>
                      <a:pt x="10669" y="894"/>
                      <a:pt x="10755" y="881"/>
                      <a:pt x="10839" y="881"/>
                    </a:cubicBezTo>
                    <a:close/>
                    <a:moveTo>
                      <a:pt x="17901" y="288"/>
                    </a:moveTo>
                    <a:cubicBezTo>
                      <a:pt x="18103" y="288"/>
                      <a:pt x="18304" y="352"/>
                      <a:pt x="18457" y="490"/>
                    </a:cubicBezTo>
                    <a:cubicBezTo>
                      <a:pt x="18597" y="615"/>
                      <a:pt x="18466" y="801"/>
                      <a:pt x="18319" y="801"/>
                    </a:cubicBezTo>
                    <a:cubicBezTo>
                      <a:pt x="18277" y="801"/>
                      <a:pt x="18235" y="786"/>
                      <a:pt x="18196" y="751"/>
                    </a:cubicBezTo>
                    <a:cubicBezTo>
                      <a:pt x="18118" y="681"/>
                      <a:pt x="18018" y="652"/>
                      <a:pt x="17915" y="652"/>
                    </a:cubicBezTo>
                    <a:cubicBezTo>
                      <a:pt x="17765" y="652"/>
                      <a:pt x="17609" y="714"/>
                      <a:pt x="17501" y="802"/>
                    </a:cubicBezTo>
                    <a:cubicBezTo>
                      <a:pt x="17370" y="909"/>
                      <a:pt x="17378" y="1052"/>
                      <a:pt x="17400" y="1208"/>
                    </a:cubicBezTo>
                    <a:cubicBezTo>
                      <a:pt x="17425" y="1379"/>
                      <a:pt x="17449" y="1547"/>
                      <a:pt x="17428" y="1720"/>
                    </a:cubicBezTo>
                    <a:cubicBezTo>
                      <a:pt x="17389" y="2041"/>
                      <a:pt x="17200" y="2305"/>
                      <a:pt x="16887" y="2404"/>
                    </a:cubicBezTo>
                    <a:cubicBezTo>
                      <a:pt x="16798" y="2430"/>
                      <a:pt x="16707" y="2444"/>
                      <a:pt x="16617" y="2444"/>
                    </a:cubicBezTo>
                    <a:cubicBezTo>
                      <a:pt x="16429" y="2444"/>
                      <a:pt x="16244" y="2387"/>
                      <a:pt x="16086" y="2277"/>
                    </a:cubicBezTo>
                    <a:lnTo>
                      <a:pt x="16086" y="2275"/>
                    </a:lnTo>
                    <a:cubicBezTo>
                      <a:pt x="16005" y="2215"/>
                      <a:pt x="15966" y="2115"/>
                      <a:pt x="16019" y="2022"/>
                    </a:cubicBezTo>
                    <a:cubicBezTo>
                      <a:pt x="16052" y="1967"/>
                      <a:pt x="16121" y="1929"/>
                      <a:pt x="16186" y="1929"/>
                    </a:cubicBezTo>
                    <a:cubicBezTo>
                      <a:pt x="16217" y="1929"/>
                      <a:pt x="16247" y="1937"/>
                      <a:pt x="16273" y="1956"/>
                    </a:cubicBezTo>
                    <a:cubicBezTo>
                      <a:pt x="16375" y="2028"/>
                      <a:pt x="16506" y="2074"/>
                      <a:pt x="16634" y="2074"/>
                    </a:cubicBezTo>
                    <a:cubicBezTo>
                      <a:pt x="16735" y="2074"/>
                      <a:pt x="16835" y="2046"/>
                      <a:pt x="16917" y="1979"/>
                    </a:cubicBezTo>
                    <a:cubicBezTo>
                      <a:pt x="17175" y="1772"/>
                      <a:pt x="17034" y="1375"/>
                      <a:pt x="17017" y="1104"/>
                    </a:cubicBezTo>
                    <a:cubicBezTo>
                      <a:pt x="16985" y="605"/>
                      <a:pt x="17448" y="288"/>
                      <a:pt x="17901" y="288"/>
                    </a:cubicBezTo>
                    <a:close/>
                    <a:moveTo>
                      <a:pt x="23004" y="288"/>
                    </a:moveTo>
                    <a:cubicBezTo>
                      <a:pt x="23206" y="288"/>
                      <a:pt x="23407" y="352"/>
                      <a:pt x="23560" y="490"/>
                    </a:cubicBezTo>
                    <a:cubicBezTo>
                      <a:pt x="23700" y="615"/>
                      <a:pt x="23570" y="801"/>
                      <a:pt x="23422" y="801"/>
                    </a:cubicBezTo>
                    <a:cubicBezTo>
                      <a:pt x="23381" y="801"/>
                      <a:pt x="23338" y="786"/>
                      <a:pt x="23299" y="751"/>
                    </a:cubicBezTo>
                    <a:cubicBezTo>
                      <a:pt x="23221" y="681"/>
                      <a:pt x="23121" y="652"/>
                      <a:pt x="23018" y="652"/>
                    </a:cubicBezTo>
                    <a:cubicBezTo>
                      <a:pt x="22869" y="652"/>
                      <a:pt x="22712" y="714"/>
                      <a:pt x="22604" y="802"/>
                    </a:cubicBezTo>
                    <a:cubicBezTo>
                      <a:pt x="22473" y="909"/>
                      <a:pt x="22481" y="1052"/>
                      <a:pt x="22503" y="1208"/>
                    </a:cubicBezTo>
                    <a:cubicBezTo>
                      <a:pt x="22528" y="1379"/>
                      <a:pt x="22552" y="1547"/>
                      <a:pt x="22532" y="1720"/>
                    </a:cubicBezTo>
                    <a:cubicBezTo>
                      <a:pt x="22492" y="2041"/>
                      <a:pt x="22304" y="2304"/>
                      <a:pt x="21990" y="2404"/>
                    </a:cubicBezTo>
                    <a:cubicBezTo>
                      <a:pt x="21902" y="2430"/>
                      <a:pt x="21810" y="2444"/>
                      <a:pt x="21720" y="2444"/>
                    </a:cubicBezTo>
                    <a:cubicBezTo>
                      <a:pt x="21532" y="2444"/>
                      <a:pt x="21346" y="2387"/>
                      <a:pt x="21189" y="2277"/>
                    </a:cubicBezTo>
                    <a:lnTo>
                      <a:pt x="21189" y="2274"/>
                    </a:lnTo>
                    <a:cubicBezTo>
                      <a:pt x="21108" y="2215"/>
                      <a:pt x="21069" y="2114"/>
                      <a:pt x="21123" y="2021"/>
                    </a:cubicBezTo>
                    <a:cubicBezTo>
                      <a:pt x="21155" y="1965"/>
                      <a:pt x="21224" y="1927"/>
                      <a:pt x="21290" y="1927"/>
                    </a:cubicBezTo>
                    <a:cubicBezTo>
                      <a:pt x="21320" y="1927"/>
                      <a:pt x="21350" y="1935"/>
                      <a:pt x="21376" y="1954"/>
                    </a:cubicBezTo>
                    <a:cubicBezTo>
                      <a:pt x="21478" y="2027"/>
                      <a:pt x="21608" y="2073"/>
                      <a:pt x="21736" y="2073"/>
                    </a:cubicBezTo>
                    <a:cubicBezTo>
                      <a:pt x="21838" y="2073"/>
                      <a:pt x="21938" y="2044"/>
                      <a:pt x="22020" y="1978"/>
                    </a:cubicBezTo>
                    <a:cubicBezTo>
                      <a:pt x="22277" y="1770"/>
                      <a:pt x="22139" y="1375"/>
                      <a:pt x="22120" y="1102"/>
                    </a:cubicBezTo>
                    <a:cubicBezTo>
                      <a:pt x="22088" y="605"/>
                      <a:pt x="22551" y="288"/>
                      <a:pt x="23004" y="288"/>
                    </a:cubicBezTo>
                    <a:close/>
                    <a:moveTo>
                      <a:pt x="2655" y="291"/>
                    </a:moveTo>
                    <a:cubicBezTo>
                      <a:pt x="2857" y="291"/>
                      <a:pt x="3058" y="354"/>
                      <a:pt x="3211" y="491"/>
                    </a:cubicBezTo>
                    <a:cubicBezTo>
                      <a:pt x="3351" y="616"/>
                      <a:pt x="3220" y="803"/>
                      <a:pt x="3072" y="803"/>
                    </a:cubicBezTo>
                    <a:cubicBezTo>
                      <a:pt x="3030" y="803"/>
                      <a:pt x="2988" y="789"/>
                      <a:pt x="2950" y="754"/>
                    </a:cubicBezTo>
                    <a:cubicBezTo>
                      <a:pt x="2871" y="684"/>
                      <a:pt x="2771" y="654"/>
                      <a:pt x="2667" y="654"/>
                    </a:cubicBezTo>
                    <a:cubicBezTo>
                      <a:pt x="2518" y="654"/>
                      <a:pt x="2362" y="715"/>
                      <a:pt x="2255" y="803"/>
                    </a:cubicBezTo>
                    <a:cubicBezTo>
                      <a:pt x="2123" y="911"/>
                      <a:pt x="2131" y="1053"/>
                      <a:pt x="2153" y="1210"/>
                    </a:cubicBezTo>
                    <a:cubicBezTo>
                      <a:pt x="2179" y="1381"/>
                      <a:pt x="2204" y="1549"/>
                      <a:pt x="2182" y="1723"/>
                    </a:cubicBezTo>
                    <a:cubicBezTo>
                      <a:pt x="2142" y="2044"/>
                      <a:pt x="1955" y="2307"/>
                      <a:pt x="1640" y="2405"/>
                    </a:cubicBezTo>
                    <a:cubicBezTo>
                      <a:pt x="1553" y="2432"/>
                      <a:pt x="1462" y="2445"/>
                      <a:pt x="1372" y="2445"/>
                    </a:cubicBezTo>
                    <a:cubicBezTo>
                      <a:pt x="1184" y="2445"/>
                      <a:pt x="997" y="2387"/>
                      <a:pt x="840" y="2277"/>
                    </a:cubicBezTo>
                    <a:cubicBezTo>
                      <a:pt x="759" y="2217"/>
                      <a:pt x="719" y="2117"/>
                      <a:pt x="773" y="2024"/>
                    </a:cubicBezTo>
                    <a:cubicBezTo>
                      <a:pt x="805" y="1969"/>
                      <a:pt x="874" y="1930"/>
                      <a:pt x="940" y="1930"/>
                    </a:cubicBezTo>
                    <a:cubicBezTo>
                      <a:pt x="971" y="1930"/>
                      <a:pt x="1001" y="1939"/>
                      <a:pt x="1026" y="1957"/>
                    </a:cubicBezTo>
                    <a:cubicBezTo>
                      <a:pt x="1128" y="2030"/>
                      <a:pt x="1258" y="2076"/>
                      <a:pt x="1386" y="2076"/>
                    </a:cubicBezTo>
                    <a:cubicBezTo>
                      <a:pt x="1488" y="2076"/>
                      <a:pt x="1588" y="2047"/>
                      <a:pt x="1671" y="1981"/>
                    </a:cubicBezTo>
                    <a:cubicBezTo>
                      <a:pt x="1929" y="1774"/>
                      <a:pt x="1789" y="1378"/>
                      <a:pt x="1770" y="1106"/>
                    </a:cubicBezTo>
                    <a:cubicBezTo>
                      <a:pt x="1739" y="607"/>
                      <a:pt x="2202" y="291"/>
                      <a:pt x="2655" y="291"/>
                    </a:cubicBezTo>
                    <a:close/>
                    <a:moveTo>
                      <a:pt x="7726" y="290"/>
                    </a:moveTo>
                    <a:cubicBezTo>
                      <a:pt x="7928" y="290"/>
                      <a:pt x="8129" y="353"/>
                      <a:pt x="8282" y="491"/>
                    </a:cubicBezTo>
                    <a:cubicBezTo>
                      <a:pt x="8422" y="616"/>
                      <a:pt x="8293" y="803"/>
                      <a:pt x="8145" y="803"/>
                    </a:cubicBezTo>
                    <a:cubicBezTo>
                      <a:pt x="8103" y="803"/>
                      <a:pt x="8060" y="788"/>
                      <a:pt x="8021" y="753"/>
                    </a:cubicBezTo>
                    <a:cubicBezTo>
                      <a:pt x="7943" y="683"/>
                      <a:pt x="7843" y="654"/>
                      <a:pt x="7740" y="654"/>
                    </a:cubicBezTo>
                    <a:cubicBezTo>
                      <a:pt x="7591" y="654"/>
                      <a:pt x="7434" y="715"/>
                      <a:pt x="7326" y="803"/>
                    </a:cubicBezTo>
                    <a:cubicBezTo>
                      <a:pt x="7195" y="911"/>
                      <a:pt x="7203" y="1053"/>
                      <a:pt x="7225" y="1210"/>
                    </a:cubicBezTo>
                    <a:cubicBezTo>
                      <a:pt x="7250" y="1381"/>
                      <a:pt x="7276" y="1549"/>
                      <a:pt x="7253" y="1721"/>
                    </a:cubicBezTo>
                    <a:cubicBezTo>
                      <a:pt x="7214" y="2043"/>
                      <a:pt x="7027" y="2305"/>
                      <a:pt x="6712" y="2405"/>
                    </a:cubicBezTo>
                    <a:cubicBezTo>
                      <a:pt x="6624" y="2432"/>
                      <a:pt x="6534" y="2445"/>
                      <a:pt x="6444" y="2445"/>
                    </a:cubicBezTo>
                    <a:cubicBezTo>
                      <a:pt x="6256" y="2445"/>
                      <a:pt x="6070" y="2387"/>
                      <a:pt x="5911" y="2277"/>
                    </a:cubicBezTo>
                    <a:lnTo>
                      <a:pt x="5911" y="2275"/>
                    </a:lnTo>
                    <a:cubicBezTo>
                      <a:pt x="5830" y="2217"/>
                      <a:pt x="5791" y="2115"/>
                      <a:pt x="5845" y="2022"/>
                    </a:cubicBezTo>
                    <a:cubicBezTo>
                      <a:pt x="5877" y="1968"/>
                      <a:pt x="5946" y="1929"/>
                      <a:pt x="6013" y="1929"/>
                    </a:cubicBezTo>
                    <a:cubicBezTo>
                      <a:pt x="6043" y="1929"/>
                      <a:pt x="6073" y="1937"/>
                      <a:pt x="6098" y="1956"/>
                    </a:cubicBezTo>
                    <a:cubicBezTo>
                      <a:pt x="6200" y="2029"/>
                      <a:pt x="6331" y="2075"/>
                      <a:pt x="6460" y="2075"/>
                    </a:cubicBezTo>
                    <a:cubicBezTo>
                      <a:pt x="6561" y="2075"/>
                      <a:pt x="6661" y="2046"/>
                      <a:pt x="6742" y="1981"/>
                    </a:cubicBezTo>
                    <a:cubicBezTo>
                      <a:pt x="7000" y="1774"/>
                      <a:pt x="6861" y="1376"/>
                      <a:pt x="6843" y="1104"/>
                    </a:cubicBezTo>
                    <a:cubicBezTo>
                      <a:pt x="6811" y="606"/>
                      <a:pt x="7273" y="290"/>
                      <a:pt x="7726" y="290"/>
                    </a:cubicBezTo>
                    <a:close/>
                    <a:moveTo>
                      <a:pt x="12830" y="289"/>
                    </a:moveTo>
                    <a:cubicBezTo>
                      <a:pt x="13032" y="289"/>
                      <a:pt x="13232" y="352"/>
                      <a:pt x="13386" y="490"/>
                    </a:cubicBezTo>
                    <a:cubicBezTo>
                      <a:pt x="13524" y="615"/>
                      <a:pt x="13394" y="802"/>
                      <a:pt x="13246" y="802"/>
                    </a:cubicBezTo>
                    <a:cubicBezTo>
                      <a:pt x="13205" y="802"/>
                      <a:pt x="13163" y="787"/>
                      <a:pt x="13124" y="753"/>
                    </a:cubicBezTo>
                    <a:cubicBezTo>
                      <a:pt x="13046" y="682"/>
                      <a:pt x="12946" y="652"/>
                      <a:pt x="12842" y="652"/>
                    </a:cubicBezTo>
                    <a:cubicBezTo>
                      <a:pt x="12693" y="652"/>
                      <a:pt x="12536" y="714"/>
                      <a:pt x="12428" y="802"/>
                    </a:cubicBezTo>
                    <a:cubicBezTo>
                      <a:pt x="12298" y="911"/>
                      <a:pt x="12304" y="1053"/>
                      <a:pt x="12328" y="1208"/>
                    </a:cubicBezTo>
                    <a:cubicBezTo>
                      <a:pt x="12354" y="1379"/>
                      <a:pt x="12377" y="1547"/>
                      <a:pt x="12357" y="1721"/>
                    </a:cubicBezTo>
                    <a:cubicBezTo>
                      <a:pt x="12317" y="2043"/>
                      <a:pt x="12129" y="2305"/>
                      <a:pt x="11815" y="2405"/>
                    </a:cubicBezTo>
                    <a:cubicBezTo>
                      <a:pt x="11727" y="2432"/>
                      <a:pt x="11637" y="2445"/>
                      <a:pt x="11547" y="2445"/>
                    </a:cubicBezTo>
                    <a:cubicBezTo>
                      <a:pt x="11359" y="2445"/>
                      <a:pt x="11172" y="2387"/>
                      <a:pt x="11014" y="2277"/>
                    </a:cubicBezTo>
                    <a:lnTo>
                      <a:pt x="11014" y="2275"/>
                    </a:lnTo>
                    <a:cubicBezTo>
                      <a:pt x="10934" y="2215"/>
                      <a:pt x="10894" y="2115"/>
                      <a:pt x="10948" y="2022"/>
                    </a:cubicBezTo>
                    <a:cubicBezTo>
                      <a:pt x="10980" y="1967"/>
                      <a:pt x="11049" y="1929"/>
                      <a:pt x="11115" y="1929"/>
                    </a:cubicBezTo>
                    <a:cubicBezTo>
                      <a:pt x="11146" y="1929"/>
                      <a:pt x="11176" y="1937"/>
                      <a:pt x="11201" y="1956"/>
                    </a:cubicBezTo>
                    <a:cubicBezTo>
                      <a:pt x="11303" y="2029"/>
                      <a:pt x="11433" y="2075"/>
                      <a:pt x="11561" y="2075"/>
                    </a:cubicBezTo>
                    <a:cubicBezTo>
                      <a:pt x="11663" y="2075"/>
                      <a:pt x="11763" y="2046"/>
                      <a:pt x="11845" y="1979"/>
                    </a:cubicBezTo>
                    <a:cubicBezTo>
                      <a:pt x="12102" y="1772"/>
                      <a:pt x="11963" y="1376"/>
                      <a:pt x="11945" y="1104"/>
                    </a:cubicBezTo>
                    <a:cubicBezTo>
                      <a:pt x="11913" y="606"/>
                      <a:pt x="12377" y="289"/>
                      <a:pt x="12830" y="289"/>
                    </a:cubicBezTo>
                    <a:close/>
                    <a:moveTo>
                      <a:pt x="10389" y="2380"/>
                    </a:moveTo>
                    <a:cubicBezTo>
                      <a:pt x="10438" y="2381"/>
                      <a:pt x="10484" y="2400"/>
                      <a:pt x="10521" y="2434"/>
                    </a:cubicBezTo>
                    <a:cubicBezTo>
                      <a:pt x="10554" y="2468"/>
                      <a:pt x="10573" y="2516"/>
                      <a:pt x="10574" y="2565"/>
                    </a:cubicBezTo>
                    <a:lnTo>
                      <a:pt x="10574" y="2586"/>
                    </a:lnTo>
                    <a:cubicBezTo>
                      <a:pt x="10574" y="2619"/>
                      <a:pt x="10565" y="2650"/>
                      <a:pt x="10549" y="2679"/>
                    </a:cubicBezTo>
                    <a:lnTo>
                      <a:pt x="10521" y="2717"/>
                    </a:lnTo>
                    <a:cubicBezTo>
                      <a:pt x="10497" y="2739"/>
                      <a:pt x="10470" y="2757"/>
                      <a:pt x="10438" y="2764"/>
                    </a:cubicBezTo>
                    <a:lnTo>
                      <a:pt x="10389" y="2771"/>
                    </a:lnTo>
                    <a:cubicBezTo>
                      <a:pt x="10340" y="2769"/>
                      <a:pt x="10294" y="2750"/>
                      <a:pt x="10258" y="2717"/>
                    </a:cubicBezTo>
                    <a:cubicBezTo>
                      <a:pt x="10225" y="2681"/>
                      <a:pt x="10206" y="2635"/>
                      <a:pt x="10204" y="2586"/>
                    </a:cubicBezTo>
                    <a:lnTo>
                      <a:pt x="10204" y="2565"/>
                    </a:lnTo>
                    <a:cubicBezTo>
                      <a:pt x="10204" y="2532"/>
                      <a:pt x="10212" y="2500"/>
                      <a:pt x="10229" y="2472"/>
                    </a:cubicBezTo>
                    <a:lnTo>
                      <a:pt x="10258" y="2434"/>
                    </a:lnTo>
                    <a:cubicBezTo>
                      <a:pt x="10281" y="2411"/>
                      <a:pt x="10308" y="2394"/>
                      <a:pt x="10340" y="2386"/>
                    </a:cubicBezTo>
                    <a:lnTo>
                      <a:pt x="10389" y="2380"/>
                    </a:lnTo>
                    <a:close/>
                    <a:moveTo>
                      <a:pt x="5223" y="2467"/>
                    </a:moveTo>
                    <a:cubicBezTo>
                      <a:pt x="5460" y="2467"/>
                      <a:pt x="5462" y="2837"/>
                      <a:pt x="5223" y="2837"/>
                    </a:cubicBezTo>
                    <a:cubicBezTo>
                      <a:pt x="4984" y="2837"/>
                      <a:pt x="4985" y="2467"/>
                      <a:pt x="5223" y="2467"/>
                    </a:cubicBezTo>
                    <a:close/>
                    <a:moveTo>
                      <a:pt x="15397" y="2465"/>
                    </a:moveTo>
                    <a:cubicBezTo>
                      <a:pt x="15635" y="2465"/>
                      <a:pt x="15636" y="2837"/>
                      <a:pt x="15397" y="2837"/>
                    </a:cubicBezTo>
                    <a:lnTo>
                      <a:pt x="15397" y="2836"/>
                    </a:lnTo>
                    <a:cubicBezTo>
                      <a:pt x="15158" y="2836"/>
                      <a:pt x="15160" y="2465"/>
                      <a:pt x="15397" y="2465"/>
                    </a:cubicBezTo>
                    <a:close/>
                    <a:moveTo>
                      <a:pt x="20570" y="2536"/>
                    </a:moveTo>
                    <a:cubicBezTo>
                      <a:pt x="20663" y="2536"/>
                      <a:pt x="20755" y="2595"/>
                      <a:pt x="20755" y="2714"/>
                    </a:cubicBezTo>
                    <a:lnTo>
                      <a:pt x="20755" y="2728"/>
                    </a:lnTo>
                    <a:cubicBezTo>
                      <a:pt x="20755" y="2847"/>
                      <a:pt x="20663" y="2907"/>
                      <a:pt x="20571" y="2907"/>
                    </a:cubicBezTo>
                    <a:cubicBezTo>
                      <a:pt x="20478" y="2907"/>
                      <a:pt x="20385" y="2847"/>
                      <a:pt x="20385" y="2728"/>
                    </a:cubicBezTo>
                    <a:lnTo>
                      <a:pt x="20385" y="2714"/>
                    </a:lnTo>
                    <a:cubicBezTo>
                      <a:pt x="20385" y="2595"/>
                      <a:pt x="20478" y="2536"/>
                      <a:pt x="20570" y="2536"/>
                    </a:cubicBezTo>
                    <a:close/>
                    <a:moveTo>
                      <a:pt x="3913" y="274"/>
                    </a:moveTo>
                    <a:cubicBezTo>
                      <a:pt x="3926" y="274"/>
                      <a:pt x="3938" y="275"/>
                      <a:pt x="3952" y="278"/>
                    </a:cubicBezTo>
                    <a:cubicBezTo>
                      <a:pt x="4248" y="333"/>
                      <a:pt x="4493" y="585"/>
                      <a:pt x="4553" y="879"/>
                    </a:cubicBezTo>
                    <a:cubicBezTo>
                      <a:pt x="4621" y="1207"/>
                      <a:pt x="4498" y="1530"/>
                      <a:pt x="4271" y="1769"/>
                    </a:cubicBezTo>
                    <a:cubicBezTo>
                      <a:pt x="4086" y="1964"/>
                      <a:pt x="3694" y="2222"/>
                      <a:pt x="3966" y="2506"/>
                    </a:cubicBezTo>
                    <a:cubicBezTo>
                      <a:pt x="4183" y="2734"/>
                      <a:pt x="4520" y="2795"/>
                      <a:pt x="4737" y="3029"/>
                    </a:cubicBezTo>
                    <a:cubicBezTo>
                      <a:pt x="4862" y="3162"/>
                      <a:pt x="4737" y="3348"/>
                      <a:pt x="4599" y="3348"/>
                    </a:cubicBezTo>
                    <a:cubicBezTo>
                      <a:pt x="4557" y="3348"/>
                      <a:pt x="4513" y="3331"/>
                      <a:pt x="4475" y="3290"/>
                    </a:cubicBezTo>
                    <a:cubicBezTo>
                      <a:pt x="4265" y="3065"/>
                      <a:pt x="3939" y="3000"/>
                      <a:pt x="3717" y="2783"/>
                    </a:cubicBezTo>
                    <a:cubicBezTo>
                      <a:pt x="3488" y="2559"/>
                      <a:pt x="3432" y="2244"/>
                      <a:pt x="3594" y="1962"/>
                    </a:cubicBezTo>
                    <a:cubicBezTo>
                      <a:pt x="3750" y="1691"/>
                      <a:pt x="4075" y="1544"/>
                      <a:pt x="4173" y="1240"/>
                    </a:cubicBezTo>
                    <a:cubicBezTo>
                      <a:pt x="4259" y="976"/>
                      <a:pt x="4138" y="688"/>
                      <a:pt x="3852" y="635"/>
                    </a:cubicBezTo>
                    <a:cubicBezTo>
                      <a:pt x="3632" y="594"/>
                      <a:pt x="3709" y="274"/>
                      <a:pt x="3913" y="274"/>
                    </a:cubicBezTo>
                    <a:close/>
                    <a:moveTo>
                      <a:pt x="8985" y="274"/>
                    </a:moveTo>
                    <a:cubicBezTo>
                      <a:pt x="8997" y="274"/>
                      <a:pt x="9010" y="275"/>
                      <a:pt x="9023" y="278"/>
                    </a:cubicBezTo>
                    <a:cubicBezTo>
                      <a:pt x="9321" y="333"/>
                      <a:pt x="9564" y="585"/>
                      <a:pt x="9626" y="879"/>
                    </a:cubicBezTo>
                    <a:cubicBezTo>
                      <a:pt x="9693" y="1207"/>
                      <a:pt x="9569" y="1530"/>
                      <a:pt x="9343" y="1769"/>
                    </a:cubicBezTo>
                    <a:cubicBezTo>
                      <a:pt x="9158" y="1964"/>
                      <a:pt x="8765" y="2222"/>
                      <a:pt x="9037" y="2506"/>
                    </a:cubicBezTo>
                    <a:cubicBezTo>
                      <a:pt x="9254" y="2734"/>
                      <a:pt x="9591" y="2795"/>
                      <a:pt x="9808" y="3029"/>
                    </a:cubicBezTo>
                    <a:cubicBezTo>
                      <a:pt x="9933" y="3162"/>
                      <a:pt x="9809" y="3348"/>
                      <a:pt x="9670" y="3348"/>
                    </a:cubicBezTo>
                    <a:cubicBezTo>
                      <a:pt x="9628" y="3348"/>
                      <a:pt x="9585" y="3331"/>
                      <a:pt x="9547" y="3290"/>
                    </a:cubicBezTo>
                    <a:cubicBezTo>
                      <a:pt x="9337" y="3065"/>
                      <a:pt x="9010" y="3000"/>
                      <a:pt x="8789" y="2783"/>
                    </a:cubicBezTo>
                    <a:cubicBezTo>
                      <a:pt x="8559" y="2559"/>
                      <a:pt x="8504" y="2244"/>
                      <a:pt x="8665" y="1962"/>
                    </a:cubicBezTo>
                    <a:cubicBezTo>
                      <a:pt x="8822" y="1691"/>
                      <a:pt x="9147" y="1544"/>
                      <a:pt x="9245" y="1240"/>
                    </a:cubicBezTo>
                    <a:cubicBezTo>
                      <a:pt x="9332" y="976"/>
                      <a:pt x="9210" y="688"/>
                      <a:pt x="8923" y="635"/>
                    </a:cubicBezTo>
                    <a:cubicBezTo>
                      <a:pt x="8704" y="594"/>
                      <a:pt x="8780" y="274"/>
                      <a:pt x="8985" y="274"/>
                    </a:cubicBezTo>
                    <a:close/>
                    <a:moveTo>
                      <a:pt x="14088" y="274"/>
                    </a:moveTo>
                    <a:cubicBezTo>
                      <a:pt x="14101" y="274"/>
                      <a:pt x="14113" y="275"/>
                      <a:pt x="14126" y="278"/>
                    </a:cubicBezTo>
                    <a:lnTo>
                      <a:pt x="14125" y="278"/>
                    </a:lnTo>
                    <a:cubicBezTo>
                      <a:pt x="14422" y="333"/>
                      <a:pt x="14668" y="585"/>
                      <a:pt x="14728" y="879"/>
                    </a:cubicBezTo>
                    <a:cubicBezTo>
                      <a:pt x="14794" y="1207"/>
                      <a:pt x="14671" y="1530"/>
                      <a:pt x="14445" y="1769"/>
                    </a:cubicBezTo>
                    <a:cubicBezTo>
                      <a:pt x="14259" y="1964"/>
                      <a:pt x="13868" y="2222"/>
                      <a:pt x="14139" y="2506"/>
                    </a:cubicBezTo>
                    <a:cubicBezTo>
                      <a:pt x="14357" y="2734"/>
                      <a:pt x="14693" y="2795"/>
                      <a:pt x="14911" y="3029"/>
                    </a:cubicBezTo>
                    <a:cubicBezTo>
                      <a:pt x="15035" y="3162"/>
                      <a:pt x="14910" y="3348"/>
                      <a:pt x="14772" y="3348"/>
                    </a:cubicBezTo>
                    <a:cubicBezTo>
                      <a:pt x="14730" y="3348"/>
                      <a:pt x="14687" y="3331"/>
                      <a:pt x="14649" y="3290"/>
                    </a:cubicBezTo>
                    <a:cubicBezTo>
                      <a:pt x="14438" y="3065"/>
                      <a:pt x="14114" y="3000"/>
                      <a:pt x="13892" y="2783"/>
                    </a:cubicBezTo>
                    <a:cubicBezTo>
                      <a:pt x="13661" y="2559"/>
                      <a:pt x="13606" y="2244"/>
                      <a:pt x="13769" y="1962"/>
                    </a:cubicBezTo>
                    <a:cubicBezTo>
                      <a:pt x="13924" y="1691"/>
                      <a:pt x="14248" y="1544"/>
                      <a:pt x="14348" y="1240"/>
                    </a:cubicBezTo>
                    <a:cubicBezTo>
                      <a:pt x="14433" y="976"/>
                      <a:pt x="14312" y="688"/>
                      <a:pt x="14027" y="635"/>
                    </a:cubicBezTo>
                    <a:cubicBezTo>
                      <a:pt x="13806" y="594"/>
                      <a:pt x="13883" y="274"/>
                      <a:pt x="14088" y="274"/>
                    </a:cubicBezTo>
                    <a:close/>
                    <a:moveTo>
                      <a:pt x="19160" y="274"/>
                    </a:moveTo>
                    <a:cubicBezTo>
                      <a:pt x="19172" y="274"/>
                      <a:pt x="19185" y="275"/>
                      <a:pt x="19198" y="278"/>
                    </a:cubicBezTo>
                    <a:lnTo>
                      <a:pt x="19196" y="278"/>
                    </a:lnTo>
                    <a:cubicBezTo>
                      <a:pt x="19494" y="333"/>
                      <a:pt x="19739" y="585"/>
                      <a:pt x="19799" y="879"/>
                    </a:cubicBezTo>
                    <a:cubicBezTo>
                      <a:pt x="19866" y="1207"/>
                      <a:pt x="19742" y="1530"/>
                      <a:pt x="19516" y="1769"/>
                    </a:cubicBezTo>
                    <a:cubicBezTo>
                      <a:pt x="19331" y="1964"/>
                      <a:pt x="18940" y="2222"/>
                      <a:pt x="19211" y="2506"/>
                    </a:cubicBezTo>
                    <a:cubicBezTo>
                      <a:pt x="19427" y="2734"/>
                      <a:pt x="19765" y="2795"/>
                      <a:pt x="19983" y="3029"/>
                    </a:cubicBezTo>
                    <a:cubicBezTo>
                      <a:pt x="20107" y="3162"/>
                      <a:pt x="19982" y="3348"/>
                      <a:pt x="19844" y="3348"/>
                    </a:cubicBezTo>
                    <a:cubicBezTo>
                      <a:pt x="19802" y="3348"/>
                      <a:pt x="19758" y="3331"/>
                      <a:pt x="19720" y="3290"/>
                    </a:cubicBezTo>
                    <a:cubicBezTo>
                      <a:pt x="19510" y="3065"/>
                      <a:pt x="19185" y="3000"/>
                      <a:pt x="18964" y="2783"/>
                    </a:cubicBezTo>
                    <a:cubicBezTo>
                      <a:pt x="18734" y="2559"/>
                      <a:pt x="18677" y="2244"/>
                      <a:pt x="18840" y="1962"/>
                    </a:cubicBezTo>
                    <a:cubicBezTo>
                      <a:pt x="18995" y="1691"/>
                      <a:pt x="19321" y="1544"/>
                      <a:pt x="19420" y="1240"/>
                    </a:cubicBezTo>
                    <a:cubicBezTo>
                      <a:pt x="19505" y="976"/>
                      <a:pt x="19383" y="688"/>
                      <a:pt x="19098" y="635"/>
                    </a:cubicBezTo>
                    <a:cubicBezTo>
                      <a:pt x="18879" y="594"/>
                      <a:pt x="18955" y="274"/>
                      <a:pt x="19160" y="274"/>
                    </a:cubicBezTo>
                    <a:close/>
                    <a:moveTo>
                      <a:pt x="24262" y="276"/>
                    </a:moveTo>
                    <a:cubicBezTo>
                      <a:pt x="24274" y="276"/>
                      <a:pt x="24288" y="277"/>
                      <a:pt x="24301" y="279"/>
                    </a:cubicBezTo>
                    <a:cubicBezTo>
                      <a:pt x="24597" y="335"/>
                      <a:pt x="24843" y="585"/>
                      <a:pt x="24903" y="879"/>
                    </a:cubicBezTo>
                    <a:cubicBezTo>
                      <a:pt x="24971" y="1208"/>
                      <a:pt x="24847" y="1531"/>
                      <a:pt x="24621" y="1769"/>
                    </a:cubicBezTo>
                    <a:cubicBezTo>
                      <a:pt x="24436" y="1964"/>
                      <a:pt x="24043" y="2222"/>
                      <a:pt x="24314" y="2508"/>
                    </a:cubicBezTo>
                    <a:cubicBezTo>
                      <a:pt x="24531" y="2736"/>
                      <a:pt x="24868" y="2796"/>
                      <a:pt x="25086" y="3030"/>
                    </a:cubicBezTo>
                    <a:cubicBezTo>
                      <a:pt x="25212" y="3163"/>
                      <a:pt x="25086" y="3349"/>
                      <a:pt x="24948" y="3349"/>
                    </a:cubicBezTo>
                    <a:cubicBezTo>
                      <a:pt x="24906" y="3349"/>
                      <a:pt x="24863" y="3332"/>
                      <a:pt x="24825" y="3292"/>
                    </a:cubicBezTo>
                    <a:cubicBezTo>
                      <a:pt x="24613" y="3065"/>
                      <a:pt x="24289" y="3000"/>
                      <a:pt x="24067" y="2783"/>
                    </a:cubicBezTo>
                    <a:cubicBezTo>
                      <a:pt x="23837" y="2559"/>
                      <a:pt x="23782" y="2244"/>
                      <a:pt x="23943" y="1962"/>
                    </a:cubicBezTo>
                    <a:cubicBezTo>
                      <a:pt x="24099" y="1691"/>
                      <a:pt x="24425" y="1544"/>
                      <a:pt x="24523" y="1240"/>
                    </a:cubicBezTo>
                    <a:cubicBezTo>
                      <a:pt x="24608" y="976"/>
                      <a:pt x="24488" y="688"/>
                      <a:pt x="24201" y="635"/>
                    </a:cubicBezTo>
                    <a:cubicBezTo>
                      <a:pt x="23981" y="594"/>
                      <a:pt x="24056" y="276"/>
                      <a:pt x="24262" y="276"/>
                    </a:cubicBezTo>
                    <a:close/>
                    <a:moveTo>
                      <a:pt x="13427" y="3542"/>
                    </a:moveTo>
                    <a:cubicBezTo>
                      <a:pt x="13429" y="3545"/>
                      <a:pt x="13431" y="3547"/>
                      <a:pt x="13431" y="3547"/>
                    </a:cubicBezTo>
                    <a:cubicBezTo>
                      <a:pt x="13431" y="3547"/>
                      <a:pt x="13430" y="3545"/>
                      <a:pt x="13427" y="3542"/>
                    </a:cubicBezTo>
                    <a:close/>
                    <a:moveTo>
                      <a:pt x="23120" y="1107"/>
                    </a:moveTo>
                    <a:cubicBezTo>
                      <a:pt x="23177" y="1107"/>
                      <a:pt x="23234" y="1131"/>
                      <a:pt x="23275" y="1188"/>
                    </a:cubicBezTo>
                    <a:cubicBezTo>
                      <a:pt x="23469" y="1459"/>
                      <a:pt x="23606" y="1826"/>
                      <a:pt x="23495" y="2157"/>
                    </a:cubicBezTo>
                    <a:cubicBezTo>
                      <a:pt x="23438" y="2326"/>
                      <a:pt x="23320" y="2443"/>
                      <a:pt x="23203" y="2571"/>
                    </a:cubicBezTo>
                    <a:cubicBezTo>
                      <a:pt x="23086" y="2700"/>
                      <a:pt x="23081" y="2833"/>
                      <a:pt x="23082" y="3003"/>
                    </a:cubicBezTo>
                    <a:cubicBezTo>
                      <a:pt x="23082" y="3182"/>
                      <a:pt x="23067" y="3361"/>
                      <a:pt x="22968" y="3516"/>
                    </a:cubicBezTo>
                    <a:cubicBezTo>
                      <a:pt x="22880" y="3657"/>
                      <a:pt x="22748" y="3768"/>
                      <a:pt x="22606" y="3852"/>
                    </a:cubicBezTo>
                    <a:cubicBezTo>
                      <a:pt x="22378" y="3989"/>
                      <a:pt x="22123" y="4053"/>
                      <a:pt x="21865" y="4053"/>
                    </a:cubicBezTo>
                    <a:cubicBezTo>
                      <a:pt x="21774" y="4053"/>
                      <a:pt x="21682" y="4045"/>
                      <a:pt x="21591" y="4029"/>
                    </a:cubicBezTo>
                    <a:lnTo>
                      <a:pt x="21591" y="4028"/>
                    </a:lnTo>
                    <a:cubicBezTo>
                      <a:pt x="21368" y="3990"/>
                      <a:pt x="21447" y="3667"/>
                      <a:pt x="21654" y="3667"/>
                    </a:cubicBezTo>
                    <a:cubicBezTo>
                      <a:pt x="21665" y="3667"/>
                      <a:pt x="21677" y="3668"/>
                      <a:pt x="21689" y="3670"/>
                    </a:cubicBezTo>
                    <a:cubicBezTo>
                      <a:pt x="21748" y="3680"/>
                      <a:pt x="21807" y="3684"/>
                      <a:pt x="21866" y="3684"/>
                    </a:cubicBezTo>
                    <a:cubicBezTo>
                      <a:pt x="22088" y="3684"/>
                      <a:pt x="22305" y="3617"/>
                      <a:pt x="22489" y="3489"/>
                    </a:cubicBezTo>
                    <a:cubicBezTo>
                      <a:pt x="22584" y="3421"/>
                      <a:pt x="22671" y="3331"/>
                      <a:pt x="22699" y="3214"/>
                    </a:cubicBezTo>
                    <a:cubicBezTo>
                      <a:pt x="22731" y="3075"/>
                      <a:pt x="22702" y="2926"/>
                      <a:pt x="22717" y="2785"/>
                    </a:cubicBezTo>
                    <a:cubicBezTo>
                      <a:pt x="22729" y="2636"/>
                      <a:pt x="22786" y="2495"/>
                      <a:pt x="22880" y="2380"/>
                    </a:cubicBezTo>
                    <a:cubicBezTo>
                      <a:pt x="22956" y="2286"/>
                      <a:pt x="23059" y="2210"/>
                      <a:pt x="23117" y="2103"/>
                    </a:cubicBezTo>
                    <a:cubicBezTo>
                      <a:pt x="23247" y="1864"/>
                      <a:pt x="23097" y="1573"/>
                      <a:pt x="22956" y="1375"/>
                    </a:cubicBezTo>
                    <a:cubicBezTo>
                      <a:pt x="22858" y="1238"/>
                      <a:pt x="22987" y="1107"/>
                      <a:pt x="23120" y="1107"/>
                    </a:cubicBezTo>
                    <a:close/>
                    <a:moveTo>
                      <a:pt x="12945" y="1108"/>
                    </a:moveTo>
                    <a:cubicBezTo>
                      <a:pt x="13002" y="1108"/>
                      <a:pt x="13059" y="1132"/>
                      <a:pt x="13101" y="1189"/>
                    </a:cubicBezTo>
                    <a:cubicBezTo>
                      <a:pt x="13295" y="1460"/>
                      <a:pt x="13431" y="1827"/>
                      <a:pt x="13321" y="2158"/>
                    </a:cubicBezTo>
                    <a:cubicBezTo>
                      <a:pt x="13264" y="2328"/>
                      <a:pt x="13145" y="2445"/>
                      <a:pt x="13028" y="2573"/>
                    </a:cubicBezTo>
                    <a:cubicBezTo>
                      <a:pt x="12911" y="2701"/>
                      <a:pt x="12906" y="2834"/>
                      <a:pt x="12908" y="3003"/>
                    </a:cubicBezTo>
                    <a:cubicBezTo>
                      <a:pt x="12908" y="3184"/>
                      <a:pt x="12892" y="3363"/>
                      <a:pt x="12794" y="3518"/>
                    </a:cubicBezTo>
                    <a:cubicBezTo>
                      <a:pt x="12705" y="3659"/>
                      <a:pt x="12574" y="3770"/>
                      <a:pt x="12431" y="3853"/>
                    </a:cubicBezTo>
                    <a:cubicBezTo>
                      <a:pt x="12203" y="3989"/>
                      <a:pt x="11949" y="4053"/>
                      <a:pt x="11692" y="4053"/>
                    </a:cubicBezTo>
                    <a:cubicBezTo>
                      <a:pt x="11600" y="4053"/>
                      <a:pt x="11508" y="4045"/>
                      <a:pt x="11416" y="4029"/>
                    </a:cubicBezTo>
                    <a:lnTo>
                      <a:pt x="11416" y="4028"/>
                    </a:lnTo>
                    <a:cubicBezTo>
                      <a:pt x="11193" y="3990"/>
                      <a:pt x="11272" y="3668"/>
                      <a:pt x="11479" y="3668"/>
                    </a:cubicBezTo>
                    <a:cubicBezTo>
                      <a:pt x="11491" y="3668"/>
                      <a:pt x="11502" y="3669"/>
                      <a:pt x="11515" y="3671"/>
                    </a:cubicBezTo>
                    <a:cubicBezTo>
                      <a:pt x="11573" y="3681"/>
                      <a:pt x="11632" y="3686"/>
                      <a:pt x="11691" y="3686"/>
                    </a:cubicBezTo>
                    <a:cubicBezTo>
                      <a:pt x="11913" y="3686"/>
                      <a:pt x="12130" y="3618"/>
                      <a:pt x="12314" y="3489"/>
                    </a:cubicBezTo>
                    <a:cubicBezTo>
                      <a:pt x="12409" y="3423"/>
                      <a:pt x="12496" y="3331"/>
                      <a:pt x="12524" y="3216"/>
                    </a:cubicBezTo>
                    <a:cubicBezTo>
                      <a:pt x="12556" y="3076"/>
                      <a:pt x="12528" y="2927"/>
                      <a:pt x="12542" y="2787"/>
                    </a:cubicBezTo>
                    <a:cubicBezTo>
                      <a:pt x="12555" y="2638"/>
                      <a:pt x="12612" y="2497"/>
                      <a:pt x="12706" y="2381"/>
                    </a:cubicBezTo>
                    <a:cubicBezTo>
                      <a:pt x="12781" y="2288"/>
                      <a:pt x="12884" y="2210"/>
                      <a:pt x="12942" y="2104"/>
                    </a:cubicBezTo>
                    <a:cubicBezTo>
                      <a:pt x="13072" y="1864"/>
                      <a:pt x="12922" y="1574"/>
                      <a:pt x="12781" y="1376"/>
                    </a:cubicBezTo>
                    <a:cubicBezTo>
                      <a:pt x="12683" y="1240"/>
                      <a:pt x="12812" y="1108"/>
                      <a:pt x="12945" y="1108"/>
                    </a:cubicBezTo>
                    <a:close/>
                    <a:moveTo>
                      <a:pt x="18017" y="1107"/>
                    </a:moveTo>
                    <a:cubicBezTo>
                      <a:pt x="18074" y="1107"/>
                      <a:pt x="18131" y="1131"/>
                      <a:pt x="18172" y="1188"/>
                    </a:cubicBezTo>
                    <a:cubicBezTo>
                      <a:pt x="18367" y="1460"/>
                      <a:pt x="18503" y="1826"/>
                      <a:pt x="18392" y="2158"/>
                    </a:cubicBezTo>
                    <a:cubicBezTo>
                      <a:pt x="18335" y="2328"/>
                      <a:pt x="18217" y="2443"/>
                      <a:pt x="18099" y="2573"/>
                    </a:cubicBezTo>
                    <a:cubicBezTo>
                      <a:pt x="17982" y="2701"/>
                      <a:pt x="17978" y="2834"/>
                      <a:pt x="17979" y="3003"/>
                    </a:cubicBezTo>
                    <a:cubicBezTo>
                      <a:pt x="17981" y="3182"/>
                      <a:pt x="17965" y="3361"/>
                      <a:pt x="17865" y="3516"/>
                    </a:cubicBezTo>
                    <a:cubicBezTo>
                      <a:pt x="17776" y="3657"/>
                      <a:pt x="17645" y="3770"/>
                      <a:pt x="17503" y="3853"/>
                    </a:cubicBezTo>
                    <a:cubicBezTo>
                      <a:pt x="17275" y="3989"/>
                      <a:pt x="17021" y="4053"/>
                      <a:pt x="16763" y="4053"/>
                    </a:cubicBezTo>
                    <a:cubicBezTo>
                      <a:pt x="16672" y="4053"/>
                      <a:pt x="16580" y="4045"/>
                      <a:pt x="16488" y="4029"/>
                    </a:cubicBezTo>
                    <a:lnTo>
                      <a:pt x="16488" y="4028"/>
                    </a:lnTo>
                    <a:cubicBezTo>
                      <a:pt x="16266" y="3990"/>
                      <a:pt x="16344" y="3667"/>
                      <a:pt x="16551" y="3667"/>
                    </a:cubicBezTo>
                    <a:cubicBezTo>
                      <a:pt x="16562" y="3667"/>
                      <a:pt x="16574" y="3668"/>
                      <a:pt x="16586" y="3670"/>
                    </a:cubicBezTo>
                    <a:cubicBezTo>
                      <a:pt x="16646" y="3680"/>
                      <a:pt x="16705" y="3685"/>
                      <a:pt x="16765" y="3685"/>
                    </a:cubicBezTo>
                    <a:cubicBezTo>
                      <a:pt x="16985" y="3685"/>
                      <a:pt x="17202" y="3617"/>
                      <a:pt x="17386" y="3489"/>
                    </a:cubicBezTo>
                    <a:cubicBezTo>
                      <a:pt x="17480" y="3421"/>
                      <a:pt x="17568" y="3331"/>
                      <a:pt x="17596" y="3214"/>
                    </a:cubicBezTo>
                    <a:cubicBezTo>
                      <a:pt x="17629" y="3076"/>
                      <a:pt x="17599" y="2927"/>
                      <a:pt x="17613" y="2785"/>
                    </a:cubicBezTo>
                    <a:cubicBezTo>
                      <a:pt x="17626" y="2638"/>
                      <a:pt x="17683" y="2497"/>
                      <a:pt x="17778" y="2381"/>
                    </a:cubicBezTo>
                    <a:cubicBezTo>
                      <a:pt x="17852" y="2288"/>
                      <a:pt x="17955" y="2210"/>
                      <a:pt x="18014" y="2104"/>
                    </a:cubicBezTo>
                    <a:cubicBezTo>
                      <a:pt x="18144" y="1864"/>
                      <a:pt x="17993" y="1573"/>
                      <a:pt x="17852" y="1375"/>
                    </a:cubicBezTo>
                    <a:cubicBezTo>
                      <a:pt x="17755" y="1239"/>
                      <a:pt x="17884" y="1107"/>
                      <a:pt x="18017" y="1107"/>
                    </a:cubicBezTo>
                    <a:close/>
                    <a:moveTo>
                      <a:pt x="2771" y="1109"/>
                    </a:moveTo>
                    <a:cubicBezTo>
                      <a:pt x="2827" y="1109"/>
                      <a:pt x="2885" y="1133"/>
                      <a:pt x="2926" y="1191"/>
                    </a:cubicBezTo>
                    <a:cubicBezTo>
                      <a:pt x="3120" y="1462"/>
                      <a:pt x="3258" y="1827"/>
                      <a:pt x="3146" y="2160"/>
                    </a:cubicBezTo>
                    <a:cubicBezTo>
                      <a:pt x="3090" y="2329"/>
                      <a:pt x="2972" y="2446"/>
                      <a:pt x="2853" y="2575"/>
                    </a:cubicBezTo>
                    <a:cubicBezTo>
                      <a:pt x="2736" y="2703"/>
                      <a:pt x="2731" y="2836"/>
                      <a:pt x="2733" y="3005"/>
                    </a:cubicBezTo>
                    <a:cubicBezTo>
                      <a:pt x="2733" y="3184"/>
                      <a:pt x="2718" y="3363"/>
                      <a:pt x="2620" y="3518"/>
                    </a:cubicBezTo>
                    <a:cubicBezTo>
                      <a:pt x="2530" y="3659"/>
                      <a:pt x="2399" y="3771"/>
                      <a:pt x="2256" y="3855"/>
                    </a:cubicBezTo>
                    <a:cubicBezTo>
                      <a:pt x="2029" y="3989"/>
                      <a:pt x="1775" y="4053"/>
                      <a:pt x="1517" y="4053"/>
                    </a:cubicBezTo>
                    <a:cubicBezTo>
                      <a:pt x="1426" y="4053"/>
                      <a:pt x="1333" y="4045"/>
                      <a:pt x="1242" y="4029"/>
                    </a:cubicBezTo>
                    <a:cubicBezTo>
                      <a:pt x="1020" y="3992"/>
                      <a:pt x="1098" y="3670"/>
                      <a:pt x="1306" y="3670"/>
                    </a:cubicBezTo>
                    <a:cubicBezTo>
                      <a:pt x="1317" y="3670"/>
                      <a:pt x="1329" y="3671"/>
                      <a:pt x="1341" y="3673"/>
                    </a:cubicBezTo>
                    <a:cubicBezTo>
                      <a:pt x="1400" y="3683"/>
                      <a:pt x="1458" y="3687"/>
                      <a:pt x="1517" y="3687"/>
                    </a:cubicBezTo>
                    <a:cubicBezTo>
                      <a:pt x="1738" y="3687"/>
                      <a:pt x="1955" y="3620"/>
                      <a:pt x="2139" y="3491"/>
                    </a:cubicBezTo>
                    <a:cubicBezTo>
                      <a:pt x="2234" y="3423"/>
                      <a:pt x="2323" y="3333"/>
                      <a:pt x="2350" y="3216"/>
                    </a:cubicBezTo>
                    <a:cubicBezTo>
                      <a:pt x="2383" y="3078"/>
                      <a:pt x="2353" y="2929"/>
                      <a:pt x="2367" y="2788"/>
                    </a:cubicBezTo>
                    <a:cubicBezTo>
                      <a:pt x="2380" y="2639"/>
                      <a:pt x="2437" y="2499"/>
                      <a:pt x="2532" y="2383"/>
                    </a:cubicBezTo>
                    <a:cubicBezTo>
                      <a:pt x="2606" y="2290"/>
                      <a:pt x="2709" y="2212"/>
                      <a:pt x="2768" y="2106"/>
                    </a:cubicBezTo>
                    <a:cubicBezTo>
                      <a:pt x="2897" y="1865"/>
                      <a:pt x="2747" y="1576"/>
                      <a:pt x="2606" y="1378"/>
                    </a:cubicBezTo>
                    <a:cubicBezTo>
                      <a:pt x="2509" y="1241"/>
                      <a:pt x="2638" y="1109"/>
                      <a:pt x="2771" y="1109"/>
                    </a:cubicBezTo>
                    <a:close/>
                    <a:moveTo>
                      <a:pt x="7842" y="1109"/>
                    </a:moveTo>
                    <a:cubicBezTo>
                      <a:pt x="7899" y="1109"/>
                      <a:pt x="7956" y="1132"/>
                      <a:pt x="7997" y="1189"/>
                    </a:cubicBezTo>
                    <a:cubicBezTo>
                      <a:pt x="8192" y="1460"/>
                      <a:pt x="8330" y="1827"/>
                      <a:pt x="8219" y="2160"/>
                    </a:cubicBezTo>
                    <a:cubicBezTo>
                      <a:pt x="8162" y="2329"/>
                      <a:pt x="8043" y="2445"/>
                      <a:pt x="7926" y="2573"/>
                    </a:cubicBezTo>
                    <a:cubicBezTo>
                      <a:pt x="7807" y="2701"/>
                      <a:pt x="7803" y="2836"/>
                      <a:pt x="7804" y="3005"/>
                    </a:cubicBezTo>
                    <a:cubicBezTo>
                      <a:pt x="7806" y="3184"/>
                      <a:pt x="7790" y="3363"/>
                      <a:pt x="7692" y="3518"/>
                    </a:cubicBezTo>
                    <a:cubicBezTo>
                      <a:pt x="7602" y="3659"/>
                      <a:pt x="7470" y="3770"/>
                      <a:pt x="7328" y="3855"/>
                    </a:cubicBezTo>
                    <a:cubicBezTo>
                      <a:pt x="7100" y="3989"/>
                      <a:pt x="6847" y="4053"/>
                      <a:pt x="6589" y="4053"/>
                    </a:cubicBezTo>
                    <a:cubicBezTo>
                      <a:pt x="6497" y="4053"/>
                      <a:pt x="6405" y="4045"/>
                      <a:pt x="6313" y="4029"/>
                    </a:cubicBezTo>
                    <a:cubicBezTo>
                      <a:pt x="6091" y="3992"/>
                      <a:pt x="6169" y="3668"/>
                      <a:pt x="6377" y="3668"/>
                    </a:cubicBezTo>
                    <a:cubicBezTo>
                      <a:pt x="6389" y="3668"/>
                      <a:pt x="6401" y="3669"/>
                      <a:pt x="6413" y="3671"/>
                    </a:cubicBezTo>
                    <a:cubicBezTo>
                      <a:pt x="6471" y="3681"/>
                      <a:pt x="6530" y="3686"/>
                      <a:pt x="6589" y="3686"/>
                    </a:cubicBezTo>
                    <a:cubicBezTo>
                      <a:pt x="6809" y="3686"/>
                      <a:pt x="7027" y="3619"/>
                      <a:pt x="7211" y="3491"/>
                    </a:cubicBezTo>
                    <a:cubicBezTo>
                      <a:pt x="7307" y="3423"/>
                      <a:pt x="7394" y="3333"/>
                      <a:pt x="7421" y="3216"/>
                    </a:cubicBezTo>
                    <a:cubicBezTo>
                      <a:pt x="7454" y="3078"/>
                      <a:pt x="7424" y="2927"/>
                      <a:pt x="7439" y="2787"/>
                    </a:cubicBezTo>
                    <a:cubicBezTo>
                      <a:pt x="7451" y="2638"/>
                      <a:pt x="7508" y="2497"/>
                      <a:pt x="7603" y="2381"/>
                    </a:cubicBezTo>
                    <a:cubicBezTo>
                      <a:pt x="7678" y="2288"/>
                      <a:pt x="7781" y="2212"/>
                      <a:pt x="7839" y="2104"/>
                    </a:cubicBezTo>
                    <a:cubicBezTo>
                      <a:pt x="7969" y="1865"/>
                      <a:pt x="7819" y="1574"/>
                      <a:pt x="7678" y="1376"/>
                    </a:cubicBezTo>
                    <a:cubicBezTo>
                      <a:pt x="7581" y="1240"/>
                      <a:pt x="7710" y="1109"/>
                      <a:pt x="7842" y="1109"/>
                    </a:cubicBezTo>
                    <a:close/>
                    <a:moveTo>
                      <a:pt x="3230" y="3117"/>
                    </a:moveTo>
                    <a:cubicBezTo>
                      <a:pt x="3262" y="3117"/>
                      <a:pt x="3296" y="3124"/>
                      <a:pt x="3328" y="3138"/>
                    </a:cubicBezTo>
                    <a:cubicBezTo>
                      <a:pt x="3611" y="3263"/>
                      <a:pt x="3706" y="3607"/>
                      <a:pt x="3738" y="3885"/>
                    </a:cubicBezTo>
                    <a:cubicBezTo>
                      <a:pt x="3773" y="4199"/>
                      <a:pt x="3705" y="4517"/>
                      <a:pt x="3562" y="4795"/>
                    </a:cubicBezTo>
                    <a:cubicBezTo>
                      <a:pt x="3533" y="4855"/>
                      <a:pt x="3468" y="4886"/>
                      <a:pt x="3403" y="4886"/>
                    </a:cubicBezTo>
                    <a:cubicBezTo>
                      <a:pt x="3370" y="4886"/>
                      <a:pt x="3337" y="4878"/>
                      <a:pt x="3309" y="4862"/>
                    </a:cubicBezTo>
                    <a:cubicBezTo>
                      <a:pt x="3220" y="4810"/>
                      <a:pt x="3198" y="4697"/>
                      <a:pt x="3242" y="4609"/>
                    </a:cubicBezTo>
                    <a:cubicBezTo>
                      <a:pt x="3348" y="4400"/>
                      <a:pt x="3393" y="4165"/>
                      <a:pt x="3372" y="3933"/>
                    </a:cubicBezTo>
                    <a:cubicBezTo>
                      <a:pt x="3367" y="3882"/>
                      <a:pt x="3360" y="3831"/>
                      <a:pt x="3348" y="3782"/>
                    </a:cubicBezTo>
                    <a:cubicBezTo>
                      <a:pt x="3342" y="3754"/>
                      <a:pt x="3334" y="3725"/>
                      <a:pt x="3326" y="3697"/>
                    </a:cubicBezTo>
                    <a:cubicBezTo>
                      <a:pt x="3322" y="3684"/>
                      <a:pt x="3317" y="3671"/>
                      <a:pt x="3314" y="3659"/>
                    </a:cubicBezTo>
                    <a:cubicBezTo>
                      <a:pt x="3308" y="3646"/>
                      <a:pt x="3305" y="3639"/>
                      <a:pt x="3305" y="3639"/>
                    </a:cubicBezTo>
                    <a:lnTo>
                      <a:pt x="3305" y="3639"/>
                    </a:lnTo>
                    <a:cubicBezTo>
                      <a:pt x="3305" y="3639"/>
                      <a:pt x="3307" y="3641"/>
                      <a:pt x="3309" y="3646"/>
                    </a:cubicBezTo>
                    <a:cubicBezTo>
                      <a:pt x="3299" y="3621"/>
                      <a:pt x="3287" y="3597"/>
                      <a:pt x="3272" y="3575"/>
                    </a:cubicBezTo>
                    <a:cubicBezTo>
                      <a:pt x="3267" y="3563"/>
                      <a:pt x="3259" y="3553"/>
                      <a:pt x="3253" y="3542"/>
                    </a:cubicBezTo>
                    <a:lnTo>
                      <a:pt x="3253" y="3542"/>
                    </a:lnTo>
                    <a:cubicBezTo>
                      <a:pt x="3256" y="3545"/>
                      <a:pt x="3257" y="3547"/>
                      <a:pt x="3257" y="3547"/>
                    </a:cubicBezTo>
                    <a:cubicBezTo>
                      <a:pt x="3257" y="3547"/>
                      <a:pt x="3256" y="3544"/>
                      <a:pt x="3252" y="3540"/>
                    </a:cubicBezTo>
                    <a:lnTo>
                      <a:pt x="3252" y="3540"/>
                    </a:lnTo>
                    <a:cubicBezTo>
                      <a:pt x="3252" y="3541"/>
                      <a:pt x="3253" y="3542"/>
                      <a:pt x="3253" y="3542"/>
                    </a:cubicBezTo>
                    <a:lnTo>
                      <a:pt x="3253" y="3542"/>
                    </a:lnTo>
                    <a:cubicBezTo>
                      <a:pt x="3251" y="3540"/>
                      <a:pt x="3248" y="3537"/>
                      <a:pt x="3244" y="3532"/>
                    </a:cubicBezTo>
                    <a:cubicBezTo>
                      <a:pt x="3208" y="3489"/>
                      <a:pt x="3196" y="3483"/>
                      <a:pt x="3141" y="3458"/>
                    </a:cubicBezTo>
                    <a:cubicBezTo>
                      <a:pt x="3049" y="3418"/>
                      <a:pt x="3029" y="3284"/>
                      <a:pt x="3075" y="3205"/>
                    </a:cubicBezTo>
                    <a:cubicBezTo>
                      <a:pt x="3110" y="3143"/>
                      <a:pt x="3168" y="3117"/>
                      <a:pt x="3230" y="3117"/>
                    </a:cubicBezTo>
                    <a:close/>
                    <a:moveTo>
                      <a:pt x="8302" y="3117"/>
                    </a:moveTo>
                    <a:cubicBezTo>
                      <a:pt x="8334" y="3117"/>
                      <a:pt x="8368" y="3124"/>
                      <a:pt x="8399" y="3138"/>
                    </a:cubicBezTo>
                    <a:cubicBezTo>
                      <a:pt x="8683" y="3263"/>
                      <a:pt x="8778" y="3607"/>
                      <a:pt x="8809" y="3885"/>
                    </a:cubicBezTo>
                    <a:cubicBezTo>
                      <a:pt x="8844" y="4199"/>
                      <a:pt x="8776" y="4517"/>
                      <a:pt x="8635" y="4795"/>
                    </a:cubicBezTo>
                    <a:cubicBezTo>
                      <a:pt x="8605" y="4855"/>
                      <a:pt x="8540" y="4886"/>
                      <a:pt x="8475" y="4886"/>
                    </a:cubicBezTo>
                    <a:cubicBezTo>
                      <a:pt x="8442" y="4886"/>
                      <a:pt x="8410" y="4878"/>
                      <a:pt x="8382" y="4862"/>
                    </a:cubicBezTo>
                    <a:cubicBezTo>
                      <a:pt x="8292" y="4810"/>
                      <a:pt x="8270" y="4697"/>
                      <a:pt x="8316" y="4609"/>
                    </a:cubicBezTo>
                    <a:cubicBezTo>
                      <a:pt x="8420" y="4400"/>
                      <a:pt x="8464" y="4165"/>
                      <a:pt x="8444" y="3933"/>
                    </a:cubicBezTo>
                    <a:cubicBezTo>
                      <a:pt x="8439" y="3882"/>
                      <a:pt x="8431" y="3831"/>
                      <a:pt x="8420" y="3782"/>
                    </a:cubicBezTo>
                    <a:cubicBezTo>
                      <a:pt x="8414" y="3754"/>
                      <a:pt x="8406" y="3725"/>
                      <a:pt x="8398" y="3697"/>
                    </a:cubicBezTo>
                    <a:cubicBezTo>
                      <a:pt x="8393" y="3684"/>
                      <a:pt x="8390" y="3671"/>
                      <a:pt x="8385" y="3659"/>
                    </a:cubicBezTo>
                    <a:cubicBezTo>
                      <a:pt x="8379" y="3646"/>
                      <a:pt x="8377" y="3639"/>
                      <a:pt x="8377" y="3639"/>
                    </a:cubicBezTo>
                    <a:lnTo>
                      <a:pt x="8377" y="3639"/>
                    </a:lnTo>
                    <a:cubicBezTo>
                      <a:pt x="8378" y="3639"/>
                      <a:pt x="8379" y="3641"/>
                      <a:pt x="8380" y="3646"/>
                    </a:cubicBezTo>
                    <a:lnTo>
                      <a:pt x="8380" y="3646"/>
                    </a:lnTo>
                    <a:cubicBezTo>
                      <a:pt x="8371" y="3621"/>
                      <a:pt x="8358" y="3597"/>
                      <a:pt x="8344" y="3575"/>
                    </a:cubicBezTo>
                    <a:cubicBezTo>
                      <a:pt x="8338" y="3563"/>
                      <a:pt x="8331" y="3553"/>
                      <a:pt x="8325" y="3542"/>
                    </a:cubicBezTo>
                    <a:lnTo>
                      <a:pt x="8325" y="3542"/>
                    </a:lnTo>
                    <a:cubicBezTo>
                      <a:pt x="8327" y="3545"/>
                      <a:pt x="8329" y="3547"/>
                      <a:pt x="8329" y="3547"/>
                    </a:cubicBezTo>
                    <a:cubicBezTo>
                      <a:pt x="8329" y="3547"/>
                      <a:pt x="8327" y="3544"/>
                      <a:pt x="8323" y="3540"/>
                    </a:cubicBezTo>
                    <a:lnTo>
                      <a:pt x="8323" y="3540"/>
                    </a:lnTo>
                    <a:cubicBezTo>
                      <a:pt x="8324" y="3541"/>
                      <a:pt x="8324" y="3542"/>
                      <a:pt x="8325" y="3542"/>
                    </a:cubicBezTo>
                    <a:lnTo>
                      <a:pt x="8325" y="3542"/>
                    </a:lnTo>
                    <a:cubicBezTo>
                      <a:pt x="8323" y="3540"/>
                      <a:pt x="8319" y="3537"/>
                      <a:pt x="8316" y="3532"/>
                    </a:cubicBezTo>
                    <a:cubicBezTo>
                      <a:pt x="8279" y="3489"/>
                      <a:pt x="8268" y="3483"/>
                      <a:pt x="8213" y="3458"/>
                    </a:cubicBezTo>
                    <a:cubicBezTo>
                      <a:pt x="8121" y="3418"/>
                      <a:pt x="8100" y="3284"/>
                      <a:pt x="8146" y="3205"/>
                    </a:cubicBezTo>
                    <a:cubicBezTo>
                      <a:pt x="8182" y="3143"/>
                      <a:pt x="8240" y="3117"/>
                      <a:pt x="8302" y="3117"/>
                    </a:cubicBezTo>
                    <a:close/>
                    <a:moveTo>
                      <a:pt x="13404" y="3117"/>
                    </a:moveTo>
                    <a:cubicBezTo>
                      <a:pt x="13437" y="3117"/>
                      <a:pt x="13470" y="3124"/>
                      <a:pt x="13501" y="3138"/>
                    </a:cubicBezTo>
                    <a:cubicBezTo>
                      <a:pt x="13786" y="3263"/>
                      <a:pt x="13881" y="3607"/>
                      <a:pt x="13913" y="3885"/>
                    </a:cubicBezTo>
                    <a:lnTo>
                      <a:pt x="13911" y="3885"/>
                    </a:lnTo>
                    <a:cubicBezTo>
                      <a:pt x="13947" y="4199"/>
                      <a:pt x="13879" y="4517"/>
                      <a:pt x="13737" y="4795"/>
                    </a:cubicBezTo>
                    <a:cubicBezTo>
                      <a:pt x="13707" y="4855"/>
                      <a:pt x="13641" y="4886"/>
                      <a:pt x="13577" y="4886"/>
                    </a:cubicBezTo>
                    <a:cubicBezTo>
                      <a:pt x="13544" y="4886"/>
                      <a:pt x="13511" y="4878"/>
                      <a:pt x="13484" y="4862"/>
                    </a:cubicBezTo>
                    <a:cubicBezTo>
                      <a:pt x="13393" y="4810"/>
                      <a:pt x="13371" y="4697"/>
                      <a:pt x="13417" y="4609"/>
                    </a:cubicBezTo>
                    <a:cubicBezTo>
                      <a:pt x="13522" y="4400"/>
                      <a:pt x="13568" y="4165"/>
                      <a:pt x="13545" y="3933"/>
                    </a:cubicBezTo>
                    <a:cubicBezTo>
                      <a:pt x="13542" y="3882"/>
                      <a:pt x="13534" y="3831"/>
                      <a:pt x="13522" y="3782"/>
                    </a:cubicBezTo>
                    <a:cubicBezTo>
                      <a:pt x="13515" y="3754"/>
                      <a:pt x="13509" y="3725"/>
                      <a:pt x="13500" y="3697"/>
                    </a:cubicBezTo>
                    <a:cubicBezTo>
                      <a:pt x="13496" y="3684"/>
                      <a:pt x="13492" y="3671"/>
                      <a:pt x="13487" y="3659"/>
                    </a:cubicBezTo>
                    <a:cubicBezTo>
                      <a:pt x="13482" y="3646"/>
                      <a:pt x="13479" y="3639"/>
                      <a:pt x="13480" y="3639"/>
                    </a:cubicBezTo>
                    <a:lnTo>
                      <a:pt x="13480" y="3639"/>
                    </a:lnTo>
                    <a:cubicBezTo>
                      <a:pt x="13480" y="3639"/>
                      <a:pt x="13481" y="3641"/>
                      <a:pt x="13484" y="3646"/>
                    </a:cubicBezTo>
                    <a:cubicBezTo>
                      <a:pt x="13473" y="3621"/>
                      <a:pt x="13460" y="3597"/>
                      <a:pt x="13447" y="3575"/>
                    </a:cubicBezTo>
                    <a:cubicBezTo>
                      <a:pt x="13440" y="3562"/>
                      <a:pt x="13433" y="3552"/>
                      <a:pt x="13426" y="3541"/>
                    </a:cubicBezTo>
                    <a:lnTo>
                      <a:pt x="13426" y="3541"/>
                    </a:lnTo>
                    <a:cubicBezTo>
                      <a:pt x="13426" y="3541"/>
                      <a:pt x="13426" y="3541"/>
                      <a:pt x="13427" y="3542"/>
                    </a:cubicBezTo>
                    <a:lnTo>
                      <a:pt x="13427" y="3542"/>
                    </a:lnTo>
                    <a:cubicBezTo>
                      <a:pt x="13426" y="3541"/>
                      <a:pt x="13426" y="3541"/>
                      <a:pt x="13425" y="3540"/>
                    </a:cubicBezTo>
                    <a:lnTo>
                      <a:pt x="13425" y="3540"/>
                    </a:lnTo>
                    <a:cubicBezTo>
                      <a:pt x="13425" y="3540"/>
                      <a:pt x="13425" y="3540"/>
                      <a:pt x="13426" y="3541"/>
                    </a:cubicBezTo>
                    <a:lnTo>
                      <a:pt x="13426" y="3541"/>
                    </a:lnTo>
                    <a:cubicBezTo>
                      <a:pt x="13423" y="3538"/>
                      <a:pt x="13421" y="3536"/>
                      <a:pt x="13417" y="3532"/>
                    </a:cubicBezTo>
                    <a:cubicBezTo>
                      <a:pt x="13382" y="3489"/>
                      <a:pt x="13371" y="3483"/>
                      <a:pt x="13314" y="3458"/>
                    </a:cubicBezTo>
                    <a:cubicBezTo>
                      <a:pt x="13223" y="3418"/>
                      <a:pt x="13202" y="3284"/>
                      <a:pt x="13248" y="3205"/>
                    </a:cubicBezTo>
                    <a:cubicBezTo>
                      <a:pt x="13284" y="3143"/>
                      <a:pt x="13343" y="3117"/>
                      <a:pt x="13404" y="3117"/>
                    </a:cubicBezTo>
                    <a:close/>
                    <a:moveTo>
                      <a:pt x="18476" y="3117"/>
                    </a:moveTo>
                    <a:cubicBezTo>
                      <a:pt x="18508" y="3117"/>
                      <a:pt x="18541" y="3124"/>
                      <a:pt x="18573" y="3138"/>
                    </a:cubicBezTo>
                    <a:cubicBezTo>
                      <a:pt x="18858" y="3263"/>
                      <a:pt x="18953" y="3607"/>
                      <a:pt x="18984" y="3885"/>
                    </a:cubicBezTo>
                    <a:cubicBezTo>
                      <a:pt x="19019" y="4199"/>
                      <a:pt x="18951" y="4517"/>
                      <a:pt x="18809" y="4795"/>
                    </a:cubicBezTo>
                    <a:cubicBezTo>
                      <a:pt x="18778" y="4855"/>
                      <a:pt x="18713" y="4886"/>
                      <a:pt x="18648" y="4886"/>
                    </a:cubicBezTo>
                    <a:cubicBezTo>
                      <a:pt x="18616" y="4886"/>
                      <a:pt x="18583" y="4878"/>
                      <a:pt x="18555" y="4862"/>
                    </a:cubicBezTo>
                    <a:cubicBezTo>
                      <a:pt x="18465" y="4810"/>
                      <a:pt x="18443" y="4697"/>
                      <a:pt x="18489" y="4609"/>
                    </a:cubicBezTo>
                    <a:cubicBezTo>
                      <a:pt x="18593" y="4400"/>
                      <a:pt x="18639" y="4165"/>
                      <a:pt x="18617" y="3933"/>
                    </a:cubicBezTo>
                    <a:cubicBezTo>
                      <a:pt x="18614" y="3882"/>
                      <a:pt x="18606" y="3831"/>
                      <a:pt x="18593" y="3782"/>
                    </a:cubicBezTo>
                    <a:cubicBezTo>
                      <a:pt x="18587" y="3754"/>
                      <a:pt x="18581" y="3725"/>
                      <a:pt x="18571" y="3697"/>
                    </a:cubicBezTo>
                    <a:cubicBezTo>
                      <a:pt x="18568" y="3684"/>
                      <a:pt x="18563" y="3671"/>
                      <a:pt x="18558" y="3659"/>
                    </a:cubicBezTo>
                    <a:cubicBezTo>
                      <a:pt x="18553" y="3646"/>
                      <a:pt x="18551" y="3639"/>
                      <a:pt x="18551" y="3639"/>
                    </a:cubicBezTo>
                    <a:lnTo>
                      <a:pt x="18551" y="3639"/>
                    </a:lnTo>
                    <a:cubicBezTo>
                      <a:pt x="18552" y="3639"/>
                      <a:pt x="18553" y="3641"/>
                      <a:pt x="18555" y="3646"/>
                    </a:cubicBezTo>
                    <a:cubicBezTo>
                      <a:pt x="18544" y="3621"/>
                      <a:pt x="18532" y="3597"/>
                      <a:pt x="18519" y="3575"/>
                    </a:cubicBezTo>
                    <a:cubicBezTo>
                      <a:pt x="18511" y="3562"/>
                      <a:pt x="18505" y="3551"/>
                      <a:pt x="18497" y="3540"/>
                    </a:cubicBezTo>
                    <a:lnTo>
                      <a:pt x="18497" y="3540"/>
                    </a:lnTo>
                    <a:cubicBezTo>
                      <a:pt x="18500" y="3544"/>
                      <a:pt x="18503" y="3547"/>
                      <a:pt x="18503" y="3547"/>
                    </a:cubicBezTo>
                    <a:cubicBezTo>
                      <a:pt x="18503" y="3547"/>
                      <a:pt x="18499" y="3542"/>
                      <a:pt x="18490" y="3532"/>
                    </a:cubicBezTo>
                    <a:cubicBezTo>
                      <a:pt x="18454" y="3489"/>
                      <a:pt x="18443" y="3483"/>
                      <a:pt x="18386" y="3458"/>
                    </a:cubicBezTo>
                    <a:cubicBezTo>
                      <a:pt x="18294" y="3418"/>
                      <a:pt x="18274" y="3284"/>
                      <a:pt x="18319" y="3205"/>
                    </a:cubicBezTo>
                    <a:cubicBezTo>
                      <a:pt x="18356" y="3143"/>
                      <a:pt x="18414" y="3117"/>
                      <a:pt x="18476" y="3117"/>
                    </a:cubicBezTo>
                    <a:close/>
                    <a:moveTo>
                      <a:pt x="23578" y="3117"/>
                    </a:moveTo>
                    <a:cubicBezTo>
                      <a:pt x="23611" y="3117"/>
                      <a:pt x="23644" y="3124"/>
                      <a:pt x="23676" y="3138"/>
                    </a:cubicBezTo>
                    <a:cubicBezTo>
                      <a:pt x="23961" y="3263"/>
                      <a:pt x="24054" y="3607"/>
                      <a:pt x="24086" y="3885"/>
                    </a:cubicBezTo>
                    <a:cubicBezTo>
                      <a:pt x="24122" y="4199"/>
                      <a:pt x="24054" y="4517"/>
                      <a:pt x="23912" y="4795"/>
                    </a:cubicBezTo>
                    <a:cubicBezTo>
                      <a:pt x="23881" y="4855"/>
                      <a:pt x="23816" y="4886"/>
                      <a:pt x="23752" y="4886"/>
                    </a:cubicBezTo>
                    <a:cubicBezTo>
                      <a:pt x="23719" y="4886"/>
                      <a:pt x="23686" y="4878"/>
                      <a:pt x="23659" y="4862"/>
                    </a:cubicBezTo>
                    <a:cubicBezTo>
                      <a:pt x="23568" y="4810"/>
                      <a:pt x="23546" y="4697"/>
                      <a:pt x="23592" y="4609"/>
                    </a:cubicBezTo>
                    <a:cubicBezTo>
                      <a:pt x="23697" y="4400"/>
                      <a:pt x="23741" y="4165"/>
                      <a:pt x="23720" y="3933"/>
                    </a:cubicBezTo>
                    <a:cubicBezTo>
                      <a:pt x="23717" y="3882"/>
                      <a:pt x="23708" y="3831"/>
                      <a:pt x="23697" y="3782"/>
                    </a:cubicBezTo>
                    <a:cubicBezTo>
                      <a:pt x="23690" y="3754"/>
                      <a:pt x="23682" y="3725"/>
                      <a:pt x="23674" y="3697"/>
                    </a:cubicBezTo>
                    <a:cubicBezTo>
                      <a:pt x="23670" y="3684"/>
                      <a:pt x="23666" y="3671"/>
                      <a:pt x="23662" y="3659"/>
                    </a:cubicBezTo>
                    <a:cubicBezTo>
                      <a:pt x="23656" y="3646"/>
                      <a:pt x="23653" y="3639"/>
                      <a:pt x="23654" y="3639"/>
                    </a:cubicBezTo>
                    <a:lnTo>
                      <a:pt x="23654" y="3639"/>
                    </a:lnTo>
                    <a:cubicBezTo>
                      <a:pt x="23655" y="3639"/>
                      <a:pt x="23656" y="3641"/>
                      <a:pt x="23659" y="3646"/>
                    </a:cubicBezTo>
                    <a:cubicBezTo>
                      <a:pt x="23647" y="3621"/>
                      <a:pt x="23635" y="3597"/>
                      <a:pt x="23621" y="3575"/>
                    </a:cubicBezTo>
                    <a:cubicBezTo>
                      <a:pt x="23615" y="3563"/>
                      <a:pt x="23607" y="3553"/>
                      <a:pt x="23601" y="3542"/>
                    </a:cubicBezTo>
                    <a:lnTo>
                      <a:pt x="23601" y="3542"/>
                    </a:lnTo>
                    <a:cubicBezTo>
                      <a:pt x="23604" y="3545"/>
                      <a:pt x="23605" y="3547"/>
                      <a:pt x="23605" y="3547"/>
                    </a:cubicBezTo>
                    <a:cubicBezTo>
                      <a:pt x="23606" y="3547"/>
                      <a:pt x="23604" y="3544"/>
                      <a:pt x="23600" y="3540"/>
                    </a:cubicBezTo>
                    <a:lnTo>
                      <a:pt x="23600" y="3540"/>
                    </a:lnTo>
                    <a:cubicBezTo>
                      <a:pt x="23600" y="3541"/>
                      <a:pt x="23601" y="3542"/>
                      <a:pt x="23601" y="3542"/>
                    </a:cubicBezTo>
                    <a:lnTo>
                      <a:pt x="23601" y="3542"/>
                    </a:lnTo>
                    <a:cubicBezTo>
                      <a:pt x="23599" y="3540"/>
                      <a:pt x="23596" y="3537"/>
                      <a:pt x="23592" y="3532"/>
                    </a:cubicBezTo>
                    <a:cubicBezTo>
                      <a:pt x="23556" y="3489"/>
                      <a:pt x="23546" y="3483"/>
                      <a:pt x="23489" y="3458"/>
                    </a:cubicBezTo>
                    <a:cubicBezTo>
                      <a:pt x="23397" y="3418"/>
                      <a:pt x="23377" y="3284"/>
                      <a:pt x="23423" y="3205"/>
                    </a:cubicBezTo>
                    <a:cubicBezTo>
                      <a:pt x="23459" y="3143"/>
                      <a:pt x="23517" y="3117"/>
                      <a:pt x="23578" y="3117"/>
                    </a:cubicBezTo>
                    <a:close/>
                    <a:moveTo>
                      <a:pt x="19553" y="3783"/>
                    </a:moveTo>
                    <a:cubicBezTo>
                      <a:pt x="19571" y="3783"/>
                      <a:pt x="19590" y="3786"/>
                      <a:pt x="19609" y="3792"/>
                    </a:cubicBezTo>
                    <a:cubicBezTo>
                      <a:pt x="19981" y="3904"/>
                      <a:pt x="20257" y="4218"/>
                      <a:pt x="20323" y="4601"/>
                    </a:cubicBezTo>
                    <a:cubicBezTo>
                      <a:pt x="20388" y="5006"/>
                      <a:pt x="20220" y="5422"/>
                      <a:pt x="19905" y="5680"/>
                    </a:cubicBezTo>
                    <a:lnTo>
                      <a:pt x="19905" y="5677"/>
                    </a:lnTo>
                    <a:cubicBezTo>
                      <a:pt x="19865" y="5710"/>
                      <a:pt x="19816" y="5730"/>
                      <a:pt x="19767" y="5730"/>
                    </a:cubicBezTo>
                    <a:cubicBezTo>
                      <a:pt x="19723" y="5730"/>
                      <a:pt x="19680" y="5714"/>
                      <a:pt x="19643" y="5677"/>
                    </a:cubicBezTo>
                    <a:cubicBezTo>
                      <a:pt x="19578" y="5612"/>
                      <a:pt x="19565" y="5479"/>
                      <a:pt x="19643" y="5416"/>
                    </a:cubicBezTo>
                    <a:cubicBezTo>
                      <a:pt x="19861" y="5237"/>
                      <a:pt x="20004" y="4958"/>
                      <a:pt x="19964" y="4685"/>
                    </a:cubicBezTo>
                    <a:cubicBezTo>
                      <a:pt x="19929" y="4441"/>
                      <a:pt x="19747" y="4218"/>
                      <a:pt x="19510" y="4148"/>
                    </a:cubicBezTo>
                    <a:cubicBezTo>
                      <a:pt x="19301" y="4087"/>
                      <a:pt x="19365" y="3783"/>
                      <a:pt x="19553" y="3783"/>
                    </a:cubicBezTo>
                    <a:close/>
                    <a:moveTo>
                      <a:pt x="9378" y="3785"/>
                    </a:moveTo>
                    <a:cubicBezTo>
                      <a:pt x="9396" y="3785"/>
                      <a:pt x="9415" y="3787"/>
                      <a:pt x="9435" y="3793"/>
                    </a:cubicBezTo>
                    <a:cubicBezTo>
                      <a:pt x="9807" y="3906"/>
                      <a:pt x="10084" y="4219"/>
                      <a:pt x="10149" y="4602"/>
                    </a:cubicBezTo>
                    <a:cubicBezTo>
                      <a:pt x="10213" y="5006"/>
                      <a:pt x="10046" y="5422"/>
                      <a:pt x="9731" y="5680"/>
                    </a:cubicBezTo>
                    <a:lnTo>
                      <a:pt x="9731" y="5679"/>
                    </a:lnTo>
                    <a:cubicBezTo>
                      <a:pt x="9690" y="5712"/>
                      <a:pt x="9641" y="5731"/>
                      <a:pt x="9593" y="5731"/>
                    </a:cubicBezTo>
                    <a:cubicBezTo>
                      <a:pt x="9549" y="5731"/>
                      <a:pt x="9506" y="5715"/>
                      <a:pt x="9469" y="5679"/>
                    </a:cubicBezTo>
                    <a:cubicBezTo>
                      <a:pt x="9403" y="5614"/>
                      <a:pt x="9392" y="5481"/>
                      <a:pt x="9469" y="5417"/>
                    </a:cubicBezTo>
                    <a:cubicBezTo>
                      <a:pt x="9686" y="5239"/>
                      <a:pt x="9829" y="4960"/>
                      <a:pt x="9789" y="4686"/>
                    </a:cubicBezTo>
                    <a:cubicBezTo>
                      <a:pt x="9754" y="4442"/>
                      <a:pt x="9574" y="4218"/>
                      <a:pt x="9337" y="4149"/>
                    </a:cubicBezTo>
                    <a:cubicBezTo>
                      <a:pt x="9127" y="4087"/>
                      <a:pt x="9191" y="3785"/>
                      <a:pt x="9378" y="3785"/>
                    </a:cubicBezTo>
                    <a:close/>
                    <a:moveTo>
                      <a:pt x="14482" y="3783"/>
                    </a:moveTo>
                    <a:cubicBezTo>
                      <a:pt x="14499" y="3783"/>
                      <a:pt x="14518" y="3786"/>
                      <a:pt x="14538" y="3792"/>
                    </a:cubicBezTo>
                    <a:cubicBezTo>
                      <a:pt x="14910" y="3906"/>
                      <a:pt x="15185" y="4219"/>
                      <a:pt x="15252" y="4602"/>
                    </a:cubicBezTo>
                    <a:cubicBezTo>
                      <a:pt x="15315" y="5006"/>
                      <a:pt x="15149" y="5422"/>
                      <a:pt x="14834" y="5680"/>
                    </a:cubicBezTo>
                    <a:lnTo>
                      <a:pt x="14834" y="5679"/>
                    </a:lnTo>
                    <a:cubicBezTo>
                      <a:pt x="14793" y="5712"/>
                      <a:pt x="14745" y="5731"/>
                      <a:pt x="14696" y="5731"/>
                    </a:cubicBezTo>
                    <a:cubicBezTo>
                      <a:pt x="14652" y="5731"/>
                      <a:pt x="14608" y="5715"/>
                      <a:pt x="14571" y="5679"/>
                    </a:cubicBezTo>
                    <a:cubicBezTo>
                      <a:pt x="14506" y="5612"/>
                      <a:pt x="14494" y="5481"/>
                      <a:pt x="14571" y="5416"/>
                    </a:cubicBezTo>
                    <a:cubicBezTo>
                      <a:pt x="14790" y="5239"/>
                      <a:pt x="14932" y="4960"/>
                      <a:pt x="14892" y="4686"/>
                    </a:cubicBezTo>
                    <a:cubicBezTo>
                      <a:pt x="14858" y="4441"/>
                      <a:pt x="14676" y="4218"/>
                      <a:pt x="14438" y="4148"/>
                    </a:cubicBezTo>
                    <a:cubicBezTo>
                      <a:pt x="14230" y="4087"/>
                      <a:pt x="14294" y="3783"/>
                      <a:pt x="14482" y="3783"/>
                    </a:cubicBezTo>
                    <a:close/>
                    <a:moveTo>
                      <a:pt x="4307" y="3785"/>
                    </a:moveTo>
                    <a:cubicBezTo>
                      <a:pt x="4324" y="3785"/>
                      <a:pt x="4343" y="3787"/>
                      <a:pt x="4363" y="3793"/>
                    </a:cubicBezTo>
                    <a:cubicBezTo>
                      <a:pt x="4735" y="3907"/>
                      <a:pt x="5010" y="4219"/>
                      <a:pt x="5077" y="4604"/>
                    </a:cubicBezTo>
                    <a:cubicBezTo>
                      <a:pt x="5142" y="5006"/>
                      <a:pt x="4974" y="5422"/>
                      <a:pt x="4659" y="5680"/>
                    </a:cubicBezTo>
                    <a:cubicBezTo>
                      <a:pt x="4619" y="5713"/>
                      <a:pt x="4570" y="5732"/>
                      <a:pt x="4521" y="5732"/>
                    </a:cubicBezTo>
                    <a:cubicBezTo>
                      <a:pt x="4477" y="5732"/>
                      <a:pt x="4433" y="5716"/>
                      <a:pt x="4396" y="5680"/>
                    </a:cubicBezTo>
                    <a:cubicBezTo>
                      <a:pt x="4331" y="5614"/>
                      <a:pt x="4319" y="5482"/>
                      <a:pt x="4396" y="5417"/>
                    </a:cubicBezTo>
                    <a:cubicBezTo>
                      <a:pt x="4615" y="5240"/>
                      <a:pt x="4757" y="4960"/>
                      <a:pt x="4718" y="4688"/>
                    </a:cubicBezTo>
                    <a:cubicBezTo>
                      <a:pt x="4683" y="4442"/>
                      <a:pt x="4502" y="4219"/>
                      <a:pt x="4265" y="4149"/>
                    </a:cubicBezTo>
                    <a:cubicBezTo>
                      <a:pt x="4055" y="4089"/>
                      <a:pt x="4119" y="3785"/>
                      <a:pt x="4307" y="3785"/>
                    </a:cubicBezTo>
                    <a:close/>
                    <a:moveTo>
                      <a:pt x="22699" y="4192"/>
                    </a:moveTo>
                    <a:cubicBezTo>
                      <a:pt x="22939" y="4192"/>
                      <a:pt x="23152" y="4326"/>
                      <a:pt x="23296" y="4526"/>
                    </a:cubicBezTo>
                    <a:cubicBezTo>
                      <a:pt x="23375" y="4634"/>
                      <a:pt x="23423" y="4760"/>
                      <a:pt x="23435" y="4893"/>
                    </a:cubicBezTo>
                    <a:cubicBezTo>
                      <a:pt x="23443" y="5028"/>
                      <a:pt x="23383" y="5142"/>
                      <a:pt x="23342" y="5265"/>
                    </a:cubicBezTo>
                    <a:cubicBezTo>
                      <a:pt x="23312" y="5359"/>
                      <a:pt x="23285" y="5474"/>
                      <a:pt x="23345" y="5563"/>
                    </a:cubicBezTo>
                    <a:cubicBezTo>
                      <a:pt x="23375" y="5609"/>
                      <a:pt x="23440" y="5642"/>
                      <a:pt x="23508" y="5656"/>
                    </a:cubicBezTo>
                    <a:cubicBezTo>
                      <a:pt x="23530" y="5661"/>
                      <a:pt x="23552" y="5663"/>
                      <a:pt x="23575" y="5663"/>
                    </a:cubicBezTo>
                    <a:cubicBezTo>
                      <a:pt x="23625" y="5663"/>
                      <a:pt x="23676" y="5652"/>
                      <a:pt x="23722" y="5629"/>
                    </a:cubicBezTo>
                    <a:cubicBezTo>
                      <a:pt x="23807" y="5587"/>
                      <a:pt x="23880" y="5522"/>
                      <a:pt x="23936" y="5444"/>
                    </a:cubicBezTo>
                    <a:cubicBezTo>
                      <a:pt x="24076" y="5251"/>
                      <a:pt x="24149" y="5004"/>
                      <a:pt x="24171" y="4767"/>
                    </a:cubicBezTo>
                    <a:cubicBezTo>
                      <a:pt x="24179" y="4667"/>
                      <a:pt x="24249" y="4582"/>
                      <a:pt x="24357" y="4582"/>
                    </a:cubicBezTo>
                    <a:cubicBezTo>
                      <a:pt x="24450" y="4585"/>
                      <a:pt x="24550" y="4670"/>
                      <a:pt x="24540" y="4770"/>
                    </a:cubicBezTo>
                    <a:lnTo>
                      <a:pt x="24542" y="4767"/>
                    </a:lnTo>
                    <a:lnTo>
                      <a:pt x="24542" y="4767"/>
                    </a:lnTo>
                    <a:cubicBezTo>
                      <a:pt x="24513" y="5082"/>
                      <a:pt x="24425" y="5408"/>
                      <a:pt x="24232" y="5663"/>
                    </a:cubicBezTo>
                    <a:cubicBezTo>
                      <a:pt x="24075" y="5872"/>
                      <a:pt x="23850" y="6028"/>
                      <a:pt x="23583" y="6032"/>
                    </a:cubicBezTo>
                    <a:cubicBezTo>
                      <a:pt x="23579" y="6032"/>
                      <a:pt x="23576" y="6032"/>
                      <a:pt x="23573" y="6032"/>
                    </a:cubicBezTo>
                    <a:cubicBezTo>
                      <a:pt x="23343" y="6032"/>
                      <a:pt x="23100" y="5916"/>
                      <a:pt x="22998" y="5701"/>
                    </a:cubicBezTo>
                    <a:cubicBezTo>
                      <a:pt x="22930" y="5555"/>
                      <a:pt x="22929" y="5394"/>
                      <a:pt x="22965" y="5239"/>
                    </a:cubicBezTo>
                    <a:cubicBezTo>
                      <a:pt x="22991" y="5131"/>
                      <a:pt x="23084" y="5001"/>
                      <a:pt x="23065" y="4890"/>
                    </a:cubicBezTo>
                    <a:cubicBezTo>
                      <a:pt x="23036" y="4735"/>
                      <a:pt x="22872" y="4558"/>
                      <a:pt x="22706" y="4558"/>
                    </a:cubicBezTo>
                    <a:cubicBezTo>
                      <a:pt x="22691" y="4558"/>
                      <a:pt x="22676" y="4560"/>
                      <a:pt x="22661" y="4563"/>
                    </a:cubicBezTo>
                    <a:cubicBezTo>
                      <a:pt x="22646" y="4566"/>
                      <a:pt x="22631" y="4567"/>
                      <a:pt x="22616" y="4567"/>
                    </a:cubicBezTo>
                    <a:cubicBezTo>
                      <a:pt x="22534" y="4567"/>
                      <a:pt x="22458" y="4520"/>
                      <a:pt x="22435" y="4434"/>
                    </a:cubicBezTo>
                    <a:cubicBezTo>
                      <a:pt x="22410" y="4341"/>
                      <a:pt x="22465" y="4227"/>
                      <a:pt x="22563" y="4206"/>
                    </a:cubicBezTo>
                    <a:cubicBezTo>
                      <a:pt x="22609" y="4197"/>
                      <a:pt x="22655" y="4192"/>
                      <a:pt x="22699" y="4192"/>
                    </a:cubicBezTo>
                    <a:close/>
                    <a:moveTo>
                      <a:pt x="17594" y="4193"/>
                    </a:moveTo>
                    <a:cubicBezTo>
                      <a:pt x="17835" y="4193"/>
                      <a:pt x="18049" y="4327"/>
                      <a:pt x="18193" y="4526"/>
                    </a:cubicBezTo>
                    <a:cubicBezTo>
                      <a:pt x="18272" y="4634"/>
                      <a:pt x="18321" y="4760"/>
                      <a:pt x="18332" y="4893"/>
                    </a:cubicBezTo>
                    <a:cubicBezTo>
                      <a:pt x="18342" y="5028"/>
                      <a:pt x="18280" y="5142"/>
                      <a:pt x="18240" y="5265"/>
                    </a:cubicBezTo>
                    <a:cubicBezTo>
                      <a:pt x="18209" y="5359"/>
                      <a:pt x="18182" y="5474"/>
                      <a:pt x="18242" y="5563"/>
                    </a:cubicBezTo>
                    <a:cubicBezTo>
                      <a:pt x="18272" y="5609"/>
                      <a:pt x="18337" y="5642"/>
                      <a:pt x="18406" y="5656"/>
                    </a:cubicBezTo>
                    <a:cubicBezTo>
                      <a:pt x="18429" y="5661"/>
                      <a:pt x="18452" y="5664"/>
                      <a:pt x="18475" y="5664"/>
                    </a:cubicBezTo>
                    <a:cubicBezTo>
                      <a:pt x="18524" y="5664"/>
                      <a:pt x="18573" y="5652"/>
                      <a:pt x="18619" y="5629"/>
                    </a:cubicBezTo>
                    <a:cubicBezTo>
                      <a:pt x="18704" y="5587"/>
                      <a:pt x="18777" y="5523"/>
                      <a:pt x="18832" y="5446"/>
                    </a:cubicBezTo>
                    <a:cubicBezTo>
                      <a:pt x="18973" y="5253"/>
                      <a:pt x="19046" y="5004"/>
                      <a:pt x="19068" y="4768"/>
                    </a:cubicBezTo>
                    <a:cubicBezTo>
                      <a:pt x="19076" y="4669"/>
                      <a:pt x="19146" y="4583"/>
                      <a:pt x="19253" y="4583"/>
                    </a:cubicBezTo>
                    <a:cubicBezTo>
                      <a:pt x="19347" y="4583"/>
                      <a:pt x="19446" y="4669"/>
                      <a:pt x="19439" y="4768"/>
                    </a:cubicBezTo>
                    <a:cubicBezTo>
                      <a:pt x="19410" y="5085"/>
                      <a:pt x="19321" y="5409"/>
                      <a:pt x="19128" y="5666"/>
                    </a:cubicBezTo>
                    <a:lnTo>
                      <a:pt x="19128" y="5664"/>
                    </a:lnTo>
                    <a:cubicBezTo>
                      <a:pt x="18972" y="5872"/>
                      <a:pt x="18748" y="6028"/>
                      <a:pt x="18479" y="6033"/>
                    </a:cubicBezTo>
                    <a:cubicBezTo>
                      <a:pt x="18476" y="6033"/>
                      <a:pt x="18473" y="6033"/>
                      <a:pt x="18470" y="6033"/>
                    </a:cubicBezTo>
                    <a:cubicBezTo>
                      <a:pt x="18240" y="6033"/>
                      <a:pt x="17997" y="5916"/>
                      <a:pt x="17897" y="5701"/>
                    </a:cubicBezTo>
                    <a:cubicBezTo>
                      <a:pt x="17827" y="5555"/>
                      <a:pt x="17826" y="5395"/>
                      <a:pt x="17862" y="5240"/>
                    </a:cubicBezTo>
                    <a:cubicBezTo>
                      <a:pt x="17887" y="5132"/>
                      <a:pt x="17981" y="5003"/>
                      <a:pt x="17962" y="4890"/>
                    </a:cubicBezTo>
                    <a:cubicBezTo>
                      <a:pt x="17933" y="4735"/>
                      <a:pt x="17770" y="4559"/>
                      <a:pt x="17606" y="4559"/>
                    </a:cubicBezTo>
                    <a:cubicBezTo>
                      <a:pt x="17590" y="4559"/>
                      <a:pt x="17575" y="4561"/>
                      <a:pt x="17560" y="4564"/>
                    </a:cubicBezTo>
                    <a:cubicBezTo>
                      <a:pt x="17545" y="4567"/>
                      <a:pt x="17531" y="4568"/>
                      <a:pt x="17516" y="4568"/>
                    </a:cubicBezTo>
                    <a:cubicBezTo>
                      <a:pt x="17432" y="4568"/>
                      <a:pt x="17355" y="4521"/>
                      <a:pt x="17332" y="4434"/>
                    </a:cubicBezTo>
                    <a:cubicBezTo>
                      <a:pt x="17306" y="4343"/>
                      <a:pt x="17362" y="4227"/>
                      <a:pt x="17460" y="4206"/>
                    </a:cubicBezTo>
                    <a:cubicBezTo>
                      <a:pt x="17505" y="4197"/>
                      <a:pt x="17550" y="4193"/>
                      <a:pt x="17594" y="4193"/>
                    </a:cubicBezTo>
                    <a:close/>
                    <a:moveTo>
                      <a:pt x="12522" y="4193"/>
                    </a:moveTo>
                    <a:cubicBezTo>
                      <a:pt x="12763" y="4193"/>
                      <a:pt x="12977" y="4327"/>
                      <a:pt x="13121" y="4526"/>
                    </a:cubicBezTo>
                    <a:cubicBezTo>
                      <a:pt x="13200" y="4634"/>
                      <a:pt x="13248" y="4762"/>
                      <a:pt x="13261" y="4895"/>
                    </a:cubicBezTo>
                    <a:cubicBezTo>
                      <a:pt x="13268" y="5030"/>
                      <a:pt x="13208" y="5144"/>
                      <a:pt x="13167" y="5267"/>
                    </a:cubicBezTo>
                    <a:cubicBezTo>
                      <a:pt x="13137" y="5360"/>
                      <a:pt x="13110" y="5476"/>
                      <a:pt x="13169" y="5563"/>
                    </a:cubicBezTo>
                    <a:cubicBezTo>
                      <a:pt x="13200" y="5609"/>
                      <a:pt x="13264" y="5642"/>
                      <a:pt x="13333" y="5658"/>
                    </a:cubicBezTo>
                    <a:cubicBezTo>
                      <a:pt x="13355" y="5662"/>
                      <a:pt x="13378" y="5664"/>
                      <a:pt x="13400" y="5664"/>
                    </a:cubicBezTo>
                    <a:cubicBezTo>
                      <a:pt x="13450" y="5664"/>
                      <a:pt x="13501" y="5653"/>
                      <a:pt x="13547" y="5631"/>
                    </a:cubicBezTo>
                    <a:cubicBezTo>
                      <a:pt x="13632" y="5587"/>
                      <a:pt x="13705" y="5523"/>
                      <a:pt x="13759" y="5446"/>
                    </a:cubicBezTo>
                    <a:cubicBezTo>
                      <a:pt x="13902" y="5253"/>
                      <a:pt x="13974" y="5006"/>
                      <a:pt x="13995" y="4768"/>
                    </a:cubicBezTo>
                    <a:cubicBezTo>
                      <a:pt x="14004" y="4669"/>
                      <a:pt x="14073" y="4583"/>
                      <a:pt x="14180" y="4583"/>
                    </a:cubicBezTo>
                    <a:cubicBezTo>
                      <a:pt x="14275" y="4583"/>
                      <a:pt x="14375" y="4669"/>
                      <a:pt x="14365" y="4768"/>
                    </a:cubicBezTo>
                    <a:cubicBezTo>
                      <a:pt x="14338" y="5085"/>
                      <a:pt x="14250" y="5409"/>
                      <a:pt x="14057" y="5666"/>
                    </a:cubicBezTo>
                    <a:lnTo>
                      <a:pt x="14057" y="5664"/>
                    </a:lnTo>
                    <a:cubicBezTo>
                      <a:pt x="13900" y="5873"/>
                      <a:pt x="13675" y="6030"/>
                      <a:pt x="13408" y="6033"/>
                    </a:cubicBezTo>
                    <a:cubicBezTo>
                      <a:pt x="13405" y="6033"/>
                      <a:pt x="13402" y="6033"/>
                      <a:pt x="13399" y="6033"/>
                    </a:cubicBezTo>
                    <a:cubicBezTo>
                      <a:pt x="13169" y="6033"/>
                      <a:pt x="12925" y="5916"/>
                      <a:pt x="12824" y="5702"/>
                    </a:cubicBezTo>
                    <a:cubicBezTo>
                      <a:pt x="12756" y="5557"/>
                      <a:pt x="12754" y="5395"/>
                      <a:pt x="12790" y="5240"/>
                    </a:cubicBezTo>
                    <a:cubicBezTo>
                      <a:pt x="12816" y="5132"/>
                      <a:pt x="12909" y="5003"/>
                      <a:pt x="12889" y="4890"/>
                    </a:cubicBezTo>
                    <a:cubicBezTo>
                      <a:pt x="12861" y="4737"/>
                      <a:pt x="12698" y="4559"/>
                      <a:pt x="12533" y="4559"/>
                    </a:cubicBezTo>
                    <a:cubicBezTo>
                      <a:pt x="12517" y="4559"/>
                      <a:pt x="12502" y="4561"/>
                      <a:pt x="12486" y="4564"/>
                    </a:cubicBezTo>
                    <a:cubicBezTo>
                      <a:pt x="12471" y="4567"/>
                      <a:pt x="12456" y="4569"/>
                      <a:pt x="12441" y="4569"/>
                    </a:cubicBezTo>
                    <a:cubicBezTo>
                      <a:pt x="12359" y="4569"/>
                      <a:pt x="12283" y="4522"/>
                      <a:pt x="12259" y="4434"/>
                    </a:cubicBezTo>
                    <a:cubicBezTo>
                      <a:pt x="12233" y="4343"/>
                      <a:pt x="12290" y="4227"/>
                      <a:pt x="12388" y="4206"/>
                    </a:cubicBezTo>
                    <a:cubicBezTo>
                      <a:pt x="12434" y="4197"/>
                      <a:pt x="12478" y="4193"/>
                      <a:pt x="12522" y="4193"/>
                    </a:cubicBezTo>
                    <a:close/>
                    <a:moveTo>
                      <a:pt x="7420" y="4194"/>
                    </a:moveTo>
                    <a:cubicBezTo>
                      <a:pt x="7661" y="4194"/>
                      <a:pt x="7875" y="4329"/>
                      <a:pt x="8018" y="4528"/>
                    </a:cubicBezTo>
                    <a:cubicBezTo>
                      <a:pt x="8097" y="4635"/>
                      <a:pt x="8146" y="4762"/>
                      <a:pt x="8157" y="4895"/>
                    </a:cubicBezTo>
                    <a:cubicBezTo>
                      <a:pt x="8167" y="5030"/>
                      <a:pt x="8105" y="5144"/>
                      <a:pt x="8065" y="5267"/>
                    </a:cubicBezTo>
                    <a:cubicBezTo>
                      <a:pt x="8034" y="5360"/>
                      <a:pt x="8007" y="5476"/>
                      <a:pt x="8067" y="5565"/>
                    </a:cubicBezTo>
                    <a:cubicBezTo>
                      <a:pt x="8097" y="5610"/>
                      <a:pt x="8162" y="5644"/>
                      <a:pt x="8232" y="5658"/>
                    </a:cubicBezTo>
                    <a:cubicBezTo>
                      <a:pt x="8253" y="5662"/>
                      <a:pt x="8275" y="5664"/>
                      <a:pt x="8297" y="5664"/>
                    </a:cubicBezTo>
                    <a:cubicBezTo>
                      <a:pt x="8347" y="5664"/>
                      <a:pt x="8397" y="5653"/>
                      <a:pt x="8444" y="5631"/>
                    </a:cubicBezTo>
                    <a:cubicBezTo>
                      <a:pt x="8529" y="5588"/>
                      <a:pt x="8602" y="5525"/>
                      <a:pt x="8657" y="5446"/>
                    </a:cubicBezTo>
                    <a:cubicBezTo>
                      <a:pt x="8798" y="5253"/>
                      <a:pt x="8873" y="5006"/>
                      <a:pt x="8893" y="4770"/>
                    </a:cubicBezTo>
                    <a:cubicBezTo>
                      <a:pt x="8901" y="4670"/>
                      <a:pt x="8971" y="4585"/>
                      <a:pt x="9079" y="4585"/>
                    </a:cubicBezTo>
                    <a:cubicBezTo>
                      <a:pt x="9172" y="4585"/>
                      <a:pt x="9272" y="4670"/>
                      <a:pt x="9264" y="4770"/>
                    </a:cubicBezTo>
                    <a:cubicBezTo>
                      <a:pt x="9235" y="5085"/>
                      <a:pt x="9147" y="5409"/>
                      <a:pt x="8953" y="5666"/>
                    </a:cubicBezTo>
                    <a:lnTo>
                      <a:pt x="8953" y="5664"/>
                    </a:lnTo>
                    <a:cubicBezTo>
                      <a:pt x="8797" y="5873"/>
                      <a:pt x="8574" y="6030"/>
                      <a:pt x="8304" y="6035"/>
                    </a:cubicBezTo>
                    <a:cubicBezTo>
                      <a:pt x="8301" y="6035"/>
                      <a:pt x="8298" y="6035"/>
                      <a:pt x="8295" y="6035"/>
                    </a:cubicBezTo>
                    <a:cubicBezTo>
                      <a:pt x="8065" y="6035"/>
                      <a:pt x="7822" y="5918"/>
                      <a:pt x="7722" y="5702"/>
                    </a:cubicBezTo>
                    <a:cubicBezTo>
                      <a:pt x="7654" y="5557"/>
                      <a:pt x="7651" y="5395"/>
                      <a:pt x="7687" y="5242"/>
                    </a:cubicBezTo>
                    <a:cubicBezTo>
                      <a:pt x="7712" y="5134"/>
                      <a:pt x="7806" y="5004"/>
                      <a:pt x="7787" y="4892"/>
                    </a:cubicBezTo>
                    <a:cubicBezTo>
                      <a:pt x="7758" y="4737"/>
                      <a:pt x="7595" y="4561"/>
                      <a:pt x="7431" y="4561"/>
                    </a:cubicBezTo>
                    <a:cubicBezTo>
                      <a:pt x="7416" y="4561"/>
                      <a:pt x="7400" y="4563"/>
                      <a:pt x="7385" y="4566"/>
                    </a:cubicBezTo>
                    <a:cubicBezTo>
                      <a:pt x="7370" y="4569"/>
                      <a:pt x="7356" y="4570"/>
                      <a:pt x="7342" y="4570"/>
                    </a:cubicBezTo>
                    <a:cubicBezTo>
                      <a:pt x="7257" y="4570"/>
                      <a:pt x="7180" y="4523"/>
                      <a:pt x="7157" y="4436"/>
                    </a:cubicBezTo>
                    <a:cubicBezTo>
                      <a:pt x="7132" y="4344"/>
                      <a:pt x="7189" y="4229"/>
                      <a:pt x="7285" y="4208"/>
                    </a:cubicBezTo>
                    <a:cubicBezTo>
                      <a:pt x="7331" y="4198"/>
                      <a:pt x="7376" y="4194"/>
                      <a:pt x="7420" y="4194"/>
                    </a:cubicBezTo>
                    <a:close/>
                    <a:moveTo>
                      <a:pt x="2347" y="4194"/>
                    </a:moveTo>
                    <a:cubicBezTo>
                      <a:pt x="2588" y="4194"/>
                      <a:pt x="2803" y="4328"/>
                      <a:pt x="2946" y="4528"/>
                    </a:cubicBezTo>
                    <a:cubicBezTo>
                      <a:pt x="3026" y="4635"/>
                      <a:pt x="3075" y="4764"/>
                      <a:pt x="3086" y="4897"/>
                    </a:cubicBezTo>
                    <a:cubicBezTo>
                      <a:pt x="3095" y="5031"/>
                      <a:pt x="3033" y="5145"/>
                      <a:pt x="2992" y="5269"/>
                    </a:cubicBezTo>
                    <a:cubicBezTo>
                      <a:pt x="2962" y="5360"/>
                      <a:pt x="2935" y="5478"/>
                      <a:pt x="2995" y="5565"/>
                    </a:cubicBezTo>
                    <a:cubicBezTo>
                      <a:pt x="3026" y="5610"/>
                      <a:pt x="3090" y="5644"/>
                      <a:pt x="3158" y="5660"/>
                    </a:cubicBezTo>
                    <a:cubicBezTo>
                      <a:pt x="3180" y="5664"/>
                      <a:pt x="3202" y="5666"/>
                      <a:pt x="3224" y="5666"/>
                    </a:cubicBezTo>
                    <a:cubicBezTo>
                      <a:pt x="3275" y="5666"/>
                      <a:pt x="3326" y="5654"/>
                      <a:pt x="3372" y="5631"/>
                    </a:cubicBezTo>
                    <a:cubicBezTo>
                      <a:pt x="3458" y="5588"/>
                      <a:pt x="3530" y="5525"/>
                      <a:pt x="3586" y="5447"/>
                    </a:cubicBezTo>
                    <a:cubicBezTo>
                      <a:pt x="3727" y="5254"/>
                      <a:pt x="3800" y="5006"/>
                      <a:pt x="3820" y="4770"/>
                    </a:cubicBezTo>
                    <a:cubicBezTo>
                      <a:pt x="3830" y="4670"/>
                      <a:pt x="3899" y="4585"/>
                      <a:pt x="4005" y="4585"/>
                    </a:cubicBezTo>
                    <a:cubicBezTo>
                      <a:pt x="4100" y="4585"/>
                      <a:pt x="4200" y="4670"/>
                      <a:pt x="4192" y="4770"/>
                    </a:cubicBezTo>
                    <a:cubicBezTo>
                      <a:pt x="4164" y="5085"/>
                      <a:pt x="4075" y="5409"/>
                      <a:pt x="3882" y="5666"/>
                    </a:cubicBezTo>
                    <a:cubicBezTo>
                      <a:pt x="3725" y="5873"/>
                      <a:pt x="3502" y="6032"/>
                      <a:pt x="3233" y="6035"/>
                    </a:cubicBezTo>
                    <a:cubicBezTo>
                      <a:pt x="3230" y="6035"/>
                      <a:pt x="3227" y="6035"/>
                      <a:pt x="3224" y="6035"/>
                    </a:cubicBezTo>
                    <a:cubicBezTo>
                      <a:pt x="2994" y="6035"/>
                      <a:pt x="2750" y="5918"/>
                      <a:pt x="2650" y="5704"/>
                    </a:cubicBezTo>
                    <a:cubicBezTo>
                      <a:pt x="2581" y="5558"/>
                      <a:pt x="2579" y="5397"/>
                      <a:pt x="2616" y="5242"/>
                    </a:cubicBezTo>
                    <a:cubicBezTo>
                      <a:pt x="2641" y="5134"/>
                      <a:pt x="2734" y="5004"/>
                      <a:pt x="2715" y="4892"/>
                    </a:cubicBezTo>
                    <a:cubicBezTo>
                      <a:pt x="2686" y="4738"/>
                      <a:pt x="2524" y="4561"/>
                      <a:pt x="2358" y="4561"/>
                    </a:cubicBezTo>
                    <a:cubicBezTo>
                      <a:pt x="2342" y="4561"/>
                      <a:pt x="2327" y="4563"/>
                      <a:pt x="2312" y="4566"/>
                    </a:cubicBezTo>
                    <a:cubicBezTo>
                      <a:pt x="2297" y="4569"/>
                      <a:pt x="2283" y="4570"/>
                      <a:pt x="2269" y="4570"/>
                    </a:cubicBezTo>
                    <a:cubicBezTo>
                      <a:pt x="2186" y="4570"/>
                      <a:pt x="2108" y="4523"/>
                      <a:pt x="2085" y="4436"/>
                    </a:cubicBezTo>
                    <a:cubicBezTo>
                      <a:pt x="2060" y="4344"/>
                      <a:pt x="2115" y="4229"/>
                      <a:pt x="2213" y="4208"/>
                    </a:cubicBezTo>
                    <a:cubicBezTo>
                      <a:pt x="2259" y="4199"/>
                      <a:pt x="2303" y="4194"/>
                      <a:pt x="2347" y="4194"/>
                    </a:cubicBezTo>
                    <a:close/>
                    <a:moveTo>
                      <a:pt x="16496" y="1"/>
                    </a:moveTo>
                    <a:lnTo>
                      <a:pt x="16498" y="10"/>
                    </a:lnTo>
                    <a:cubicBezTo>
                      <a:pt x="16502" y="36"/>
                      <a:pt x="16509" y="61"/>
                      <a:pt x="16517" y="85"/>
                    </a:cubicBezTo>
                    <a:cubicBezTo>
                      <a:pt x="16521" y="96"/>
                      <a:pt x="16524" y="107"/>
                      <a:pt x="16528" y="118"/>
                    </a:cubicBezTo>
                    <a:cubicBezTo>
                      <a:pt x="16528" y="119"/>
                      <a:pt x="16532" y="129"/>
                      <a:pt x="16536" y="135"/>
                    </a:cubicBezTo>
                    <a:cubicBezTo>
                      <a:pt x="16537" y="141"/>
                      <a:pt x="16546" y="159"/>
                      <a:pt x="16547" y="159"/>
                    </a:cubicBezTo>
                    <a:cubicBezTo>
                      <a:pt x="16547" y="159"/>
                      <a:pt x="16547" y="159"/>
                      <a:pt x="16547" y="159"/>
                    </a:cubicBezTo>
                    <a:cubicBezTo>
                      <a:pt x="16551" y="170"/>
                      <a:pt x="16558" y="180"/>
                      <a:pt x="16562" y="189"/>
                    </a:cubicBezTo>
                    <a:cubicBezTo>
                      <a:pt x="16573" y="210"/>
                      <a:pt x="16586" y="229"/>
                      <a:pt x="16599" y="248"/>
                    </a:cubicBezTo>
                    <a:cubicBezTo>
                      <a:pt x="16604" y="254"/>
                      <a:pt x="16608" y="260"/>
                      <a:pt x="16613" y="268"/>
                    </a:cubicBezTo>
                    <a:lnTo>
                      <a:pt x="16627" y="286"/>
                    </a:lnTo>
                    <a:cubicBezTo>
                      <a:pt x="16643" y="303"/>
                      <a:pt x="16659" y="319"/>
                      <a:pt x="16675" y="335"/>
                    </a:cubicBezTo>
                    <a:cubicBezTo>
                      <a:pt x="16683" y="343"/>
                      <a:pt x="16692" y="351"/>
                      <a:pt x="16700" y="358"/>
                    </a:cubicBezTo>
                    <a:lnTo>
                      <a:pt x="16718" y="373"/>
                    </a:lnTo>
                    <a:cubicBezTo>
                      <a:pt x="16733" y="384"/>
                      <a:pt x="16749" y="395"/>
                      <a:pt x="16767" y="406"/>
                    </a:cubicBezTo>
                    <a:cubicBezTo>
                      <a:pt x="16852" y="458"/>
                      <a:pt x="16882" y="571"/>
                      <a:pt x="16833" y="659"/>
                    </a:cubicBezTo>
                    <a:cubicBezTo>
                      <a:pt x="16802" y="717"/>
                      <a:pt x="16735" y="751"/>
                      <a:pt x="16669" y="751"/>
                    </a:cubicBezTo>
                    <a:cubicBezTo>
                      <a:pt x="16637" y="751"/>
                      <a:pt x="16606" y="743"/>
                      <a:pt x="16580" y="726"/>
                    </a:cubicBezTo>
                    <a:cubicBezTo>
                      <a:pt x="16361" y="588"/>
                      <a:pt x="16192" y="365"/>
                      <a:pt x="16141" y="110"/>
                    </a:cubicBezTo>
                    <a:cubicBezTo>
                      <a:pt x="16133" y="74"/>
                      <a:pt x="16129" y="39"/>
                      <a:pt x="16126" y="2"/>
                    </a:cubicBezTo>
                    <a:lnTo>
                      <a:pt x="15439" y="2"/>
                    </a:lnTo>
                    <a:cubicBezTo>
                      <a:pt x="15483" y="248"/>
                      <a:pt x="15464" y="499"/>
                      <a:pt x="15385" y="735"/>
                    </a:cubicBezTo>
                    <a:cubicBezTo>
                      <a:pt x="15361" y="818"/>
                      <a:pt x="15287" y="871"/>
                      <a:pt x="15204" y="871"/>
                    </a:cubicBezTo>
                    <a:cubicBezTo>
                      <a:pt x="15189" y="871"/>
                      <a:pt x="15173" y="869"/>
                      <a:pt x="15157" y="865"/>
                    </a:cubicBezTo>
                    <a:cubicBezTo>
                      <a:pt x="15063" y="844"/>
                      <a:pt x="14997" y="729"/>
                      <a:pt x="15029" y="637"/>
                    </a:cubicBezTo>
                    <a:cubicBezTo>
                      <a:pt x="15044" y="590"/>
                      <a:pt x="15059" y="541"/>
                      <a:pt x="15070" y="490"/>
                    </a:cubicBezTo>
                    <a:cubicBezTo>
                      <a:pt x="15074" y="468"/>
                      <a:pt x="15079" y="444"/>
                      <a:pt x="15082" y="422"/>
                    </a:cubicBezTo>
                    <a:cubicBezTo>
                      <a:pt x="15082" y="422"/>
                      <a:pt x="15087" y="374"/>
                      <a:pt x="15089" y="370"/>
                    </a:cubicBezTo>
                    <a:cubicBezTo>
                      <a:pt x="15092" y="317"/>
                      <a:pt x="15093" y="267"/>
                      <a:pt x="15092" y="216"/>
                    </a:cubicBezTo>
                    <a:cubicBezTo>
                      <a:pt x="15092" y="191"/>
                      <a:pt x="15089" y="165"/>
                      <a:pt x="15087" y="140"/>
                    </a:cubicBezTo>
                    <a:cubicBezTo>
                      <a:pt x="15087" y="129"/>
                      <a:pt x="15084" y="118"/>
                      <a:pt x="15084" y="107"/>
                    </a:cubicBezTo>
                    <a:cubicBezTo>
                      <a:pt x="15084" y="104"/>
                      <a:pt x="15082" y="99"/>
                      <a:pt x="15081" y="94"/>
                    </a:cubicBezTo>
                    <a:cubicBezTo>
                      <a:pt x="15076" y="61"/>
                      <a:pt x="15068" y="32"/>
                      <a:pt x="15062" y="2"/>
                    </a:cubicBezTo>
                    <a:lnTo>
                      <a:pt x="11424" y="2"/>
                    </a:lnTo>
                    <a:lnTo>
                      <a:pt x="11426" y="12"/>
                    </a:lnTo>
                    <a:cubicBezTo>
                      <a:pt x="11431" y="37"/>
                      <a:pt x="11437" y="61"/>
                      <a:pt x="11445" y="86"/>
                    </a:cubicBezTo>
                    <a:cubicBezTo>
                      <a:pt x="11448" y="97"/>
                      <a:pt x="11453" y="108"/>
                      <a:pt x="11456" y="118"/>
                    </a:cubicBezTo>
                    <a:lnTo>
                      <a:pt x="11464" y="135"/>
                    </a:lnTo>
                    <a:lnTo>
                      <a:pt x="11475" y="161"/>
                    </a:lnTo>
                    <a:cubicBezTo>
                      <a:pt x="11480" y="170"/>
                      <a:pt x="11486" y="180"/>
                      <a:pt x="11491" y="191"/>
                    </a:cubicBezTo>
                    <a:cubicBezTo>
                      <a:pt x="11502" y="211"/>
                      <a:pt x="11515" y="230"/>
                      <a:pt x="11527" y="249"/>
                    </a:cubicBezTo>
                    <a:cubicBezTo>
                      <a:pt x="11532" y="256"/>
                      <a:pt x="11537" y="262"/>
                      <a:pt x="11541" y="268"/>
                    </a:cubicBezTo>
                    <a:cubicBezTo>
                      <a:pt x="11543" y="270"/>
                      <a:pt x="11553" y="284"/>
                      <a:pt x="11556" y="287"/>
                    </a:cubicBezTo>
                    <a:cubicBezTo>
                      <a:pt x="11572" y="303"/>
                      <a:pt x="11587" y="320"/>
                      <a:pt x="11603" y="336"/>
                    </a:cubicBezTo>
                    <a:cubicBezTo>
                      <a:pt x="11611" y="344"/>
                      <a:pt x="11621" y="352"/>
                      <a:pt x="11629" y="358"/>
                    </a:cubicBezTo>
                    <a:lnTo>
                      <a:pt x="11644" y="373"/>
                    </a:lnTo>
                    <a:cubicBezTo>
                      <a:pt x="11662" y="385"/>
                      <a:pt x="11678" y="396"/>
                      <a:pt x="11693" y="406"/>
                    </a:cubicBezTo>
                    <a:cubicBezTo>
                      <a:pt x="11780" y="460"/>
                      <a:pt x="11811" y="571"/>
                      <a:pt x="11760" y="659"/>
                    </a:cubicBezTo>
                    <a:cubicBezTo>
                      <a:pt x="11729" y="718"/>
                      <a:pt x="11663" y="751"/>
                      <a:pt x="11598" y="751"/>
                    </a:cubicBezTo>
                    <a:cubicBezTo>
                      <a:pt x="11566" y="751"/>
                      <a:pt x="11534" y="743"/>
                      <a:pt x="11507" y="726"/>
                    </a:cubicBezTo>
                    <a:cubicBezTo>
                      <a:pt x="11290" y="590"/>
                      <a:pt x="11120" y="365"/>
                      <a:pt x="11068" y="110"/>
                    </a:cubicBezTo>
                    <a:cubicBezTo>
                      <a:pt x="11062" y="75"/>
                      <a:pt x="11057" y="39"/>
                      <a:pt x="11054" y="2"/>
                    </a:cubicBezTo>
                    <a:lnTo>
                      <a:pt x="10383" y="2"/>
                    </a:lnTo>
                    <a:cubicBezTo>
                      <a:pt x="10446" y="211"/>
                      <a:pt x="10464" y="431"/>
                      <a:pt x="10433" y="648"/>
                    </a:cubicBezTo>
                    <a:cubicBezTo>
                      <a:pt x="10421" y="736"/>
                      <a:pt x="10328" y="782"/>
                      <a:pt x="10246" y="782"/>
                    </a:cubicBezTo>
                    <a:cubicBezTo>
                      <a:pt x="10232" y="782"/>
                      <a:pt x="10218" y="781"/>
                      <a:pt x="10206" y="778"/>
                    </a:cubicBezTo>
                    <a:cubicBezTo>
                      <a:pt x="10101" y="753"/>
                      <a:pt x="10064" y="648"/>
                      <a:pt x="10075" y="554"/>
                    </a:cubicBezTo>
                    <a:lnTo>
                      <a:pt x="10075" y="554"/>
                    </a:lnTo>
                    <a:cubicBezTo>
                      <a:pt x="10074" y="563"/>
                      <a:pt x="10074" y="567"/>
                      <a:pt x="10074" y="567"/>
                    </a:cubicBezTo>
                    <a:cubicBezTo>
                      <a:pt x="10074" y="567"/>
                      <a:pt x="10076" y="547"/>
                      <a:pt x="10076" y="541"/>
                    </a:cubicBezTo>
                    <a:cubicBezTo>
                      <a:pt x="10076" y="529"/>
                      <a:pt x="10077" y="518"/>
                      <a:pt x="10079" y="507"/>
                    </a:cubicBezTo>
                    <a:cubicBezTo>
                      <a:pt x="10080" y="487"/>
                      <a:pt x="10080" y="465"/>
                      <a:pt x="10080" y="442"/>
                    </a:cubicBezTo>
                    <a:cubicBezTo>
                      <a:pt x="10082" y="395"/>
                      <a:pt x="10079" y="347"/>
                      <a:pt x="10074" y="301"/>
                    </a:cubicBezTo>
                    <a:cubicBezTo>
                      <a:pt x="10074" y="295"/>
                      <a:pt x="10074" y="294"/>
                      <a:pt x="10074" y="292"/>
                    </a:cubicBezTo>
                    <a:cubicBezTo>
                      <a:pt x="10073" y="284"/>
                      <a:pt x="10071" y="276"/>
                      <a:pt x="10069" y="268"/>
                    </a:cubicBezTo>
                    <a:cubicBezTo>
                      <a:pt x="10066" y="246"/>
                      <a:pt x="10061" y="224"/>
                      <a:pt x="10057" y="203"/>
                    </a:cubicBezTo>
                    <a:cubicBezTo>
                      <a:pt x="10047" y="159"/>
                      <a:pt x="10036" y="116"/>
                      <a:pt x="10022" y="75"/>
                    </a:cubicBezTo>
                    <a:cubicBezTo>
                      <a:pt x="10014" y="51"/>
                      <a:pt x="10004" y="28"/>
                      <a:pt x="9995" y="5"/>
                    </a:cubicBezTo>
                    <a:lnTo>
                      <a:pt x="9995" y="4"/>
                    </a:lnTo>
                    <a:lnTo>
                      <a:pt x="6321" y="4"/>
                    </a:lnTo>
                    <a:cubicBezTo>
                      <a:pt x="6321" y="7"/>
                      <a:pt x="6321" y="10"/>
                      <a:pt x="6323" y="13"/>
                    </a:cubicBezTo>
                    <a:cubicBezTo>
                      <a:pt x="6327" y="37"/>
                      <a:pt x="6335" y="62"/>
                      <a:pt x="6343" y="88"/>
                    </a:cubicBezTo>
                    <a:cubicBezTo>
                      <a:pt x="6346" y="99"/>
                      <a:pt x="6350" y="108"/>
                      <a:pt x="6354" y="119"/>
                    </a:cubicBezTo>
                    <a:cubicBezTo>
                      <a:pt x="6354" y="121"/>
                      <a:pt x="6358" y="131"/>
                      <a:pt x="6361" y="137"/>
                    </a:cubicBezTo>
                    <a:cubicBezTo>
                      <a:pt x="6362" y="143"/>
                      <a:pt x="6373" y="162"/>
                      <a:pt x="6372" y="162"/>
                    </a:cubicBezTo>
                    <a:cubicBezTo>
                      <a:pt x="6378" y="172"/>
                      <a:pt x="6383" y="181"/>
                      <a:pt x="6389" y="192"/>
                    </a:cubicBezTo>
                    <a:cubicBezTo>
                      <a:pt x="6400" y="211"/>
                      <a:pt x="6411" y="232"/>
                      <a:pt x="6424" y="251"/>
                    </a:cubicBezTo>
                    <a:cubicBezTo>
                      <a:pt x="6429" y="257"/>
                      <a:pt x="6433" y="263"/>
                      <a:pt x="6438" y="270"/>
                    </a:cubicBezTo>
                    <a:cubicBezTo>
                      <a:pt x="6440" y="271"/>
                      <a:pt x="6451" y="284"/>
                      <a:pt x="6454" y="287"/>
                    </a:cubicBezTo>
                    <a:cubicBezTo>
                      <a:pt x="6468" y="305"/>
                      <a:pt x="6484" y="322"/>
                      <a:pt x="6500" y="338"/>
                    </a:cubicBezTo>
                    <a:cubicBezTo>
                      <a:pt x="6509" y="346"/>
                      <a:pt x="6517" y="354"/>
                      <a:pt x="6525" y="360"/>
                    </a:cubicBezTo>
                    <a:lnTo>
                      <a:pt x="6543" y="374"/>
                    </a:lnTo>
                    <a:cubicBezTo>
                      <a:pt x="6559" y="387"/>
                      <a:pt x="6574" y="398"/>
                      <a:pt x="6592" y="408"/>
                    </a:cubicBezTo>
                    <a:cubicBezTo>
                      <a:pt x="6677" y="461"/>
                      <a:pt x="6707" y="572"/>
                      <a:pt x="6658" y="661"/>
                    </a:cubicBezTo>
                    <a:cubicBezTo>
                      <a:pt x="6627" y="719"/>
                      <a:pt x="6561" y="753"/>
                      <a:pt x="6496" y="753"/>
                    </a:cubicBezTo>
                    <a:cubicBezTo>
                      <a:pt x="6464" y="753"/>
                      <a:pt x="6432" y="745"/>
                      <a:pt x="6405" y="727"/>
                    </a:cubicBezTo>
                    <a:cubicBezTo>
                      <a:pt x="6187" y="591"/>
                      <a:pt x="6017" y="366"/>
                      <a:pt x="5967" y="112"/>
                    </a:cubicBezTo>
                    <a:cubicBezTo>
                      <a:pt x="5959" y="77"/>
                      <a:pt x="5954" y="40"/>
                      <a:pt x="5951" y="4"/>
                    </a:cubicBezTo>
                    <a:lnTo>
                      <a:pt x="5264" y="4"/>
                    </a:lnTo>
                    <a:cubicBezTo>
                      <a:pt x="5308" y="249"/>
                      <a:pt x="5289" y="501"/>
                      <a:pt x="5211" y="738"/>
                    </a:cubicBezTo>
                    <a:cubicBezTo>
                      <a:pt x="5186" y="819"/>
                      <a:pt x="5112" y="873"/>
                      <a:pt x="5031" y="873"/>
                    </a:cubicBezTo>
                    <a:cubicBezTo>
                      <a:pt x="5015" y="873"/>
                      <a:pt x="4999" y="871"/>
                      <a:pt x="4984" y="867"/>
                    </a:cubicBezTo>
                    <a:cubicBezTo>
                      <a:pt x="4890" y="846"/>
                      <a:pt x="4822" y="730"/>
                      <a:pt x="4854" y="640"/>
                    </a:cubicBezTo>
                    <a:cubicBezTo>
                      <a:pt x="4870" y="591"/>
                      <a:pt x="4884" y="542"/>
                      <a:pt x="4895" y="491"/>
                    </a:cubicBezTo>
                    <a:cubicBezTo>
                      <a:pt x="4900" y="469"/>
                      <a:pt x="4904" y="447"/>
                      <a:pt x="4908" y="423"/>
                    </a:cubicBezTo>
                    <a:cubicBezTo>
                      <a:pt x="4908" y="423"/>
                      <a:pt x="4912" y="377"/>
                      <a:pt x="4914" y="371"/>
                    </a:cubicBezTo>
                    <a:cubicBezTo>
                      <a:pt x="4917" y="320"/>
                      <a:pt x="4919" y="270"/>
                      <a:pt x="4917" y="218"/>
                    </a:cubicBezTo>
                    <a:cubicBezTo>
                      <a:pt x="4917" y="192"/>
                      <a:pt x="4914" y="167"/>
                      <a:pt x="4912" y="142"/>
                    </a:cubicBezTo>
                    <a:cubicBezTo>
                      <a:pt x="4911" y="131"/>
                      <a:pt x="4911" y="119"/>
                      <a:pt x="4909" y="108"/>
                    </a:cubicBezTo>
                    <a:cubicBezTo>
                      <a:pt x="4909" y="105"/>
                      <a:pt x="4908" y="102"/>
                      <a:pt x="4908" y="96"/>
                    </a:cubicBezTo>
                    <a:cubicBezTo>
                      <a:pt x="4901" y="62"/>
                      <a:pt x="4893" y="34"/>
                      <a:pt x="4887" y="4"/>
                    </a:cubicBezTo>
                    <a:lnTo>
                      <a:pt x="1250" y="4"/>
                    </a:lnTo>
                    <a:cubicBezTo>
                      <a:pt x="1250" y="7"/>
                      <a:pt x="1250" y="10"/>
                      <a:pt x="1251" y="13"/>
                    </a:cubicBezTo>
                    <a:cubicBezTo>
                      <a:pt x="1256" y="39"/>
                      <a:pt x="1262" y="64"/>
                      <a:pt x="1272" y="88"/>
                    </a:cubicBezTo>
                    <a:cubicBezTo>
                      <a:pt x="1275" y="99"/>
                      <a:pt x="1278" y="110"/>
                      <a:pt x="1281" y="121"/>
                    </a:cubicBezTo>
                    <a:lnTo>
                      <a:pt x="1289" y="138"/>
                    </a:lnTo>
                    <a:cubicBezTo>
                      <a:pt x="1292" y="146"/>
                      <a:pt x="1299" y="162"/>
                      <a:pt x="1300" y="162"/>
                    </a:cubicBezTo>
                    <a:cubicBezTo>
                      <a:pt x="1300" y="162"/>
                      <a:pt x="1300" y="162"/>
                      <a:pt x="1300" y="162"/>
                    </a:cubicBezTo>
                    <a:cubicBezTo>
                      <a:pt x="1307" y="173"/>
                      <a:pt x="1311" y="183"/>
                      <a:pt x="1316" y="192"/>
                    </a:cubicBezTo>
                    <a:cubicBezTo>
                      <a:pt x="1327" y="213"/>
                      <a:pt x="1340" y="232"/>
                      <a:pt x="1352" y="251"/>
                    </a:cubicBezTo>
                    <a:cubicBezTo>
                      <a:pt x="1357" y="257"/>
                      <a:pt x="1362" y="263"/>
                      <a:pt x="1367" y="271"/>
                    </a:cubicBezTo>
                    <a:cubicBezTo>
                      <a:pt x="1368" y="273"/>
                      <a:pt x="1379" y="286"/>
                      <a:pt x="1381" y="289"/>
                    </a:cubicBezTo>
                    <a:cubicBezTo>
                      <a:pt x="1397" y="306"/>
                      <a:pt x="1413" y="322"/>
                      <a:pt x="1428" y="338"/>
                    </a:cubicBezTo>
                    <a:cubicBezTo>
                      <a:pt x="1436" y="346"/>
                      <a:pt x="1446" y="354"/>
                      <a:pt x="1454" y="362"/>
                    </a:cubicBezTo>
                    <a:cubicBezTo>
                      <a:pt x="1457" y="363"/>
                      <a:pt x="1466" y="371"/>
                      <a:pt x="1471" y="376"/>
                    </a:cubicBezTo>
                    <a:cubicBezTo>
                      <a:pt x="1487" y="387"/>
                      <a:pt x="1503" y="398"/>
                      <a:pt x="1520" y="409"/>
                    </a:cubicBezTo>
                    <a:cubicBezTo>
                      <a:pt x="1606" y="461"/>
                      <a:pt x="1636" y="574"/>
                      <a:pt x="1587" y="662"/>
                    </a:cubicBezTo>
                    <a:cubicBezTo>
                      <a:pt x="1556" y="720"/>
                      <a:pt x="1489" y="754"/>
                      <a:pt x="1423" y="754"/>
                    </a:cubicBezTo>
                    <a:cubicBezTo>
                      <a:pt x="1392" y="754"/>
                      <a:pt x="1360" y="746"/>
                      <a:pt x="1333" y="729"/>
                    </a:cubicBezTo>
                    <a:cubicBezTo>
                      <a:pt x="1115" y="591"/>
                      <a:pt x="946" y="368"/>
                      <a:pt x="895" y="113"/>
                    </a:cubicBezTo>
                    <a:cubicBezTo>
                      <a:pt x="887" y="77"/>
                      <a:pt x="882" y="40"/>
                      <a:pt x="879" y="5"/>
                    </a:cubicBezTo>
                    <a:lnTo>
                      <a:pt x="7" y="5"/>
                    </a:lnTo>
                    <a:cubicBezTo>
                      <a:pt x="244" y="203"/>
                      <a:pt x="327" y="518"/>
                      <a:pt x="32" y="868"/>
                    </a:cubicBezTo>
                    <a:cubicBezTo>
                      <a:pt x="85" y="919"/>
                      <a:pt x="129" y="976"/>
                      <a:pt x="164" y="1039"/>
                    </a:cubicBezTo>
                    <a:cubicBezTo>
                      <a:pt x="240" y="992"/>
                      <a:pt x="322" y="952"/>
                      <a:pt x="409" y="925"/>
                    </a:cubicBezTo>
                    <a:cubicBezTo>
                      <a:pt x="495" y="898"/>
                      <a:pt x="581" y="886"/>
                      <a:pt x="666" y="886"/>
                    </a:cubicBezTo>
                    <a:cubicBezTo>
                      <a:pt x="982" y="886"/>
                      <a:pt x="1280" y="1054"/>
                      <a:pt x="1522" y="1259"/>
                    </a:cubicBezTo>
                    <a:cubicBezTo>
                      <a:pt x="1599" y="1324"/>
                      <a:pt x="1588" y="1455"/>
                      <a:pt x="1522" y="1522"/>
                    </a:cubicBezTo>
                    <a:cubicBezTo>
                      <a:pt x="1486" y="1558"/>
                      <a:pt x="1442" y="1574"/>
                      <a:pt x="1397" y="1574"/>
                    </a:cubicBezTo>
                    <a:cubicBezTo>
                      <a:pt x="1349" y="1574"/>
                      <a:pt x="1300" y="1555"/>
                      <a:pt x="1261" y="1522"/>
                    </a:cubicBezTo>
                    <a:cubicBezTo>
                      <a:pt x="1095" y="1380"/>
                      <a:pt x="887" y="1258"/>
                      <a:pt x="670" y="1258"/>
                    </a:cubicBezTo>
                    <a:cubicBezTo>
                      <a:pt x="608" y="1258"/>
                      <a:pt x="545" y="1268"/>
                      <a:pt x="482" y="1291"/>
                    </a:cubicBezTo>
                    <a:cubicBezTo>
                      <a:pt x="381" y="1329"/>
                      <a:pt x="287" y="1389"/>
                      <a:pt x="213" y="1468"/>
                    </a:cubicBezTo>
                    <a:cubicBezTo>
                      <a:pt x="195" y="1538"/>
                      <a:pt x="175" y="1606"/>
                      <a:pt x="164" y="1677"/>
                    </a:cubicBezTo>
                    <a:cubicBezTo>
                      <a:pt x="115" y="1971"/>
                      <a:pt x="232" y="2266"/>
                      <a:pt x="278" y="2560"/>
                    </a:cubicBezTo>
                    <a:cubicBezTo>
                      <a:pt x="325" y="2855"/>
                      <a:pt x="260" y="3227"/>
                      <a:pt x="1" y="3330"/>
                    </a:cubicBezTo>
                    <a:cubicBezTo>
                      <a:pt x="29" y="3485"/>
                      <a:pt x="145" y="3603"/>
                      <a:pt x="232" y="3732"/>
                    </a:cubicBezTo>
                    <a:cubicBezTo>
                      <a:pt x="244" y="3660"/>
                      <a:pt x="268" y="3591"/>
                      <a:pt x="300" y="3524"/>
                    </a:cubicBezTo>
                    <a:cubicBezTo>
                      <a:pt x="475" y="3155"/>
                      <a:pt x="880" y="2995"/>
                      <a:pt x="1270" y="2995"/>
                    </a:cubicBezTo>
                    <a:cubicBezTo>
                      <a:pt x="1313" y="2995"/>
                      <a:pt x="1355" y="2997"/>
                      <a:pt x="1397" y="3000"/>
                    </a:cubicBezTo>
                    <a:cubicBezTo>
                      <a:pt x="1626" y="3020"/>
                      <a:pt x="1634" y="3372"/>
                      <a:pt x="1417" y="3372"/>
                    </a:cubicBezTo>
                    <a:cubicBezTo>
                      <a:pt x="1410" y="3372"/>
                      <a:pt x="1404" y="3371"/>
                      <a:pt x="1397" y="3371"/>
                    </a:cubicBezTo>
                    <a:cubicBezTo>
                      <a:pt x="1370" y="3368"/>
                      <a:pt x="1342" y="3367"/>
                      <a:pt x="1313" y="3367"/>
                    </a:cubicBezTo>
                    <a:cubicBezTo>
                      <a:pt x="968" y="3367"/>
                      <a:pt x="482" y="3543"/>
                      <a:pt x="594" y="3972"/>
                    </a:cubicBezTo>
                    <a:cubicBezTo>
                      <a:pt x="694" y="4352"/>
                      <a:pt x="1288" y="4407"/>
                      <a:pt x="1569" y="4593"/>
                    </a:cubicBezTo>
                    <a:cubicBezTo>
                      <a:pt x="1906" y="4811"/>
                      <a:pt x="2104" y="5208"/>
                      <a:pt x="2060" y="5609"/>
                    </a:cubicBezTo>
                    <a:cubicBezTo>
                      <a:pt x="2036" y="5824"/>
                      <a:pt x="1949" y="6013"/>
                      <a:pt x="1835" y="6187"/>
                    </a:cubicBezTo>
                    <a:lnTo>
                      <a:pt x="5265" y="6187"/>
                    </a:lnTo>
                    <a:cubicBezTo>
                      <a:pt x="5276" y="6036"/>
                      <a:pt x="5308" y="5889"/>
                      <a:pt x="5362" y="5748"/>
                    </a:cubicBezTo>
                    <a:cubicBezTo>
                      <a:pt x="5465" y="5485"/>
                      <a:pt x="5645" y="5242"/>
                      <a:pt x="5911" y="5128"/>
                    </a:cubicBezTo>
                    <a:cubicBezTo>
                      <a:pt x="5943" y="5114"/>
                      <a:pt x="5977" y="5106"/>
                      <a:pt x="6010" y="5106"/>
                    </a:cubicBezTo>
                    <a:cubicBezTo>
                      <a:pt x="6071" y="5106"/>
                      <a:pt x="6128" y="5132"/>
                      <a:pt x="6164" y="5194"/>
                    </a:cubicBezTo>
                    <a:cubicBezTo>
                      <a:pt x="6210" y="5273"/>
                      <a:pt x="6190" y="5409"/>
                      <a:pt x="6098" y="5447"/>
                    </a:cubicBezTo>
                    <a:cubicBezTo>
                      <a:pt x="5902" y="5531"/>
                      <a:pt x="5770" y="5696"/>
                      <a:pt x="5704" y="5886"/>
                    </a:cubicBezTo>
                    <a:cubicBezTo>
                      <a:pt x="5671" y="5982"/>
                      <a:pt x="5648" y="6084"/>
                      <a:pt x="5637" y="6187"/>
                    </a:cubicBezTo>
                    <a:lnTo>
                      <a:pt x="6445" y="6187"/>
                    </a:lnTo>
                    <a:cubicBezTo>
                      <a:pt x="6669" y="5921"/>
                      <a:pt x="6856" y="5606"/>
                      <a:pt x="6723" y="5251"/>
                    </a:cubicBezTo>
                    <a:cubicBezTo>
                      <a:pt x="6555" y="4805"/>
                      <a:pt x="6046" y="4783"/>
                      <a:pt x="5693" y="4553"/>
                    </a:cubicBezTo>
                    <a:cubicBezTo>
                      <a:pt x="5337" y="4320"/>
                      <a:pt x="5183" y="3922"/>
                      <a:pt x="5371" y="3524"/>
                    </a:cubicBezTo>
                    <a:cubicBezTo>
                      <a:pt x="5546" y="3154"/>
                      <a:pt x="5949" y="2994"/>
                      <a:pt x="6337" y="2994"/>
                    </a:cubicBezTo>
                    <a:cubicBezTo>
                      <a:pt x="6381" y="2994"/>
                      <a:pt x="6425" y="2996"/>
                      <a:pt x="6468" y="3000"/>
                    </a:cubicBezTo>
                    <a:cubicBezTo>
                      <a:pt x="6698" y="3020"/>
                      <a:pt x="6705" y="3372"/>
                      <a:pt x="6487" y="3372"/>
                    </a:cubicBezTo>
                    <a:cubicBezTo>
                      <a:pt x="6481" y="3372"/>
                      <a:pt x="6475" y="3371"/>
                      <a:pt x="6468" y="3371"/>
                    </a:cubicBezTo>
                    <a:cubicBezTo>
                      <a:pt x="6442" y="3368"/>
                      <a:pt x="6414" y="3367"/>
                      <a:pt x="6385" y="3367"/>
                    </a:cubicBezTo>
                    <a:cubicBezTo>
                      <a:pt x="6040" y="3367"/>
                      <a:pt x="5554" y="3543"/>
                      <a:pt x="5667" y="3972"/>
                    </a:cubicBezTo>
                    <a:cubicBezTo>
                      <a:pt x="5766" y="4352"/>
                      <a:pt x="6359" y="4407"/>
                      <a:pt x="6641" y="4591"/>
                    </a:cubicBezTo>
                    <a:cubicBezTo>
                      <a:pt x="6978" y="4810"/>
                      <a:pt x="7176" y="5207"/>
                      <a:pt x="7132" y="5609"/>
                    </a:cubicBezTo>
                    <a:cubicBezTo>
                      <a:pt x="7108" y="5823"/>
                      <a:pt x="7021" y="6013"/>
                      <a:pt x="6907" y="6187"/>
                    </a:cubicBezTo>
                    <a:lnTo>
                      <a:pt x="10445" y="6187"/>
                    </a:lnTo>
                    <a:cubicBezTo>
                      <a:pt x="10454" y="6131"/>
                      <a:pt x="10464" y="6076"/>
                      <a:pt x="10476" y="6020"/>
                    </a:cubicBezTo>
                    <a:cubicBezTo>
                      <a:pt x="10541" y="5751"/>
                      <a:pt x="10655" y="5498"/>
                      <a:pt x="10813" y="5270"/>
                    </a:cubicBezTo>
                    <a:cubicBezTo>
                      <a:pt x="10852" y="5214"/>
                      <a:pt x="10913" y="5179"/>
                      <a:pt x="10977" y="5179"/>
                    </a:cubicBezTo>
                    <a:cubicBezTo>
                      <a:pt x="11007" y="5179"/>
                      <a:pt x="11037" y="5186"/>
                      <a:pt x="11067" y="5204"/>
                    </a:cubicBezTo>
                    <a:cubicBezTo>
                      <a:pt x="11147" y="5251"/>
                      <a:pt x="11190" y="5376"/>
                      <a:pt x="11133" y="5457"/>
                    </a:cubicBezTo>
                    <a:cubicBezTo>
                      <a:pt x="11000" y="5644"/>
                      <a:pt x="10904" y="5853"/>
                      <a:pt x="10845" y="6073"/>
                    </a:cubicBezTo>
                    <a:cubicBezTo>
                      <a:pt x="10834" y="6111"/>
                      <a:pt x="10828" y="6149"/>
                      <a:pt x="10820" y="6187"/>
                    </a:cubicBezTo>
                    <a:lnTo>
                      <a:pt x="11546" y="6187"/>
                    </a:lnTo>
                    <a:cubicBezTo>
                      <a:pt x="11771" y="5919"/>
                      <a:pt x="11958" y="5606"/>
                      <a:pt x="11825" y="5251"/>
                    </a:cubicBezTo>
                    <a:cubicBezTo>
                      <a:pt x="11657" y="4805"/>
                      <a:pt x="11147" y="4781"/>
                      <a:pt x="10794" y="4552"/>
                    </a:cubicBezTo>
                    <a:cubicBezTo>
                      <a:pt x="10438" y="4320"/>
                      <a:pt x="10285" y="3920"/>
                      <a:pt x="10473" y="3523"/>
                    </a:cubicBezTo>
                    <a:cubicBezTo>
                      <a:pt x="10650" y="3153"/>
                      <a:pt x="11054" y="2993"/>
                      <a:pt x="11443" y="2993"/>
                    </a:cubicBezTo>
                    <a:cubicBezTo>
                      <a:pt x="11486" y="2993"/>
                      <a:pt x="11528" y="2995"/>
                      <a:pt x="11570" y="2999"/>
                    </a:cubicBezTo>
                    <a:cubicBezTo>
                      <a:pt x="11799" y="3020"/>
                      <a:pt x="11807" y="3370"/>
                      <a:pt x="11590" y="3370"/>
                    </a:cubicBezTo>
                    <a:cubicBezTo>
                      <a:pt x="11584" y="3370"/>
                      <a:pt x="11577" y="3370"/>
                      <a:pt x="11570" y="3369"/>
                    </a:cubicBezTo>
                    <a:cubicBezTo>
                      <a:pt x="11544" y="3367"/>
                      <a:pt x="11517" y="3366"/>
                      <a:pt x="11489" y="3366"/>
                    </a:cubicBezTo>
                    <a:cubicBezTo>
                      <a:pt x="11145" y="3366"/>
                      <a:pt x="10655" y="3540"/>
                      <a:pt x="10769" y="3972"/>
                    </a:cubicBezTo>
                    <a:cubicBezTo>
                      <a:pt x="10867" y="4351"/>
                      <a:pt x="11461" y="4407"/>
                      <a:pt x="11743" y="4591"/>
                    </a:cubicBezTo>
                    <a:cubicBezTo>
                      <a:pt x="12080" y="4810"/>
                      <a:pt x="12278" y="5207"/>
                      <a:pt x="12233" y="5609"/>
                    </a:cubicBezTo>
                    <a:cubicBezTo>
                      <a:pt x="12209" y="5823"/>
                      <a:pt x="12124" y="6013"/>
                      <a:pt x="12008" y="6187"/>
                    </a:cubicBezTo>
                    <a:lnTo>
                      <a:pt x="15439" y="6187"/>
                    </a:lnTo>
                    <a:cubicBezTo>
                      <a:pt x="15450" y="6036"/>
                      <a:pt x="15483" y="5887"/>
                      <a:pt x="15535" y="5747"/>
                    </a:cubicBezTo>
                    <a:cubicBezTo>
                      <a:pt x="15638" y="5484"/>
                      <a:pt x="15818" y="5240"/>
                      <a:pt x="16084" y="5128"/>
                    </a:cubicBezTo>
                    <a:cubicBezTo>
                      <a:pt x="16117" y="5114"/>
                      <a:pt x="16151" y="5106"/>
                      <a:pt x="16185" y="5106"/>
                    </a:cubicBezTo>
                    <a:cubicBezTo>
                      <a:pt x="16245" y="5106"/>
                      <a:pt x="16302" y="5132"/>
                      <a:pt x="16338" y="5194"/>
                    </a:cubicBezTo>
                    <a:cubicBezTo>
                      <a:pt x="16384" y="5273"/>
                      <a:pt x="16363" y="5408"/>
                      <a:pt x="16271" y="5447"/>
                    </a:cubicBezTo>
                    <a:cubicBezTo>
                      <a:pt x="16076" y="5530"/>
                      <a:pt x="15945" y="5694"/>
                      <a:pt x="15877" y="5884"/>
                    </a:cubicBezTo>
                    <a:cubicBezTo>
                      <a:pt x="15844" y="5982"/>
                      <a:pt x="15822" y="6084"/>
                      <a:pt x="15811" y="6187"/>
                    </a:cubicBezTo>
                    <a:lnTo>
                      <a:pt x="16618" y="6187"/>
                    </a:lnTo>
                    <a:cubicBezTo>
                      <a:pt x="16843" y="5919"/>
                      <a:pt x="17029" y="5604"/>
                      <a:pt x="16896" y="5250"/>
                    </a:cubicBezTo>
                    <a:cubicBezTo>
                      <a:pt x="16730" y="4803"/>
                      <a:pt x="16219" y="4781"/>
                      <a:pt x="15866" y="4552"/>
                    </a:cubicBezTo>
                    <a:cubicBezTo>
                      <a:pt x="15510" y="4319"/>
                      <a:pt x="15356" y="3920"/>
                      <a:pt x="15545" y="3523"/>
                    </a:cubicBezTo>
                    <a:cubicBezTo>
                      <a:pt x="15721" y="3153"/>
                      <a:pt x="16122" y="2993"/>
                      <a:pt x="16512" y="2993"/>
                    </a:cubicBezTo>
                    <a:cubicBezTo>
                      <a:pt x="16556" y="2993"/>
                      <a:pt x="16600" y="2995"/>
                      <a:pt x="16643" y="2999"/>
                    </a:cubicBezTo>
                    <a:cubicBezTo>
                      <a:pt x="16873" y="3019"/>
                      <a:pt x="16880" y="3370"/>
                      <a:pt x="16662" y="3370"/>
                    </a:cubicBezTo>
                    <a:cubicBezTo>
                      <a:pt x="16656" y="3370"/>
                      <a:pt x="16650" y="3370"/>
                      <a:pt x="16643" y="3369"/>
                    </a:cubicBezTo>
                    <a:cubicBezTo>
                      <a:pt x="16616" y="3367"/>
                      <a:pt x="16588" y="3365"/>
                      <a:pt x="16559" y="3365"/>
                    </a:cubicBezTo>
                    <a:cubicBezTo>
                      <a:pt x="16213" y="3365"/>
                      <a:pt x="15728" y="3541"/>
                      <a:pt x="15841" y="3971"/>
                    </a:cubicBezTo>
                    <a:cubicBezTo>
                      <a:pt x="15939" y="4351"/>
                      <a:pt x="16532" y="4406"/>
                      <a:pt x="16816" y="4590"/>
                    </a:cubicBezTo>
                    <a:cubicBezTo>
                      <a:pt x="17151" y="4810"/>
                      <a:pt x="17349" y="5205"/>
                      <a:pt x="17305" y="5607"/>
                    </a:cubicBezTo>
                    <a:cubicBezTo>
                      <a:pt x="17281" y="5821"/>
                      <a:pt x="17196" y="6011"/>
                      <a:pt x="17080" y="6185"/>
                    </a:cubicBezTo>
                    <a:lnTo>
                      <a:pt x="20420" y="6185"/>
                    </a:lnTo>
                    <a:cubicBezTo>
                      <a:pt x="20442" y="6133"/>
                      <a:pt x="20466" y="6081"/>
                      <a:pt x="20488" y="6030"/>
                    </a:cubicBezTo>
                    <a:cubicBezTo>
                      <a:pt x="20550" y="5889"/>
                      <a:pt x="20630" y="5758"/>
                      <a:pt x="20725" y="5639"/>
                    </a:cubicBezTo>
                    <a:cubicBezTo>
                      <a:pt x="20770" y="5580"/>
                      <a:pt x="20819" y="5525"/>
                      <a:pt x="20871" y="5474"/>
                    </a:cubicBezTo>
                    <a:cubicBezTo>
                      <a:pt x="20888" y="5457"/>
                      <a:pt x="20907" y="5441"/>
                      <a:pt x="20926" y="5425"/>
                    </a:cubicBezTo>
                    <a:cubicBezTo>
                      <a:pt x="20925" y="5379"/>
                      <a:pt x="20944" y="5335"/>
                      <a:pt x="20979" y="5303"/>
                    </a:cubicBezTo>
                    <a:cubicBezTo>
                      <a:pt x="21025" y="5267"/>
                      <a:pt x="21071" y="5243"/>
                      <a:pt x="21126" y="5243"/>
                    </a:cubicBezTo>
                    <a:cubicBezTo>
                      <a:pt x="21140" y="5243"/>
                      <a:pt x="21155" y="5244"/>
                      <a:pt x="21170" y="5248"/>
                    </a:cubicBezTo>
                    <a:cubicBezTo>
                      <a:pt x="21226" y="5261"/>
                      <a:pt x="21275" y="5295"/>
                      <a:pt x="21306" y="5345"/>
                    </a:cubicBezTo>
                    <a:cubicBezTo>
                      <a:pt x="21368" y="5449"/>
                      <a:pt x="21325" y="5568"/>
                      <a:pt x="21238" y="5642"/>
                    </a:cubicBezTo>
                    <a:cubicBezTo>
                      <a:pt x="21118" y="5742"/>
                      <a:pt x="21012" y="5859"/>
                      <a:pt x="20928" y="5990"/>
                    </a:cubicBezTo>
                    <a:cubicBezTo>
                      <a:pt x="20888" y="6054"/>
                      <a:pt x="20854" y="6119"/>
                      <a:pt x="20824" y="6187"/>
                    </a:cubicBezTo>
                    <a:lnTo>
                      <a:pt x="21721" y="6187"/>
                    </a:lnTo>
                    <a:cubicBezTo>
                      <a:pt x="21944" y="5919"/>
                      <a:pt x="22133" y="5604"/>
                      <a:pt x="22000" y="5250"/>
                    </a:cubicBezTo>
                    <a:cubicBezTo>
                      <a:pt x="21832" y="4803"/>
                      <a:pt x="21322" y="4781"/>
                      <a:pt x="20969" y="4552"/>
                    </a:cubicBezTo>
                    <a:cubicBezTo>
                      <a:pt x="20613" y="4319"/>
                      <a:pt x="20459" y="3920"/>
                      <a:pt x="20648" y="3523"/>
                    </a:cubicBezTo>
                    <a:cubicBezTo>
                      <a:pt x="20823" y="3153"/>
                      <a:pt x="21225" y="2993"/>
                      <a:pt x="21614" y="2993"/>
                    </a:cubicBezTo>
                    <a:cubicBezTo>
                      <a:pt x="21658" y="2993"/>
                      <a:pt x="21702" y="2995"/>
                      <a:pt x="21745" y="2999"/>
                    </a:cubicBezTo>
                    <a:cubicBezTo>
                      <a:pt x="21974" y="3019"/>
                      <a:pt x="21982" y="3370"/>
                      <a:pt x="21764" y="3370"/>
                    </a:cubicBezTo>
                    <a:cubicBezTo>
                      <a:pt x="21757" y="3370"/>
                      <a:pt x="21751" y="3370"/>
                      <a:pt x="21745" y="3369"/>
                    </a:cubicBezTo>
                    <a:cubicBezTo>
                      <a:pt x="21718" y="3367"/>
                      <a:pt x="21690" y="3365"/>
                      <a:pt x="21661" y="3365"/>
                    </a:cubicBezTo>
                    <a:cubicBezTo>
                      <a:pt x="21316" y="3365"/>
                      <a:pt x="20830" y="3541"/>
                      <a:pt x="20942" y="3971"/>
                    </a:cubicBezTo>
                    <a:cubicBezTo>
                      <a:pt x="21042" y="4351"/>
                      <a:pt x="21636" y="4406"/>
                      <a:pt x="21917" y="4590"/>
                    </a:cubicBezTo>
                    <a:cubicBezTo>
                      <a:pt x="22254" y="4810"/>
                      <a:pt x="22452" y="5205"/>
                      <a:pt x="22408" y="5607"/>
                    </a:cubicBezTo>
                    <a:cubicBezTo>
                      <a:pt x="22384" y="5821"/>
                      <a:pt x="22297" y="6011"/>
                      <a:pt x="22183" y="6185"/>
                    </a:cubicBezTo>
                    <a:lnTo>
                      <a:pt x="25775" y="6185"/>
                    </a:lnTo>
                    <a:lnTo>
                      <a:pt x="25775" y="6183"/>
                    </a:lnTo>
                    <a:cubicBezTo>
                      <a:pt x="25659" y="5975"/>
                      <a:pt x="25550" y="5756"/>
                      <a:pt x="25368" y="5620"/>
                    </a:cubicBezTo>
                    <a:cubicBezTo>
                      <a:pt x="25309" y="5576"/>
                      <a:pt x="25241" y="5535"/>
                      <a:pt x="25203" y="5474"/>
                    </a:cubicBezTo>
                    <a:cubicBezTo>
                      <a:pt x="25146" y="5550"/>
                      <a:pt x="25080" y="5620"/>
                      <a:pt x="25007" y="5682"/>
                    </a:cubicBezTo>
                    <a:cubicBezTo>
                      <a:pt x="24967" y="5715"/>
                      <a:pt x="24918" y="5734"/>
                      <a:pt x="24869" y="5734"/>
                    </a:cubicBezTo>
                    <a:cubicBezTo>
                      <a:pt x="24825" y="5734"/>
                      <a:pt x="24781" y="5718"/>
                      <a:pt x="24744" y="5682"/>
                    </a:cubicBezTo>
                    <a:cubicBezTo>
                      <a:pt x="24679" y="5615"/>
                      <a:pt x="24668" y="5484"/>
                      <a:pt x="24744" y="5419"/>
                    </a:cubicBezTo>
                    <a:cubicBezTo>
                      <a:pt x="24963" y="5242"/>
                      <a:pt x="25105" y="4963"/>
                      <a:pt x="25066" y="4689"/>
                    </a:cubicBezTo>
                    <a:cubicBezTo>
                      <a:pt x="25031" y="4445"/>
                      <a:pt x="24850" y="4221"/>
                      <a:pt x="24613" y="4151"/>
                    </a:cubicBezTo>
                    <a:cubicBezTo>
                      <a:pt x="24403" y="4090"/>
                      <a:pt x="24467" y="3787"/>
                      <a:pt x="24656" y="3787"/>
                    </a:cubicBezTo>
                    <a:cubicBezTo>
                      <a:pt x="24673" y="3787"/>
                      <a:pt x="24692" y="3789"/>
                      <a:pt x="24711" y="3795"/>
                    </a:cubicBezTo>
                    <a:cubicBezTo>
                      <a:pt x="25083" y="3909"/>
                      <a:pt x="25360" y="4222"/>
                      <a:pt x="25425" y="4605"/>
                    </a:cubicBezTo>
                    <a:cubicBezTo>
                      <a:pt x="25449" y="4753"/>
                      <a:pt x="25442" y="4905"/>
                      <a:pt x="25406" y="5050"/>
                    </a:cubicBezTo>
                    <a:cubicBezTo>
                      <a:pt x="25442" y="5018"/>
                      <a:pt x="25479" y="4987"/>
                      <a:pt x="25512" y="4954"/>
                    </a:cubicBezTo>
                    <a:cubicBezTo>
                      <a:pt x="25604" y="4862"/>
                      <a:pt x="25681" y="4730"/>
                      <a:pt x="25658" y="4597"/>
                    </a:cubicBezTo>
                    <a:cubicBezTo>
                      <a:pt x="25648" y="4548"/>
                      <a:pt x="25626" y="4504"/>
                      <a:pt x="25615" y="4457"/>
                    </a:cubicBezTo>
                    <a:cubicBezTo>
                      <a:pt x="25571" y="4278"/>
                      <a:pt x="25664" y="4067"/>
                      <a:pt x="25572" y="3914"/>
                    </a:cubicBezTo>
                    <a:cubicBezTo>
                      <a:pt x="25528" y="3838"/>
                      <a:pt x="25447" y="3790"/>
                      <a:pt x="25414" y="3708"/>
                    </a:cubicBezTo>
                    <a:cubicBezTo>
                      <a:pt x="25365" y="3581"/>
                      <a:pt x="25452" y="3444"/>
                      <a:pt x="25531" y="3337"/>
                    </a:cubicBezTo>
                    <a:cubicBezTo>
                      <a:pt x="25612" y="3231"/>
                      <a:pt x="25693" y="3089"/>
                      <a:pt x="25637" y="2967"/>
                    </a:cubicBezTo>
                    <a:cubicBezTo>
                      <a:pt x="25621" y="2935"/>
                      <a:pt x="25598" y="2909"/>
                      <a:pt x="25588" y="2872"/>
                    </a:cubicBezTo>
                    <a:cubicBezTo>
                      <a:pt x="25586" y="2861"/>
                      <a:pt x="25585" y="2850"/>
                      <a:pt x="25585" y="2839"/>
                    </a:cubicBezTo>
                    <a:cubicBezTo>
                      <a:pt x="25580" y="2839"/>
                      <a:pt x="25577" y="2840"/>
                      <a:pt x="25572" y="2840"/>
                    </a:cubicBezTo>
                    <a:cubicBezTo>
                      <a:pt x="25336" y="2840"/>
                      <a:pt x="25335" y="2480"/>
                      <a:pt x="25563" y="2470"/>
                    </a:cubicBezTo>
                    <a:cubicBezTo>
                      <a:pt x="25537" y="2437"/>
                      <a:pt x="25501" y="2411"/>
                      <a:pt x="25461" y="2399"/>
                    </a:cubicBezTo>
                    <a:cubicBezTo>
                      <a:pt x="25653" y="2166"/>
                      <a:pt x="25699" y="1808"/>
                      <a:pt x="25582" y="1523"/>
                    </a:cubicBezTo>
                    <a:lnTo>
                      <a:pt x="25582" y="1523"/>
                    </a:lnTo>
                    <a:cubicBezTo>
                      <a:pt x="25482" y="1642"/>
                      <a:pt x="25404" y="1785"/>
                      <a:pt x="25343" y="1921"/>
                    </a:cubicBezTo>
                    <a:cubicBezTo>
                      <a:pt x="25317" y="1979"/>
                      <a:pt x="25251" y="2008"/>
                      <a:pt x="25185" y="2008"/>
                    </a:cubicBezTo>
                    <a:cubicBezTo>
                      <a:pt x="25151" y="2008"/>
                      <a:pt x="25117" y="2000"/>
                      <a:pt x="25089" y="1984"/>
                    </a:cubicBezTo>
                    <a:cubicBezTo>
                      <a:pt x="24998" y="1930"/>
                      <a:pt x="24983" y="1823"/>
                      <a:pt x="25025" y="1731"/>
                    </a:cubicBezTo>
                    <a:cubicBezTo>
                      <a:pt x="25126" y="1504"/>
                      <a:pt x="25267" y="1288"/>
                      <a:pt x="25455" y="1129"/>
                    </a:cubicBezTo>
                    <a:cubicBezTo>
                      <a:pt x="25457" y="1121"/>
                      <a:pt x="25458" y="1115"/>
                      <a:pt x="25460" y="1109"/>
                    </a:cubicBezTo>
                    <a:cubicBezTo>
                      <a:pt x="25490" y="1025"/>
                      <a:pt x="25575" y="979"/>
                      <a:pt x="25626" y="906"/>
                    </a:cubicBezTo>
                    <a:cubicBezTo>
                      <a:pt x="25716" y="780"/>
                      <a:pt x="25689" y="599"/>
                      <a:pt x="25670" y="438"/>
                    </a:cubicBezTo>
                    <a:cubicBezTo>
                      <a:pt x="25651" y="282"/>
                      <a:pt x="25659" y="96"/>
                      <a:pt x="25775" y="7"/>
                    </a:cubicBezTo>
                    <a:lnTo>
                      <a:pt x="25775" y="1"/>
                    </a:lnTo>
                    <a:lnTo>
                      <a:pt x="25613" y="1"/>
                    </a:lnTo>
                    <a:cubicBezTo>
                      <a:pt x="25656" y="246"/>
                      <a:pt x="25637" y="498"/>
                      <a:pt x="25560" y="734"/>
                    </a:cubicBezTo>
                    <a:cubicBezTo>
                      <a:pt x="25534" y="816"/>
                      <a:pt x="25460" y="869"/>
                      <a:pt x="25379" y="869"/>
                    </a:cubicBezTo>
                    <a:cubicBezTo>
                      <a:pt x="25363" y="869"/>
                      <a:pt x="25347" y="867"/>
                      <a:pt x="25332" y="863"/>
                    </a:cubicBezTo>
                    <a:cubicBezTo>
                      <a:pt x="25238" y="843"/>
                      <a:pt x="25170" y="727"/>
                      <a:pt x="25202" y="635"/>
                    </a:cubicBezTo>
                    <a:cubicBezTo>
                      <a:pt x="25219" y="588"/>
                      <a:pt x="25232" y="539"/>
                      <a:pt x="25243" y="488"/>
                    </a:cubicBezTo>
                    <a:cubicBezTo>
                      <a:pt x="25248" y="466"/>
                      <a:pt x="25252" y="442"/>
                      <a:pt x="25256" y="420"/>
                    </a:cubicBezTo>
                    <a:cubicBezTo>
                      <a:pt x="25256" y="420"/>
                      <a:pt x="25262" y="373"/>
                      <a:pt x="25262" y="368"/>
                    </a:cubicBezTo>
                    <a:cubicBezTo>
                      <a:pt x="25267" y="316"/>
                      <a:pt x="25267" y="265"/>
                      <a:pt x="25265" y="214"/>
                    </a:cubicBezTo>
                    <a:cubicBezTo>
                      <a:pt x="25265" y="189"/>
                      <a:pt x="25264" y="164"/>
                      <a:pt x="25260" y="138"/>
                    </a:cubicBezTo>
                    <a:cubicBezTo>
                      <a:pt x="25260" y="127"/>
                      <a:pt x="25259" y="116"/>
                      <a:pt x="25257" y="105"/>
                    </a:cubicBezTo>
                    <a:cubicBezTo>
                      <a:pt x="25257" y="102"/>
                      <a:pt x="25256" y="97"/>
                      <a:pt x="25256" y="93"/>
                    </a:cubicBezTo>
                    <a:cubicBezTo>
                      <a:pt x="25249" y="59"/>
                      <a:pt x="25241" y="31"/>
                      <a:pt x="25235" y="1"/>
                    </a:cubicBezTo>
                    <a:lnTo>
                      <a:pt x="21599" y="1"/>
                    </a:lnTo>
                    <a:cubicBezTo>
                      <a:pt x="21599" y="4"/>
                      <a:pt x="21601" y="7"/>
                      <a:pt x="21601" y="10"/>
                    </a:cubicBezTo>
                    <a:cubicBezTo>
                      <a:pt x="21606" y="36"/>
                      <a:pt x="21612" y="59"/>
                      <a:pt x="21621" y="85"/>
                    </a:cubicBezTo>
                    <a:cubicBezTo>
                      <a:pt x="21625" y="96"/>
                      <a:pt x="21628" y="107"/>
                      <a:pt x="21632" y="116"/>
                    </a:cubicBezTo>
                    <a:cubicBezTo>
                      <a:pt x="21632" y="118"/>
                      <a:pt x="21636" y="129"/>
                      <a:pt x="21639" y="134"/>
                    </a:cubicBezTo>
                    <a:cubicBezTo>
                      <a:pt x="21640" y="140"/>
                      <a:pt x="21651" y="159"/>
                      <a:pt x="21650" y="159"/>
                    </a:cubicBezTo>
                    <a:cubicBezTo>
                      <a:pt x="21656" y="169"/>
                      <a:pt x="21661" y="178"/>
                      <a:pt x="21667" y="189"/>
                    </a:cubicBezTo>
                    <a:cubicBezTo>
                      <a:pt x="21678" y="208"/>
                      <a:pt x="21689" y="229"/>
                      <a:pt x="21702" y="248"/>
                    </a:cubicBezTo>
                    <a:cubicBezTo>
                      <a:pt x="21707" y="254"/>
                      <a:pt x="21712" y="260"/>
                      <a:pt x="21716" y="267"/>
                    </a:cubicBezTo>
                    <a:cubicBezTo>
                      <a:pt x="21718" y="268"/>
                      <a:pt x="21729" y="282"/>
                      <a:pt x="21731" y="286"/>
                    </a:cubicBezTo>
                    <a:cubicBezTo>
                      <a:pt x="21746" y="301"/>
                      <a:pt x="21762" y="319"/>
                      <a:pt x="21778" y="335"/>
                    </a:cubicBezTo>
                    <a:cubicBezTo>
                      <a:pt x="21788" y="343"/>
                      <a:pt x="21795" y="351"/>
                      <a:pt x="21803" y="357"/>
                    </a:cubicBezTo>
                    <a:cubicBezTo>
                      <a:pt x="21807" y="360"/>
                      <a:pt x="21816" y="368"/>
                      <a:pt x="21821" y="371"/>
                    </a:cubicBezTo>
                    <a:cubicBezTo>
                      <a:pt x="21837" y="384"/>
                      <a:pt x="21852" y="395"/>
                      <a:pt x="21870" y="404"/>
                    </a:cubicBezTo>
                    <a:cubicBezTo>
                      <a:pt x="21955" y="458"/>
                      <a:pt x="21985" y="569"/>
                      <a:pt x="21936" y="658"/>
                    </a:cubicBezTo>
                    <a:cubicBezTo>
                      <a:pt x="21906" y="716"/>
                      <a:pt x="21839" y="749"/>
                      <a:pt x="21774" y="749"/>
                    </a:cubicBezTo>
                    <a:cubicBezTo>
                      <a:pt x="21742" y="749"/>
                      <a:pt x="21710" y="741"/>
                      <a:pt x="21683" y="724"/>
                    </a:cubicBezTo>
                    <a:cubicBezTo>
                      <a:pt x="21465" y="588"/>
                      <a:pt x="21295" y="363"/>
                      <a:pt x="21245" y="108"/>
                    </a:cubicBezTo>
                    <a:cubicBezTo>
                      <a:pt x="21237" y="74"/>
                      <a:pt x="21232" y="37"/>
                      <a:pt x="21229" y="1"/>
                    </a:cubicBezTo>
                    <a:lnTo>
                      <a:pt x="20583" y="1"/>
                    </a:lnTo>
                    <a:cubicBezTo>
                      <a:pt x="20596" y="176"/>
                      <a:pt x="20570" y="352"/>
                      <a:pt x="20510" y="517"/>
                    </a:cubicBezTo>
                    <a:cubicBezTo>
                      <a:pt x="20482" y="597"/>
                      <a:pt x="20412" y="653"/>
                      <a:pt x="20330" y="653"/>
                    </a:cubicBezTo>
                    <a:cubicBezTo>
                      <a:pt x="20314" y="653"/>
                      <a:pt x="20298" y="651"/>
                      <a:pt x="20282" y="647"/>
                    </a:cubicBezTo>
                    <a:cubicBezTo>
                      <a:pt x="20190" y="621"/>
                      <a:pt x="20119" y="512"/>
                      <a:pt x="20152" y="419"/>
                    </a:cubicBezTo>
                    <a:cubicBezTo>
                      <a:pt x="20190" y="308"/>
                      <a:pt x="20224" y="210"/>
                      <a:pt x="20222" y="104"/>
                    </a:cubicBezTo>
                    <a:cubicBezTo>
                      <a:pt x="20222" y="69"/>
                      <a:pt x="20219" y="34"/>
                      <a:pt x="2021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13"/>
              <p:cNvSpPr/>
              <p:nvPr/>
            </p:nvSpPr>
            <p:spPr>
              <a:xfrm>
                <a:off x="7232228" y="1233638"/>
                <a:ext cx="6511" cy="22616"/>
              </a:xfrm>
              <a:custGeom>
                <a:avLst/>
                <a:gdLst/>
                <a:ahLst/>
                <a:cxnLst/>
                <a:rect l="l" t="t" r="r" b="b"/>
                <a:pathLst>
                  <a:path w="131" h="455" extrusionOk="0">
                    <a:moveTo>
                      <a:pt x="29" y="0"/>
                    </a:moveTo>
                    <a:lnTo>
                      <a:pt x="29" y="0"/>
                    </a:lnTo>
                    <a:cubicBezTo>
                      <a:pt x="0" y="154"/>
                      <a:pt x="21" y="312"/>
                      <a:pt x="89" y="455"/>
                    </a:cubicBezTo>
                    <a:cubicBezTo>
                      <a:pt x="116" y="396"/>
                      <a:pt x="130" y="331"/>
                      <a:pt x="130" y="268"/>
                    </a:cubicBezTo>
                    <a:cubicBezTo>
                      <a:pt x="128" y="167"/>
                      <a:pt x="84" y="81"/>
                      <a:pt x="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13"/>
              <p:cNvSpPr/>
              <p:nvPr/>
            </p:nvSpPr>
            <p:spPr>
              <a:xfrm>
                <a:off x="8473064" y="1299149"/>
                <a:ext cx="11929" cy="21224"/>
              </a:xfrm>
              <a:custGeom>
                <a:avLst/>
                <a:gdLst/>
                <a:ahLst/>
                <a:cxnLst/>
                <a:rect l="l" t="t" r="r" b="b"/>
                <a:pathLst>
                  <a:path w="240" h="427" extrusionOk="0">
                    <a:moveTo>
                      <a:pt x="239" y="1"/>
                    </a:moveTo>
                    <a:cubicBezTo>
                      <a:pt x="174" y="52"/>
                      <a:pt x="117" y="110"/>
                      <a:pt x="68" y="175"/>
                    </a:cubicBezTo>
                    <a:cubicBezTo>
                      <a:pt x="30" y="227"/>
                      <a:pt x="0" y="292"/>
                      <a:pt x="11" y="357"/>
                    </a:cubicBezTo>
                    <a:cubicBezTo>
                      <a:pt x="14" y="382"/>
                      <a:pt x="24" y="405"/>
                      <a:pt x="36" y="427"/>
                    </a:cubicBezTo>
                    <a:cubicBezTo>
                      <a:pt x="131" y="299"/>
                      <a:pt x="201" y="155"/>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13"/>
              <p:cNvSpPr/>
              <p:nvPr/>
            </p:nvSpPr>
            <p:spPr>
              <a:xfrm>
                <a:off x="7483835" y="1301983"/>
                <a:ext cx="47021" cy="53731"/>
              </a:xfrm>
              <a:custGeom>
                <a:avLst/>
                <a:gdLst/>
                <a:ahLst/>
                <a:cxnLst/>
                <a:rect l="l" t="t" r="r" b="b"/>
                <a:pathLst>
                  <a:path w="946" h="1081" extrusionOk="0">
                    <a:moveTo>
                      <a:pt x="745" y="0"/>
                    </a:moveTo>
                    <a:cubicBezTo>
                      <a:pt x="712" y="0"/>
                      <a:pt x="678" y="8"/>
                      <a:pt x="646" y="22"/>
                    </a:cubicBezTo>
                    <a:cubicBezTo>
                      <a:pt x="380" y="134"/>
                      <a:pt x="200" y="379"/>
                      <a:pt x="97" y="640"/>
                    </a:cubicBezTo>
                    <a:cubicBezTo>
                      <a:pt x="43" y="783"/>
                      <a:pt x="11" y="930"/>
                      <a:pt x="0" y="1080"/>
                    </a:cubicBezTo>
                    <a:lnTo>
                      <a:pt x="372" y="1080"/>
                    </a:lnTo>
                    <a:cubicBezTo>
                      <a:pt x="383" y="978"/>
                      <a:pt x="406" y="876"/>
                      <a:pt x="439" y="778"/>
                    </a:cubicBezTo>
                    <a:cubicBezTo>
                      <a:pt x="505" y="590"/>
                      <a:pt x="637" y="425"/>
                      <a:pt x="833" y="341"/>
                    </a:cubicBezTo>
                    <a:cubicBezTo>
                      <a:pt x="925" y="302"/>
                      <a:pt x="945" y="167"/>
                      <a:pt x="899" y="88"/>
                    </a:cubicBezTo>
                    <a:cubicBezTo>
                      <a:pt x="863" y="26"/>
                      <a:pt x="806"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13"/>
              <p:cNvSpPr/>
              <p:nvPr/>
            </p:nvSpPr>
            <p:spPr>
              <a:xfrm>
                <a:off x="7233620" y="1196906"/>
                <a:ext cx="93147" cy="158807"/>
              </a:xfrm>
              <a:custGeom>
                <a:avLst/>
                <a:gdLst/>
                <a:ahLst/>
                <a:cxnLst/>
                <a:rect l="l" t="t" r="r" b="b"/>
                <a:pathLst>
                  <a:path w="1874" h="3195" extrusionOk="0">
                    <a:moveTo>
                      <a:pt x="1039" y="1"/>
                    </a:moveTo>
                    <a:cubicBezTo>
                      <a:pt x="649" y="1"/>
                      <a:pt x="244" y="161"/>
                      <a:pt x="69" y="532"/>
                    </a:cubicBezTo>
                    <a:cubicBezTo>
                      <a:pt x="37" y="597"/>
                      <a:pt x="13" y="667"/>
                      <a:pt x="1" y="739"/>
                    </a:cubicBezTo>
                    <a:cubicBezTo>
                      <a:pt x="56" y="820"/>
                      <a:pt x="100" y="906"/>
                      <a:pt x="102" y="1007"/>
                    </a:cubicBezTo>
                    <a:cubicBezTo>
                      <a:pt x="102" y="1070"/>
                      <a:pt x="88" y="1135"/>
                      <a:pt x="59" y="1192"/>
                    </a:cubicBezTo>
                    <a:cubicBezTo>
                      <a:pt x="134" y="1344"/>
                      <a:pt x="248" y="1471"/>
                      <a:pt x="390" y="1559"/>
                    </a:cubicBezTo>
                    <a:cubicBezTo>
                      <a:pt x="743" y="1789"/>
                      <a:pt x="1253" y="1811"/>
                      <a:pt x="1421" y="2257"/>
                    </a:cubicBezTo>
                    <a:cubicBezTo>
                      <a:pt x="1554" y="2614"/>
                      <a:pt x="1365" y="2927"/>
                      <a:pt x="1142" y="3194"/>
                    </a:cubicBezTo>
                    <a:lnTo>
                      <a:pt x="1604" y="3194"/>
                    </a:lnTo>
                    <a:cubicBezTo>
                      <a:pt x="1718" y="3020"/>
                      <a:pt x="1805" y="2830"/>
                      <a:pt x="1829" y="2617"/>
                    </a:cubicBezTo>
                    <a:cubicBezTo>
                      <a:pt x="1873" y="2215"/>
                      <a:pt x="1675" y="1817"/>
                      <a:pt x="1338" y="1599"/>
                    </a:cubicBezTo>
                    <a:cubicBezTo>
                      <a:pt x="1057" y="1415"/>
                      <a:pt x="463" y="1360"/>
                      <a:pt x="363" y="980"/>
                    </a:cubicBezTo>
                    <a:cubicBezTo>
                      <a:pt x="251" y="551"/>
                      <a:pt x="737" y="375"/>
                      <a:pt x="1082" y="375"/>
                    </a:cubicBezTo>
                    <a:cubicBezTo>
                      <a:pt x="1111" y="375"/>
                      <a:pt x="1139" y="376"/>
                      <a:pt x="1166" y="379"/>
                    </a:cubicBezTo>
                    <a:cubicBezTo>
                      <a:pt x="1172" y="379"/>
                      <a:pt x="1178" y="379"/>
                      <a:pt x="1184" y="379"/>
                    </a:cubicBezTo>
                    <a:cubicBezTo>
                      <a:pt x="1403" y="379"/>
                      <a:pt x="1395" y="28"/>
                      <a:pt x="1166" y="7"/>
                    </a:cubicBezTo>
                    <a:cubicBezTo>
                      <a:pt x="1124" y="3"/>
                      <a:pt x="1082" y="1"/>
                      <a:pt x="10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13"/>
              <p:cNvSpPr/>
              <p:nvPr/>
            </p:nvSpPr>
            <p:spPr>
              <a:xfrm>
                <a:off x="7989583" y="1301983"/>
                <a:ext cx="47021" cy="53731"/>
              </a:xfrm>
              <a:custGeom>
                <a:avLst/>
                <a:gdLst/>
                <a:ahLst/>
                <a:cxnLst/>
                <a:rect l="l" t="t" r="r" b="b"/>
                <a:pathLst>
                  <a:path w="946" h="1081" extrusionOk="0">
                    <a:moveTo>
                      <a:pt x="745" y="0"/>
                    </a:moveTo>
                    <a:cubicBezTo>
                      <a:pt x="712" y="0"/>
                      <a:pt x="678" y="8"/>
                      <a:pt x="646" y="22"/>
                    </a:cubicBezTo>
                    <a:cubicBezTo>
                      <a:pt x="380" y="134"/>
                      <a:pt x="198" y="379"/>
                      <a:pt x="97" y="640"/>
                    </a:cubicBezTo>
                    <a:cubicBezTo>
                      <a:pt x="43" y="781"/>
                      <a:pt x="11" y="930"/>
                      <a:pt x="0" y="1080"/>
                    </a:cubicBezTo>
                    <a:lnTo>
                      <a:pt x="372" y="1080"/>
                    </a:lnTo>
                    <a:cubicBezTo>
                      <a:pt x="382" y="978"/>
                      <a:pt x="405" y="876"/>
                      <a:pt x="439" y="778"/>
                    </a:cubicBezTo>
                    <a:cubicBezTo>
                      <a:pt x="505" y="590"/>
                      <a:pt x="636" y="425"/>
                      <a:pt x="833" y="341"/>
                    </a:cubicBezTo>
                    <a:cubicBezTo>
                      <a:pt x="925" y="302"/>
                      <a:pt x="945" y="167"/>
                      <a:pt x="899" y="88"/>
                    </a:cubicBezTo>
                    <a:cubicBezTo>
                      <a:pt x="862" y="26"/>
                      <a:pt x="805" y="0"/>
                      <a:pt x="7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13"/>
              <p:cNvSpPr/>
              <p:nvPr/>
            </p:nvSpPr>
            <p:spPr>
              <a:xfrm>
                <a:off x="7985458" y="1196906"/>
                <a:ext cx="99112" cy="158807"/>
              </a:xfrm>
              <a:custGeom>
                <a:avLst/>
                <a:gdLst/>
                <a:ahLst/>
                <a:cxnLst/>
                <a:rect l="l" t="t" r="r" b="b"/>
                <a:pathLst>
                  <a:path w="1994" h="3195" extrusionOk="0">
                    <a:moveTo>
                      <a:pt x="1160" y="1"/>
                    </a:moveTo>
                    <a:cubicBezTo>
                      <a:pt x="769" y="1"/>
                      <a:pt x="365" y="161"/>
                      <a:pt x="189" y="532"/>
                    </a:cubicBezTo>
                    <a:cubicBezTo>
                      <a:pt x="1" y="928"/>
                      <a:pt x="153" y="1328"/>
                      <a:pt x="511" y="1561"/>
                    </a:cubicBezTo>
                    <a:cubicBezTo>
                      <a:pt x="864" y="1789"/>
                      <a:pt x="1373" y="1813"/>
                      <a:pt x="1541" y="2259"/>
                    </a:cubicBezTo>
                    <a:cubicBezTo>
                      <a:pt x="1674" y="2614"/>
                      <a:pt x="1486" y="2929"/>
                      <a:pt x="1261" y="3194"/>
                    </a:cubicBezTo>
                    <a:lnTo>
                      <a:pt x="1725" y="3194"/>
                    </a:lnTo>
                    <a:cubicBezTo>
                      <a:pt x="1839" y="3020"/>
                      <a:pt x="1926" y="2832"/>
                      <a:pt x="1949" y="2617"/>
                    </a:cubicBezTo>
                    <a:cubicBezTo>
                      <a:pt x="1994" y="2215"/>
                      <a:pt x="1796" y="1817"/>
                      <a:pt x="1459" y="1599"/>
                    </a:cubicBezTo>
                    <a:cubicBezTo>
                      <a:pt x="1177" y="1415"/>
                      <a:pt x="583" y="1360"/>
                      <a:pt x="484" y="980"/>
                    </a:cubicBezTo>
                    <a:cubicBezTo>
                      <a:pt x="371" y="551"/>
                      <a:pt x="858" y="375"/>
                      <a:pt x="1202" y="375"/>
                    </a:cubicBezTo>
                    <a:cubicBezTo>
                      <a:pt x="1231" y="375"/>
                      <a:pt x="1260" y="376"/>
                      <a:pt x="1286" y="379"/>
                    </a:cubicBezTo>
                    <a:cubicBezTo>
                      <a:pt x="1293" y="379"/>
                      <a:pt x="1299" y="379"/>
                      <a:pt x="1305" y="379"/>
                    </a:cubicBezTo>
                    <a:cubicBezTo>
                      <a:pt x="1523" y="379"/>
                      <a:pt x="1516" y="28"/>
                      <a:pt x="1286" y="7"/>
                    </a:cubicBezTo>
                    <a:cubicBezTo>
                      <a:pt x="1244" y="3"/>
                      <a:pt x="1202"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13"/>
              <p:cNvSpPr/>
              <p:nvPr/>
            </p:nvSpPr>
            <p:spPr>
              <a:xfrm>
                <a:off x="7479759" y="1196906"/>
                <a:ext cx="99062" cy="158807"/>
              </a:xfrm>
              <a:custGeom>
                <a:avLst/>
                <a:gdLst/>
                <a:ahLst/>
                <a:cxnLst/>
                <a:rect l="l" t="t" r="r" b="b"/>
                <a:pathLst>
                  <a:path w="1993" h="3195" extrusionOk="0">
                    <a:moveTo>
                      <a:pt x="1159" y="1"/>
                    </a:moveTo>
                    <a:cubicBezTo>
                      <a:pt x="769" y="1"/>
                      <a:pt x="364" y="161"/>
                      <a:pt x="188" y="532"/>
                    </a:cubicBezTo>
                    <a:cubicBezTo>
                      <a:pt x="0" y="928"/>
                      <a:pt x="152" y="1328"/>
                      <a:pt x="510" y="1561"/>
                    </a:cubicBezTo>
                    <a:cubicBezTo>
                      <a:pt x="863" y="1789"/>
                      <a:pt x="1372" y="1813"/>
                      <a:pt x="1540" y="2259"/>
                    </a:cubicBezTo>
                    <a:cubicBezTo>
                      <a:pt x="1673" y="2614"/>
                      <a:pt x="1485" y="2929"/>
                      <a:pt x="1262" y="3194"/>
                    </a:cubicBezTo>
                    <a:lnTo>
                      <a:pt x="1724" y="3194"/>
                    </a:lnTo>
                    <a:cubicBezTo>
                      <a:pt x="1838" y="3020"/>
                      <a:pt x="1925" y="2832"/>
                      <a:pt x="1949" y="2617"/>
                    </a:cubicBezTo>
                    <a:cubicBezTo>
                      <a:pt x="1993" y="2215"/>
                      <a:pt x="1795" y="1817"/>
                      <a:pt x="1458" y="1599"/>
                    </a:cubicBezTo>
                    <a:cubicBezTo>
                      <a:pt x="1176" y="1415"/>
                      <a:pt x="583" y="1360"/>
                      <a:pt x="483" y="980"/>
                    </a:cubicBezTo>
                    <a:cubicBezTo>
                      <a:pt x="370" y="551"/>
                      <a:pt x="857" y="375"/>
                      <a:pt x="1202" y="375"/>
                    </a:cubicBezTo>
                    <a:cubicBezTo>
                      <a:pt x="1231" y="375"/>
                      <a:pt x="1259" y="376"/>
                      <a:pt x="1285" y="379"/>
                    </a:cubicBezTo>
                    <a:cubicBezTo>
                      <a:pt x="1292" y="379"/>
                      <a:pt x="1298" y="379"/>
                      <a:pt x="1304" y="379"/>
                    </a:cubicBezTo>
                    <a:cubicBezTo>
                      <a:pt x="1522" y="379"/>
                      <a:pt x="1515" y="28"/>
                      <a:pt x="1285" y="7"/>
                    </a:cubicBezTo>
                    <a:cubicBezTo>
                      <a:pt x="1243"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13"/>
              <p:cNvSpPr/>
              <p:nvPr/>
            </p:nvSpPr>
            <p:spPr>
              <a:xfrm>
                <a:off x="8237065" y="1308792"/>
                <a:ext cx="47220" cy="46922"/>
              </a:xfrm>
              <a:custGeom>
                <a:avLst/>
                <a:gdLst/>
                <a:ahLst/>
                <a:cxnLst/>
                <a:rect l="l" t="t" r="r" b="b"/>
                <a:pathLst>
                  <a:path w="950" h="944" extrusionOk="0">
                    <a:moveTo>
                      <a:pt x="705" y="0"/>
                    </a:moveTo>
                    <a:cubicBezTo>
                      <a:pt x="652" y="0"/>
                      <a:pt x="606" y="26"/>
                      <a:pt x="561" y="62"/>
                    </a:cubicBezTo>
                    <a:cubicBezTo>
                      <a:pt x="526" y="92"/>
                      <a:pt x="506" y="136"/>
                      <a:pt x="507" y="184"/>
                    </a:cubicBezTo>
                    <a:cubicBezTo>
                      <a:pt x="488" y="200"/>
                      <a:pt x="469" y="215"/>
                      <a:pt x="452" y="231"/>
                    </a:cubicBezTo>
                    <a:cubicBezTo>
                      <a:pt x="400" y="283"/>
                      <a:pt x="352" y="337"/>
                      <a:pt x="306" y="396"/>
                    </a:cubicBezTo>
                    <a:cubicBezTo>
                      <a:pt x="211" y="516"/>
                      <a:pt x="132" y="647"/>
                      <a:pt x="69" y="787"/>
                    </a:cubicBezTo>
                    <a:cubicBezTo>
                      <a:pt x="47" y="837"/>
                      <a:pt x="25" y="890"/>
                      <a:pt x="1" y="943"/>
                    </a:cubicBezTo>
                    <a:lnTo>
                      <a:pt x="405" y="943"/>
                    </a:lnTo>
                    <a:cubicBezTo>
                      <a:pt x="435" y="875"/>
                      <a:pt x="469" y="811"/>
                      <a:pt x="509" y="747"/>
                    </a:cubicBezTo>
                    <a:cubicBezTo>
                      <a:pt x="595" y="616"/>
                      <a:pt x="699" y="499"/>
                      <a:pt x="819" y="399"/>
                    </a:cubicBezTo>
                    <a:cubicBezTo>
                      <a:pt x="906" y="326"/>
                      <a:pt x="949" y="207"/>
                      <a:pt x="887" y="103"/>
                    </a:cubicBezTo>
                    <a:cubicBezTo>
                      <a:pt x="857" y="54"/>
                      <a:pt x="808" y="19"/>
                      <a:pt x="751" y="6"/>
                    </a:cubicBezTo>
                    <a:cubicBezTo>
                      <a:pt x="735" y="2"/>
                      <a:pt x="720" y="0"/>
                      <a:pt x="70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13"/>
              <p:cNvSpPr/>
              <p:nvPr/>
            </p:nvSpPr>
            <p:spPr>
              <a:xfrm>
                <a:off x="7741356" y="1305561"/>
                <a:ext cx="37080" cy="50152"/>
              </a:xfrm>
              <a:custGeom>
                <a:avLst/>
                <a:gdLst/>
                <a:ahLst/>
                <a:cxnLst/>
                <a:rect l="l" t="t" r="r" b="b"/>
                <a:pathLst>
                  <a:path w="746" h="1009" extrusionOk="0">
                    <a:moveTo>
                      <a:pt x="531" y="1"/>
                    </a:moveTo>
                    <a:cubicBezTo>
                      <a:pt x="468" y="1"/>
                      <a:pt x="407" y="36"/>
                      <a:pt x="367" y="92"/>
                    </a:cubicBezTo>
                    <a:cubicBezTo>
                      <a:pt x="209" y="320"/>
                      <a:pt x="95" y="573"/>
                      <a:pt x="32" y="842"/>
                    </a:cubicBezTo>
                    <a:cubicBezTo>
                      <a:pt x="19" y="896"/>
                      <a:pt x="8" y="953"/>
                      <a:pt x="0" y="1008"/>
                    </a:cubicBezTo>
                    <a:lnTo>
                      <a:pt x="375" y="1008"/>
                    </a:lnTo>
                    <a:cubicBezTo>
                      <a:pt x="383" y="971"/>
                      <a:pt x="390" y="933"/>
                      <a:pt x="401" y="895"/>
                    </a:cubicBezTo>
                    <a:cubicBezTo>
                      <a:pt x="459" y="675"/>
                      <a:pt x="556" y="466"/>
                      <a:pt x="687" y="279"/>
                    </a:cubicBezTo>
                    <a:cubicBezTo>
                      <a:pt x="746" y="198"/>
                      <a:pt x="703" y="73"/>
                      <a:pt x="621" y="26"/>
                    </a:cubicBezTo>
                    <a:cubicBezTo>
                      <a:pt x="591" y="8"/>
                      <a:pt x="561" y="1"/>
                      <a:pt x="53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13"/>
              <p:cNvSpPr/>
              <p:nvPr/>
            </p:nvSpPr>
            <p:spPr>
              <a:xfrm>
                <a:off x="7733404" y="1196906"/>
                <a:ext cx="99112" cy="158807"/>
              </a:xfrm>
              <a:custGeom>
                <a:avLst/>
                <a:gdLst/>
                <a:ahLst/>
                <a:cxnLst/>
                <a:rect l="l" t="t" r="r" b="b"/>
                <a:pathLst>
                  <a:path w="1994" h="3195" extrusionOk="0">
                    <a:moveTo>
                      <a:pt x="1159" y="1"/>
                    </a:moveTo>
                    <a:cubicBezTo>
                      <a:pt x="769" y="1"/>
                      <a:pt x="364" y="161"/>
                      <a:pt x="189" y="532"/>
                    </a:cubicBezTo>
                    <a:cubicBezTo>
                      <a:pt x="0" y="928"/>
                      <a:pt x="152" y="1328"/>
                      <a:pt x="510" y="1561"/>
                    </a:cubicBezTo>
                    <a:cubicBezTo>
                      <a:pt x="863" y="1789"/>
                      <a:pt x="1373" y="1813"/>
                      <a:pt x="1540" y="2259"/>
                    </a:cubicBezTo>
                    <a:cubicBezTo>
                      <a:pt x="1673" y="2614"/>
                      <a:pt x="1485" y="2929"/>
                      <a:pt x="1260" y="3194"/>
                    </a:cubicBezTo>
                    <a:lnTo>
                      <a:pt x="1722" y="3194"/>
                    </a:lnTo>
                    <a:cubicBezTo>
                      <a:pt x="1838" y="3020"/>
                      <a:pt x="1923" y="2832"/>
                      <a:pt x="1947" y="2617"/>
                    </a:cubicBezTo>
                    <a:cubicBezTo>
                      <a:pt x="1993" y="2215"/>
                      <a:pt x="1794" y="1817"/>
                      <a:pt x="1458" y="1599"/>
                    </a:cubicBezTo>
                    <a:cubicBezTo>
                      <a:pt x="1176" y="1415"/>
                      <a:pt x="583" y="1360"/>
                      <a:pt x="483" y="980"/>
                    </a:cubicBezTo>
                    <a:cubicBezTo>
                      <a:pt x="371" y="551"/>
                      <a:pt x="857" y="375"/>
                      <a:pt x="1202" y="375"/>
                    </a:cubicBezTo>
                    <a:cubicBezTo>
                      <a:pt x="1231" y="375"/>
                      <a:pt x="1259" y="376"/>
                      <a:pt x="1286" y="379"/>
                    </a:cubicBezTo>
                    <a:cubicBezTo>
                      <a:pt x="1292" y="379"/>
                      <a:pt x="1298" y="379"/>
                      <a:pt x="1304" y="379"/>
                    </a:cubicBezTo>
                    <a:cubicBezTo>
                      <a:pt x="1523" y="379"/>
                      <a:pt x="1515" y="28"/>
                      <a:pt x="1286" y="7"/>
                    </a:cubicBezTo>
                    <a:cubicBezTo>
                      <a:pt x="1244" y="3"/>
                      <a:pt x="1201" y="1"/>
                      <a:pt x="115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13"/>
              <p:cNvSpPr/>
              <p:nvPr/>
            </p:nvSpPr>
            <p:spPr>
              <a:xfrm>
                <a:off x="8023532" y="1048338"/>
                <a:ext cx="37676" cy="37279"/>
              </a:xfrm>
              <a:custGeom>
                <a:avLst/>
                <a:gdLst/>
                <a:ahLst/>
                <a:cxnLst/>
                <a:rect l="l" t="t" r="r" b="b"/>
                <a:pathLst>
                  <a:path w="758" h="750" extrusionOk="0">
                    <a:moveTo>
                      <a:pt x="1" y="1"/>
                    </a:moveTo>
                    <a:cubicBezTo>
                      <a:pt x="4" y="37"/>
                      <a:pt x="9" y="72"/>
                      <a:pt x="17" y="108"/>
                    </a:cubicBezTo>
                    <a:cubicBezTo>
                      <a:pt x="69" y="363"/>
                      <a:pt x="237" y="588"/>
                      <a:pt x="455" y="724"/>
                    </a:cubicBezTo>
                    <a:cubicBezTo>
                      <a:pt x="482" y="741"/>
                      <a:pt x="514" y="749"/>
                      <a:pt x="546" y="749"/>
                    </a:cubicBezTo>
                    <a:cubicBezTo>
                      <a:pt x="611" y="749"/>
                      <a:pt x="678" y="716"/>
                      <a:pt x="709" y="658"/>
                    </a:cubicBezTo>
                    <a:cubicBezTo>
                      <a:pt x="758" y="569"/>
                      <a:pt x="729" y="458"/>
                      <a:pt x="642" y="404"/>
                    </a:cubicBezTo>
                    <a:cubicBezTo>
                      <a:pt x="626" y="395"/>
                      <a:pt x="609" y="384"/>
                      <a:pt x="593" y="371"/>
                    </a:cubicBezTo>
                    <a:lnTo>
                      <a:pt x="577" y="357"/>
                    </a:lnTo>
                    <a:cubicBezTo>
                      <a:pt x="568" y="351"/>
                      <a:pt x="560" y="343"/>
                      <a:pt x="552" y="335"/>
                    </a:cubicBezTo>
                    <a:cubicBezTo>
                      <a:pt x="534" y="319"/>
                      <a:pt x="519" y="301"/>
                      <a:pt x="504" y="286"/>
                    </a:cubicBezTo>
                    <a:lnTo>
                      <a:pt x="488" y="267"/>
                    </a:lnTo>
                    <a:cubicBezTo>
                      <a:pt x="485" y="260"/>
                      <a:pt x="481" y="254"/>
                      <a:pt x="476" y="248"/>
                    </a:cubicBezTo>
                    <a:cubicBezTo>
                      <a:pt x="463" y="229"/>
                      <a:pt x="450" y="210"/>
                      <a:pt x="439" y="189"/>
                    </a:cubicBezTo>
                    <a:cubicBezTo>
                      <a:pt x="433" y="180"/>
                      <a:pt x="428" y="169"/>
                      <a:pt x="424" y="159"/>
                    </a:cubicBezTo>
                    <a:cubicBezTo>
                      <a:pt x="424" y="159"/>
                      <a:pt x="416" y="142"/>
                      <a:pt x="411" y="134"/>
                    </a:cubicBezTo>
                    <a:cubicBezTo>
                      <a:pt x="408" y="126"/>
                      <a:pt x="405" y="118"/>
                      <a:pt x="405" y="116"/>
                    </a:cubicBezTo>
                    <a:cubicBezTo>
                      <a:pt x="401" y="107"/>
                      <a:pt x="397" y="96"/>
                      <a:pt x="394" y="85"/>
                    </a:cubicBezTo>
                    <a:cubicBezTo>
                      <a:pt x="386" y="59"/>
                      <a:pt x="379" y="36"/>
                      <a:pt x="375" y="10"/>
                    </a:cubicBezTo>
                    <a:lnTo>
                      <a:pt x="371"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13"/>
              <p:cNvSpPr/>
              <p:nvPr/>
            </p:nvSpPr>
            <p:spPr>
              <a:xfrm>
                <a:off x="7771527" y="1048338"/>
                <a:ext cx="37577" cy="37279"/>
              </a:xfrm>
              <a:custGeom>
                <a:avLst/>
                <a:gdLst/>
                <a:ahLst/>
                <a:cxnLst/>
                <a:rect l="l" t="t" r="r" b="b"/>
                <a:pathLst>
                  <a:path w="756" h="750" extrusionOk="0">
                    <a:moveTo>
                      <a:pt x="1" y="1"/>
                    </a:moveTo>
                    <a:cubicBezTo>
                      <a:pt x="4" y="37"/>
                      <a:pt x="9" y="72"/>
                      <a:pt x="15" y="108"/>
                    </a:cubicBezTo>
                    <a:cubicBezTo>
                      <a:pt x="67" y="363"/>
                      <a:pt x="235" y="588"/>
                      <a:pt x="454" y="724"/>
                    </a:cubicBezTo>
                    <a:cubicBezTo>
                      <a:pt x="481" y="741"/>
                      <a:pt x="513" y="749"/>
                      <a:pt x="545" y="749"/>
                    </a:cubicBezTo>
                    <a:cubicBezTo>
                      <a:pt x="610" y="749"/>
                      <a:pt x="676" y="716"/>
                      <a:pt x="707" y="658"/>
                    </a:cubicBezTo>
                    <a:cubicBezTo>
                      <a:pt x="756" y="569"/>
                      <a:pt x="727" y="458"/>
                      <a:pt x="640" y="404"/>
                    </a:cubicBezTo>
                    <a:cubicBezTo>
                      <a:pt x="625" y="395"/>
                      <a:pt x="607" y="384"/>
                      <a:pt x="591" y="371"/>
                    </a:cubicBezTo>
                    <a:lnTo>
                      <a:pt x="576" y="357"/>
                    </a:lnTo>
                    <a:cubicBezTo>
                      <a:pt x="566" y="351"/>
                      <a:pt x="558" y="343"/>
                      <a:pt x="550" y="335"/>
                    </a:cubicBezTo>
                    <a:cubicBezTo>
                      <a:pt x="533" y="319"/>
                      <a:pt x="517" y="301"/>
                      <a:pt x="503" y="286"/>
                    </a:cubicBezTo>
                    <a:cubicBezTo>
                      <a:pt x="500" y="282"/>
                      <a:pt x="488" y="268"/>
                      <a:pt x="487" y="267"/>
                    </a:cubicBezTo>
                    <a:cubicBezTo>
                      <a:pt x="482" y="260"/>
                      <a:pt x="477" y="254"/>
                      <a:pt x="474" y="248"/>
                    </a:cubicBezTo>
                    <a:cubicBezTo>
                      <a:pt x="460" y="229"/>
                      <a:pt x="449" y="210"/>
                      <a:pt x="438" y="189"/>
                    </a:cubicBezTo>
                    <a:cubicBezTo>
                      <a:pt x="431" y="180"/>
                      <a:pt x="427" y="169"/>
                      <a:pt x="422" y="159"/>
                    </a:cubicBezTo>
                    <a:lnTo>
                      <a:pt x="409" y="134"/>
                    </a:lnTo>
                    <a:lnTo>
                      <a:pt x="403" y="116"/>
                    </a:lnTo>
                    <a:cubicBezTo>
                      <a:pt x="398" y="107"/>
                      <a:pt x="395" y="96"/>
                      <a:pt x="392" y="85"/>
                    </a:cubicBezTo>
                    <a:cubicBezTo>
                      <a:pt x="384" y="59"/>
                      <a:pt x="378" y="36"/>
                      <a:pt x="371" y="10"/>
                    </a:cubicBezTo>
                    <a:lnTo>
                      <a:pt x="370"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13"/>
              <p:cNvSpPr/>
              <p:nvPr/>
            </p:nvSpPr>
            <p:spPr>
              <a:xfrm>
                <a:off x="7967514" y="1048338"/>
                <a:ext cx="24157" cy="43243"/>
              </a:xfrm>
              <a:custGeom>
                <a:avLst/>
                <a:gdLst/>
                <a:ahLst/>
                <a:cxnLst/>
                <a:rect l="l" t="t" r="r" b="b"/>
                <a:pathLst>
                  <a:path w="486" h="870" extrusionOk="0">
                    <a:moveTo>
                      <a:pt x="64" y="1"/>
                    </a:moveTo>
                    <a:cubicBezTo>
                      <a:pt x="72" y="31"/>
                      <a:pt x="78" y="61"/>
                      <a:pt x="85" y="93"/>
                    </a:cubicBezTo>
                    <a:cubicBezTo>
                      <a:pt x="86" y="99"/>
                      <a:pt x="86" y="104"/>
                      <a:pt x="86" y="107"/>
                    </a:cubicBezTo>
                    <a:cubicBezTo>
                      <a:pt x="88" y="116"/>
                      <a:pt x="90" y="127"/>
                      <a:pt x="90" y="138"/>
                    </a:cubicBezTo>
                    <a:cubicBezTo>
                      <a:pt x="93" y="164"/>
                      <a:pt x="94" y="189"/>
                      <a:pt x="96" y="216"/>
                    </a:cubicBezTo>
                    <a:cubicBezTo>
                      <a:pt x="97" y="267"/>
                      <a:pt x="96" y="317"/>
                      <a:pt x="91" y="368"/>
                    </a:cubicBezTo>
                    <a:cubicBezTo>
                      <a:pt x="91" y="374"/>
                      <a:pt x="85" y="420"/>
                      <a:pt x="86" y="420"/>
                    </a:cubicBezTo>
                    <a:cubicBezTo>
                      <a:pt x="82" y="444"/>
                      <a:pt x="78" y="466"/>
                      <a:pt x="74" y="488"/>
                    </a:cubicBezTo>
                    <a:cubicBezTo>
                      <a:pt x="63" y="539"/>
                      <a:pt x="48" y="588"/>
                      <a:pt x="31" y="637"/>
                    </a:cubicBezTo>
                    <a:cubicBezTo>
                      <a:pt x="1" y="727"/>
                      <a:pt x="67" y="843"/>
                      <a:pt x="161" y="863"/>
                    </a:cubicBezTo>
                    <a:cubicBezTo>
                      <a:pt x="177" y="867"/>
                      <a:pt x="192" y="869"/>
                      <a:pt x="208" y="869"/>
                    </a:cubicBezTo>
                    <a:cubicBezTo>
                      <a:pt x="290" y="869"/>
                      <a:pt x="365" y="816"/>
                      <a:pt x="389" y="735"/>
                    </a:cubicBezTo>
                    <a:cubicBezTo>
                      <a:pt x="468" y="498"/>
                      <a:pt x="485"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13"/>
              <p:cNvSpPr/>
              <p:nvPr/>
            </p:nvSpPr>
            <p:spPr>
              <a:xfrm>
                <a:off x="8239053" y="1196906"/>
                <a:ext cx="99161" cy="158807"/>
              </a:xfrm>
              <a:custGeom>
                <a:avLst/>
                <a:gdLst/>
                <a:ahLst/>
                <a:cxnLst/>
                <a:rect l="l" t="t" r="r" b="b"/>
                <a:pathLst>
                  <a:path w="1995" h="3195" extrusionOk="0">
                    <a:moveTo>
                      <a:pt x="1160" y="1"/>
                    </a:moveTo>
                    <a:cubicBezTo>
                      <a:pt x="769" y="1"/>
                      <a:pt x="366" y="161"/>
                      <a:pt x="189" y="532"/>
                    </a:cubicBezTo>
                    <a:cubicBezTo>
                      <a:pt x="0" y="928"/>
                      <a:pt x="154" y="1328"/>
                      <a:pt x="512" y="1561"/>
                    </a:cubicBezTo>
                    <a:cubicBezTo>
                      <a:pt x="863" y="1789"/>
                      <a:pt x="1374" y="1813"/>
                      <a:pt x="1541" y="2259"/>
                    </a:cubicBezTo>
                    <a:cubicBezTo>
                      <a:pt x="1674" y="2614"/>
                      <a:pt x="1487" y="2929"/>
                      <a:pt x="1262" y="3194"/>
                    </a:cubicBezTo>
                    <a:lnTo>
                      <a:pt x="1724" y="3194"/>
                    </a:lnTo>
                    <a:cubicBezTo>
                      <a:pt x="1840" y="3020"/>
                      <a:pt x="1925" y="2832"/>
                      <a:pt x="1949" y="2617"/>
                    </a:cubicBezTo>
                    <a:cubicBezTo>
                      <a:pt x="1995" y="2215"/>
                      <a:pt x="1795" y="1817"/>
                      <a:pt x="1460" y="1599"/>
                    </a:cubicBezTo>
                    <a:cubicBezTo>
                      <a:pt x="1178" y="1415"/>
                      <a:pt x="585" y="1360"/>
                      <a:pt x="485" y="980"/>
                    </a:cubicBezTo>
                    <a:cubicBezTo>
                      <a:pt x="372" y="551"/>
                      <a:pt x="858" y="375"/>
                      <a:pt x="1203" y="375"/>
                    </a:cubicBezTo>
                    <a:cubicBezTo>
                      <a:pt x="1232" y="375"/>
                      <a:pt x="1261" y="376"/>
                      <a:pt x="1287" y="379"/>
                    </a:cubicBezTo>
                    <a:cubicBezTo>
                      <a:pt x="1294" y="379"/>
                      <a:pt x="1300" y="379"/>
                      <a:pt x="1306" y="379"/>
                    </a:cubicBezTo>
                    <a:cubicBezTo>
                      <a:pt x="1525" y="379"/>
                      <a:pt x="1517" y="28"/>
                      <a:pt x="1287" y="7"/>
                    </a:cubicBezTo>
                    <a:cubicBezTo>
                      <a:pt x="1245" y="3"/>
                      <a:pt x="1203" y="1"/>
                      <a:pt x="116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13"/>
              <p:cNvSpPr/>
              <p:nvPr/>
            </p:nvSpPr>
            <p:spPr>
              <a:xfrm>
                <a:off x="8277226" y="1048338"/>
                <a:ext cx="37627" cy="37279"/>
              </a:xfrm>
              <a:custGeom>
                <a:avLst/>
                <a:gdLst/>
                <a:ahLst/>
                <a:cxnLst/>
                <a:rect l="l" t="t" r="r" b="b"/>
                <a:pathLst>
                  <a:path w="757" h="750" extrusionOk="0">
                    <a:moveTo>
                      <a:pt x="0" y="1"/>
                    </a:moveTo>
                    <a:cubicBezTo>
                      <a:pt x="3" y="37"/>
                      <a:pt x="8" y="72"/>
                      <a:pt x="14" y="108"/>
                    </a:cubicBezTo>
                    <a:cubicBezTo>
                      <a:pt x="68" y="363"/>
                      <a:pt x="236" y="588"/>
                      <a:pt x="454" y="724"/>
                    </a:cubicBezTo>
                    <a:cubicBezTo>
                      <a:pt x="482" y="741"/>
                      <a:pt x="513" y="749"/>
                      <a:pt x="545" y="749"/>
                    </a:cubicBezTo>
                    <a:cubicBezTo>
                      <a:pt x="611" y="749"/>
                      <a:pt x="677" y="716"/>
                      <a:pt x="708" y="658"/>
                    </a:cubicBezTo>
                    <a:cubicBezTo>
                      <a:pt x="757" y="569"/>
                      <a:pt x="728" y="458"/>
                      <a:pt x="641" y="404"/>
                    </a:cubicBezTo>
                    <a:cubicBezTo>
                      <a:pt x="624" y="395"/>
                      <a:pt x="608" y="384"/>
                      <a:pt x="592" y="371"/>
                    </a:cubicBezTo>
                    <a:cubicBezTo>
                      <a:pt x="587" y="368"/>
                      <a:pt x="578" y="360"/>
                      <a:pt x="575" y="357"/>
                    </a:cubicBezTo>
                    <a:cubicBezTo>
                      <a:pt x="567" y="351"/>
                      <a:pt x="559" y="343"/>
                      <a:pt x="549" y="335"/>
                    </a:cubicBezTo>
                    <a:cubicBezTo>
                      <a:pt x="534" y="319"/>
                      <a:pt x="518" y="301"/>
                      <a:pt x="504" y="286"/>
                    </a:cubicBezTo>
                    <a:cubicBezTo>
                      <a:pt x="500" y="282"/>
                      <a:pt x="489" y="268"/>
                      <a:pt x="488" y="267"/>
                    </a:cubicBezTo>
                    <a:cubicBezTo>
                      <a:pt x="483" y="260"/>
                      <a:pt x="478" y="254"/>
                      <a:pt x="473" y="248"/>
                    </a:cubicBezTo>
                    <a:cubicBezTo>
                      <a:pt x="461" y="229"/>
                      <a:pt x="450" y="210"/>
                      <a:pt x="439" y="189"/>
                    </a:cubicBezTo>
                    <a:cubicBezTo>
                      <a:pt x="432" y="180"/>
                      <a:pt x="428" y="169"/>
                      <a:pt x="421" y="159"/>
                    </a:cubicBezTo>
                    <a:cubicBezTo>
                      <a:pt x="421" y="159"/>
                      <a:pt x="413" y="142"/>
                      <a:pt x="410" y="134"/>
                    </a:cubicBezTo>
                    <a:cubicBezTo>
                      <a:pt x="405" y="126"/>
                      <a:pt x="404" y="118"/>
                      <a:pt x="404" y="116"/>
                    </a:cubicBezTo>
                    <a:cubicBezTo>
                      <a:pt x="399" y="107"/>
                      <a:pt x="396" y="96"/>
                      <a:pt x="393" y="85"/>
                    </a:cubicBezTo>
                    <a:cubicBezTo>
                      <a:pt x="385" y="59"/>
                      <a:pt x="379" y="36"/>
                      <a:pt x="372" y="10"/>
                    </a:cubicBezTo>
                    <a:cubicBezTo>
                      <a:pt x="372" y="7"/>
                      <a:pt x="371" y="4"/>
                      <a:pt x="3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13"/>
              <p:cNvSpPr/>
              <p:nvPr/>
            </p:nvSpPr>
            <p:spPr>
              <a:xfrm>
                <a:off x="8222054" y="1048338"/>
                <a:ext cx="23759" cy="32457"/>
              </a:xfrm>
              <a:custGeom>
                <a:avLst/>
                <a:gdLst/>
                <a:ahLst/>
                <a:cxnLst/>
                <a:rect l="l" t="t" r="r" b="b"/>
                <a:pathLst>
                  <a:path w="478" h="653" extrusionOk="0">
                    <a:moveTo>
                      <a:pt x="94" y="1"/>
                    </a:moveTo>
                    <a:cubicBezTo>
                      <a:pt x="100" y="34"/>
                      <a:pt x="103" y="69"/>
                      <a:pt x="103" y="104"/>
                    </a:cubicBezTo>
                    <a:cubicBezTo>
                      <a:pt x="105" y="210"/>
                      <a:pt x="73" y="308"/>
                      <a:pt x="34" y="419"/>
                    </a:cubicBezTo>
                    <a:cubicBezTo>
                      <a:pt x="1" y="512"/>
                      <a:pt x="72" y="621"/>
                      <a:pt x="164" y="647"/>
                    </a:cubicBezTo>
                    <a:cubicBezTo>
                      <a:pt x="180" y="651"/>
                      <a:pt x="196" y="653"/>
                      <a:pt x="211" y="653"/>
                    </a:cubicBezTo>
                    <a:cubicBezTo>
                      <a:pt x="293" y="653"/>
                      <a:pt x="364" y="597"/>
                      <a:pt x="392" y="517"/>
                    </a:cubicBezTo>
                    <a:cubicBezTo>
                      <a:pt x="452" y="352"/>
                      <a:pt x="477" y="176"/>
                      <a:pt x="46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13"/>
              <p:cNvSpPr/>
              <p:nvPr/>
            </p:nvSpPr>
            <p:spPr>
              <a:xfrm>
                <a:off x="7230240" y="1092227"/>
                <a:ext cx="71327" cy="34197"/>
              </a:xfrm>
              <a:custGeom>
                <a:avLst/>
                <a:gdLst/>
                <a:ahLst/>
                <a:cxnLst/>
                <a:rect l="l" t="t" r="r" b="b"/>
                <a:pathLst>
                  <a:path w="1435" h="688" extrusionOk="0">
                    <a:moveTo>
                      <a:pt x="502" y="0"/>
                    </a:moveTo>
                    <a:cubicBezTo>
                      <a:pt x="417" y="0"/>
                      <a:pt x="331" y="12"/>
                      <a:pt x="244" y="39"/>
                    </a:cubicBezTo>
                    <a:cubicBezTo>
                      <a:pt x="157" y="66"/>
                      <a:pt x="77" y="104"/>
                      <a:pt x="1" y="153"/>
                    </a:cubicBezTo>
                    <a:cubicBezTo>
                      <a:pt x="51" y="245"/>
                      <a:pt x="77" y="349"/>
                      <a:pt x="70" y="455"/>
                    </a:cubicBezTo>
                    <a:cubicBezTo>
                      <a:pt x="66" y="496"/>
                      <a:pt x="59" y="539"/>
                      <a:pt x="48" y="580"/>
                    </a:cubicBezTo>
                    <a:cubicBezTo>
                      <a:pt x="124" y="501"/>
                      <a:pt x="216" y="441"/>
                      <a:pt x="319" y="403"/>
                    </a:cubicBezTo>
                    <a:cubicBezTo>
                      <a:pt x="381" y="381"/>
                      <a:pt x="444" y="371"/>
                      <a:pt x="505" y="371"/>
                    </a:cubicBezTo>
                    <a:cubicBezTo>
                      <a:pt x="723" y="371"/>
                      <a:pt x="930" y="494"/>
                      <a:pt x="1096" y="634"/>
                    </a:cubicBezTo>
                    <a:cubicBezTo>
                      <a:pt x="1135" y="668"/>
                      <a:pt x="1184" y="687"/>
                      <a:pt x="1233" y="687"/>
                    </a:cubicBezTo>
                    <a:cubicBezTo>
                      <a:pt x="1277" y="687"/>
                      <a:pt x="1321" y="671"/>
                      <a:pt x="1357" y="634"/>
                    </a:cubicBezTo>
                    <a:cubicBezTo>
                      <a:pt x="1424" y="568"/>
                      <a:pt x="1435" y="436"/>
                      <a:pt x="1357" y="373"/>
                    </a:cubicBezTo>
                    <a:cubicBezTo>
                      <a:pt x="1115" y="168"/>
                      <a:pt x="818" y="0"/>
                      <a:pt x="5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13"/>
              <p:cNvSpPr/>
              <p:nvPr/>
            </p:nvSpPr>
            <p:spPr>
              <a:xfrm>
                <a:off x="7718840" y="1048338"/>
                <a:ext cx="23312" cy="38820"/>
              </a:xfrm>
              <a:custGeom>
                <a:avLst/>
                <a:gdLst/>
                <a:ahLst/>
                <a:cxnLst/>
                <a:rect l="l" t="t" r="r" b="b"/>
                <a:pathLst>
                  <a:path w="469" h="781" extrusionOk="0">
                    <a:moveTo>
                      <a:pt x="0" y="1"/>
                    </a:moveTo>
                    <a:lnTo>
                      <a:pt x="2" y="4"/>
                    </a:lnTo>
                    <a:cubicBezTo>
                      <a:pt x="11" y="26"/>
                      <a:pt x="19" y="50"/>
                      <a:pt x="27" y="74"/>
                    </a:cubicBezTo>
                    <a:cubicBezTo>
                      <a:pt x="42" y="115"/>
                      <a:pt x="54" y="157"/>
                      <a:pt x="64" y="202"/>
                    </a:cubicBezTo>
                    <a:cubicBezTo>
                      <a:pt x="68" y="222"/>
                      <a:pt x="73" y="245"/>
                      <a:pt x="76" y="267"/>
                    </a:cubicBezTo>
                    <a:cubicBezTo>
                      <a:pt x="78" y="275"/>
                      <a:pt x="80" y="282"/>
                      <a:pt x="81" y="290"/>
                    </a:cubicBezTo>
                    <a:cubicBezTo>
                      <a:pt x="81" y="292"/>
                      <a:pt x="81" y="294"/>
                      <a:pt x="81" y="300"/>
                    </a:cubicBezTo>
                    <a:cubicBezTo>
                      <a:pt x="86" y="346"/>
                      <a:pt x="87" y="393"/>
                      <a:pt x="87" y="441"/>
                    </a:cubicBezTo>
                    <a:cubicBezTo>
                      <a:pt x="87" y="463"/>
                      <a:pt x="87" y="485"/>
                      <a:pt x="86" y="506"/>
                    </a:cubicBezTo>
                    <a:cubicBezTo>
                      <a:pt x="86" y="517"/>
                      <a:pt x="84" y="528"/>
                      <a:pt x="83" y="539"/>
                    </a:cubicBezTo>
                    <a:cubicBezTo>
                      <a:pt x="83" y="544"/>
                      <a:pt x="80" y="565"/>
                      <a:pt x="80" y="565"/>
                    </a:cubicBezTo>
                    <a:cubicBezTo>
                      <a:pt x="80" y="565"/>
                      <a:pt x="81" y="560"/>
                      <a:pt x="83" y="548"/>
                    </a:cubicBezTo>
                    <a:lnTo>
                      <a:pt x="83" y="548"/>
                    </a:lnTo>
                    <a:cubicBezTo>
                      <a:pt x="70" y="643"/>
                      <a:pt x="105" y="751"/>
                      <a:pt x="213" y="776"/>
                    </a:cubicBezTo>
                    <a:cubicBezTo>
                      <a:pt x="225" y="779"/>
                      <a:pt x="239" y="781"/>
                      <a:pt x="253" y="781"/>
                    </a:cubicBezTo>
                    <a:cubicBezTo>
                      <a:pt x="335" y="781"/>
                      <a:pt x="428" y="734"/>
                      <a:pt x="440" y="647"/>
                    </a:cubicBezTo>
                    <a:cubicBezTo>
                      <a:pt x="469" y="430"/>
                      <a:pt x="453" y="210"/>
                      <a:pt x="3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13"/>
              <p:cNvSpPr/>
              <p:nvPr/>
            </p:nvSpPr>
            <p:spPr>
              <a:xfrm>
                <a:off x="7228053" y="1304319"/>
                <a:ext cx="44088" cy="51395"/>
              </a:xfrm>
              <a:custGeom>
                <a:avLst/>
                <a:gdLst/>
                <a:ahLst/>
                <a:cxnLst/>
                <a:rect l="l" t="t" r="r" b="b"/>
                <a:pathLst>
                  <a:path w="887" h="1034" extrusionOk="0">
                    <a:moveTo>
                      <a:pt x="173" y="0"/>
                    </a:moveTo>
                    <a:cubicBezTo>
                      <a:pt x="115" y="0"/>
                      <a:pt x="58" y="7"/>
                      <a:pt x="0" y="19"/>
                    </a:cubicBezTo>
                    <a:cubicBezTo>
                      <a:pt x="8" y="90"/>
                      <a:pt x="18" y="160"/>
                      <a:pt x="26" y="229"/>
                    </a:cubicBezTo>
                    <a:cubicBezTo>
                      <a:pt x="32" y="280"/>
                      <a:pt x="37" y="334"/>
                      <a:pt x="40" y="388"/>
                    </a:cubicBezTo>
                    <a:cubicBezTo>
                      <a:pt x="64" y="380"/>
                      <a:pt x="87" y="375"/>
                      <a:pt x="113" y="370"/>
                    </a:cubicBezTo>
                    <a:cubicBezTo>
                      <a:pt x="131" y="367"/>
                      <a:pt x="149" y="365"/>
                      <a:pt x="167" y="365"/>
                    </a:cubicBezTo>
                    <a:cubicBezTo>
                      <a:pt x="192" y="365"/>
                      <a:pt x="217" y="369"/>
                      <a:pt x="241" y="375"/>
                    </a:cubicBezTo>
                    <a:cubicBezTo>
                      <a:pt x="246" y="375"/>
                      <a:pt x="265" y="381"/>
                      <a:pt x="271" y="383"/>
                    </a:cubicBezTo>
                    <a:cubicBezTo>
                      <a:pt x="288" y="392"/>
                      <a:pt x="306" y="404"/>
                      <a:pt x="323" y="413"/>
                    </a:cubicBezTo>
                    <a:cubicBezTo>
                      <a:pt x="333" y="418"/>
                      <a:pt x="336" y="421"/>
                      <a:pt x="337" y="421"/>
                    </a:cubicBezTo>
                    <a:cubicBezTo>
                      <a:pt x="344" y="427"/>
                      <a:pt x="350" y="432"/>
                      <a:pt x="355" y="437"/>
                    </a:cubicBezTo>
                    <a:cubicBezTo>
                      <a:pt x="371" y="451"/>
                      <a:pt x="385" y="465"/>
                      <a:pt x="398" y="481"/>
                    </a:cubicBezTo>
                    <a:lnTo>
                      <a:pt x="402" y="486"/>
                    </a:lnTo>
                    <a:cubicBezTo>
                      <a:pt x="407" y="492"/>
                      <a:pt x="412" y="500"/>
                      <a:pt x="417" y="508"/>
                    </a:cubicBezTo>
                    <a:cubicBezTo>
                      <a:pt x="431" y="527"/>
                      <a:pt x="440" y="549"/>
                      <a:pt x="453" y="570"/>
                    </a:cubicBezTo>
                    <a:cubicBezTo>
                      <a:pt x="458" y="581"/>
                      <a:pt x="461" y="586"/>
                      <a:pt x="461" y="586"/>
                    </a:cubicBezTo>
                    <a:cubicBezTo>
                      <a:pt x="461" y="586"/>
                      <a:pt x="460" y="582"/>
                      <a:pt x="456" y="574"/>
                    </a:cubicBezTo>
                    <a:lnTo>
                      <a:pt x="456" y="574"/>
                    </a:lnTo>
                    <a:cubicBezTo>
                      <a:pt x="461" y="584"/>
                      <a:pt x="464" y="592"/>
                      <a:pt x="466" y="601"/>
                    </a:cubicBezTo>
                    <a:cubicBezTo>
                      <a:pt x="474" y="620"/>
                      <a:pt x="480" y="641"/>
                      <a:pt x="485" y="662"/>
                    </a:cubicBezTo>
                    <a:cubicBezTo>
                      <a:pt x="502" y="736"/>
                      <a:pt x="501" y="813"/>
                      <a:pt x="483" y="888"/>
                    </a:cubicBezTo>
                    <a:cubicBezTo>
                      <a:pt x="470" y="937"/>
                      <a:pt x="453" y="986"/>
                      <a:pt x="431" y="1033"/>
                    </a:cubicBezTo>
                    <a:lnTo>
                      <a:pt x="827" y="1033"/>
                    </a:lnTo>
                    <a:cubicBezTo>
                      <a:pt x="879" y="863"/>
                      <a:pt x="887" y="682"/>
                      <a:pt x="823" y="503"/>
                    </a:cubicBezTo>
                    <a:cubicBezTo>
                      <a:pt x="759" y="321"/>
                      <a:pt x="635" y="149"/>
                      <a:pt x="458" y="63"/>
                    </a:cubicBezTo>
                    <a:cubicBezTo>
                      <a:pt x="365" y="19"/>
                      <a:pt x="269" y="0"/>
                      <a:pt x="17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13"/>
              <p:cNvSpPr/>
              <p:nvPr/>
            </p:nvSpPr>
            <p:spPr>
              <a:xfrm>
                <a:off x="7265729" y="1048338"/>
                <a:ext cx="37676" cy="37279"/>
              </a:xfrm>
              <a:custGeom>
                <a:avLst/>
                <a:gdLst/>
                <a:ahLst/>
                <a:cxnLst/>
                <a:rect l="l" t="t" r="r" b="b"/>
                <a:pathLst>
                  <a:path w="758" h="750" extrusionOk="0">
                    <a:moveTo>
                      <a:pt x="1" y="1"/>
                    </a:moveTo>
                    <a:cubicBezTo>
                      <a:pt x="4" y="37"/>
                      <a:pt x="10" y="72"/>
                      <a:pt x="16" y="108"/>
                    </a:cubicBezTo>
                    <a:cubicBezTo>
                      <a:pt x="69" y="363"/>
                      <a:pt x="236" y="588"/>
                      <a:pt x="455" y="724"/>
                    </a:cubicBezTo>
                    <a:cubicBezTo>
                      <a:pt x="482" y="741"/>
                      <a:pt x="514" y="749"/>
                      <a:pt x="546" y="749"/>
                    </a:cubicBezTo>
                    <a:cubicBezTo>
                      <a:pt x="611" y="749"/>
                      <a:pt x="677" y="716"/>
                      <a:pt x="708" y="658"/>
                    </a:cubicBezTo>
                    <a:cubicBezTo>
                      <a:pt x="757" y="569"/>
                      <a:pt x="729" y="458"/>
                      <a:pt x="642" y="404"/>
                    </a:cubicBezTo>
                    <a:cubicBezTo>
                      <a:pt x="626" y="395"/>
                      <a:pt x="608" y="384"/>
                      <a:pt x="593" y="371"/>
                    </a:cubicBezTo>
                    <a:cubicBezTo>
                      <a:pt x="589" y="368"/>
                      <a:pt x="578" y="360"/>
                      <a:pt x="577" y="357"/>
                    </a:cubicBezTo>
                    <a:cubicBezTo>
                      <a:pt x="567" y="351"/>
                      <a:pt x="559" y="343"/>
                      <a:pt x="551" y="335"/>
                    </a:cubicBezTo>
                    <a:cubicBezTo>
                      <a:pt x="534" y="319"/>
                      <a:pt x="520" y="301"/>
                      <a:pt x="504" y="286"/>
                    </a:cubicBezTo>
                    <a:cubicBezTo>
                      <a:pt x="501" y="282"/>
                      <a:pt x="491" y="268"/>
                      <a:pt x="488" y="267"/>
                    </a:cubicBezTo>
                    <a:cubicBezTo>
                      <a:pt x="485" y="260"/>
                      <a:pt x="480" y="254"/>
                      <a:pt x="475" y="248"/>
                    </a:cubicBezTo>
                    <a:cubicBezTo>
                      <a:pt x="463" y="229"/>
                      <a:pt x="450" y="210"/>
                      <a:pt x="439" y="189"/>
                    </a:cubicBezTo>
                    <a:cubicBezTo>
                      <a:pt x="434" y="180"/>
                      <a:pt x="428" y="169"/>
                      <a:pt x="423" y="159"/>
                    </a:cubicBezTo>
                    <a:cubicBezTo>
                      <a:pt x="423" y="159"/>
                      <a:pt x="415" y="142"/>
                      <a:pt x="411" y="134"/>
                    </a:cubicBezTo>
                    <a:lnTo>
                      <a:pt x="404" y="116"/>
                    </a:lnTo>
                    <a:cubicBezTo>
                      <a:pt x="401" y="107"/>
                      <a:pt x="396" y="96"/>
                      <a:pt x="393" y="85"/>
                    </a:cubicBezTo>
                    <a:cubicBezTo>
                      <a:pt x="385" y="59"/>
                      <a:pt x="379" y="36"/>
                      <a:pt x="374" y="10"/>
                    </a:cubicBezTo>
                    <a:cubicBezTo>
                      <a:pt x="374" y="7"/>
                      <a:pt x="373" y="4"/>
                      <a:pt x="37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13"/>
              <p:cNvSpPr/>
              <p:nvPr/>
            </p:nvSpPr>
            <p:spPr>
              <a:xfrm>
                <a:off x="7517883" y="1048338"/>
                <a:ext cx="37577" cy="37279"/>
              </a:xfrm>
              <a:custGeom>
                <a:avLst/>
                <a:gdLst/>
                <a:ahLst/>
                <a:cxnLst/>
                <a:rect l="l" t="t" r="r" b="b"/>
                <a:pathLst>
                  <a:path w="756" h="750" extrusionOk="0">
                    <a:moveTo>
                      <a:pt x="1" y="1"/>
                    </a:moveTo>
                    <a:cubicBezTo>
                      <a:pt x="4" y="37"/>
                      <a:pt x="9" y="72"/>
                      <a:pt x="17" y="108"/>
                    </a:cubicBezTo>
                    <a:cubicBezTo>
                      <a:pt x="67" y="363"/>
                      <a:pt x="237" y="588"/>
                      <a:pt x="453" y="724"/>
                    </a:cubicBezTo>
                    <a:cubicBezTo>
                      <a:pt x="481" y="741"/>
                      <a:pt x="512" y="749"/>
                      <a:pt x="544" y="749"/>
                    </a:cubicBezTo>
                    <a:cubicBezTo>
                      <a:pt x="610" y="749"/>
                      <a:pt x="676" y="716"/>
                      <a:pt x="707" y="658"/>
                    </a:cubicBezTo>
                    <a:cubicBezTo>
                      <a:pt x="756" y="569"/>
                      <a:pt x="727" y="458"/>
                      <a:pt x="640" y="404"/>
                    </a:cubicBezTo>
                    <a:cubicBezTo>
                      <a:pt x="624" y="395"/>
                      <a:pt x="607" y="384"/>
                      <a:pt x="591" y="371"/>
                    </a:cubicBezTo>
                    <a:lnTo>
                      <a:pt x="575" y="357"/>
                    </a:lnTo>
                    <a:cubicBezTo>
                      <a:pt x="566" y="351"/>
                      <a:pt x="558" y="343"/>
                      <a:pt x="550" y="335"/>
                    </a:cubicBezTo>
                    <a:cubicBezTo>
                      <a:pt x="533" y="319"/>
                      <a:pt x="517" y="301"/>
                      <a:pt x="502" y="286"/>
                    </a:cubicBezTo>
                    <a:cubicBezTo>
                      <a:pt x="499" y="282"/>
                      <a:pt x="490" y="268"/>
                      <a:pt x="487" y="267"/>
                    </a:cubicBezTo>
                    <a:cubicBezTo>
                      <a:pt x="482" y="260"/>
                      <a:pt x="479" y="254"/>
                      <a:pt x="474" y="248"/>
                    </a:cubicBezTo>
                    <a:cubicBezTo>
                      <a:pt x="460" y="229"/>
                      <a:pt x="449" y="210"/>
                      <a:pt x="438" y="189"/>
                    </a:cubicBezTo>
                    <a:cubicBezTo>
                      <a:pt x="431" y="180"/>
                      <a:pt x="427" y="169"/>
                      <a:pt x="422" y="159"/>
                    </a:cubicBezTo>
                    <a:cubicBezTo>
                      <a:pt x="422" y="159"/>
                      <a:pt x="414" y="142"/>
                      <a:pt x="409" y="134"/>
                    </a:cubicBezTo>
                    <a:cubicBezTo>
                      <a:pt x="406" y="126"/>
                      <a:pt x="403" y="118"/>
                      <a:pt x="403" y="116"/>
                    </a:cubicBezTo>
                    <a:cubicBezTo>
                      <a:pt x="400" y="107"/>
                      <a:pt x="395" y="96"/>
                      <a:pt x="392" y="85"/>
                    </a:cubicBezTo>
                    <a:cubicBezTo>
                      <a:pt x="384" y="59"/>
                      <a:pt x="377" y="36"/>
                      <a:pt x="373" y="10"/>
                    </a:cubicBezTo>
                    <a:cubicBezTo>
                      <a:pt x="373" y="7"/>
                      <a:pt x="371" y="4"/>
                      <a:pt x="37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13"/>
              <p:cNvSpPr/>
              <p:nvPr/>
            </p:nvSpPr>
            <p:spPr>
              <a:xfrm>
                <a:off x="7461815" y="1048338"/>
                <a:ext cx="24107" cy="43243"/>
              </a:xfrm>
              <a:custGeom>
                <a:avLst/>
                <a:gdLst/>
                <a:ahLst/>
                <a:cxnLst/>
                <a:rect l="l" t="t" r="r" b="b"/>
                <a:pathLst>
                  <a:path w="485" h="870" extrusionOk="0">
                    <a:moveTo>
                      <a:pt x="63" y="1"/>
                    </a:moveTo>
                    <a:cubicBezTo>
                      <a:pt x="71" y="31"/>
                      <a:pt x="79" y="61"/>
                      <a:pt x="84" y="93"/>
                    </a:cubicBezTo>
                    <a:cubicBezTo>
                      <a:pt x="86" y="99"/>
                      <a:pt x="86" y="104"/>
                      <a:pt x="87" y="107"/>
                    </a:cubicBezTo>
                    <a:cubicBezTo>
                      <a:pt x="87" y="116"/>
                      <a:pt x="89" y="127"/>
                      <a:pt x="90" y="138"/>
                    </a:cubicBezTo>
                    <a:cubicBezTo>
                      <a:pt x="92" y="164"/>
                      <a:pt x="93" y="189"/>
                      <a:pt x="95" y="216"/>
                    </a:cubicBezTo>
                    <a:cubicBezTo>
                      <a:pt x="97" y="267"/>
                      <a:pt x="95" y="317"/>
                      <a:pt x="90" y="368"/>
                    </a:cubicBezTo>
                    <a:cubicBezTo>
                      <a:pt x="90" y="374"/>
                      <a:pt x="86" y="420"/>
                      <a:pt x="86" y="420"/>
                    </a:cubicBezTo>
                    <a:cubicBezTo>
                      <a:pt x="81" y="444"/>
                      <a:pt x="78" y="466"/>
                      <a:pt x="73" y="488"/>
                    </a:cubicBezTo>
                    <a:cubicBezTo>
                      <a:pt x="62" y="539"/>
                      <a:pt x="48" y="588"/>
                      <a:pt x="32" y="637"/>
                    </a:cubicBezTo>
                    <a:cubicBezTo>
                      <a:pt x="0" y="727"/>
                      <a:pt x="67" y="843"/>
                      <a:pt x="160" y="863"/>
                    </a:cubicBezTo>
                    <a:cubicBezTo>
                      <a:pt x="176" y="867"/>
                      <a:pt x="192" y="869"/>
                      <a:pt x="207" y="869"/>
                    </a:cubicBezTo>
                    <a:cubicBezTo>
                      <a:pt x="289" y="869"/>
                      <a:pt x="364" y="816"/>
                      <a:pt x="388" y="735"/>
                    </a:cubicBezTo>
                    <a:cubicBezTo>
                      <a:pt x="467" y="498"/>
                      <a:pt x="484" y="246"/>
                      <a:pt x="44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13"/>
              <p:cNvSpPr/>
              <p:nvPr/>
            </p:nvSpPr>
            <p:spPr>
              <a:xfrm>
                <a:off x="8473213" y="1048338"/>
                <a:ext cx="24206" cy="43243"/>
              </a:xfrm>
              <a:custGeom>
                <a:avLst/>
                <a:gdLst/>
                <a:ahLst/>
                <a:cxnLst/>
                <a:rect l="l" t="t" r="r" b="b"/>
                <a:pathLst>
                  <a:path w="487" h="870" extrusionOk="0">
                    <a:moveTo>
                      <a:pt x="65" y="1"/>
                    </a:moveTo>
                    <a:cubicBezTo>
                      <a:pt x="71" y="31"/>
                      <a:pt x="79" y="61"/>
                      <a:pt x="84" y="93"/>
                    </a:cubicBezTo>
                    <a:cubicBezTo>
                      <a:pt x="86" y="99"/>
                      <a:pt x="87" y="104"/>
                      <a:pt x="87" y="107"/>
                    </a:cubicBezTo>
                    <a:cubicBezTo>
                      <a:pt x="89" y="116"/>
                      <a:pt x="90" y="127"/>
                      <a:pt x="90" y="138"/>
                    </a:cubicBezTo>
                    <a:cubicBezTo>
                      <a:pt x="94" y="164"/>
                      <a:pt x="95" y="189"/>
                      <a:pt x="95" y="216"/>
                    </a:cubicBezTo>
                    <a:cubicBezTo>
                      <a:pt x="97" y="267"/>
                      <a:pt x="97" y="317"/>
                      <a:pt x="92" y="368"/>
                    </a:cubicBezTo>
                    <a:cubicBezTo>
                      <a:pt x="92" y="374"/>
                      <a:pt x="86" y="420"/>
                      <a:pt x="86" y="420"/>
                    </a:cubicBezTo>
                    <a:cubicBezTo>
                      <a:pt x="82" y="444"/>
                      <a:pt x="78" y="466"/>
                      <a:pt x="73" y="488"/>
                    </a:cubicBezTo>
                    <a:cubicBezTo>
                      <a:pt x="62" y="539"/>
                      <a:pt x="49" y="588"/>
                      <a:pt x="32" y="637"/>
                    </a:cubicBezTo>
                    <a:cubicBezTo>
                      <a:pt x="0" y="727"/>
                      <a:pt x="68" y="843"/>
                      <a:pt x="162" y="863"/>
                    </a:cubicBezTo>
                    <a:cubicBezTo>
                      <a:pt x="177" y="867"/>
                      <a:pt x="193" y="869"/>
                      <a:pt x="209" y="869"/>
                    </a:cubicBezTo>
                    <a:cubicBezTo>
                      <a:pt x="290" y="869"/>
                      <a:pt x="364" y="816"/>
                      <a:pt x="390" y="735"/>
                    </a:cubicBezTo>
                    <a:cubicBezTo>
                      <a:pt x="467" y="498"/>
                      <a:pt x="486" y="246"/>
                      <a:pt x="44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13"/>
              <p:cNvSpPr/>
              <p:nvPr/>
            </p:nvSpPr>
            <p:spPr>
              <a:xfrm>
                <a:off x="7830229" y="1256801"/>
                <a:ext cx="106418" cy="91507"/>
              </a:xfrm>
              <a:custGeom>
                <a:avLst/>
                <a:gdLst/>
                <a:ahLst/>
                <a:cxnLst/>
                <a:rect l="l" t="t" r="r" b="b"/>
                <a:pathLst>
                  <a:path w="2141" h="1841" extrusionOk="0">
                    <a:moveTo>
                      <a:pt x="288" y="0"/>
                    </a:moveTo>
                    <a:cubicBezTo>
                      <a:pt x="244" y="0"/>
                      <a:pt x="200" y="5"/>
                      <a:pt x="154" y="14"/>
                    </a:cubicBezTo>
                    <a:cubicBezTo>
                      <a:pt x="58" y="35"/>
                      <a:pt x="1" y="150"/>
                      <a:pt x="26" y="242"/>
                    </a:cubicBezTo>
                    <a:cubicBezTo>
                      <a:pt x="49" y="328"/>
                      <a:pt x="126" y="376"/>
                      <a:pt x="209" y="376"/>
                    </a:cubicBezTo>
                    <a:cubicBezTo>
                      <a:pt x="224" y="376"/>
                      <a:pt x="239" y="375"/>
                      <a:pt x="254" y="372"/>
                    </a:cubicBezTo>
                    <a:cubicBezTo>
                      <a:pt x="269" y="369"/>
                      <a:pt x="285" y="367"/>
                      <a:pt x="300" y="367"/>
                    </a:cubicBezTo>
                    <a:cubicBezTo>
                      <a:pt x="464" y="367"/>
                      <a:pt x="627" y="544"/>
                      <a:pt x="656" y="698"/>
                    </a:cubicBezTo>
                    <a:cubicBezTo>
                      <a:pt x="675" y="810"/>
                      <a:pt x="583" y="940"/>
                      <a:pt x="556" y="1048"/>
                    </a:cubicBezTo>
                    <a:cubicBezTo>
                      <a:pt x="520" y="1203"/>
                      <a:pt x="523" y="1364"/>
                      <a:pt x="591" y="1508"/>
                    </a:cubicBezTo>
                    <a:cubicBezTo>
                      <a:pt x="691" y="1724"/>
                      <a:pt x="935" y="1841"/>
                      <a:pt x="1165" y="1841"/>
                    </a:cubicBezTo>
                    <a:cubicBezTo>
                      <a:pt x="1168" y="1841"/>
                      <a:pt x="1171" y="1841"/>
                      <a:pt x="1174" y="1841"/>
                    </a:cubicBezTo>
                    <a:cubicBezTo>
                      <a:pt x="1443" y="1836"/>
                      <a:pt x="1666" y="1679"/>
                      <a:pt x="1823" y="1472"/>
                    </a:cubicBezTo>
                    <a:cubicBezTo>
                      <a:pt x="2016" y="1215"/>
                      <a:pt x="2104" y="891"/>
                      <a:pt x="2133" y="576"/>
                    </a:cubicBezTo>
                    <a:cubicBezTo>
                      <a:pt x="2141" y="476"/>
                      <a:pt x="2041" y="391"/>
                      <a:pt x="1948" y="391"/>
                    </a:cubicBezTo>
                    <a:cubicBezTo>
                      <a:pt x="1840" y="391"/>
                      <a:pt x="1770" y="476"/>
                      <a:pt x="1763" y="576"/>
                    </a:cubicBezTo>
                    <a:cubicBezTo>
                      <a:pt x="1742" y="812"/>
                      <a:pt x="1668" y="1060"/>
                      <a:pt x="1527" y="1253"/>
                    </a:cubicBezTo>
                    <a:cubicBezTo>
                      <a:pt x="1471" y="1331"/>
                      <a:pt x="1398" y="1394"/>
                      <a:pt x="1313" y="1437"/>
                    </a:cubicBezTo>
                    <a:cubicBezTo>
                      <a:pt x="1268" y="1460"/>
                      <a:pt x="1217" y="1472"/>
                      <a:pt x="1166" y="1472"/>
                    </a:cubicBezTo>
                    <a:cubicBezTo>
                      <a:pt x="1144" y="1472"/>
                      <a:pt x="1122" y="1470"/>
                      <a:pt x="1101" y="1466"/>
                    </a:cubicBezTo>
                    <a:cubicBezTo>
                      <a:pt x="1031" y="1450"/>
                      <a:pt x="966" y="1416"/>
                      <a:pt x="936" y="1371"/>
                    </a:cubicBezTo>
                    <a:cubicBezTo>
                      <a:pt x="876" y="1284"/>
                      <a:pt x="903" y="1166"/>
                      <a:pt x="935" y="1073"/>
                    </a:cubicBezTo>
                    <a:cubicBezTo>
                      <a:pt x="974" y="950"/>
                      <a:pt x="1036" y="836"/>
                      <a:pt x="1027" y="701"/>
                    </a:cubicBezTo>
                    <a:cubicBezTo>
                      <a:pt x="1015" y="568"/>
                      <a:pt x="966" y="441"/>
                      <a:pt x="887" y="334"/>
                    </a:cubicBezTo>
                    <a:cubicBezTo>
                      <a:pt x="743" y="134"/>
                      <a:pt x="529"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13"/>
              <p:cNvSpPr/>
              <p:nvPr/>
            </p:nvSpPr>
            <p:spPr>
              <a:xfrm>
                <a:off x="8015679" y="1062752"/>
                <a:ext cx="130774" cy="107114"/>
              </a:xfrm>
              <a:custGeom>
                <a:avLst/>
                <a:gdLst/>
                <a:ahLst/>
                <a:cxnLst/>
                <a:rect l="l" t="t" r="r" b="b"/>
                <a:pathLst>
                  <a:path w="2631" h="2155" extrusionOk="0">
                    <a:moveTo>
                      <a:pt x="1937" y="1"/>
                    </a:moveTo>
                    <a:cubicBezTo>
                      <a:pt x="1484" y="1"/>
                      <a:pt x="1020" y="317"/>
                      <a:pt x="1052" y="816"/>
                    </a:cubicBezTo>
                    <a:cubicBezTo>
                      <a:pt x="1069" y="1088"/>
                      <a:pt x="1208" y="1484"/>
                      <a:pt x="952" y="1691"/>
                    </a:cubicBezTo>
                    <a:cubicBezTo>
                      <a:pt x="870" y="1757"/>
                      <a:pt x="770" y="1786"/>
                      <a:pt x="669" y="1786"/>
                    </a:cubicBezTo>
                    <a:cubicBezTo>
                      <a:pt x="541" y="1786"/>
                      <a:pt x="410" y="1740"/>
                      <a:pt x="308" y="1667"/>
                    </a:cubicBezTo>
                    <a:cubicBezTo>
                      <a:pt x="282" y="1649"/>
                      <a:pt x="252" y="1640"/>
                      <a:pt x="221" y="1640"/>
                    </a:cubicBezTo>
                    <a:cubicBezTo>
                      <a:pt x="156" y="1640"/>
                      <a:pt x="87" y="1679"/>
                      <a:pt x="54" y="1734"/>
                    </a:cubicBezTo>
                    <a:cubicBezTo>
                      <a:pt x="1" y="1827"/>
                      <a:pt x="40" y="1928"/>
                      <a:pt x="121" y="1987"/>
                    </a:cubicBezTo>
                    <a:cubicBezTo>
                      <a:pt x="279" y="2097"/>
                      <a:pt x="465" y="2155"/>
                      <a:pt x="654" y="2155"/>
                    </a:cubicBezTo>
                    <a:cubicBezTo>
                      <a:pt x="744" y="2155"/>
                      <a:pt x="834" y="2142"/>
                      <a:pt x="922" y="2115"/>
                    </a:cubicBezTo>
                    <a:cubicBezTo>
                      <a:pt x="1235" y="2017"/>
                      <a:pt x="1425" y="1754"/>
                      <a:pt x="1463" y="1431"/>
                    </a:cubicBezTo>
                    <a:cubicBezTo>
                      <a:pt x="1484" y="1259"/>
                      <a:pt x="1460" y="1091"/>
                      <a:pt x="1435" y="920"/>
                    </a:cubicBezTo>
                    <a:cubicBezTo>
                      <a:pt x="1413" y="763"/>
                      <a:pt x="1405" y="621"/>
                      <a:pt x="1536" y="513"/>
                    </a:cubicBezTo>
                    <a:cubicBezTo>
                      <a:pt x="1644" y="425"/>
                      <a:pt x="1800" y="364"/>
                      <a:pt x="1949" y="364"/>
                    </a:cubicBezTo>
                    <a:cubicBezTo>
                      <a:pt x="2052" y="364"/>
                      <a:pt x="2153" y="394"/>
                      <a:pt x="2231" y="464"/>
                    </a:cubicBezTo>
                    <a:cubicBezTo>
                      <a:pt x="2269" y="499"/>
                      <a:pt x="2312" y="513"/>
                      <a:pt x="2353" y="513"/>
                    </a:cubicBezTo>
                    <a:cubicBezTo>
                      <a:pt x="2500" y="513"/>
                      <a:pt x="2631"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13"/>
              <p:cNvSpPr/>
              <p:nvPr/>
            </p:nvSpPr>
            <p:spPr>
              <a:xfrm>
                <a:off x="7929391" y="1236422"/>
                <a:ext cx="54029" cy="96776"/>
              </a:xfrm>
              <a:custGeom>
                <a:avLst/>
                <a:gdLst/>
                <a:ahLst/>
                <a:cxnLst/>
                <a:rect l="l" t="t" r="r" b="b"/>
                <a:pathLst>
                  <a:path w="1087" h="1947" extrusionOk="0">
                    <a:moveTo>
                      <a:pt x="253" y="1"/>
                    </a:moveTo>
                    <a:cubicBezTo>
                      <a:pt x="65" y="1"/>
                      <a:pt x="1" y="305"/>
                      <a:pt x="209" y="365"/>
                    </a:cubicBezTo>
                    <a:cubicBezTo>
                      <a:pt x="447" y="434"/>
                      <a:pt x="629" y="658"/>
                      <a:pt x="663" y="902"/>
                    </a:cubicBezTo>
                    <a:cubicBezTo>
                      <a:pt x="703" y="1176"/>
                      <a:pt x="561" y="1455"/>
                      <a:pt x="342" y="1633"/>
                    </a:cubicBezTo>
                    <a:cubicBezTo>
                      <a:pt x="265" y="1697"/>
                      <a:pt x="276" y="1830"/>
                      <a:pt x="342" y="1895"/>
                    </a:cubicBezTo>
                    <a:cubicBezTo>
                      <a:pt x="378" y="1931"/>
                      <a:pt x="422" y="1947"/>
                      <a:pt x="466" y="1947"/>
                    </a:cubicBezTo>
                    <a:cubicBezTo>
                      <a:pt x="514" y="1947"/>
                      <a:pt x="563" y="1928"/>
                      <a:pt x="603" y="1895"/>
                    </a:cubicBezTo>
                    <a:cubicBezTo>
                      <a:pt x="918" y="1638"/>
                      <a:pt x="1086" y="1220"/>
                      <a:pt x="1023" y="818"/>
                    </a:cubicBezTo>
                    <a:cubicBezTo>
                      <a:pt x="956" y="435"/>
                      <a:pt x="679" y="122"/>
                      <a:pt x="309" y="9"/>
                    </a:cubicBezTo>
                    <a:cubicBezTo>
                      <a:pt x="289" y="3"/>
                      <a:pt x="270" y="1"/>
                      <a:pt x="25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13"/>
              <p:cNvSpPr/>
              <p:nvPr/>
            </p:nvSpPr>
            <p:spPr>
              <a:xfrm>
                <a:off x="7975567" y="1170910"/>
                <a:ext cx="23809" cy="18490"/>
              </a:xfrm>
              <a:custGeom>
                <a:avLst/>
                <a:gdLst/>
                <a:ahLst/>
                <a:cxnLst/>
                <a:rect l="l" t="t" r="r" b="b"/>
                <a:pathLst>
                  <a:path w="479" h="372" extrusionOk="0">
                    <a:moveTo>
                      <a:pt x="239" y="1"/>
                    </a:moveTo>
                    <a:cubicBezTo>
                      <a:pt x="2" y="1"/>
                      <a:pt x="0" y="371"/>
                      <a:pt x="239" y="371"/>
                    </a:cubicBezTo>
                    <a:cubicBezTo>
                      <a:pt x="478" y="371"/>
                      <a:pt x="478" y="1"/>
                      <a:pt x="23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13"/>
              <p:cNvSpPr/>
              <p:nvPr/>
            </p:nvSpPr>
            <p:spPr>
              <a:xfrm>
                <a:off x="7958170"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8" y="1101"/>
                    </a:cubicBezTo>
                    <a:cubicBezTo>
                      <a:pt x="135" y="1117"/>
                      <a:pt x="168" y="1125"/>
                      <a:pt x="202" y="1125"/>
                    </a:cubicBezTo>
                    <a:cubicBezTo>
                      <a:pt x="267" y="1125"/>
                      <a:pt x="334" y="1095"/>
                      <a:pt x="361" y="1035"/>
                    </a:cubicBezTo>
                    <a:cubicBezTo>
                      <a:pt x="477" y="780"/>
                      <a:pt x="640" y="503"/>
                      <a:pt x="920" y="403"/>
                    </a:cubicBezTo>
                    <a:cubicBezTo>
                      <a:pt x="983" y="381"/>
                      <a:pt x="1045" y="371"/>
                      <a:pt x="1107" y="371"/>
                    </a:cubicBezTo>
                    <a:cubicBezTo>
                      <a:pt x="1324" y="371"/>
                      <a:pt x="1531" y="494"/>
                      <a:pt x="1697" y="634"/>
                    </a:cubicBezTo>
                    <a:cubicBezTo>
                      <a:pt x="1737" y="668"/>
                      <a:pt x="1786" y="687"/>
                      <a:pt x="1834" y="687"/>
                    </a:cubicBezTo>
                    <a:cubicBezTo>
                      <a:pt x="1879" y="687"/>
                      <a:pt x="1924" y="671"/>
                      <a:pt x="1960" y="634"/>
                    </a:cubicBezTo>
                    <a:cubicBezTo>
                      <a:pt x="2025"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13"/>
              <p:cNvSpPr/>
              <p:nvPr/>
            </p:nvSpPr>
            <p:spPr>
              <a:xfrm>
                <a:off x="7778536" y="1103461"/>
                <a:ext cx="111339" cy="146332"/>
              </a:xfrm>
              <a:custGeom>
                <a:avLst/>
                <a:gdLst/>
                <a:ahLst/>
                <a:cxnLst/>
                <a:rect l="l" t="t" r="r" b="b"/>
                <a:pathLst>
                  <a:path w="2240" h="2944" extrusionOk="0">
                    <a:moveTo>
                      <a:pt x="1751" y="0"/>
                    </a:moveTo>
                    <a:cubicBezTo>
                      <a:pt x="1618" y="0"/>
                      <a:pt x="1489" y="132"/>
                      <a:pt x="1587" y="269"/>
                    </a:cubicBezTo>
                    <a:cubicBezTo>
                      <a:pt x="1729" y="467"/>
                      <a:pt x="1878" y="756"/>
                      <a:pt x="1748" y="997"/>
                    </a:cubicBezTo>
                    <a:cubicBezTo>
                      <a:pt x="1691" y="1103"/>
                      <a:pt x="1587" y="1179"/>
                      <a:pt x="1512" y="1274"/>
                    </a:cubicBezTo>
                    <a:cubicBezTo>
                      <a:pt x="1418" y="1390"/>
                      <a:pt x="1361" y="1530"/>
                      <a:pt x="1348" y="1679"/>
                    </a:cubicBezTo>
                    <a:cubicBezTo>
                      <a:pt x="1334" y="1820"/>
                      <a:pt x="1364" y="1969"/>
                      <a:pt x="1330" y="2107"/>
                    </a:cubicBezTo>
                    <a:cubicBezTo>
                      <a:pt x="1304" y="2224"/>
                      <a:pt x="1215" y="2314"/>
                      <a:pt x="1120" y="2382"/>
                    </a:cubicBezTo>
                    <a:cubicBezTo>
                      <a:pt x="936" y="2511"/>
                      <a:pt x="719" y="2578"/>
                      <a:pt x="498" y="2578"/>
                    </a:cubicBezTo>
                    <a:cubicBezTo>
                      <a:pt x="439" y="2578"/>
                      <a:pt x="381" y="2574"/>
                      <a:pt x="322" y="2564"/>
                    </a:cubicBezTo>
                    <a:cubicBezTo>
                      <a:pt x="310" y="2562"/>
                      <a:pt x="298" y="2561"/>
                      <a:pt x="286" y="2561"/>
                    </a:cubicBezTo>
                    <a:cubicBezTo>
                      <a:pt x="78" y="2561"/>
                      <a:pt x="0" y="2883"/>
                      <a:pt x="222" y="2920"/>
                    </a:cubicBezTo>
                    <a:cubicBezTo>
                      <a:pt x="314" y="2936"/>
                      <a:pt x="406" y="2944"/>
                      <a:pt x="498" y="2944"/>
                    </a:cubicBezTo>
                    <a:cubicBezTo>
                      <a:pt x="756" y="2944"/>
                      <a:pt x="1009" y="2880"/>
                      <a:pt x="1237" y="2746"/>
                    </a:cubicBezTo>
                    <a:cubicBezTo>
                      <a:pt x="1380" y="2662"/>
                      <a:pt x="1511" y="2551"/>
                      <a:pt x="1601" y="2410"/>
                    </a:cubicBezTo>
                    <a:cubicBezTo>
                      <a:pt x="1699" y="2255"/>
                      <a:pt x="1715" y="2075"/>
                      <a:pt x="1714" y="1896"/>
                    </a:cubicBezTo>
                    <a:cubicBezTo>
                      <a:pt x="1712" y="1727"/>
                      <a:pt x="1715" y="1595"/>
                      <a:pt x="1834" y="1466"/>
                    </a:cubicBezTo>
                    <a:cubicBezTo>
                      <a:pt x="1954" y="1336"/>
                      <a:pt x="2071" y="1220"/>
                      <a:pt x="2127" y="1051"/>
                    </a:cubicBezTo>
                    <a:cubicBezTo>
                      <a:pt x="2239" y="720"/>
                      <a:pt x="2101" y="353"/>
                      <a:pt x="1907"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13"/>
              <p:cNvSpPr/>
              <p:nvPr/>
            </p:nvSpPr>
            <p:spPr>
              <a:xfrm>
                <a:off x="7675746" y="1236422"/>
                <a:ext cx="54079" cy="96776"/>
              </a:xfrm>
              <a:custGeom>
                <a:avLst/>
                <a:gdLst/>
                <a:ahLst/>
                <a:cxnLst/>
                <a:rect l="l" t="t" r="r" b="b"/>
                <a:pathLst>
                  <a:path w="1088" h="1947" extrusionOk="0">
                    <a:moveTo>
                      <a:pt x="252" y="1"/>
                    </a:moveTo>
                    <a:cubicBezTo>
                      <a:pt x="65" y="1"/>
                      <a:pt x="1" y="305"/>
                      <a:pt x="209" y="365"/>
                    </a:cubicBezTo>
                    <a:cubicBezTo>
                      <a:pt x="446" y="434"/>
                      <a:pt x="628" y="658"/>
                      <a:pt x="663" y="902"/>
                    </a:cubicBezTo>
                    <a:cubicBezTo>
                      <a:pt x="703" y="1176"/>
                      <a:pt x="560" y="1455"/>
                      <a:pt x="342" y="1633"/>
                    </a:cubicBezTo>
                    <a:cubicBezTo>
                      <a:pt x="264" y="1697"/>
                      <a:pt x="277" y="1830"/>
                      <a:pt x="342" y="1895"/>
                    </a:cubicBezTo>
                    <a:cubicBezTo>
                      <a:pt x="379" y="1931"/>
                      <a:pt x="423" y="1947"/>
                      <a:pt x="467" y="1947"/>
                    </a:cubicBezTo>
                    <a:cubicBezTo>
                      <a:pt x="515" y="1947"/>
                      <a:pt x="564" y="1928"/>
                      <a:pt x="605" y="1895"/>
                    </a:cubicBezTo>
                    <a:cubicBezTo>
                      <a:pt x="920" y="1638"/>
                      <a:pt x="1087" y="1220"/>
                      <a:pt x="1023" y="818"/>
                    </a:cubicBezTo>
                    <a:cubicBezTo>
                      <a:pt x="956" y="435"/>
                      <a:pt x="681" y="122"/>
                      <a:pt x="309"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13"/>
              <p:cNvSpPr/>
              <p:nvPr/>
            </p:nvSpPr>
            <p:spPr>
              <a:xfrm>
                <a:off x="7576584" y="1256801"/>
                <a:ext cx="106518" cy="91507"/>
              </a:xfrm>
              <a:custGeom>
                <a:avLst/>
                <a:gdLst/>
                <a:ahLst/>
                <a:cxnLst/>
                <a:rect l="l" t="t" r="r" b="b"/>
                <a:pathLst>
                  <a:path w="2143" h="1841" extrusionOk="0">
                    <a:moveTo>
                      <a:pt x="289" y="0"/>
                    </a:moveTo>
                    <a:cubicBezTo>
                      <a:pt x="245" y="0"/>
                      <a:pt x="201" y="5"/>
                      <a:pt x="156" y="14"/>
                    </a:cubicBezTo>
                    <a:cubicBezTo>
                      <a:pt x="58"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6" y="810"/>
                      <a:pt x="583" y="940"/>
                      <a:pt x="558" y="1048"/>
                    </a:cubicBezTo>
                    <a:cubicBezTo>
                      <a:pt x="521" y="1203"/>
                      <a:pt x="523" y="1364"/>
                      <a:pt x="591" y="1508"/>
                    </a:cubicBezTo>
                    <a:cubicBezTo>
                      <a:pt x="692" y="1724"/>
                      <a:pt x="934" y="1841"/>
                      <a:pt x="1166" y="1841"/>
                    </a:cubicBezTo>
                    <a:cubicBezTo>
                      <a:pt x="1169" y="1841"/>
                      <a:pt x="1172" y="1841"/>
                      <a:pt x="1175" y="1841"/>
                    </a:cubicBezTo>
                    <a:cubicBezTo>
                      <a:pt x="1443" y="1836"/>
                      <a:pt x="1667" y="1679"/>
                      <a:pt x="1824" y="1472"/>
                    </a:cubicBezTo>
                    <a:cubicBezTo>
                      <a:pt x="2016" y="1215"/>
                      <a:pt x="2106" y="891"/>
                      <a:pt x="2133" y="576"/>
                    </a:cubicBezTo>
                    <a:cubicBezTo>
                      <a:pt x="2142" y="476"/>
                      <a:pt x="2041" y="391"/>
                      <a:pt x="1948" y="391"/>
                    </a:cubicBezTo>
                    <a:cubicBezTo>
                      <a:pt x="1840" y="391"/>
                      <a:pt x="1772" y="476"/>
                      <a:pt x="1762" y="576"/>
                    </a:cubicBezTo>
                    <a:cubicBezTo>
                      <a:pt x="1742" y="812"/>
                      <a:pt x="1669" y="1060"/>
                      <a:pt x="1526" y="1253"/>
                    </a:cubicBezTo>
                    <a:cubicBezTo>
                      <a:pt x="1473" y="1331"/>
                      <a:pt x="1398" y="1394"/>
                      <a:pt x="1314" y="1437"/>
                    </a:cubicBezTo>
                    <a:cubicBezTo>
                      <a:pt x="1268" y="1460"/>
                      <a:pt x="1217" y="1472"/>
                      <a:pt x="1166" y="1472"/>
                    </a:cubicBezTo>
                    <a:cubicBezTo>
                      <a:pt x="1144" y="1472"/>
                      <a:pt x="1122" y="1470"/>
                      <a:pt x="1101" y="1466"/>
                    </a:cubicBezTo>
                    <a:cubicBezTo>
                      <a:pt x="1031" y="1450"/>
                      <a:pt x="968" y="1416"/>
                      <a:pt x="936" y="1371"/>
                    </a:cubicBezTo>
                    <a:cubicBezTo>
                      <a:pt x="877" y="1284"/>
                      <a:pt x="904" y="1166"/>
                      <a:pt x="934" y="1073"/>
                    </a:cubicBezTo>
                    <a:cubicBezTo>
                      <a:pt x="976" y="950"/>
                      <a:pt x="1036" y="836"/>
                      <a:pt x="1026" y="701"/>
                    </a:cubicBezTo>
                    <a:cubicBezTo>
                      <a:pt x="1015" y="568"/>
                      <a:pt x="968"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13"/>
              <p:cNvSpPr/>
              <p:nvPr/>
            </p:nvSpPr>
            <p:spPr>
              <a:xfrm>
                <a:off x="7763525" y="1062752"/>
                <a:ext cx="130873" cy="107114"/>
              </a:xfrm>
              <a:custGeom>
                <a:avLst/>
                <a:gdLst/>
                <a:ahLst/>
                <a:cxnLst/>
                <a:rect l="l" t="t" r="r" b="b"/>
                <a:pathLst>
                  <a:path w="2633" h="2155" extrusionOk="0">
                    <a:moveTo>
                      <a:pt x="1938" y="1"/>
                    </a:moveTo>
                    <a:cubicBezTo>
                      <a:pt x="1485" y="1"/>
                      <a:pt x="1021" y="317"/>
                      <a:pt x="1053" y="816"/>
                    </a:cubicBezTo>
                    <a:cubicBezTo>
                      <a:pt x="1071" y="1088"/>
                      <a:pt x="1210" y="1484"/>
                      <a:pt x="953" y="1691"/>
                    </a:cubicBezTo>
                    <a:cubicBezTo>
                      <a:pt x="871" y="1757"/>
                      <a:pt x="772" y="1786"/>
                      <a:pt x="670" y="1786"/>
                    </a:cubicBezTo>
                    <a:cubicBezTo>
                      <a:pt x="542" y="1786"/>
                      <a:pt x="411" y="1740"/>
                      <a:pt x="309" y="1667"/>
                    </a:cubicBezTo>
                    <a:cubicBezTo>
                      <a:pt x="284" y="1649"/>
                      <a:pt x="254" y="1640"/>
                      <a:pt x="223" y="1640"/>
                    </a:cubicBezTo>
                    <a:cubicBezTo>
                      <a:pt x="157" y="1640"/>
                      <a:pt x="88" y="1679"/>
                      <a:pt x="56" y="1734"/>
                    </a:cubicBezTo>
                    <a:cubicBezTo>
                      <a:pt x="0" y="1827"/>
                      <a:pt x="40" y="1928"/>
                      <a:pt x="122" y="1987"/>
                    </a:cubicBezTo>
                    <a:cubicBezTo>
                      <a:pt x="280" y="2097"/>
                      <a:pt x="467" y="2155"/>
                      <a:pt x="655" y="2155"/>
                    </a:cubicBezTo>
                    <a:cubicBezTo>
                      <a:pt x="745" y="2155"/>
                      <a:pt x="835" y="2142"/>
                      <a:pt x="923" y="2115"/>
                    </a:cubicBezTo>
                    <a:cubicBezTo>
                      <a:pt x="1237" y="2017"/>
                      <a:pt x="1425" y="1754"/>
                      <a:pt x="1465" y="1431"/>
                    </a:cubicBezTo>
                    <a:cubicBezTo>
                      <a:pt x="1485" y="1259"/>
                      <a:pt x="1462" y="1091"/>
                      <a:pt x="1436" y="920"/>
                    </a:cubicBezTo>
                    <a:cubicBezTo>
                      <a:pt x="1412" y="763"/>
                      <a:pt x="1406" y="621"/>
                      <a:pt x="1536" y="513"/>
                    </a:cubicBezTo>
                    <a:cubicBezTo>
                      <a:pt x="1644" y="425"/>
                      <a:pt x="1801" y="364"/>
                      <a:pt x="1950" y="364"/>
                    </a:cubicBezTo>
                    <a:cubicBezTo>
                      <a:pt x="2054" y="364"/>
                      <a:pt x="2154" y="394"/>
                      <a:pt x="2232" y="464"/>
                    </a:cubicBezTo>
                    <a:cubicBezTo>
                      <a:pt x="2271" y="499"/>
                      <a:pt x="2313" y="513"/>
                      <a:pt x="2354" y="513"/>
                    </a:cubicBezTo>
                    <a:cubicBezTo>
                      <a:pt x="2502" y="513"/>
                      <a:pt x="2632" y="326"/>
                      <a:pt x="2494"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13"/>
              <p:cNvSpPr/>
              <p:nvPr/>
            </p:nvSpPr>
            <p:spPr>
              <a:xfrm>
                <a:off x="7706066" y="1092227"/>
                <a:ext cx="101249" cy="55918"/>
              </a:xfrm>
              <a:custGeom>
                <a:avLst/>
                <a:gdLst/>
                <a:ahLst/>
                <a:cxnLst/>
                <a:rect l="l" t="t" r="r" b="b"/>
                <a:pathLst>
                  <a:path w="2037" h="1125" extrusionOk="0">
                    <a:moveTo>
                      <a:pt x="1104" y="0"/>
                    </a:moveTo>
                    <a:cubicBezTo>
                      <a:pt x="1019" y="0"/>
                      <a:pt x="933" y="12"/>
                      <a:pt x="846" y="39"/>
                    </a:cubicBezTo>
                    <a:cubicBezTo>
                      <a:pt x="458" y="158"/>
                      <a:pt x="202" y="492"/>
                      <a:pt x="42" y="848"/>
                    </a:cubicBezTo>
                    <a:cubicBezTo>
                      <a:pt x="1" y="940"/>
                      <a:pt x="15" y="1047"/>
                      <a:pt x="109" y="1101"/>
                    </a:cubicBezTo>
                    <a:cubicBezTo>
                      <a:pt x="136" y="1117"/>
                      <a:pt x="169" y="1125"/>
                      <a:pt x="203" y="1125"/>
                    </a:cubicBezTo>
                    <a:cubicBezTo>
                      <a:pt x="268" y="1125"/>
                      <a:pt x="335" y="1095"/>
                      <a:pt x="362" y="1035"/>
                    </a:cubicBezTo>
                    <a:cubicBezTo>
                      <a:pt x="476" y="780"/>
                      <a:pt x="640" y="503"/>
                      <a:pt x="921" y="403"/>
                    </a:cubicBezTo>
                    <a:cubicBezTo>
                      <a:pt x="983" y="381"/>
                      <a:pt x="1046" y="371"/>
                      <a:pt x="1107" y="371"/>
                    </a:cubicBezTo>
                    <a:cubicBezTo>
                      <a:pt x="1324" y="371"/>
                      <a:pt x="1531" y="494"/>
                      <a:pt x="1698" y="634"/>
                    </a:cubicBezTo>
                    <a:cubicBezTo>
                      <a:pt x="1737" y="668"/>
                      <a:pt x="1786" y="687"/>
                      <a:pt x="1835" y="687"/>
                    </a:cubicBezTo>
                    <a:cubicBezTo>
                      <a:pt x="1880" y="687"/>
                      <a:pt x="1924" y="671"/>
                      <a:pt x="1961" y="634"/>
                    </a:cubicBezTo>
                    <a:cubicBezTo>
                      <a:pt x="2026" y="568"/>
                      <a:pt x="2037" y="436"/>
                      <a:pt x="1961" y="373"/>
                    </a:cubicBezTo>
                    <a:cubicBezTo>
                      <a:pt x="1717"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13"/>
              <p:cNvSpPr/>
              <p:nvPr/>
            </p:nvSpPr>
            <p:spPr>
              <a:xfrm>
                <a:off x="7729278" y="1166586"/>
                <a:ext cx="18490" cy="19584"/>
              </a:xfrm>
              <a:custGeom>
                <a:avLst/>
                <a:gdLst/>
                <a:ahLst/>
                <a:cxnLst/>
                <a:rect l="l" t="t" r="r" b="b"/>
                <a:pathLst>
                  <a:path w="372" h="394" extrusionOk="0">
                    <a:moveTo>
                      <a:pt x="186" y="1"/>
                    </a:moveTo>
                    <a:lnTo>
                      <a:pt x="137" y="7"/>
                    </a:lnTo>
                    <a:cubicBezTo>
                      <a:pt x="105" y="17"/>
                      <a:pt x="78" y="32"/>
                      <a:pt x="55" y="55"/>
                    </a:cubicBezTo>
                    <a:lnTo>
                      <a:pt x="26" y="93"/>
                    </a:lnTo>
                    <a:cubicBezTo>
                      <a:pt x="9" y="121"/>
                      <a:pt x="1" y="153"/>
                      <a:pt x="1" y="186"/>
                    </a:cubicBezTo>
                    <a:lnTo>
                      <a:pt x="1" y="208"/>
                    </a:lnTo>
                    <a:cubicBezTo>
                      <a:pt x="3" y="256"/>
                      <a:pt x="22" y="303"/>
                      <a:pt x="55" y="338"/>
                    </a:cubicBezTo>
                    <a:cubicBezTo>
                      <a:pt x="91" y="371"/>
                      <a:pt x="137" y="390"/>
                      <a:pt x="186" y="393"/>
                    </a:cubicBezTo>
                    <a:lnTo>
                      <a:pt x="235" y="387"/>
                    </a:lnTo>
                    <a:cubicBezTo>
                      <a:pt x="267" y="378"/>
                      <a:pt x="294" y="362"/>
                      <a:pt x="318" y="338"/>
                    </a:cubicBezTo>
                    <a:lnTo>
                      <a:pt x="346" y="302"/>
                    </a:lnTo>
                    <a:cubicBezTo>
                      <a:pt x="362" y="273"/>
                      <a:pt x="371" y="240"/>
                      <a:pt x="371" y="208"/>
                    </a:cubicBezTo>
                    <a:lnTo>
                      <a:pt x="371" y="186"/>
                    </a:lnTo>
                    <a:cubicBezTo>
                      <a:pt x="370" y="137"/>
                      <a:pt x="351" y="91"/>
                      <a:pt x="318" y="55"/>
                    </a:cubicBezTo>
                    <a:cubicBezTo>
                      <a:pt x="281" y="21"/>
                      <a:pt x="235" y="2"/>
                      <a:pt x="18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13"/>
              <p:cNvSpPr/>
              <p:nvPr/>
            </p:nvSpPr>
            <p:spPr>
              <a:xfrm>
                <a:off x="8284185" y="1103461"/>
                <a:ext cx="111339" cy="146332"/>
              </a:xfrm>
              <a:custGeom>
                <a:avLst/>
                <a:gdLst/>
                <a:ahLst/>
                <a:cxnLst/>
                <a:rect l="l" t="t" r="r" b="b"/>
                <a:pathLst>
                  <a:path w="2240" h="2944" extrusionOk="0">
                    <a:moveTo>
                      <a:pt x="1751" y="0"/>
                    </a:moveTo>
                    <a:cubicBezTo>
                      <a:pt x="1618" y="0"/>
                      <a:pt x="1489" y="132"/>
                      <a:pt x="1587" y="269"/>
                    </a:cubicBezTo>
                    <a:cubicBezTo>
                      <a:pt x="1730" y="467"/>
                      <a:pt x="1878" y="756"/>
                      <a:pt x="1749" y="997"/>
                    </a:cubicBezTo>
                    <a:cubicBezTo>
                      <a:pt x="1692" y="1103"/>
                      <a:pt x="1587" y="1179"/>
                      <a:pt x="1513" y="1274"/>
                    </a:cubicBezTo>
                    <a:cubicBezTo>
                      <a:pt x="1418" y="1390"/>
                      <a:pt x="1361" y="1530"/>
                      <a:pt x="1348" y="1679"/>
                    </a:cubicBezTo>
                    <a:cubicBezTo>
                      <a:pt x="1334" y="1820"/>
                      <a:pt x="1364" y="1969"/>
                      <a:pt x="1331" y="2107"/>
                    </a:cubicBezTo>
                    <a:cubicBezTo>
                      <a:pt x="1304" y="2224"/>
                      <a:pt x="1217" y="2314"/>
                      <a:pt x="1120" y="2382"/>
                    </a:cubicBezTo>
                    <a:cubicBezTo>
                      <a:pt x="936" y="2511"/>
                      <a:pt x="719" y="2578"/>
                      <a:pt x="498" y="2578"/>
                    </a:cubicBezTo>
                    <a:cubicBezTo>
                      <a:pt x="440" y="2578"/>
                      <a:pt x="381" y="2574"/>
                      <a:pt x="322" y="2564"/>
                    </a:cubicBezTo>
                    <a:cubicBezTo>
                      <a:pt x="310" y="2562"/>
                      <a:pt x="298" y="2561"/>
                      <a:pt x="287" y="2561"/>
                    </a:cubicBezTo>
                    <a:cubicBezTo>
                      <a:pt x="80" y="2561"/>
                      <a:pt x="1" y="2883"/>
                      <a:pt x="223" y="2920"/>
                    </a:cubicBezTo>
                    <a:cubicBezTo>
                      <a:pt x="314" y="2936"/>
                      <a:pt x="407" y="2944"/>
                      <a:pt x="499" y="2944"/>
                    </a:cubicBezTo>
                    <a:cubicBezTo>
                      <a:pt x="757" y="2944"/>
                      <a:pt x="1011" y="2880"/>
                      <a:pt x="1237" y="2746"/>
                    </a:cubicBezTo>
                    <a:cubicBezTo>
                      <a:pt x="1380" y="2662"/>
                      <a:pt x="1511" y="2551"/>
                      <a:pt x="1601" y="2410"/>
                    </a:cubicBezTo>
                    <a:cubicBezTo>
                      <a:pt x="1700" y="2255"/>
                      <a:pt x="1715" y="2075"/>
                      <a:pt x="1714" y="1896"/>
                    </a:cubicBezTo>
                    <a:cubicBezTo>
                      <a:pt x="1712" y="1727"/>
                      <a:pt x="1715" y="1595"/>
                      <a:pt x="1836" y="1466"/>
                    </a:cubicBezTo>
                    <a:cubicBezTo>
                      <a:pt x="1954" y="1336"/>
                      <a:pt x="2071" y="1220"/>
                      <a:pt x="2128" y="1051"/>
                    </a:cubicBezTo>
                    <a:cubicBezTo>
                      <a:pt x="2239" y="720"/>
                      <a:pt x="2102"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13"/>
              <p:cNvSpPr/>
              <p:nvPr/>
            </p:nvSpPr>
            <p:spPr>
              <a:xfrm>
                <a:off x="7524891"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8" y="997"/>
                    </a:cubicBezTo>
                    <a:cubicBezTo>
                      <a:pt x="1690" y="1103"/>
                      <a:pt x="1587" y="1179"/>
                      <a:pt x="1512" y="1274"/>
                    </a:cubicBezTo>
                    <a:cubicBezTo>
                      <a:pt x="1417" y="1390"/>
                      <a:pt x="1360" y="1530"/>
                      <a:pt x="1348" y="1679"/>
                    </a:cubicBezTo>
                    <a:cubicBezTo>
                      <a:pt x="1333" y="1820"/>
                      <a:pt x="1362" y="1969"/>
                      <a:pt x="1330" y="2107"/>
                    </a:cubicBezTo>
                    <a:cubicBezTo>
                      <a:pt x="1302" y="2224"/>
                      <a:pt x="1215" y="2314"/>
                      <a:pt x="1120" y="2382"/>
                    </a:cubicBezTo>
                    <a:cubicBezTo>
                      <a:pt x="936" y="2511"/>
                      <a:pt x="718" y="2578"/>
                      <a:pt x="497" y="2578"/>
                    </a:cubicBezTo>
                    <a:cubicBezTo>
                      <a:pt x="438" y="2578"/>
                      <a:pt x="379" y="2574"/>
                      <a:pt x="320" y="2564"/>
                    </a:cubicBezTo>
                    <a:cubicBezTo>
                      <a:pt x="308" y="2562"/>
                      <a:pt x="296" y="2561"/>
                      <a:pt x="285" y="2561"/>
                    </a:cubicBezTo>
                    <a:cubicBezTo>
                      <a:pt x="78" y="2561"/>
                      <a:pt x="0" y="2883"/>
                      <a:pt x="222" y="2920"/>
                    </a:cubicBezTo>
                    <a:cubicBezTo>
                      <a:pt x="314" y="2936"/>
                      <a:pt x="406" y="2944"/>
                      <a:pt x="498" y="2944"/>
                    </a:cubicBezTo>
                    <a:cubicBezTo>
                      <a:pt x="756" y="2944"/>
                      <a:pt x="1009" y="2880"/>
                      <a:pt x="1237" y="2746"/>
                    </a:cubicBezTo>
                    <a:cubicBezTo>
                      <a:pt x="1379" y="2662"/>
                      <a:pt x="1511" y="2551"/>
                      <a:pt x="1599" y="2410"/>
                    </a:cubicBezTo>
                    <a:cubicBezTo>
                      <a:pt x="1699" y="2255"/>
                      <a:pt x="1713" y="2075"/>
                      <a:pt x="1713" y="1896"/>
                    </a:cubicBezTo>
                    <a:cubicBezTo>
                      <a:pt x="1712" y="1727"/>
                      <a:pt x="1715" y="1595"/>
                      <a:pt x="1834" y="1466"/>
                    </a:cubicBezTo>
                    <a:cubicBezTo>
                      <a:pt x="1952" y="1336"/>
                      <a:pt x="2069" y="1220"/>
                      <a:pt x="2126" y="1051"/>
                    </a:cubicBezTo>
                    <a:cubicBezTo>
                      <a:pt x="2237" y="720"/>
                      <a:pt x="2099" y="353"/>
                      <a:pt x="1906" y="82"/>
                    </a:cubicBezTo>
                    <a:cubicBezTo>
                      <a:pt x="1865"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13"/>
              <p:cNvSpPr/>
              <p:nvPr/>
            </p:nvSpPr>
            <p:spPr>
              <a:xfrm>
                <a:off x="8335978" y="1256801"/>
                <a:ext cx="106518" cy="91507"/>
              </a:xfrm>
              <a:custGeom>
                <a:avLst/>
                <a:gdLst/>
                <a:ahLst/>
                <a:cxnLst/>
                <a:rect l="l" t="t" r="r" b="b"/>
                <a:pathLst>
                  <a:path w="2143" h="1841" extrusionOk="0">
                    <a:moveTo>
                      <a:pt x="289" y="0"/>
                    </a:moveTo>
                    <a:cubicBezTo>
                      <a:pt x="245" y="0"/>
                      <a:pt x="201" y="5"/>
                      <a:pt x="156" y="14"/>
                    </a:cubicBezTo>
                    <a:cubicBezTo>
                      <a:pt x="56" y="35"/>
                      <a:pt x="1" y="150"/>
                      <a:pt x="26" y="242"/>
                    </a:cubicBezTo>
                    <a:cubicBezTo>
                      <a:pt x="50" y="328"/>
                      <a:pt x="127" y="376"/>
                      <a:pt x="210" y="376"/>
                    </a:cubicBezTo>
                    <a:cubicBezTo>
                      <a:pt x="224" y="376"/>
                      <a:pt x="239" y="375"/>
                      <a:pt x="254" y="372"/>
                    </a:cubicBezTo>
                    <a:cubicBezTo>
                      <a:pt x="269" y="369"/>
                      <a:pt x="284" y="367"/>
                      <a:pt x="300" y="367"/>
                    </a:cubicBezTo>
                    <a:cubicBezTo>
                      <a:pt x="464" y="367"/>
                      <a:pt x="628" y="544"/>
                      <a:pt x="656" y="698"/>
                    </a:cubicBezTo>
                    <a:cubicBezTo>
                      <a:pt x="677" y="810"/>
                      <a:pt x="583" y="940"/>
                      <a:pt x="558" y="1048"/>
                    </a:cubicBezTo>
                    <a:cubicBezTo>
                      <a:pt x="520" y="1203"/>
                      <a:pt x="523" y="1364"/>
                      <a:pt x="591" y="1510"/>
                    </a:cubicBezTo>
                    <a:cubicBezTo>
                      <a:pt x="693" y="1724"/>
                      <a:pt x="934" y="1841"/>
                      <a:pt x="1166" y="1841"/>
                    </a:cubicBezTo>
                    <a:cubicBezTo>
                      <a:pt x="1169" y="1841"/>
                      <a:pt x="1172" y="1841"/>
                      <a:pt x="1175" y="1841"/>
                    </a:cubicBezTo>
                    <a:cubicBezTo>
                      <a:pt x="1443" y="1836"/>
                      <a:pt x="1667" y="1679"/>
                      <a:pt x="1823" y="1472"/>
                    </a:cubicBezTo>
                    <a:cubicBezTo>
                      <a:pt x="2016" y="1215"/>
                      <a:pt x="2106" y="891"/>
                      <a:pt x="2133" y="576"/>
                    </a:cubicBezTo>
                    <a:cubicBezTo>
                      <a:pt x="2142" y="476"/>
                      <a:pt x="2041" y="391"/>
                      <a:pt x="1948" y="391"/>
                    </a:cubicBezTo>
                    <a:cubicBezTo>
                      <a:pt x="1840" y="391"/>
                      <a:pt x="1770" y="476"/>
                      <a:pt x="1762" y="576"/>
                    </a:cubicBezTo>
                    <a:cubicBezTo>
                      <a:pt x="1742" y="812"/>
                      <a:pt x="1669" y="1060"/>
                      <a:pt x="1527" y="1253"/>
                    </a:cubicBezTo>
                    <a:cubicBezTo>
                      <a:pt x="1471" y="1331"/>
                      <a:pt x="1398" y="1394"/>
                      <a:pt x="1314" y="1437"/>
                    </a:cubicBezTo>
                    <a:cubicBezTo>
                      <a:pt x="1268" y="1460"/>
                      <a:pt x="1217" y="1472"/>
                      <a:pt x="1166" y="1472"/>
                    </a:cubicBezTo>
                    <a:cubicBezTo>
                      <a:pt x="1144" y="1472"/>
                      <a:pt x="1122" y="1470"/>
                      <a:pt x="1101" y="1466"/>
                    </a:cubicBezTo>
                    <a:cubicBezTo>
                      <a:pt x="1031" y="1451"/>
                      <a:pt x="968" y="1416"/>
                      <a:pt x="936" y="1371"/>
                    </a:cubicBezTo>
                    <a:cubicBezTo>
                      <a:pt x="878" y="1284"/>
                      <a:pt x="904" y="1166"/>
                      <a:pt x="935" y="1075"/>
                    </a:cubicBezTo>
                    <a:cubicBezTo>
                      <a:pt x="976" y="950"/>
                      <a:pt x="1036" y="837"/>
                      <a:pt x="1028" y="703"/>
                    </a:cubicBezTo>
                    <a:cubicBezTo>
                      <a:pt x="1015" y="568"/>
                      <a:pt x="966" y="441"/>
                      <a:pt x="887" y="334"/>
                    </a:cubicBezTo>
                    <a:cubicBezTo>
                      <a:pt x="742"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13"/>
              <p:cNvSpPr/>
              <p:nvPr/>
            </p:nvSpPr>
            <p:spPr>
              <a:xfrm>
                <a:off x="8435139" y="1236422"/>
                <a:ext cx="51942" cy="96776"/>
              </a:xfrm>
              <a:custGeom>
                <a:avLst/>
                <a:gdLst/>
                <a:ahLst/>
                <a:cxnLst/>
                <a:rect l="l" t="t" r="r" b="b"/>
                <a:pathLst>
                  <a:path w="1045" h="1947" extrusionOk="0">
                    <a:moveTo>
                      <a:pt x="251" y="1"/>
                    </a:moveTo>
                    <a:cubicBezTo>
                      <a:pt x="63" y="1"/>
                      <a:pt x="1" y="305"/>
                      <a:pt x="209" y="365"/>
                    </a:cubicBezTo>
                    <a:cubicBezTo>
                      <a:pt x="446" y="434"/>
                      <a:pt x="627" y="658"/>
                      <a:pt x="662" y="902"/>
                    </a:cubicBezTo>
                    <a:cubicBezTo>
                      <a:pt x="701" y="1176"/>
                      <a:pt x="559" y="1455"/>
                      <a:pt x="340" y="1633"/>
                    </a:cubicBezTo>
                    <a:cubicBezTo>
                      <a:pt x="264" y="1697"/>
                      <a:pt x="275" y="1830"/>
                      <a:pt x="340" y="1895"/>
                    </a:cubicBezTo>
                    <a:cubicBezTo>
                      <a:pt x="377" y="1931"/>
                      <a:pt x="421" y="1947"/>
                      <a:pt x="465" y="1947"/>
                    </a:cubicBezTo>
                    <a:cubicBezTo>
                      <a:pt x="514" y="1947"/>
                      <a:pt x="563" y="1928"/>
                      <a:pt x="603" y="1895"/>
                    </a:cubicBezTo>
                    <a:cubicBezTo>
                      <a:pt x="678" y="1834"/>
                      <a:pt x="742" y="1765"/>
                      <a:pt x="799" y="1687"/>
                    </a:cubicBezTo>
                    <a:cubicBezTo>
                      <a:pt x="785" y="1667"/>
                      <a:pt x="777" y="1643"/>
                      <a:pt x="773" y="1619"/>
                    </a:cubicBezTo>
                    <a:cubicBezTo>
                      <a:pt x="763" y="1554"/>
                      <a:pt x="793" y="1488"/>
                      <a:pt x="829" y="1437"/>
                    </a:cubicBezTo>
                    <a:cubicBezTo>
                      <a:pt x="880" y="1372"/>
                      <a:pt x="937" y="1314"/>
                      <a:pt x="1000" y="1261"/>
                    </a:cubicBezTo>
                    <a:cubicBezTo>
                      <a:pt x="1038" y="1117"/>
                      <a:pt x="1045" y="965"/>
                      <a:pt x="1021" y="818"/>
                    </a:cubicBezTo>
                    <a:cubicBezTo>
                      <a:pt x="956" y="435"/>
                      <a:pt x="679" y="122"/>
                      <a:pt x="307" y="9"/>
                    </a:cubicBezTo>
                    <a:cubicBezTo>
                      <a:pt x="287" y="3"/>
                      <a:pt x="269" y="1"/>
                      <a:pt x="25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13"/>
              <p:cNvSpPr/>
              <p:nvPr/>
            </p:nvSpPr>
            <p:spPr>
              <a:xfrm>
                <a:off x="8404123" y="1061957"/>
                <a:ext cx="71128" cy="152793"/>
              </a:xfrm>
              <a:custGeom>
                <a:avLst/>
                <a:gdLst/>
                <a:ahLst/>
                <a:cxnLst/>
                <a:rect l="l" t="t" r="r" b="b"/>
                <a:pathLst>
                  <a:path w="1431" h="3074" extrusionOk="0">
                    <a:moveTo>
                      <a:pt x="482" y="0"/>
                    </a:moveTo>
                    <a:cubicBezTo>
                      <a:pt x="277" y="0"/>
                      <a:pt x="200" y="320"/>
                      <a:pt x="421" y="360"/>
                    </a:cubicBezTo>
                    <a:cubicBezTo>
                      <a:pt x="706" y="414"/>
                      <a:pt x="828" y="702"/>
                      <a:pt x="743" y="965"/>
                    </a:cubicBezTo>
                    <a:cubicBezTo>
                      <a:pt x="643" y="1270"/>
                      <a:pt x="319" y="1416"/>
                      <a:pt x="163" y="1686"/>
                    </a:cubicBezTo>
                    <a:cubicBezTo>
                      <a:pt x="0" y="1968"/>
                      <a:pt x="57" y="2283"/>
                      <a:pt x="287" y="2508"/>
                    </a:cubicBezTo>
                    <a:cubicBezTo>
                      <a:pt x="509" y="2725"/>
                      <a:pt x="833" y="2791"/>
                      <a:pt x="1044" y="3016"/>
                    </a:cubicBezTo>
                    <a:cubicBezTo>
                      <a:pt x="1081" y="3056"/>
                      <a:pt x="1125" y="3073"/>
                      <a:pt x="1167" y="3073"/>
                    </a:cubicBezTo>
                    <a:cubicBezTo>
                      <a:pt x="1305" y="3073"/>
                      <a:pt x="1430" y="2888"/>
                      <a:pt x="1306" y="2755"/>
                    </a:cubicBezTo>
                    <a:cubicBezTo>
                      <a:pt x="1088" y="2521"/>
                      <a:pt x="751" y="2460"/>
                      <a:pt x="534" y="2232"/>
                    </a:cubicBezTo>
                    <a:cubicBezTo>
                      <a:pt x="263" y="1948"/>
                      <a:pt x="656" y="1690"/>
                      <a:pt x="839" y="1495"/>
                    </a:cubicBezTo>
                    <a:cubicBezTo>
                      <a:pt x="1066" y="1256"/>
                      <a:pt x="1189" y="933"/>
                      <a:pt x="1123" y="605"/>
                    </a:cubicBezTo>
                    <a:cubicBezTo>
                      <a:pt x="1063" y="311"/>
                      <a:pt x="817" y="59"/>
                      <a:pt x="520" y="4"/>
                    </a:cubicBezTo>
                    <a:cubicBezTo>
                      <a:pt x="506"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13"/>
              <p:cNvSpPr/>
              <p:nvPr/>
            </p:nvSpPr>
            <p:spPr>
              <a:xfrm>
                <a:off x="8463918" y="1104455"/>
                <a:ext cx="29873" cy="43691"/>
              </a:xfrm>
              <a:custGeom>
                <a:avLst/>
                <a:gdLst/>
                <a:ahLst/>
                <a:cxnLst/>
                <a:rect l="l" t="t" r="r" b="b"/>
                <a:pathLst>
                  <a:path w="601" h="879" extrusionOk="0">
                    <a:moveTo>
                      <a:pt x="474" y="0"/>
                    </a:moveTo>
                    <a:lnTo>
                      <a:pt x="474" y="0"/>
                    </a:lnTo>
                    <a:cubicBezTo>
                      <a:pt x="284" y="159"/>
                      <a:pt x="143" y="375"/>
                      <a:pt x="42" y="602"/>
                    </a:cubicBezTo>
                    <a:cubicBezTo>
                      <a:pt x="0" y="694"/>
                      <a:pt x="15" y="801"/>
                      <a:pt x="108" y="855"/>
                    </a:cubicBezTo>
                    <a:cubicBezTo>
                      <a:pt x="135" y="871"/>
                      <a:pt x="168" y="879"/>
                      <a:pt x="202" y="879"/>
                    </a:cubicBezTo>
                    <a:cubicBezTo>
                      <a:pt x="267" y="879"/>
                      <a:pt x="334" y="849"/>
                      <a:pt x="361" y="789"/>
                    </a:cubicBezTo>
                    <a:cubicBezTo>
                      <a:pt x="423" y="652"/>
                      <a:pt x="499" y="510"/>
                      <a:pt x="600" y="391"/>
                    </a:cubicBezTo>
                    <a:cubicBezTo>
                      <a:pt x="591" y="371"/>
                      <a:pt x="584" y="350"/>
                      <a:pt x="575" y="331"/>
                    </a:cubicBezTo>
                    <a:cubicBezTo>
                      <a:pt x="523" y="227"/>
                      <a:pt x="445" y="113"/>
                      <a:pt x="4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13"/>
              <p:cNvSpPr/>
              <p:nvPr/>
            </p:nvSpPr>
            <p:spPr>
              <a:xfrm>
                <a:off x="8235375" y="1174439"/>
                <a:ext cx="18441" cy="18490"/>
              </a:xfrm>
              <a:custGeom>
                <a:avLst/>
                <a:gdLst/>
                <a:ahLst/>
                <a:cxnLst/>
                <a:rect l="l" t="t" r="r" b="b"/>
                <a:pathLst>
                  <a:path w="371" h="372" extrusionOk="0">
                    <a:moveTo>
                      <a:pt x="185" y="1"/>
                    </a:moveTo>
                    <a:cubicBezTo>
                      <a:pt x="93" y="1"/>
                      <a:pt x="0" y="60"/>
                      <a:pt x="0" y="180"/>
                    </a:cubicBezTo>
                    <a:lnTo>
                      <a:pt x="0" y="193"/>
                    </a:lnTo>
                    <a:cubicBezTo>
                      <a:pt x="0" y="312"/>
                      <a:pt x="93" y="372"/>
                      <a:pt x="185" y="372"/>
                    </a:cubicBezTo>
                    <a:cubicBezTo>
                      <a:pt x="278" y="372"/>
                      <a:pt x="370" y="312"/>
                      <a:pt x="370" y="193"/>
                    </a:cubicBezTo>
                    <a:lnTo>
                      <a:pt x="370" y="180"/>
                    </a:lnTo>
                    <a:cubicBezTo>
                      <a:pt x="370" y="60"/>
                      <a:pt x="278" y="1"/>
                      <a:pt x="18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13"/>
              <p:cNvSpPr/>
              <p:nvPr/>
            </p:nvSpPr>
            <p:spPr>
              <a:xfrm>
                <a:off x="8082333" y="1256801"/>
                <a:ext cx="106418" cy="91507"/>
              </a:xfrm>
              <a:custGeom>
                <a:avLst/>
                <a:gdLst/>
                <a:ahLst/>
                <a:cxnLst/>
                <a:rect l="l" t="t" r="r" b="b"/>
                <a:pathLst>
                  <a:path w="2141" h="1841" extrusionOk="0">
                    <a:moveTo>
                      <a:pt x="288" y="0"/>
                    </a:moveTo>
                    <a:cubicBezTo>
                      <a:pt x="244" y="0"/>
                      <a:pt x="199" y="5"/>
                      <a:pt x="154" y="14"/>
                    </a:cubicBezTo>
                    <a:cubicBezTo>
                      <a:pt x="56" y="35"/>
                      <a:pt x="0" y="150"/>
                      <a:pt x="26" y="242"/>
                    </a:cubicBezTo>
                    <a:cubicBezTo>
                      <a:pt x="49" y="328"/>
                      <a:pt x="126" y="376"/>
                      <a:pt x="209" y="376"/>
                    </a:cubicBezTo>
                    <a:cubicBezTo>
                      <a:pt x="224" y="376"/>
                      <a:pt x="239" y="375"/>
                      <a:pt x="254" y="372"/>
                    </a:cubicBezTo>
                    <a:cubicBezTo>
                      <a:pt x="269" y="369"/>
                      <a:pt x="284" y="367"/>
                      <a:pt x="300" y="367"/>
                    </a:cubicBezTo>
                    <a:cubicBezTo>
                      <a:pt x="464" y="367"/>
                      <a:pt x="628" y="544"/>
                      <a:pt x="656" y="698"/>
                    </a:cubicBezTo>
                    <a:cubicBezTo>
                      <a:pt x="675" y="810"/>
                      <a:pt x="583" y="940"/>
                      <a:pt x="556" y="1048"/>
                    </a:cubicBezTo>
                    <a:cubicBezTo>
                      <a:pt x="520" y="1203"/>
                      <a:pt x="521" y="1364"/>
                      <a:pt x="591" y="1508"/>
                    </a:cubicBezTo>
                    <a:cubicBezTo>
                      <a:pt x="691" y="1724"/>
                      <a:pt x="934" y="1841"/>
                      <a:pt x="1164" y="1841"/>
                    </a:cubicBezTo>
                    <a:cubicBezTo>
                      <a:pt x="1167" y="1841"/>
                      <a:pt x="1170" y="1841"/>
                      <a:pt x="1173" y="1841"/>
                    </a:cubicBezTo>
                    <a:cubicBezTo>
                      <a:pt x="1442" y="1836"/>
                      <a:pt x="1666" y="1679"/>
                      <a:pt x="1822" y="1472"/>
                    </a:cubicBezTo>
                    <a:cubicBezTo>
                      <a:pt x="2015" y="1215"/>
                      <a:pt x="2104" y="891"/>
                      <a:pt x="2133" y="576"/>
                    </a:cubicBezTo>
                    <a:cubicBezTo>
                      <a:pt x="2140" y="476"/>
                      <a:pt x="2041" y="391"/>
                      <a:pt x="1947" y="391"/>
                    </a:cubicBezTo>
                    <a:cubicBezTo>
                      <a:pt x="1840" y="391"/>
                      <a:pt x="1770" y="476"/>
                      <a:pt x="1762" y="576"/>
                    </a:cubicBezTo>
                    <a:cubicBezTo>
                      <a:pt x="1742" y="812"/>
                      <a:pt x="1667" y="1060"/>
                      <a:pt x="1526" y="1253"/>
                    </a:cubicBezTo>
                    <a:cubicBezTo>
                      <a:pt x="1471" y="1331"/>
                      <a:pt x="1398" y="1394"/>
                      <a:pt x="1314" y="1437"/>
                    </a:cubicBezTo>
                    <a:cubicBezTo>
                      <a:pt x="1268" y="1460"/>
                      <a:pt x="1216" y="1472"/>
                      <a:pt x="1165" y="1472"/>
                    </a:cubicBezTo>
                    <a:cubicBezTo>
                      <a:pt x="1144" y="1472"/>
                      <a:pt x="1122" y="1470"/>
                      <a:pt x="1100" y="1466"/>
                    </a:cubicBezTo>
                    <a:cubicBezTo>
                      <a:pt x="1031" y="1450"/>
                      <a:pt x="968" y="1416"/>
                      <a:pt x="936" y="1371"/>
                    </a:cubicBezTo>
                    <a:cubicBezTo>
                      <a:pt x="876" y="1284"/>
                      <a:pt x="903" y="1166"/>
                      <a:pt x="934" y="1073"/>
                    </a:cubicBezTo>
                    <a:cubicBezTo>
                      <a:pt x="974" y="950"/>
                      <a:pt x="1036" y="836"/>
                      <a:pt x="1026" y="701"/>
                    </a:cubicBezTo>
                    <a:cubicBezTo>
                      <a:pt x="1015" y="568"/>
                      <a:pt x="966" y="441"/>
                      <a:pt x="887" y="334"/>
                    </a:cubicBezTo>
                    <a:cubicBezTo>
                      <a:pt x="742" y="134"/>
                      <a:pt x="528" y="0"/>
                      <a:pt x="28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13"/>
              <p:cNvSpPr/>
              <p:nvPr/>
            </p:nvSpPr>
            <p:spPr>
              <a:xfrm>
                <a:off x="8181494" y="1236422"/>
                <a:ext cx="53980" cy="96776"/>
              </a:xfrm>
              <a:custGeom>
                <a:avLst/>
                <a:gdLst/>
                <a:ahLst/>
                <a:cxnLst/>
                <a:rect l="l" t="t" r="r" b="b"/>
                <a:pathLst>
                  <a:path w="1086" h="1947" extrusionOk="0">
                    <a:moveTo>
                      <a:pt x="252" y="1"/>
                    </a:moveTo>
                    <a:cubicBezTo>
                      <a:pt x="64" y="1"/>
                      <a:pt x="0" y="305"/>
                      <a:pt x="209" y="365"/>
                    </a:cubicBezTo>
                    <a:cubicBezTo>
                      <a:pt x="446" y="434"/>
                      <a:pt x="628" y="658"/>
                      <a:pt x="663" y="902"/>
                    </a:cubicBezTo>
                    <a:cubicBezTo>
                      <a:pt x="703" y="1176"/>
                      <a:pt x="560" y="1455"/>
                      <a:pt x="342" y="1633"/>
                    </a:cubicBezTo>
                    <a:cubicBezTo>
                      <a:pt x="264" y="1697"/>
                      <a:pt x="277" y="1830"/>
                      <a:pt x="342" y="1895"/>
                    </a:cubicBezTo>
                    <a:cubicBezTo>
                      <a:pt x="378" y="1931"/>
                      <a:pt x="421" y="1947"/>
                      <a:pt x="465" y="1947"/>
                    </a:cubicBezTo>
                    <a:cubicBezTo>
                      <a:pt x="514" y="1947"/>
                      <a:pt x="562" y="1928"/>
                      <a:pt x="603" y="1895"/>
                    </a:cubicBezTo>
                    <a:cubicBezTo>
                      <a:pt x="919" y="1638"/>
                      <a:pt x="1086" y="1220"/>
                      <a:pt x="1022" y="818"/>
                    </a:cubicBezTo>
                    <a:cubicBezTo>
                      <a:pt x="956" y="435"/>
                      <a:pt x="679" y="122"/>
                      <a:pt x="308" y="9"/>
                    </a:cubicBezTo>
                    <a:cubicBezTo>
                      <a:pt x="289" y="3"/>
                      <a:pt x="270"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13"/>
              <p:cNvSpPr/>
              <p:nvPr/>
            </p:nvSpPr>
            <p:spPr>
              <a:xfrm>
                <a:off x="8030640" y="1103461"/>
                <a:ext cx="111240" cy="146332"/>
              </a:xfrm>
              <a:custGeom>
                <a:avLst/>
                <a:gdLst/>
                <a:ahLst/>
                <a:cxnLst/>
                <a:rect l="l" t="t" r="r" b="b"/>
                <a:pathLst>
                  <a:path w="2238" h="2944" extrusionOk="0">
                    <a:moveTo>
                      <a:pt x="1750" y="0"/>
                    </a:moveTo>
                    <a:cubicBezTo>
                      <a:pt x="1617" y="0"/>
                      <a:pt x="1489" y="132"/>
                      <a:pt x="1586" y="269"/>
                    </a:cubicBezTo>
                    <a:cubicBezTo>
                      <a:pt x="1727" y="467"/>
                      <a:pt x="1876" y="756"/>
                      <a:pt x="1746" y="997"/>
                    </a:cubicBezTo>
                    <a:cubicBezTo>
                      <a:pt x="1689" y="1103"/>
                      <a:pt x="1586" y="1179"/>
                      <a:pt x="1510" y="1274"/>
                    </a:cubicBezTo>
                    <a:cubicBezTo>
                      <a:pt x="1417" y="1390"/>
                      <a:pt x="1360" y="1530"/>
                      <a:pt x="1347" y="1679"/>
                    </a:cubicBezTo>
                    <a:cubicBezTo>
                      <a:pt x="1333" y="1820"/>
                      <a:pt x="1362" y="1969"/>
                      <a:pt x="1330" y="2107"/>
                    </a:cubicBezTo>
                    <a:cubicBezTo>
                      <a:pt x="1302" y="2224"/>
                      <a:pt x="1214" y="2314"/>
                      <a:pt x="1118" y="2382"/>
                    </a:cubicBezTo>
                    <a:cubicBezTo>
                      <a:pt x="935" y="2511"/>
                      <a:pt x="718" y="2578"/>
                      <a:pt x="497" y="2578"/>
                    </a:cubicBezTo>
                    <a:cubicBezTo>
                      <a:pt x="438" y="2578"/>
                      <a:pt x="379" y="2574"/>
                      <a:pt x="320" y="2564"/>
                    </a:cubicBezTo>
                    <a:cubicBezTo>
                      <a:pt x="308" y="2562"/>
                      <a:pt x="296" y="2561"/>
                      <a:pt x="285" y="2561"/>
                    </a:cubicBezTo>
                    <a:cubicBezTo>
                      <a:pt x="78" y="2561"/>
                      <a:pt x="0" y="2883"/>
                      <a:pt x="222" y="2920"/>
                    </a:cubicBezTo>
                    <a:cubicBezTo>
                      <a:pt x="313" y="2936"/>
                      <a:pt x="405" y="2944"/>
                      <a:pt x="497" y="2944"/>
                    </a:cubicBezTo>
                    <a:cubicBezTo>
                      <a:pt x="754" y="2944"/>
                      <a:pt x="1009" y="2880"/>
                      <a:pt x="1235" y="2746"/>
                    </a:cubicBezTo>
                    <a:cubicBezTo>
                      <a:pt x="1379" y="2662"/>
                      <a:pt x="1510" y="2551"/>
                      <a:pt x="1599" y="2410"/>
                    </a:cubicBezTo>
                    <a:cubicBezTo>
                      <a:pt x="1699" y="2255"/>
                      <a:pt x="1713" y="2075"/>
                      <a:pt x="1712" y="1896"/>
                    </a:cubicBezTo>
                    <a:cubicBezTo>
                      <a:pt x="1712" y="1727"/>
                      <a:pt x="1715" y="1595"/>
                      <a:pt x="1833" y="1466"/>
                    </a:cubicBezTo>
                    <a:cubicBezTo>
                      <a:pt x="1952" y="1336"/>
                      <a:pt x="2069" y="1220"/>
                      <a:pt x="2126" y="1051"/>
                    </a:cubicBezTo>
                    <a:cubicBezTo>
                      <a:pt x="2237" y="720"/>
                      <a:pt x="2099" y="353"/>
                      <a:pt x="1906" y="82"/>
                    </a:cubicBezTo>
                    <a:cubicBezTo>
                      <a:pt x="1865" y="24"/>
                      <a:pt x="1807" y="0"/>
                      <a:pt x="17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13"/>
              <p:cNvSpPr/>
              <p:nvPr/>
            </p:nvSpPr>
            <p:spPr>
              <a:xfrm>
                <a:off x="8211815" y="1092227"/>
                <a:ext cx="101249" cy="55918"/>
              </a:xfrm>
              <a:custGeom>
                <a:avLst/>
                <a:gdLst/>
                <a:ahLst/>
                <a:cxnLst/>
                <a:rect l="l" t="t" r="r" b="b"/>
                <a:pathLst>
                  <a:path w="2037" h="1125" extrusionOk="0">
                    <a:moveTo>
                      <a:pt x="1103" y="0"/>
                    </a:moveTo>
                    <a:cubicBezTo>
                      <a:pt x="1018" y="0"/>
                      <a:pt x="933" y="12"/>
                      <a:pt x="846" y="39"/>
                    </a:cubicBezTo>
                    <a:cubicBezTo>
                      <a:pt x="458" y="158"/>
                      <a:pt x="202" y="492"/>
                      <a:pt x="42" y="848"/>
                    </a:cubicBezTo>
                    <a:cubicBezTo>
                      <a:pt x="1" y="940"/>
                      <a:pt x="15" y="1047"/>
                      <a:pt x="107" y="1101"/>
                    </a:cubicBezTo>
                    <a:cubicBezTo>
                      <a:pt x="134" y="1117"/>
                      <a:pt x="167" y="1125"/>
                      <a:pt x="201" y="1125"/>
                    </a:cubicBezTo>
                    <a:cubicBezTo>
                      <a:pt x="266" y="1125"/>
                      <a:pt x="333" y="1095"/>
                      <a:pt x="360" y="1035"/>
                    </a:cubicBezTo>
                    <a:cubicBezTo>
                      <a:pt x="476" y="780"/>
                      <a:pt x="640" y="503"/>
                      <a:pt x="919" y="403"/>
                    </a:cubicBezTo>
                    <a:cubicBezTo>
                      <a:pt x="981" y="381"/>
                      <a:pt x="1044" y="371"/>
                      <a:pt x="1106" y="371"/>
                    </a:cubicBezTo>
                    <a:cubicBezTo>
                      <a:pt x="1323" y="371"/>
                      <a:pt x="1531" y="494"/>
                      <a:pt x="1698" y="634"/>
                    </a:cubicBezTo>
                    <a:cubicBezTo>
                      <a:pt x="1737" y="668"/>
                      <a:pt x="1786" y="687"/>
                      <a:pt x="1834" y="687"/>
                    </a:cubicBezTo>
                    <a:cubicBezTo>
                      <a:pt x="1879" y="687"/>
                      <a:pt x="1923" y="671"/>
                      <a:pt x="1959" y="634"/>
                    </a:cubicBezTo>
                    <a:cubicBezTo>
                      <a:pt x="2025" y="568"/>
                      <a:pt x="2036" y="436"/>
                      <a:pt x="1959" y="373"/>
                    </a:cubicBezTo>
                    <a:cubicBezTo>
                      <a:pt x="1717" y="168"/>
                      <a:pt x="1419" y="0"/>
                      <a:pt x="110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13"/>
              <p:cNvSpPr/>
              <p:nvPr/>
            </p:nvSpPr>
            <p:spPr>
              <a:xfrm>
                <a:off x="8269274" y="1062752"/>
                <a:ext cx="130824" cy="107114"/>
              </a:xfrm>
              <a:custGeom>
                <a:avLst/>
                <a:gdLst/>
                <a:ahLst/>
                <a:cxnLst/>
                <a:rect l="l" t="t" r="r" b="b"/>
                <a:pathLst>
                  <a:path w="2632" h="2155" extrusionOk="0">
                    <a:moveTo>
                      <a:pt x="1938" y="1"/>
                    </a:moveTo>
                    <a:cubicBezTo>
                      <a:pt x="1484" y="1"/>
                      <a:pt x="1020" y="317"/>
                      <a:pt x="1053" y="816"/>
                    </a:cubicBezTo>
                    <a:cubicBezTo>
                      <a:pt x="1070" y="1088"/>
                      <a:pt x="1210" y="1484"/>
                      <a:pt x="953" y="1691"/>
                    </a:cubicBezTo>
                    <a:cubicBezTo>
                      <a:pt x="871" y="1757"/>
                      <a:pt x="771" y="1786"/>
                      <a:pt x="670" y="1786"/>
                    </a:cubicBezTo>
                    <a:cubicBezTo>
                      <a:pt x="542" y="1786"/>
                      <a:pt x="411" y="1740"/>
                      <a:pt x="309" y="1667"/>
                    </a:cubicBezTo>
                    <a:cubicBezTo>
                      <a:pt x="283" y="1649"/>
                      <a:pt x="252" y="1640"/>
                      <a:pt x="222" y="1640"/>
                    </a:cubicBezTo>
                    <a:cubicBezTo>
                      <a:pt x="155" y="1640"/>
                      <a:pt x="87" y="1679"/>
                      <a:pt x="56" y="1734"/>
                    </a:cubicBezTo>
                    <a:cubicBezTo>
                      <a:pt x="0" y="1827"/>
                      <a:pt x="40" y="1928"/>
                      <a:pt x="122" y="1987"/>
                    </a:cubicBezTo>
                    <a:cubicBezTo>
                      <a:pt x="280" y="2097"/>
                      <a:pt x="466" y="2155"/>
                      <a:pt x="654" y="2155"/>
                    </a:cubicBezTo>
                    <a:cubicBezTo>
                      <a:pt x="744" y="2155"/>
                      <a:pt x="835" y="2142"/>
                      <a:pt x="923" y="2115"/>
                    </a:cubicBezTo>
                    <a:cubicBezTo>
                      <a:pt x="1237" y="2017"/>
                      <a:pt x="1425" y="1754"/>
                      <a:pt x="1465" y="1431"/>
                    </a:cubicBezTo>
                    <a:cubicBezTo>
                      <a:pt x="1485" y="1259"/>
                      <a:pt x="1461" y="1091"/>
                      <a:pt x="1436" y="920"/>
                    </a:cubicBezTo>
                    <a:cubicBezTo>
                      <a:pt x="1412" y="763"/>
                      <a:pt x="1404" y="621"/>
                      <a:pt x="1536" y="513"/>
                    </a:cubicBezTo>
                    <a:cubicBezTo>
                      <a:pt x="1643" y="425"/>
                      <a:pt x="1800" y="364"/>
                      <a:pt x="1949" y="364"/>
                    </a:cubicBezTo>
                    <a:cubicBezTo>
                      <a:pt x="2053" y="364"/>
                      <a:pt x="2153" y="394"/>
                      <a:pt x="2231" y="464"/>
                    </a:cubicBezTo>
                    <a:cubicBezTo>
                      <a:pt x="2269" y="499"/>
                      <a:pt x="2312" y="513"/>
                      <a:pt x="2353" y="513"/>
                    </a:cubicBezTo>
                    <a:cubicBezTo>
                      <a:pt x="2502" y="513"/>
                      <a:pt x="2632" y="326"/>
                      <a:pt x="2493" y="201"/>
                    </a:cubicBezTo>
                    <a:cubicBezTo>
                      <a:pt x="2340" y="64"/>
                      <a:pt x="2140" y="1"/>
                      <a:pt x="19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13"/>
              <p:cNvSpPr/>
              <p:nvPr/>
            </p:nvSpPr>
            <p:spPr>
              <a:xfrm>
                <a:off x="7898474" y="1061957"/>
                <a:ext cx="71078" cy="152843"/>
              </a:xfrm>
              <a:custGeom>
                <a:avLst/>
                <a:gdLst/>
                <a:ahLst/>
                <a:cxnLst/>
                <a:rect l="l" t="t" r="r" b="b"/>
                <a:pathLst>
                  <a:path w="1430" h="3075" extrusionOk="0">
                    <a:moveTo>
                      <a:pt x="481" y="0"/>
                    </a:moveTo>
                    <a:cubicBezTo>
                      <a:pt x="276" y="0"/>
                      <a:pt x="199" y="320"/>
                      <a:pt x="420" y="361"/>
                    </a:cubicBezTo>
                    <a:cubicBezTo>
                      <a:pt x="706" y="414"/>
                      <a:pt x="828" y="702"/>
                      <a:pt x="743" y="966"/>
                    </a:cubicBezTo>
                    <a:cubicBezTo>
                      <a:pt x="643" y="1270"/>
                      <a:pt x="318" y="1417"/>
                      <a:pt x="162" y="1688"/>
                    </a:cubicBezTo>
                    <a:cubicBezTo>
                      <a:pt x="0" y="1970"/>
                      <a:pt x="56" y="2285"/>
                      <a:pt x="285" y="2509"/>
                    </a:cubicBezTo>
                    <a:cubicBezTo>
                      <a:pt x="507" y="2726"/>
                      <a:pt x="833" y="2791"/>
                      <a:pt x="1043" y="3016"/>
                    </a:cubicBezTo>
                    <a:cubicBezTo>
                      <a:pt x="1081" y="3057"/>
                      <a:pt x="1125" y="3074"/>
                      <a:pt x="1167" y="3074"/>
                    </a:cubicBezTo>
                    <a:cubicBezTo>
                      <a:pt x="1305" y="3074"/>
                      <a:pt x="1430" y="2888"/>
                      <a:pt x="1304" y="2755"/>
                    </a:cubicBezTo>
                    <a:cubicBezTo>
                      <a:pt x="1086" y="2521"/>
                      <a:pt x="749" y="2460"/>
                      <a:pt x="534" y="2232"/>
                    </a:cubicBezTo>
                    <a:cubicBezTo>
                      <a:pt x="261" y="1948"/>
                      <a:pt x="654" y="1690"/>
                      <a:pt x="839" y="1495"/>
                    </a:cubicBezTo>
                    <a:cubicBezTo>
                      <a:pt x="1065" y="1256"/>
                      <a:pt x="1189" y="933"/>
                      <a:pt x="1122" y="605"/>
                    </a:cubicBezTo>
                    <a:cubicBezTo>
                      <a:pt x="1061" y="311"/>
                      <a:pt x="815" y="59"/>
                      <a:pt x="519"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13"/>
              <p:cNvSpPr/>
              <p:nvPr/>
            </p:nvSpPr>
            <p:spPr>
              <a:xfrm>
                <a:off x="7643537" y="1097844"/>
                <a:ext cx="23759" cy="18441"/>
              </a:xfrm>
              <a:custGeom>
                <a:avLst/>
                <a:gdLst/>
                <a:ahLst/>
                <a:cxnLst/>
                <a:rect l="l" t="t" r="r" b="b"/>
                <a:pathLst>
                  <a:path w="478" h="371" extrusionOk="0">
                    <a:moveTo>
                      <a:pt x="238" y="0"/>
                    </a:moveTo>
                    <a:cubicBezTo>
                      <a:pt x="1" y="0"/>
                      <a:pt x="1" y="371"/>
                      <a:pt x="238" y="371"/>
                    </a:cubicBezTo>
                    <a:cubicBezTo>
                      <a:pt x="475"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13"/>
              <p:cNvSpPr/>
              <p:nvPr/>
            </p:nvSpPr>
            <p:spPr>
              <a:xfrm>
                <a:off x="7644780"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4" y="1270"/>
                      <a:pt x="319" y="1417"/>
                      <a:pt x="164" y="1688"/>
                    </a:cubicBezTo>
                    <a:cubicBezTo>
                      <a:pt x="1" y="1970"/>
                      <a:pt x="56" y="2285"/>
                      <a:pt x="287" y="2509"/>
                    </a:cubicBezTo>
                    <a:cubicBezTo>
                      <a:pt x="509" y="2726"/>
                      <a:pt x="834" y="2791"/>
                      <a:pt x="1044" y="3016"/>
                    </a:cubicBezTo>
                    <a:cubicBezTo>
                      <a:pt x="1082" y="3057"/>
                      <a:pt x="1125" y="3074"/>
                      <a:pt x="1167" y="3074"/>
                    </a:cubicBezTo>
                    <a:cubicBezTo>
                      <a:pt x="1306" y="3074"/>
                      <a:pt x="1431" y="2888"/>
                      <a:pt x="1307" y="2755"/>
                    </a:cubicBezTo>
                    <a:cubicBezTo>
                      <a:pt x="1087" y="2521"/>
                      <a:pt x="751" y="2460"/>
                      <a:pt x="534" y="2232"/>
                    </a:cubicBezTo>
                    <a:cubicBezTo>
                      <a:pt x="262" y="1948"/>
                      <a:pt x="655" y="1690"/>
                      <a:pt x="840" y="1495"/>
                    </a:cubicBezTo>
                    <a:cubicBezTo>
                      <a:pt x="1066" y="1256"/>
                      <a:pt x="1190" y="933"/>
                      <a:pt x="1123" y="605"/>
                    </a:cubicBezTo>
                    <a:cubicBezTo>
                      <a:pt x="1063" y="311"/>
                      <a:pt x="818"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13"/>
              <p:cNvSpPr/>
              <p:nvPr/>
            </p:nvSpPr>
            <p:spPr>
              <a:xfrm>
                <a:off x="7878393" y="1203318"/>
                <a:ext cx="37030" cy="87928"/>
              </a:xfrm>
              <a:custGeom>
                <a:avLst/>
                <a:gdLst/>
                <a:ahLst/>
                <a:cxnLst/>
                <a:rect l="l" t="t" r="r" b="b"/>
                <a:pathLst>
                  <a:path w="745" h="1769" extrusionOk="0">
                    <a:moveTo>
                      <a:pt x="202" y="0"/>
                    </a:moveTo>
                    <a:cubicBezTo>
                      <a:pt x="140" y="0"/>
                      <a:pt x="82" y="27"/>
                      <a:pt x="46" y="88"/>
                    </a:cubicBezTo>
                    <a:cubicBezTo>
                      <a:pt x="1" y="167"/>
                      <a:pt x="21" y="300"/>
                      <a:pt x="113" y="341"/>
                    </a:cubicBezTo>
                    <a:cubicBezTo>
                      <a:pt x="168" y="365"/>
                      <a:pt x="179"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5" y="541"/>
                    </a:cubicBezTo>
                    <a:cubicBezTo>
                      <a:pt x="289" y="553"/>
                      <a:pt x="293" y="566"/>
                      <a:pt x="298" y="580"/>
                    </a:cubicBezTo>
                    <a:cubicBezTo>
                      <a:pt x="306" y="607"/>
                      <a:pt x="314" y="636"/>
                      <a:pt x="320" y="664"/>
                    </a:cubicBezTo>
                    <a:cubicBezTo>
                      <a:pt x="331" y="713"/>
                      <a:pt x="339" y="764"/>
                      <a:pt x="344" y="815"/>
                    </a:cubicBezTo>
                    <a:cubicBezTo>
                      <a:pt x="365" y="1047"/>
                      <a:pt x="320" y="1282"/>
                      <a:pt x="214" y="1491"/>
                    </a:cubicBezTo>
                    <a:cubicBezTo>
                      <a:pt x="170" y="1581"/>
                      <a:pt x="192" y="1692"/>
                      <a:pt x="281" y="1744"/>
                    </a:cubicBezTo>
                    <a:cubicBezTo>
                      <a:pt x="309" y="1760"/>
                      <a:pt x="342" y="1768"/>
                      <a:pt x="375" y="1768"/>
                    </a:cubicBezTo>
                    <a:cubicBezTo>
                      <a:pt x="440" y="1768"/>
                      <a:pt x="505" y="1737"/>
                      <a:pt x="534" y="1677"/>
                    </a:cubicBezTo>
                    <a:cubicBezTo>
                      <a:pt x="676" y="1399"/>
                      <a:pt x="744"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13"/>
              <p:cNvSpPr/>
              <p:nvPr/>
            </p:nvSpPr>
            <p:spPr>
              <a:xfrm>
                <a:off x="8130497" y="1203318"/>
                <a:ext cx="37030" cy="87928"/>
              </a:xfrm>
              <a:custGeom>
                <a:avLst/>
                <a:gdLst/>
                <a:ahLst/>
                <a:cxnLst/>
                <a:rect l="l" t="t" r="r" b="b"/>
                <a:pathLst>
                  <a:path w="745" h="1769" extrusionOk="0">
                    <a:moveTo>
                      <a:pt x="201" y="0"/>
                    </a:moveTo>
                    <a:cubicBezTo>
                      <a:pt x="139" y="0"/>
                      <a:pt x="81" y="27"/>
                      <a:pt x="46" y="88"/>
                    </a:cubicBezTo>
                    <a:cubicBezTo>
                      <a:pt x="0" y="167"/>
                      <a:pt x="21" y="300"/>
                      <a:pt x="112" y="341"/>
                    </a:cubicBezTo>
                    <a:cubicBezTo>
                      <a:pt x="168" y="365"/>
                      <a:pt x="179" y="371"/>
                      <a:pt x="215" y="414"/>
                    </a:cubicBezTo>
                    <a:cubicBezTo>
                      <a:pt x="224" y="424"/>
                      <a:pt x="229" y="429"/>
                      <a:pt x="228" y="429"/>
                    </a:cubicBezTo>
                    <a:cubicBezTo>
                      <a:pt x="228" y="429"/>
                      <a:pt x="226" y="427"/>
                      <a:pt x="222" y="424"/>
                    </a:cubicBezTo>
                    <a:lnTo>
                      <a:pt x="222" y="424"/>
                    </a:lnTo>
                    <a:cubicBezTo>
                      <a:pt x="230" y="435"/>
                      <a:pt x="238" y="446"/>
                      <a:pt x="244" y="457"/>
                    </a:cubicBezTo>
                    <a:cubicBezTo>
                      <a:pt x="258" y="481"/>
                      <a:pt x="269" y="504"/>
                      <a:pt x="280" y="530"/>
                    </a:cubicBezTo>
                    <a:cubicBezTo>
                      <a:pt x="278" y="524"/>
                      <a:pt x="277" y="522"/>
                      <a:pt x="276" y="522"/>
                    </a:cubicBezTo>
                    <a:lnTo>
                      <a:pt x="276" y="522"/>
                    </a:lnTo>
                    <a:cubicBezTo>
                      <a:pt x="276"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69" y="1581"/>
                      <a:pt x="192" y="1692"/>
                      <a:pt x="280" y="1744"/>
                    </a:cubicBezTo>
                    <a:cubicBezTo>
                      <a:pt x="308" y="1760"/>
                      <a:pt x="341" y="1768"/>
                      <a:pt x="374" y="1768"/>
                    </a:cubicBezTo>
                    <a:cubicBezTo>
                      <a:pt x="439" y="1768"/>
                      <a:pt x="504" y="1737"/>
                      <a:pt x="534" y="1677"/>
                    </a:cubicBezTo>
                    <a:cubicBezTo>
                      <a:pt x="676" y="1399"/>
                      <a:pt x="744" y="1081"/>
                      <a:pt x="709" y="767"/>
                    </a:cubicBezTo>
                    <a:cubicBezTo>
                      <a:pt x="678" y="489"/>
                      <a:pt x="583" y="145"/>
                      <a:pt x="299" y="22"/>
                    </a:cubicBezTo>
                    <a:cubicBezTo>
                      <a:pt x="267" y="8"/>
                      <a:pt x="234"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13"/>
              <p:cNvSpPr/>
              <p:nvPr/>
            </p:nvSpPr>
            <p:spPr>
              <a:xfrm>
                <a:off x="7897132" y="1097844"/>
                <a:ext cx="23809" cy="18441"/>
              </a:xfrm>
              <a:custGeom>
                <a:avLst/>
                <a:gdLst/>
                <a:ahLst/>
                <a:cxnLst/>
                <a:rect l="l" t="t" r="r" b="b"/>
                <a:pathLst>
                  <a:path w="479" h="371" extrusionOk="0">
                    <a:moveTo>
                      <a:pt x="239" y="0"/>
                    </a:moveTo>
                    <a:cubicBezTo>
                      <a:pt x="0" y="0"/>
                      <a:pt x="0" y="371"/>
                      <a:pt x="239" y="371"/>
                    </a:cubicBezTo>
                    <a:cubicBezTo>
                      <a:pt x="477" y="371"/>
                      <a:pt x="478"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13"/>
              <p:cNvSpPr/>
              <p:nvPr/>
            </p:nvSpPr>
            <p:spPr>
              <a:xfrm>
                <a:off x="8402881" y="1097844"/>
                <a:ext cx="23709" cy="18441"/>
              </a:xfrm>
              <a:custGeom>
                <a:avLst/>
                <a:gdLst/>
                <a:ahLst/>
                <a:cxnLst/>
                <a:rect l="l" t="t" r="r" b="b"/>
                <a:pathLst>
                  <a:path w="477" h="371" extrusionOk="0">
                    <a:moveTo>
                      <a:pt x="239" y="0"/>
                    </a:moveTo>
                    <a:cubicBezTo>
                      <a:pt x="0" y="0"/>
                      <a:pt x="2" y="371"/>
                      <a:pt x="239" y="371"/>
                    </a:cubicBezTo>
                    <a:cubicBezTo>
                      <a:pt x="477" y="371"/>
                      <a:pt x="477" y="0"/>
                      <a:pt x="2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13"/>
              <p:cNvSpPr/>
              <p:nvPr/>
            </p:nvSpPr>
            <p:spPr>
              <a:xfrm>
                <a:off x="8149186" y="1097844"/>
                <a:ext cx="23809" cy="18441"/>
              </a:xfrm>
              <a:custGeom>
                <a:avLst/>
                <a:gdLst/>
                <a:ahLst/>
                <a:cxnLst/>
                <a:rect l="l" t="t" r="r" b="b"/>
                <a:pathLst>
                  <a:path w="479" h="371" extrusionOk="0">
                    <a:moveTo>
                      <a:pt x="240" y="0"/>
                    </a:moveTo>
                    <a:cubicBezTo>
                      <a:pt x="1" y="0"/>
                      <a:pt x="1" y="371"/>
                      <a:pt x="240" y="371"/>
                    </a:cubicBezTo>
                    <a:cubicBezTo>
                      <a:pt x="477" y="371"/>
                      <a:pt x="479" y="0"/>
                      <a:pt x="2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13"/>
              <p:cNvSpPr/>
              <p:nvPr/>
            </p:nvSpPr>
            <p:spPr>
              <a:xfrm>
                <a:off x="8150528" y="1061957"/>
                <a:ext cx="71128" cy="152843"/>
              </a:xfrm>
              <a:custGeom>
                <a:avLst/>
                <a:gdLst/>
                <a:ahLst/>
                <a:cxnLst/>
                <a:rect l="l" t="t" r="r" b="b"/>
                <a:pathLst>
                  <a:path w="1431" h="3075" extrusionOk="0">
                    <a:moveTo>
                      <a:pt x="482" y="0"/>
                    </a:moveTo>
                    <a:cubicBezTo>
                      <a:pt x="277" y="0"/>
                      <a:pt x="201" y="320"/>
                      <a:pt x="422" y="361"/>
                    </a:cubicBezTo>
                    <a:cubicBezTo>
                      <a:pt x="707" y="414"/>
                      <a:pt x="829" y="702"/>
                      <a:pt x="743" y="966"/>
                    </a:cubicBezTo>
                    <a:cubicBezTo>
                      <a:pt x="643" y="1270"/>
                      <a:pt x="319" y="1417"/>
                      <a:pt x="164" y="1688"/>
                    </a:cubicBezTo>
                    <a:cubicBezTo>
                      <a:pt x="1" y="1970"/>
                      <a:pt x="56" y="2285"/>
                      <a:pt x="286" y="2509"/>
                    </a:cubicBezTo>
                    <a:cubicBezTo>
                      <a:pt x="507" y="2726"/>
                      <a:pt x="833" y="2791"/>
                      <a:pt x="1044" y="3016"/>
                    </a:cubicBezTo>
                    <a:cubicBezTo>
                      <a:pt x="1082" y="3057"/>
                      <a:pt x="1125" y="3074"/>
                      <a:pt x="1167" y="3074"/>
                    </a:cubicBezTo>
                    <a:cubicBezTo>
                      <a:pt x="1306" y="3074"/>
                      <a:pt x="1430" y="2888"/>
                      <a:pt x="1305" y="2755"/>
                    </a:cubicBezTo>
                    <a:cubicBezTo>
                      <a:pt x="1088" y="2521"/>
                      <a:pt x="749" y="2460"/>
                      <a:pt x="534" y="2232"/>
                    </a:cubicBezTo>
                    <a:cubicBezTo>
                      <a:pt x="262" y="1948"/>
                      <a:pt x="654" y="1690"/>
                      <a:pt x="840" y="1495"/>
                    </a:cubicBezTo>
                    <a:cubicBezTo>
                      <a:pt x="1066" y="1256"/>
                      <a:pt x="1189" y="933"/>
                      <a:pt x="1123" y="605"/>
                    </a:cubicBezTo>
                    <a:cubicBezTo>
                      <a:pt x="1063" y="311"/>
                      <a:pt x="816" y="59"/>
                      <a:pt x="520" y="4"/>
                    </a:cubicBezTo>
                    <a:cubicBezTo>
                      <a:pt x="507" y="1"/>
                      <a:pt x="494" y="0"/>
                      <a:pt x="48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13"/>
              <p:cNvSpPr/>
              <p:nvPr/>
            </p:nvSpPr>
            <p:spPr>
              <a:xfrm>
                <a:off x="8384142" y="1203318"/>
                <a:ext cx="37030" cy="87928"/>
              </a:xfrm>
              <a:custGeom>
                <a:avLst/>
                <a:gdLst/>
                <a:ahLst/>
                <a:cxnLst/>
                <a:rect l="l" t="t" r="r" b="b"/>
                <a:pathLst>
                  <a:path w="745" h="1769" extrusionOk="0">
                    <a:moveTo>
                      <a:pt x="201" y="0"/>
                    </a:moveTo>
                    <a:cubicBezTo>
                      <a:pt x="139" y="0"/>
                      <a:pt x="82" y="27"/>
                      <a:pt x="45" y="88"/>
                    </a:cubicBezTo>
                    <a:cubicBezTo>
                      <a:pt x="0" y="167"/>
                      <a:pt x="19" y="300"/>
                      <a:pt x="111" y="341"/>
                    </a:cubicBezTo>
                    <a:cubicBezTo>
                      <a:pt x="168" y="365"/>
                      <a:pt x="179" y="371"/>
                      <a:pt x="216" y="414"/>
                    </a:cubicBezTo>
                    <a:cubicBezTo>
                      <a:pt x="225" y="424"/>
                      <a:pt x="228" y="429"/>
                      <a:pt x="228" y="429"/>
                    </a:cubicBezTo>
                    <a:cubicBezTo>
                      <a:pt x="228" y="429"/>
                      <a:pt x="226" y="427"/>
                      <a:pt x="222" y="424"/>
                    </a:cubicBezTo>
                    <a:lnTo>
                      <a:pt x="222" y="424"/>
                    </a:lnTo>
                    <a:cubicBezTo>
                      <a:pt x="230" y="435"/>
                      <a:pt x="236" y="446"/>
                      <a:pt x="244" y="457"/>
                    </a:cubicBezTo>
                    <a:cubicBezTo>
                      <a:pt x="257" y="481"/>
                      <a:pt x="269" y="504"/>
                      <a:pt x="281" y="530"/>
                    </a:cubicBezTo>
                    <a:cubicBezTo>
                      <a:pt x="278" y="524"/>
                      <a:pt x="277" y="522"/>
                      <a:pt x="277" y="522"/>
                    </a:cubicBezTo>
                    <a:lnTo>
                      <a:pt x="277" y="522"/>
                    </a:lnTo>
                    <a:cubicBezTo>
                      <a:pt x="276" y="522"/>
                      <a:pt x="279" y="528"/>
                      <a:pt x="284" y="541"/>
                    </a:cubicBezTo>
                    <a:cubicBezTo>
                      <a:pt x="288" y="553"/>
                      <a:pt x="293" y="566"/>
                      <a:pt x="296" y="580"/>
                    </a:cubicBezTo>
                    <a:cubicBezTo>
                      <a:pt x="306" y="607"/>
                      <a:pt x="312" y="636"/>
                      <a:pt x="319" y="664"/>
                    </a:cubicBezTo>
                    <a:cubicBezTo>
                      <a:pt x="331" y="713"/>
                      <a:pt x="339" y="764"/>
                      <a:pt x="342" y="815"/>
                    </a:cubicBezTo>
                    <a:cubicBezTo>
                      <a:pt x="364" y="1047"/>
                      <a:pt x="319" y="1282"/>
                      <a:pt x="214" y="1491"/>
                    </a:cubicBezTo>
                    <a:cubicBezTo>
                      <a:pt x="168" y="1581"/>
                      <a:pt x="190" y="1692"/>
                      <a:pt x="281" y="1744"/>
                    </a:cubicBezTo>
                    <a:cubicBezTo>
                      <a:pt x="308" y="1760"/>
                      <a:pt x="341" y="1768"/>
                      <a:pt x="374" y="1768"/>
                    </a:cubicBezTo>
                    <a:cubicBezTo>
                      <a:pt x="438" y="1768"/>
                      <a:pt x="503" y="1737"/>
                      <a:pt x="534" y="1677"/>
                    </a:cubicBezTo>
                    <a:cubicBezTo>
                      <a:pt x="676" y="1399"/>
                      <a:pt x="744" y="1081"/>
                      <a:pt x="708" y="767"/>
                    </a:cubicBezTo>
                    <a:cubicBezTo>
                      <a:pt x="676" y="489"/>
                      <a:pt x="583" y="145"/>
                      <a:pt x="298" y="22"/>
                    </a:cubicBezTo>
                    <a:cubicBezTo>
                      <a:pt x="266" y="8"/>
                      <a:pt x="233" y="0"/>
                      <a:pt x="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13"/>
              <p:cNvSpPr/>
              <p:nvPr/>
            </p:nvSpPr>
            <p:spPr>
              <a:xfrm>
                <a:off x="7391433" y="1097844"/>
                <a:ext cx="23759" cy="18441"/>
              </a:xfrm>
              <a:custGeom>
                <a:avLst/>
                <a:gdLst/>
                <a:ahLst/>
                <a:cxnLst/>
                <a:rect l="l" t="t" r="r" b="b"/>
                <a:pathLst>
                  <a:path w="478" h="371" extrusionOk="0">
                    <a:moveTo>
                      <a:pt x="238" y="0"/>
                    </a:moveTo>
                    <a:cubicBezTo>
                      <a:pt x="1" y="0"/>
                      <a:pt x="1" y="371"/>
                      <a:pt x="238" y="371"/>
                    </a:cubicBezTo>
                    <a:cubicBezTo>
                      <a:pt x="476" y="371"/>
                      <a:pt x="477" y="0"/>
                      <a:pt x="2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13"/>
              <p:cNvSpPr/>
              <p:nvPr/>
            </p:nvSpPr>
            <p:spPr>
              <a:xfrm>
                <a:off x="7423692" y="1236422"/>
                <a:ext cx="53980" cy="96776"/>
              </a:xfrm>
              <a:custGeom>
                <a:avLst/>
                <a:gdLst/>
                <a:ahLst/>
                <a:cxnLst/>
                <a:rect l="l" t="t" r="r" b="b"/>
                <a:pathLst>
                  <a:path w="1086" h="1947" extrusionOk="0">
                    <a:moveTo>
                      <a:pt x="252" y="1"/>
                    </a:moveTo>
                    <a:cubicBezTo>
                      <a:pt x="64" y="1"/>
                      <a:pt x="0" y="305"/>
                      <a:pt x="208" y="365"/>
                    </a:cubicBezTo>
                    <a:cubicBezTo>
                      <a:pt x="446" y="434"/>
                      <a:pt x="628" y="658"/>
                      <a:pt x="663" y="902"/>
                    </a:cubicBezTo>
                    <a:cubicBezTo>
                      <a:pt x="702" y="1176"/>
                      <a:pt x="560" y="1455"/>
                      <a:pt x="341" y="1633"/>
                    </a:cubicBezTo>
                    <a:cubicBezTo>
                      <a:pt x="264" y="1697"/>
                      <a:pt x="276" y="1830"/>
                      <a:pt x="341" y="1895"/>
                    </a:cubicBezTo>
                    <a:cubicBezTo>
                      <a:pt x="378" y="1931"/>
                      <a:pt x="422" y="1947"/>
                      <a:pt x="466" y="1947"/>
                    </a:cubicBezTo>
                    <a:cubicBezTo>
                      <a:pt x="515" y="1947"/>
                      <a:pt x="564" y="1928"/>
                      <a:pt x="604" y="1895"/>
                    </a:cubicBezTo>
                    <a:cubicBezTo>
                      <a:pt x="919" y="1638"/>
                      <a:pt x="1085" y="1220"/>
                      <a:pt x="1022" y="818"/>
                    </a:cubicBezTo>
                    <a:cubicBezTo>
                      <a:pt x="955" y="435"/>
                      <a:pt x="678" y="122"/>
                      <a:pt x="308" y="9"/>
                    </a:cubicBezTo>
                    <a:cubicBezTo>
                      <a:pt x="288" y="3"/>
                      <a:pt x="269" y="1"/>
                      <a:pt x="252"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13"/>
              <p:cNvSpPr/>
              <p:nvPr/>
            </p:nvSpPr>
            <p:spPr>
              <a:xfrm>
                <a:off x="7324480" y="1256801"/>
                <a:ext cx="106468" cy="91507"/>
              </a:xfrm>
              <a:custGeom>
                <a:avLst/>
                <a:gdLst/>
                <a:ahLst/>
                <a:cxnLst/>
                <a:rect l="l" t="t" r="r" b="b"/>
                <a:pathLst>
                  <a:path w="2142" h="1841" extrusionOk="0">
                    <a:moveTo>
                      <a:pt x="289" y="0"/>
                    </a:moveTo>
                    <a:cubicBezTo>
                      <a:pt x="246" y="0"/>
                      <a:pt x="201" y="5"/>
                      <a:pt x="156" y="14"/>
                    </a:cubicBezTo>
                    <a:cubicBezTo>
                      <a:pt x="58" y="35"/>
                      <a:pt x="1" y="150"/>
                      <a:pt x="26" y="242"/>
                    </a:cubicBezTo>
                    <a:cubicBezTo>
                      <a:pt x="50" y="328"/>
                      <a:pt x="127" y="376"/>
                      <a:pt x="210" y="376"/>
                    </a:cubicBezTo>
                    <a:cubicBezTo>
                      <a:pt x="225" y="376"/>
                      <a:pt x="239" y="375"/>
                      <a:pt x="254" y="372"/>
                    </a:cubicBezTo>
                    <a:cubicBezTo>
                      <a:pt x="269" y="369"/>
                      <a:pt x="285" y="367"/>
                      <a:pt x="300" y="367"/>
                    </a:cubicBezTo>
                    <a:cubicBezTo>
                      <a:pt x="465" y="367"/>
                      <a:pt x="629" y="544"/>
                      <a:pt x="656" y="698"/>
                    </a:cubicBezTo>
                    <a:cubicBezTo>
                      <a:pt x="677" y="810"/>
                      <a:pt x="583" y="940"/>
                      <a:pt x="558" y="1048"/>
                    </a:cubicBezTo>
                    <a:cubicBezTo>
                      <a:pt x="522" y="1203"/>
                      <a:pt x="523" y="1364"/>
                      <a:pt x="591" y="1508"/>
                    </a:cubicBezTo>
                    <a:cubicBezTo>
                      <a:pt x="693" y="1724"/>
                      <a:pt x="935" y="1841"/>
                      <a:pt x="1166" y="1841"/>
                    </a:cubicBezTo>
                    <a:cubicBezTo>
                      <a:pt x="1169" y="1841"/>
                      <a:pt x="1172" y="1841"/>
                      <a:pt x="1175" y="1841"/>
                    </a:cubicBezTo>
                    <a:cubicBezTo>
                      <a:pt x="1443" y="1836"/>
                      <a:pt x="1668" y="1679"/>
                      <a:pt x="1824" y="1472"/>
                    </a:cubicBezTo>
                    <a:cubicBezTo>
                      <a:pt x="2016" y="1215"/>
                      <a:pt x="2106" y="891"/>
                      <a:pt x="2133" y="576"/>
                    </a:cubicBezTo>
                    <a:cubicBezTo>
                      <a:pt x="2141" y="476"/>
                      <a:pt x="2041" y="391"/>
                      <a:pt x="1948" y="391"/>
                    </a:cubicBezTo>
                    <a:cubicBezTo>
                      <a:pt x="1840" y="391"/>
                      <a:pt x="1772" y="476"/>
                      <a:pt x="1763" y="576"/>
                    </a:cubicBezTo>
                    <a:cubicBezTo>
                      <a:pt x="1742" y="812"/>
                      <a:pt x="1669" y="1060"/>
                      <a:pt x="1527" y="1253"/>
                    </a:cubicBezTo>
                    <a:cubicBezTo>
                      <a:pt x="1471" y="1331"/>
                      <a:pt x="1399" y="1394"/>
                      <a:pt x="1315" y="1437"/>
                    </a:cubicBezTo>
                    <a:cubicBezTo>
                      <a:pt x="1268" y="1460"/>
                      <a:pt x="1217" y="1472"/>
                      <a:pt x="1166" y="1472"/>
                    </a:cubicBezTo>
                    <a:cubicBezTo>
                      <a:pt x="1144" y="1472"/>
                      <a:pt x="1122" y="1470"/>
                      <a:pt x="1101" y="1466"/>
                    </a:cubicBezTo>
                    <a:cubicBezTo>
                      <a:pt x="1031" y="1450"/>
                      <a:pt x="968" y="1416"/>
                      <a:pt x="936" y="1371"/>
                    </a:cubicBezTo>
                    <a:cubicBezTo>
                      <a:pt x="876" y="1284"/>
                      <a:pt x="905" y="1166"/>
                      <a:pt x="935" y="1073"/>
                    </a:cubicBezTo>
                    <a:cubicBezTo>
                      <a:pt x="976" y="950"/>
                      <a:pt x="1036" y="836"/>
                      <a:pt x="1027" y="701"/>
                    </a:cubicBezTo>
                    <a:cubicBezTo>
                      <a:pt x="1016" y="568"/>
                      <a:pt x="967" y="441"/>
                      <a:pt x="887" y="334"/>
                    </a:cubicBezTo>
                    <a:cubicBezTo>
                      <a:pt x="743" y="134"/>
                      <a:pt x="529" y="0"/>
                      <a:pt x="28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13"/>
              <p:cNvSpPr/>
              <p:nvPr/>
            </p:nvSpPr>
            <p:spPr>
              <a:xfrm>
                <a:off x="7624748" y="1203318"/>
                <a:ext cx="37030" cy="87928"/>
              </a:xfrm>
              <a:custGeom>
                <a:avLst/>
                <a:gdLst/>
                <a:ahLst/>
                <a:cxnLst/>
                <a:rect l="l" t="t" r="r" b="b"/>
                <a:pathLst>
                  <a:path w="745" h="1769" extrusionOk="0">
                    <a:moveTo>
                      <a:pt x="202" y="0"/>
                    </a:moveTo>
                    <a:cubicBezTo>
                      <a:pt x="140" y="0"/>
                      <a:pt x="82" y="27"/>
                      <a:pt x="46" y="88"/>
                    </a:cubicBezTo>
                    <a:cubicBezTo>
                      <a:pt x="0" y="167"/>
                      <a:pt x="21" y="300"/>
                      <a:pt x="113" y="341"/>
                    </a:cubicBezTo>
                    <a:cubicBezTo>
                      <a:pt x="168" y="365"/>
                      <a:pt x="179" y="371"/>
                      <a:pt x="216" y="414"/>
                    </a:cubicBezTo>
                    <a:cubicBezTo>
                      <a:pt x="224" y="424"/>
                      <a:pt x="229" y="429"/>
                      <a:pt x="229" y="429"/>
                    </a:cubicBezTo>
                    <a:cubicBezTo>
                      <a:pt x="229" y="429"/>
                      <a:pt x="227" y="427"/>
                      <a:pt x="223" y="424"/>
                    </a:cubicBezTo>
                    <a:lnTo>
                      <a:pt x="223" y="424"/>
                    </a:lnTo>
                    <a:cubicBezTo>
                      <a:pt x="230" y="435"/>
                      <a:pt x="238" y="446"/>
                      <a:pt x="244" y="457"/>
                    </a:cubicBezTo>
                    <a:cubicBezTo>
                      <a:pt x="258" y="481"/>
                      <a:pt x="271" y="504"/>
                      <a:pt x="280" y="530"/>
                    </a:cubicBezTo>
                    <a:cubicBezTo>
                      <a:pt x="278" y="524"/>
                      <a:pt x="277" y="522"/>
                      <a:pt x="277" y="522"/>
                    </a:cubicBezTo>
                    <a:lnTo>
                      <a:pt x="277" y="522"/>
                    </a:lnTo>
                    <a:cubicBezTo>
                      <a:pt x="277" y="522"/>
                      <a:pt x="279" y="528"/>
                      <a:pt x="285" y="541"/>
                    </a:cubicBezTo>
                    <a:cubicBezTo>
                      <a:pt x="288" y="553"/>
                      <a:pt x="293" y="566"/>
                      <a:pt x="298" y="580"/>
                    </a:cubicBezTo>
                    <a:cubicBezTo>
                      <a:pt x="306" y="607"/>
                      <a:pt x="314" y="636"/>
                      <a:pt x="320" y="664"/>
                    </a:cubicBezTo>
                    <a:cubicBezTo>
                      <a:pt x="331" y="713"/>
                      <a:pt x="339" y="764"/>
                      <a:pt x="344" y="815"/>
                    </a:cubicBezTo>
                    <a:cubicBezTo>
                      <a:pt x="364" y="1047"/>
                      <a:pt x="320" y="1282"/>
                      <a:pt x="214" y="1491"/>
                    </a:cubicBezTo>
                    <a:cubicBezTo>
                      <a:pt x="170" y="1581"/>
                      <a:pt x="192" y="1692"/>
                      <a:pt x="280" y="1744"/>
                    </a:cubicBezTo>
                    <a:cubicBezTo>
                      <a:pt x="309" y="1760"/>
                      <a:pt x="342" y="1768"/>
                      <a:pt x="375" y="1768"/>
                    </a:cubicBezTo>
                    <a:cubicBezTo>
                      <a:pt x="440" y="1768"/>
                      <a:pt x="505" y="1737"/>
                      <a:pt x="535" y="1677"/>
                    </a:cubicBezTo>
                    <a:cubicBezTo>
                      <a:pt x="676" y="1399"/>
                      <a:pt x="744" y="1081"/>
                      <a:pt x="709" y="767"/>
                    </a:cubicBezTo>
                    <a:cubicBezTo>
                      <a:pt x="678" y="489"/>
                      <a:pt x="583" y="145"/>
                      <a:pt x="299"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13"/>
              <p:cNvSpPr/>
              <p:nvPr/>
            </p:nvSpPr>
            <p:spPr>
              <a:xfrm>
                <a:off x="7469818" y="1170910"/>
                <a:ext cx="23809" cy="18490"/>
              </a:xfrm>
              <a:custGeom>
                <a:avLst/>
                <a:gdLst/>
                <a:ahLst/>
                <a:cxnLst/>
                <a:rect l="l" t="t" r="r" b="b"/>
                <a:pathLst>
                  <a:path w="479" h="372" extrusionOk="0">
                    <a:moveTo>
                      <a:pt x="240" y="1"/>
                    </a:moveTo>
                    <a:cubicBezTo>
                      <a:pt x="2" y="1"/>
                      <a:pt x="1" y="371"/>
                      <a:pt x="240" y="371"/>
                    </a:cubicBezTo>
                    <a:cubicBezTo>
                      <a:pt x="479" y="371"/>
                      <a:pt x="479" y="1"/>
                      <a:pt x="24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13"/>
              <p:cNvSpPr/>
              <p:nvPr/>
            </p:nvSpPr>
            <p:spPr>
              <a:xfrm>
                <a:off x="7272787" y="1103461"/>
                <a:ext cx="111240" cy="146332"/>
              </a:xfrm>
              <a:custGeom>
                <a:avLst/>
                <a:gdLst/>
                <a:ahLst/>
                <a:cxnLst/>
                <a:rect l="l" t="t" r="r" b="b"/>
                <a:pathLst>
                  <a:path w="2238" h="2944" extrusionOk="0">
                    <a:moveTo>
                      <a:pt x="1751" y="0"/>
                    </a:moveTo>
                    <a:cubicBezTo>
                      <a:pt x="1618" y="0"/>
                      <a:pt x="1489" y="132"/>
                      <a:pt x="1587" y="269"/>
                    </a:cubicBezTo>
                    <a:cubicBezTo>
                      <a:pt x="1728" y="467"/>
                      <a:pt x="1878" y="756"/>
                      <a:pt x="1747" y="997"/>
                    </a:cubicBezTo>
                    <a:cubicBezTo>
                      <a:pt x="1690" y="1103"/>
                      <a:pt x="1587" y="1179"/>
                      <a:pt x="1511" y="1274"/>
                    </a:cubicBezTo>
                    <a:cubicBezTo>
                      <a:pt x="1418" y="1390"/>
                      <a:pt x="1361" y="1530"/>
                      <a:pt x="1348" y="1679"/>
                    </a:cubicBezTo>
                    <a:cubicBezTo>
                      <a:pt x="1334" y="1820"/>
                      <a:pt x="1362" y="1969"/>
                      <a:pt x="1331" y="2107"/>
                    </a:cubicBezTo>
                    <a:cubicBezTo>
                      <a:pt x="1302" y="2224"/>
                      <a:pt x="1215" y="2314"/>
                      <a:pt x="1119" y="2382"/>
                    </a:cubicBezTo>
                    <a:cubicBezTo>
                      <a:pt x="936" y="2511"/>
                      <a:pt x="719" y="2578"/>
                      <a:pt x="497" y="2578"/>
                    </a:cubicBezTo>
                    <a:cubicBezTo>
                      <a:pt x="438" y="2578"/>
                      <a:pt x="379" y="2574"/>
                      <a:pt x="321" y="2564"/>
                    </a:cubicBezTo>
                    <a:cubicBezTo>
                      <a:pt x="309" y="2562"/>
                      <a:pt x="297" y="2561"/>
                      <a:pt x="285" y="2561"/>
                    </a:cubicBezTo>
                    <a:cubicBezTo>
                      <a:pt x="79" y="2561"/>
                      <a:pt x="1" y="2883"/>
                      <a:pt x="223" y="2920"/>
                    </a:cubicBezTo>
                    <a:cubicBezTo>
                      <a:pt x="314" y="2936"/>
                      <a:pt x="407" y="2944"/>
                      <a:pt x="498" y="2944"/>
                    </a:cubicBezTo>
                    <a:cubicBezTo>
                      <a:pt x="756" y="2944"/>
                      <a:pt x="1009" y="2880"/>
                      <a:pt x="1236" y="2746"/>
                    </a:cubicBezTo>
                    <a:cubicBezTo>
                      <a:pt x="1380" y="2662"/>
                      <a:pt x="1511" y="2551"/>
                      <a:pt x="1600" y="2410"/>
                    </a:cubicBezTo>
                    <a:cubicBezTo>
                      <a:pt x="1699" y="2255"/>
                      <a:pt x="1714" y="2075"/>
                      <a:pt x="1714" y="1896"/>
                    </a:cubicBezTo>
                    <a:cubicBezTo>
                      <a:pt x="1712" y="1727"/>
                      <a:pt x="1715" y="1595"/>
                      <a:pt x="1834" y="1466"/>
                    </a:cubicBezTo>
                    <a:cubicBezTo>
                      <a:pt x="1953" y="1336"/>
                      <a:pt x="2070" y="1220"/>
                      <a:pt x="2127" y="1051"/>
                    </a:cubicBezTo>
                    <a:cubicBezTo>
                      <a:pt x="2238" y="720"/>
                      <a:pt x="2100" y="353"/>
                      <a:pt x="1907" y="82"/>
                    </a:cubicBezTo>
                    <a:cubicBezTo>
                      <a:pt x="1866" y="24"/>
                      <a:pt x="1808" y="0"/>
                      <a:pt x="175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13"/>
              <p:cNvSpPr/>
              <p:nvPr/>
            </p:nvSpPr>
            <p:spPr>
              <a:xfrm>
                <a:off x="7452421" y="1092227"/>
                <a:ext cx="101249" cy="55918"/>
              </a:xfrm>
              <a:custGeom>
                <a:avLst/>
                <a:gdLst/>
                <a:ahLst/>
                <a:cxnLst/>
                <a:rect l="l" t="t" r="r" b="b"/>
                <a:pathLst>
                  <a:path w="2037" h="1125" extrusionOk="0">
                    <a:moveTo>
                      <a:pt x="1104" y="0"/>
                    </a:moveTo>
                    <a:cubicBezTo>
                      <a:pt x="1019" y="0"/>
                      <a:pt x="933" y="12"/>
                      <a:pt x="846" y="39"/>
                    </a:cubicBezTo>
                    <a:cubicBezTo>
                      <a:pt x="460" y="158"/>
                      <a:pt x="202" y="492"/>
                      <a:pt x="42" y="848"/>
                    </a:cubicBezTo>
                    <a:cubicBezTo>
                      <a:pt x="1" y="940"/>
                      <a:pt x="15" y="1047"/>
                      <a:pt x="108" y="1101"/>
                    </a:cubicBezTo>
                    <a:cubicBezTo>
                      <a:pt x="135" y="1117"/>
                      <a:pt x="169" y="1125"/>
                      <a:pt x="202" y="1125"/>
                    </a:cubicBezTo>
                    <a:cubicBezTo>
                      <a:pt x="268" y="1125"/>
                      <a:pt x="335" y="1095"/>
                      <a:pt x="362" y="1035"/>
                    </a:cubicBezTo>
                    <a:cubicBezTo>
                      <a:pt x="477" y="780"/>
                      <a:pt x="642" y="503"/>
                      <a:pt x="920" y="403"/>
                    </a:cubicBezTo>
                    <a:cubicBezTo>
                      <a:pt x="983" y="381"/>
                      <a:pt x="1045" y="371"/>
                      <a:pt x="1107" y="371"/>
                    </a:cubicBezTo>
                    <a:cubicBezTo>
                      <a:pt x="1324" y="371"/>
                      <a:pt x="1531" y="494"/>
                      <a:pt x="1698" y="634"/>
                    </a:cubicBezTo>
                    <a:cubicBezTo>
                      <a:pt x="1738" y="668"/>
                      <a:pt x="1787" y="687"/>
                      <a:pt x="1836" y="687"/>
                    </a:cubicBezTo>
                    <a:cubicBezTo>
                      <a:pt x="1880" y="687"/>
                      <a:pt x="1925" y="671"/>
                      <a:pt x="1960" y="634"/>
                    </a:cubicBezTo>
                    <a:cubicBezTo>
                      <a:pt x="2027" y="568"/>
                      <a:pt x="2036" y="436"/>
                      <a:pt x="1960" y="373"/>
                    </a:cubicBezTo>
                    <a:cubicBezTo>
                      <a:pt x="1718" y="168"/>
                      <a:pt x="1420" y="0"/>
                      <a:pt x="110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13"/>
              <p:cNvSpPr/>
              <p:nvPr/>
            </p:nvSpPr>
            <p:spPr>
              <a:xfrm>
                <a:off x="7509930" y="1062752"/>
                <a:ext cx="130873" cy="107114"/>
              </a:xfrm>
              <a:custGeom>
                <a:avLst/>
                <a:gdLst/>
                <a:ahLst/>
                <a:cxnLst/>
                <a:rect l="l" t="t" r="r" b="b"/>
                <a:pathLst>
                  <a:path w="2633" h="2155" extrusionOk="0">
                    <a:moveTo>
                      <a:pt x="1937" y="1"/>
                    </a:moveTo>
                    <a:cubicBezTo>
                      <a:pt x="1484" y="1"/>
                      <a:pt x="1021" y="317"/>
                      <a:pt x="1053" y="816"/>
                    </a:cubicBezTo>
                    <a:cubicBezTo>
                      <a:pt x="1071" y="1088"/>
                      <a:pt x="1210" y="1484"/>
                      <a:pt x="952" y="1691"/>
                    </a:cubicBezTo>
                    <a:cubicBezTo>
                      <a:pt x="871" y="1757"/>
                      <a:pt x="771" y="1786"/>
                      <a:pt x="670" y="1786"/>
                    </a:cubicBezTo>
                    <a:cubicBezTo>
                      <a:pt x="542" y="1786"/>
                      <a:pt x="410" y="1740"/>
                      <a:pt x="309" y="1667"/>
                    </a:cubicBezTo>
                    <a:cubicBezTo>
                      <a:pt x="283" y="1649"/>
                      <a:pt x="253" y="1640"/>
                      <a:pt x="222" y="1640"/>
                    </a:cubicBezTo>
                    <a:cubicBezTo>
                      <a:pt x="156" y="1640"/>
                      <a:pt x="87" y="1679"/>
                      <a:pt x="55" y="1734"/>
                    </a:cubicBezTo>
                    <a:cubicBezTo>
                      <a:pt x="1" y="1827"/>
                      <a:pt x="40" y="1928"/>
                      <a:pt x="121" y="1987"/>
                    </a:cubicBezTo>
                    <a:cubicBezTo>
                      <a:pt x="280" y="2097"/>
                      <a:pt x="466" y="2155"/>
                      <a:pt x="654" y="2155"/>
                    </a:cubicBezTo>
                    <a:cubicBezTo>
                      <a:pt x="744" y="2155"/>
                      <a:pt x="834" y="2142"/>
                      <a:pt x="922" y="2115"/>
                    </a:cubicBezTo>
                    <a:cubicBezTo>
                      <a:pt x="1237" y="2017"/>
                      <a:pt x="1425" y="1754"/>
                      <a:pt x="1465" y="1431"/>
                    </a:cubicBezTo>
                    <a:cubicBezTo>
                      <a:pt x="1486" y="1259"/>
                      <a:pt x="1460" y="1091"/>
                      <a:pt x="1435" y="920"/>
                    </a:cubicBezTo>
                    <a:cubicBezTo>
                      <a:pt x="1413" y="763"/>
                      <a:pt x="1405" y="621"/>
                      <a:pt x="1536" y="513"/>
                    </a:cubicBezTo>
                    <a:cubicBezTo>
                      <a:pt x="1644" y="425"/>
                      <a:pt x="1800" y="364"/>
                      <a:pt x="1949" y="364"/>
                    </a:cubicBezTo>
                    <a:cubicBezTo>
                      <a:pt x="2053" y="364"/>
                      <a:pt x="2153" y="394"/>
                      <a:pt x="2231" y="464"/>
                    </a:cubicBezTo>
                    <a:cubicBezTo>
                      <a:pt x="2270" y="499"/>
                      <a:pt x="2313" y="513"/>
                      <a:pt x="2354" y="513"/>
                    </a:cubicBezTo>
                    <a:cubicBezTo>
                      <a:pt x="2502" y="513"/>
                      <a:pt x="2632" y="326"/>
                      <a:pt x="2492" y="201"/>
                    </a:cubicBezTo>
                    <a:cubicBezTo>
                      <a:pt x="2339" y="64"/>
                      <a:pt x="2139" y="1"/>
                      <a:pt x="193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13"/>
              <p:cNvSpPr/>
              <p:nvPr/>
            </p:nvSpPr>
            <p:spPr>
              <a:xfrm>
                <a:off x="7392725" y="1061957"/>
                <a:ext cx="71078" cy="152843"/>
              </a:xfrm>
              <a:custGeom>
                <a:avLst/>
                <a:gdLst/>
                <a:ahLst/>
                <a:cxnLst/>
                <a:rect l="l" t="t" r="r" b="b"/>
                <a:pathLst>
                  <a:path w="1430" h="3075" extrusionOk="0">
                    <a:moveTo>
                      <a:pt x="481" y="0"/>
                    </a:moveTo>
                    <a:cubicBezTo>
                      <a:pt x="277" y="0"/>
                      <a:pt x="200" y="320"/>
                      <a:pt x="421" y="361"/>
                    </a:cubicBezTo>
                    <a:cubicBezTo>
                      <a:pt x="706" y="414"/>
                      <a:pt x="828" y="702"/>
                      <a:pt x="743" y="966"/>
                    </a:cubicBezTo>
                    <a:cubicBezTo>
                      <a:pt x="643" y="1270"/>
                      <a:pt x="318" y="1417"/>
                      <a:pt x="163" y="1688"/>
                    </a:cubicBezTo>
                    <a:cubicBezTo>
                      <a:pt x="0" y="1970"/>
                      <a:pt x="56" y="2285"/>
                      <a:pt x="287" y="2509"/>
                    </a:cubicBezTo>
                    <a:cubicBezTo>
                      <a:pt x="507" y="2726"/>
                      <a:pt x="833" y="2791"/>
                      <a:pt x="1043" y="3016"/>
                    </a:cubicBezTo>
                    <a:cubicBezTo>
                      <a:pt x="1081" y="3057"/>
                      <a:pt x="1125" y="3074"/>
                      <a:pt x="1167" y="3074"/>
                    </a:cubicBezTo>
                    <a:cubicBezTo>
                      <a:pt x="1305" y="3074"/>
                      <a:pt x="1430" y="2888"/>
                      <a:pt x="1305" y="2755"/>
                    </a:cubicBezTo>
                    <a:cubicBezTo>
                      <a:pt x="1088" y="2521"/>
                      <a:pt x="751" y="2460"/>
                      <a:pt x="534" y="2232"/>
                    </a:cubicBezTo>
                    <a:cubicBezTo>
                      <a:pt x="262" y="1948"/>
                      <a:pt x="654" y="1690"/>
                      <a:pt x="839" y="1495"/>
                    </a:cubicBezTo>
                    <a:cubicBezTo>
                      <a:pt x="1066" y="1256"/>
                      <a:pt x="1189" y="933"/>
                      <a:pt x="1123" y="605"/>
                    </a:cubicBezTo>
                    <a:cubicBezTo>
                      <a:pt x="1062" y="311"/>
                      <a:pt x="816" y="59"/>
                      <a:pt x="520" y="4"/>
                    </a:cubicBezTo>
                    <a:cubicBezTo>
                      <a:pt x="506" y="1"/>
                      <a:pt x="494" y="0"/>
                      <a:pt x="48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13"/>
              <p:cNvSpPr/>
              <p:nvPr/>
            </p:nvSpPr>
            <p:spPr>
              <a:xfrm>
                <a:off x="7257876" y="1062752"/>
                <a:ext cx="130774" cy="107114"/>
              </a:xfrm>
              <a:custGeom>
                <a:avLst/>
                <a:gdLst/>
                <a:ahLst/>
                <a:cxnLst/>
                <a:rect l="l" t="t" r="r" b="b"/>
                <a:pathLst>
                  <a:path w="2631" h="2155" extrusionOk="0">
                    <a:moveTo>
                      <a:pt x="1936" y="1"/>
                    </a:moveTo>
                    <a:cubicBezTo>
                      <a:pt x="1483" y="1"/>
                      <a:pt x="1020" y="317"/>
                      <a:pt x="1051" y="816"/>
                    </a:cubicBezTo>
                    <a:cubicBezTo>
                      <a:pt x="1070" y="1088"/>
                      <a:pt x="1208" y="1484"/>
                      <a:pt x="952" y="1691"/>
                    </a:cubicBezTo>
                    <a:cubicBezTo>
                      <a:pt x="869" y="1757"/>
                      <a:pt x="770" y="1786"/>
                      <a:pt x="669" y="1786"/>
                    </a:cubicBezTo>
                    <a:cubicBezTo>
                      <a:pt x="540" y="1786"/>
                      <a:pt x="409" y="1740"/>
                      <a:pt x="307" y="1667"/>
                    </a:cubicBezTo>
                    <a:cubicBezTo>
                      <a:pt x="282" y="1649"/>
                      <a:pt x="252" y="1640"/>
                      <a:pt x="221" y="1640"/>
                    </a:cubicBezTo>
                    <a:cubicBezTo>
                      <a:pt x="155" y="1640"/>
                      <a:pt x="86" y="1679"/>
                      <a:pt x="54" y="1734"/>
                    </a:cubicBezTo>
                    <a:cubicBezTo>
                      <a:pt x="0" y="1827"/>
                      <a:pt x="40" y="1928"/>
                      <a:pt x="121" y="1987"/>
                    </a:cubicBezTo>
                    <a:cubicBezTo>
                      <a:pt x="278" y="2097"/>
                      <a:pt x="465" y="2155"/>
                      <a:pt x="653" y="2155"/>
                    </a:cubicBezTo>
                    <a:cubicBezTo>
                      <a:pt x="743" y="2155"/>
                      <a:pt x="834" y="2142"/>
                      <a:pt x="921" y="2115"/>
                    </a:cubicBezTo>
                    <a:cubicBezTo>
                      <a:pt x="1236" y="2017"/>
                      <a:pt x="1425" y="1754"/>
                      <a:pt x="1463" y="1431"/>
                    </a:cubicBezTo>
                    <a:cubicBezTo>
                      <a:pt x="1485" y="1259"/>
                      <a:pt x="1460" y="1091"/>
                      <a:pt x="1434" y="920"/>
                    </a:cubicBezTo>
                    <a:cubicBezTo>
                      <a:pt x="1412" y="763"/>
                      <a:pt x="1404" y="621"/>
                      <a:pt x="1536" y="513"/>
                    </a:cubicBezTo>
                    <a:cubicBezTo>
                      <a:pt x="1643" y="425"/>
                      <a:pt x="1799" y="364"/>
                      <a:pt x="1948" y="364"/>
                    </a:cubicBezTo>
                    <a:cubicBezTo>
                      <a:pt x="2052" y="364"/>
                      <a:pt x="2152" y="394"/>
                      <a:pt x="2231" y="464"/>
                    </a:cubicBezTo>
                    <a:cubicBezTo>
                      <a:pt x="2269" y="499"/>
                      <a:pt x="2311" y="513"/>
                      <a:pt x="2353" y="513"/>
                    </a:cubicBezTo>
                    <a:cubicBezTo>
                      <a:pt x="2500" y="513"/>
                      <a:pt x="2630" y="326"/>
                      <a:pt x="2492" y="201"/>
                    </a:cubicBezTo>
                    <a:cubicBezTo>
                      <a:pt x="2339" y="64"/>
                      <a:pt x="2138" y="1"/>
                      <a:pt x="193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13"/>
              <p:cNvSpPr/>
              <p:nvPr/>
            </p:nvSpPr>
            <p:spPr>
              <a:xfrm>
                <a:off x="7372645" y="1203318"/>
                <a:ext cx="37030" cy="87928"/>
              </a:xfrm>
              <a:custGeom>
                <a:avLst/>
                <a:gdLst/>
                <a:ahLst/>
                <a:cxnLst/>
                <a:rect l="l" t="t" r="r" b="b"/>
                <a:pathLst>
                  <a:path w="745" h="1769" extrusionOk="0">
                    <a:moveTo>
                      <a:pt x="202" y="0"/>
                    </a:moveTo>
                    <a:cubicBezTo>
                      <a:pt x="140" y="0"/>
                      <a:pt x="82" y="27"/>
                      <a:pt x="47" y="88"/>
                    </a:cubicBezTo>
                    <a:cubicBezTo>
                      <a:pt x="1" y="167"/>
                      <a:pt x="20" y="300"/>
                      <a:pt x="113" y="341"/>
                    </a:cubicBezTo>
                    <a:cubicBezTo>
                      <a:pt x="168" y="365"/>
                      <a:pt x="180" y="371"/>
                      <a:pt x="216" y="414"/>
                    </a:cubicBezTo>
                    <a:cubicBezTo>
                      <a:pt x="225" y="424"/>
                      <a:pt x="229" y="429"/>
                      <a:pt x="229" y="429"/>
                    </a:cubicBezTo>
                    <a:cubicBezTo>
                      <a:pt x="229" y="429"/>
                      <a:pt x="227" y="427"/>
                      <a:pt x="224" y="424"/>
                    </a:cubicBezTo>
                    <a:lnTo>
                      <a:pt x="224" y="424"/>
                    </a:lnTo>
                    <a:cubicBezTo>
                      <a:pt x="230" y="435"/>
                      <a:pt x="238" y="446"/>
                      <a:pt x="244" y="457"/>
                    </a:cubicBezTo>
                    <a:cubicBezTo>
                      <a:pt x="259" y="481"/>
                      <a:pt x="271" y="504"/>
                      <a:pt x="281" y="530"/>
                    </a:cubicBezTo>
                    <a:cubicBezTo>
                      <a:pt x="278" y="524"/>
                      <a:pt x="277" y="522"/>
                      <a:pt x="277" y="522"/>
                    </a:cubicBezTo>
                    <a:lnTo>
                      <a:pt x="277" y="522"/>
                    </a:lnTo>
                    <a:cubicBezTo>
                      <a:pt x="277" y="522"/>
                      <a:pt x="280" y="528"/>
                      <a:pt x="286" y="541"/>
                    </a:cubicBezTo>
                    <a:cubicBezTo>
                      <a:pt x="289" y="553"/>
                      <a:pt x="294" y="566"/>
                      <a:pt x="298" y="580"/>
                    </a:cubicBezTo>
                    <a:cubicBezTo>
                      <a:pt x="306" y="607"/>
                      <a:pt x="314" y="636"/>
                      <a:pt x="320" y="664"/>
                    </a:cubicBezTo>
                    <a:cubicBezTo>
                      <a:pt x="332" y="713"/>
                      <a:pt x="339" y="764"/>
                      <a:pt x="344" y="815"/>
                    </a:cubicBezTo>
                    <a:cubicBezTo>
                      <a:pt x="365" y="1047"/>
                      <a:pt x="320" y="1282"/>
                      <a:pt x="214" y="1491"/>
                    </a:cubicBezTo>
                    <a:cubicBezTo>
                      <a:pt x="170" y="1581"/>
                      <a:pt x="192" y="1692"/>
                      <a:pt x="281" y="1744"/>
                    </a:cubicBezTo>
                    <a:cubicBezTo>
                      <a:pt x="309" y="1760"/>
                      <a:pt x="341" y="1768"/>
                      <a:pt x="374" y="1768"/>
                    </a:cubicBezTo>
                    <a:cubicBezTo>
                      <a:pt x="439" y="1768"/>
                      <a:pt x="505" y="1737"/>
                      <a:pt x="534" y="1677"/>
                    </a:cubicBezTo>
                    <a:cubicBezTo>
                      <a:pt x="677" y="1399"/>
                      <a:pt x="745" y="1081"/>
                      <a:pt x="710" y="767"/>
                    </a:cubicBezTo>
                    <a:cubicBezTo>
                      <a:pt x="678" y="489"/>
                      <a:pt x="583" y="145"/>
                      <a:pt x="300" y="22"/>
                    </a:cubicBezTo>
                    <a:cubicBezTo>
                      <a:pt x="268" y="8"/>
                      <a:pt x="234" y="0"/>
                      <a:pt x="2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3" name="Google Shape;913;p13"/>
            <p:cNvGrpSpPr/>
            <p:nvPr/>
          </p:nvGrpSpPr>
          <p:grpSpPr>
            <a:xfrm>
              <a:off x="3127553" y="4050859"/>
              <a:ext cx="253849" cy="256317"/>
              <a:chOff x="7782063" y="2882713"/>
              <a:chExt cx="194000" cy="195872"/>
            </a:xfrm>
          </p:grpSpPr>
          <p:sp>
            <p:nvSpPr>
              <p:cNvPr id="914" name="Google Shape;914;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23" name="Google Shape;923;p13"/>
            <p:cNvSpPr/>
            <p:nvPr/>
          </p:nvSpPr>
          <p:spPr>
            <a:xfrm>
              <a:off x="949020" y="1431406"/>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13"/>
            <p:cNvSpPr/>
            <p:nvPr/>
          </p:nvSpPr>
          <p:spPr>
            <a:xfrm>
              <a:off x="1474595" y="41582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13"/>
            <p:cNvSpPr/>
            <p:nvPr/>
          </p:nvSpPr>
          <p:spPr>
            <a:xfrm>
              <a:off x="4551208" y="38835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13"/>
            <p:cNvSpPr/>
            <p:nvPr/>
          </p:nvSpPr>
          <p:spPr>
            <a:xfrm>
              <a:off x="7911979" y="3981571"/>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27" name="Google Shape;927;p13"/>
            <p:cNvGrpSpPr/>
            <p:nvPr/>
          </p:nvGrpSpPr>
          <p:grpSpPr>
            <a:xfrm>
              <a:off x="7485015" y="1256034"/>
              <a:ext cx="172020" cy="173679"/>
              <a:chOff x="7782063" y="2882713"/>
              <a:chExt cx="194000" cy="195872"/>
            </a:xfrm>
          </p:grpSpPr>
          <p:sp>
            <p:nvSpPr>
              <p:cNvPr id="928" name="Google Shape;928;p13"/>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13"/>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13"/>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13"/>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13"/>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13"/>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13"/>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13"/>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13"/>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7" name="Google Shape;937;p13"/>
            <p:cNvSpPr/>
            <p:nvPr/>
          </p:nvSpPr>
          <p:spPr>
            <a:xfrm>
              <a:off x="6559108" y="4200831"/>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13"/>
          <p:cNvSpPr/>
          <p:nvPr/>
        </p:nvSpPr>
        <p:spPr>
          <a:xfrm>
            <a:off x="1173606" y="4013528"/>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932729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72"/>
        <p:cNvGrpSpPr/>
        <p:nvPr/>
      </p:nvGrpSpPr>
      <p:grpSpPr>
        <a:xfrm>
          <a:off x="0" y="0"/>
          <a:ext cx="0" cy="0"/>
          <a:chOff x="0" y="0"/>
          <a:chExt cx="0" cy="0"/>
        </a:xfrm>
      </p:grpSpPr>
      <p:grpSp>
        <p:nvGrpSpPr>
          <p:cNvPr id="1973" name="Google Shape;1973;p27"/>
          <p:cNvGrpSpPr/>
          <p:nvPr/>
        </p:nvGrpSpPr>
        <p:grpSpPr>
          <a:xfrm>
            <a:off x="309701" y="295100"/>
            <a:ext cx="11493500" cy="6085133"/>
            <a:chOff x="232275" y="221325"/>
            <a:chExt cx="8620125" cy="4563850"/>
          </a:xfrm>
        </p:grpSpPr>
        <p:sp>
          <p:nvSpPr>
            <p:cNvPr id="1974" name="Google Shape;1974;p27"/>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27"/>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27"/>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27"/>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27"/>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27"/>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27"/>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1" name="Google Shape;1981;p27"/>
            <p:cNvGrpSpPr/>
            <p:nvPr/>
          </p:nvGrpSpPr>
          <p:grpSpPr>
            <a:xfrm>
              <a:off x="232275" y="951957"/>
              <a:ext cx="417113" cy="326311"/>
              <a:chOff x="232275" y="833775"/>
              <a:chExt cx="417113" cy="326311"/>
            </a:xfrm>
          </p:grpSpPr>
          <p:sp>
            <p:nvSpPr>
              <p:cNvPr id="1982" name="Google Shape;1982;p27"/>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27"/>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27"/>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27"/>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86" name="Google Shape;1986;p27"/>
            <p:cNvGrpSpPr/>
            <p:nvPr/>
          </p:nvGrpSpPr>
          <p:grpSpPr>
            <a:xfrm>
              <a:off x="232275" y="1923049"/>
              <a:ext cx="417113" cy="326311"/>
              <a:chOff x="232275" y="1875237"/>
              <a:chExt cx="417113" cy="326311"/>
            </a:xfrm>
          </p:grpSpPr>
          <p:sp>
            <p:nvSpPr>
              <p:cNvPr id="1987" name="Google Shape;1987;p27"/>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27"/>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27"/>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27"/>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1" name="Google Shape;1991;p27"/>
            <p:cNvGrpSpPr/>
            <p:nvPr/>
          </p:nvGrpSpPr>
          <p:grpSpPr>
            <a:xfrm>
              <a:off x="232275" y="2894140"/>
              <a:ext cx="417113" cy="326311"/>
              <a:chOff x="232275" y="2916700"/>
              <a:chExt cx="417113" cy="326311"/>
            </a:xfrm>
          </p:grpSpPr>
          <p:sp>
            <p:nvSpPr>
              <p:cNvPr id="1992" name="Google Shape;1992;p27"/>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27"/>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27"/>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27"/>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96" name="Google Shape;1996;p27"/>
            <p:cNvGrpSpPr/>
            <p:nvPr/>
          </p:nvGrpSpPr>
          <p:grpSpPr>
            <a:xfrm>
              <a:off x="232275" y="3865232"/>
              <a:ext cx="417113" cy="326311"/>
              <a:chOff x="232275" y="3747050"/>
              <a:chExt cx="417113" cy="326311"/>
            </a:xfrm>
          </p:grpSpPr>
          <p:sp>
            <p:nvSpPr>
              <p:cNvPr id="1997" name="Google Shape;1997;p27"/>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27"/>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27"/>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27"/>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2001" name="Google Shape;2001;p27"/>
          <p:cNvSpPr txBox="1">
            <a:spLocks noGrp="1"/>
          </p:cNvSpPr>
          <p:nvPr>
            <p:ph type="title"/>
          </p:nvPr>
        </p:nvSpPr>
        <p:spPr>
          <a:xfrm>
            <a:off x="1396017" y="1948833"/>
            <a:ext cx="4138800" cy="134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a:solidFill>
                  <a:schemeClr val="accent3"/>
                </a:solidFill>
              </a:defRPr>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002" name="Google Shape;2002;p27"/>
          <p:cNvSpPr txBox="1">
            <a:spLocks noGrp="1"/>
          </p:cNvSpPr>
          <p:nvPr>
            <p:ph type="subTitle" idx="1"/>
          </p:nvPr>
        </p:nvSpPr>
        <p:spPr>
          <a:xfrm>
            <a:off x="1395951" y="3262333"/>
            <a:ext cx="4138800" cy="1646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2133"/>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None/>
              <a:defRPr sz="2800"/>
            </a:lvl4pPr>
            <a:lvl5pPr lvl="4" algn="ctr" rtl="0">
              <a:lnSpc>
                <a:spcPct val="100000"/>
              </a:lnSpc>
              <a:spcBef>
                <a:spcPts val="0"/>
              </a:spcBef>
              <a:spcAft>
                <a:spcPts val="0"/>
              </a:spcAft>
              <a:buSzPts val="2100"/>
              <a:buNone/>
              <a:defRPr sz="2800"/>
            </a:lvl5pPr>
            <a:lvl6pPr lvl="5" algn="ctr" rtl="0">
              <a:lnSpc>
                <a:spcPct val="100000"/>
              </a:lnSpc>
              <a:spcBef>
                <a:spcPts val="0"/>
              </a:spcBef>
              <a:spcAft>
                <a:spcPts val="0"/>
              </a:spcAft>
              <a:buSzPts val="2100"/>
              <a:buNone/>
              <a:defRPr sz="2800"/>
            </a:lvl6pPr>
            <a:lvl7pPr lvl="6" algn="ctr" rtl="0">
              <a:lnSpc>
                <a:spcPct val="100000"/>
              </a:lnSpc>
              <a:spcBef>
                <a:spcPts val="0"/>
              </a:spcBef>
              <a:spcAft>
                <a:spcPts val="0"/>
              </a:spcAft>
              <a:buSzPts val="2100"/>
              <a:buNone/>
              <a:defRPr sz="2800"/>
            </a:lvl7pPr>
            <a:lvl8pPr lvl="7" algn="ctr" rtl="0">
              <a:lnSpc>
                <a:spcPct val="100000"/>
              </a:lnSpc>
              <a:spcBef>
                <a:spcPts val="0"/>
              </a:spcBef>
              <a:spcAft>
                <a:spcPts val="0"/>
              </a:spcAft>
              <a:buSzPts val="2100"/>
              <a:buNone/>
              <a:defRPr sz="2800"/>
            </a:lvl8pPr>
            <a:lvl9pPr lvl="8" algn="ctr" rtl="0">
              <a:lnSpc>
                <a:spcPct val="100000"/>
              </a:lnSpc>
              <a:spcBef>
                <a:spcPts val="0"/>
              </a:spcBef>
              <a:spcAft>
                <a:spcPts val="0"/>
              </a:spcAft>
              <a:buSzPts val="2100"/>
              <a:buNone/>
              <a:defRPr sz="2800"/>
            </a:lvl9pPr>
          </a:lstStyle>
          <a:p>
            <a:endParaRPr/>
          </a:p>
        </p:txBody>
      </p:sp>
      <p:sp>
        <p:nvSpPr>
          <p:cNvPr id="2003" name="Google Shape;2003;p27"/>
          <p:cNvSpPr/>
          <p:nvPr/>
        </p:nvSpPr>
        <p:spPr>
          <a:xfrm>
            <a:off x="3685673" y="102704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04" name="Google Shape;2004;p27"/>
          <p:cNvGrpSpPr/>
          <p:nvPr/>
        </p:nvGrpSpPr>
        <p:grpSpPr>
          <a:xfrm>
            <a:off x="10876353" y="1247895"/>
            <a:ext cx="229360" cy="231572"/>
            <a:chOff x="7782063" y="2882713"/>
            <a:chExt cx="194000" cy="195872"/>
          </a:xfrm>
        </p:grpSpPr>
        <p:sp>
          <p:nvSpPr>
            <p:cNvPr id="2005" name="Google Shape;200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14" name="Google Shape;2014;p27"/>
          <p:cNvGrpSpPr/>
          <p:nvPr/>
        </p:nvGrpSpPr>
        <p:grpSpPr>
          <a:xfrm>
            <a:off x="5512029" y="5068764"/>
            <a:ext cx="312444" cy="315457"/>
            <a:chOff x="7782063" y="2882713"/>
            <a:chExt cx="194000" cy="195872"/>
          </a:xfrm>
        </p:grpSpPr>
        <p:sp>
          <p:nvSpPr>
            <p:cNvPr id="2015" name="Google Shape;2015;p27"/>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27"/>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27"/>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27"/>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27"/>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27"/>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27"/>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27"/>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27"/>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24" name="Google Shape;2024;p27"/>
          <p:cNvSpPr/>
          <p:nvPr/>
        </p:nvSpPr>
        <p:spPr>
          <a:xfrm>
            <a:off x="9533040" y="5603361"/>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5" name="Google Shape;2025;p27"/>
          <p:cNvSpPr/>
          <p:nvPr/>
        </p:nvSpPr>
        <p:spPr>
          <a:xfrm>
            <a:off x="7636840" y="1129395"/>
            <a:ext cx="148985" cy="149208"/>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6" name="Google Shape;2026;p27"/>
          <p:cNvSpPr/>
          <p:nvPr/>
        </p:nvSpPr>
        <p:spPr>
          <a:xfrm>
            <a:off x="9477560" y="15681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7" name="Google Shape;2027;p27"/>
          <p:cNvSpPr/>
          <p:nvPr/>
        </p:nvSpPr>
        <p:spPr>
          <a:xfrm>
            <a:off x="8309293"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8" name="Google Shape;2028;p27"/>
          <p:cNvSpPr/>
          <p:nvPr/>
        </p:nvSpPr>
        <p:spPr>
          <a:xfrm>
            <a:off x="10774560" y="52297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9" name="Google Shape;2029;p27"/>
          <p:cNvSpPr/>
          <p:nvPr/>
        </p:nvSpPr>
        <p:spPr>
          <a:xfrm>
            <a:off x="3423893" y="5697091"/>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0" name="Google Shape;2030;p27"/>
          <p:cNvSpPr/>
          <p:nvPr/>
        </p:nvSpPr>
        <p:spPr>
          <a:xfrm>
            <a:off x="1302627" y="2204457"/>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1" name="Google Shape;2031;p27"/>
          <p:cNvSpPr/>
          <p:nvPr/>
        </p:nvSpPr>
        <p:spPr>
          <a:xfrm>
            <a:off x="5768993" y="1176275"/>
            <a:ext cx="55467" cy="55467"/>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53115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2177"/>
        <p:cNvGrpSpPr/>
        <p:nvPr/>
      </p:nvGrpSpPr>
      <p:grpSpPr>
        <a:xfrm>
          <a:off x="0" y="0"/>
          <a:ext cx="0" cy="0"/>
          <a:chOff x="0" y="0"/>
          <a:chExt cx="0" cy="0"/>
        </a:xfrm>
      </p:grpSpPr>
      <p:grpSp>
        <p:nvGrpSpPr>
          <p:cNvPr id="2178" name="Google Shape;2178;p30"/>
          <p:cNvGrpSpPr/>
          <p:nvPr/>
        </p:nvGrpSpPr>
        <p:grpSpPr>
          <a:xfrm>
            <a:off x="309701" y="295100"/>
            <a:ext cx="11493500" cy="6085133"/>
            <a:chOff x="232275" y="221325"/>
            <a:chExt cx="8620125" cy="4563850"/>
          </a:xfrm>
        </p:grpSpPr>
        <p:sp>
          <p:nvSpPr>
            <p:cNvPr id="2179" name="Google Shape;2179;p30"/>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0"/>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0"/>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0"/>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0"/>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0"/>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0"/>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186" name="Google Shape;2186;p30"/>
            <p:cNvGrpSpPr/>
            <p:nvPr/>
          </p:nvGrpSpPr>
          <p:grpSpPr>
            <a:xfrm>
              <a:off x="232275" y="951957"/>
              <a:ext cx="417113" cy="326311"/>
              <a:chOff x="232275" y="833775"/>
              <a:chExt cx="417113" cy="326311"/>
            </a:xfrm>
          </p:grpSpPr>
          <p:sp>
            <p:nvSpPr>
              <p:cNvPr id="2187" name="Google Shape;2187;p30"/>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0"/>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0"/>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0"/>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1" name="Google Shape;2191;p30"/>
            <p:cNvGrpSpPr/>
            <p:nvPr/>
          </p:nvGrpSpPr>
          <p:grpSpPr>
            <a:xfrm>
              <a:off x="232275" y="1923049"/>
              <a:ext cx="417113" cy="326311"/>
              <a:chOff x="232275" y="1875237"/>
              <a:chExt cx="417113" cy="326311"/>
            </a:xfrm>
          </p:grpSpPr>
          <p:sp>
            <p:nvSpPr>
              <p:cNvPr id="2192" name="Google Shape;2192;p30"/>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0"/>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0"/>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0"/>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96" name="Google Shape;2196;p30"/>
            <p:cNvGrpSpPr/>
            <p:nvPr/>
          </p:nvGrpSpPr>
          <p:grpSpPr>
            <a:xfrm>
              <a:off x="232275" y="2894140"/>
              <a:ext cx="417113" cy="326311"/>
              <a:chOff x="232275" y="2916700"/>
              <a:chExt cx="417113" cy="326311"/>
            </a:xfrm>
          </p:grpSpPr>
          <p:sp>
            <p:nvSpPr>
              <p:cNvPr id="2197" name="Google Shape;2197;p30"/>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0"/>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0"/>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0"/>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01" name="Google Shape;2201;p30"/>
            <p:cNvGrpSpPr/>
            <p:nvPr/>
          </p:nvGrpSpPr>
          <p:grpSpPr>
            <a:xfrm>
              <a:off x="232275" y="3865232"/>
              <a:ext cx="417113" cy="326311"/>
              <a:chOff x="232275" y="3747050"/>
              <a:chExt cx="417113" cy="326311"/>
            </a:xfrm>
          </p:grpSpPr>
          <p:sp>
            <p:nvSpPr>
              <p:cNvPr id="2202" name="Google Shape;2202;p30"/>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0"/>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0"/>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0"/>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32495335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2206"/>
        <p:cNvGrpSpPr/>
        <p:nvPr/>
      </p:nvGrpSpPr>
      <p:grpSpPr>
        <a:xfrm>
          <a:off x="0" y="0"/>
          <a:ext cx="0" cy="0"/>
          <a:chOff x="0" y="0"/>
          <a:chExt cx="0" cy="0"/>
        </a:xfrm>
      </p:grpSpPr>
      <p:grpSp>
        <p:nvGrpSpPr>
          <p:cNvPr id="2207" name="Google Shape;2207;p31"/>
          <p:cNvGrpSpPr/>
          <p:nvPr/>
        </p:nvGrpSpPr>
        <p:grpSpPr>
          <a:xfrm>
            <a:off x="309701" y="295100"/>
            <a:ext cx="11493500" cy="6085133"/>
            <a:chOff x="232275" y="221325"/>
            <a:chExt cx="8620125" cy="4563850"/>
          </a:xfrm>
        </p:grpSpPr>
        <p:sp>
          <p:nvSpPr>
            <p:cNvPr id="2208" name="Google Shape;2208;p31"/>
            <p:cNvSpPr/>
            <p:nvPr/>
          </p:nvSpPr>
          <p:spPr>
            <a:xfrm>
              <a:off x="291600" y="358375"/>
              <a:ext cx="8560800" cy="4426800"/>
            </a:xfrm>
            <a:prstGeom prst="roundRect">
              <a:avLst>
                <a:gd name="adj" fmla="val 4381"/>
              </a:avLst>
            </a:prstGeom>
            <a:solidFill>
              <a:schemeClr val="accent5"/>
            </a:solidFill>
            <a:ln>
              <a:noFill/>
            </a:ln>
            <a:effectLst>
              <a:outerShdw dist="57150" dir="5460000" algn="bl" rotWithShape="0">
                <a:schemeClr val="accent5">
                  <a:alpha val="3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1"/>
            <p:cNvSpPr/>
            <p:nvPr/>
          </p:nvSpPr>
          <p:spPr>
            <a:xfrm>
              <a:off x="35127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1"/>
            <p:cNvSpPr/>
            <p:nvPr/>
          </p:nvSpPr>
          <p:spPr>
            <a:xfrm>
              <a:off x="7420850" y="221325"/>
              <a:ext cx="307500" cy="329700"/>
            </a:xfrm>
            <a:prstGeom prst="round2SameRect">
              <a:avLst>
                <a:gd name="adj1" fmla="val 16667"/>
                <a:gd name="adj2" fmla="val 0"/>
              </a:avLst>
            </a:prstGeom>
            <a:solidFill>
              <a:schemeClr val="dk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1"/>
            <p:cNvSpPr/>
            <p:nvPr/>
          </p:nvSpPr>
          <p:spPr>
            <a:xfrm>
              <a:off x="1402225" y="221325"/>
              <a:ext cx="307500" cy="329700"/>
            </a:xfrm>
            <a:prstGeom prst="round2SameRect">
              <a:avLst>
                <a:gd name="adj1" fmla="val 16667"/>
                <a:gd name="adj2" fmla="val 0"/>
              </a:avLst>
            </a:prstGeom>
            <a:solidFill>
              <a:schemeClr val="accent3"/>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1"/>
            <p:cNvSpPr/>
            <p:nvPr/>
          </p:nvSpPr>
          <p:spPr>
            <a:xfrm>
              <a:off x="2105725" y="221325"/>
              <a:ext cx="307500" cy="329700"/>
            </a:xfrm>
            <a:prstGeom prst="round2SameRect">
              <a:avLst>
                <a:gd name="adj1" fmla="val 16667"/>
                <a:gd name="adj2" fmla="val 0"/>
              </a:avLst>
            </a:prstGeom>
            <a:solidFill>
              <a:schemeClr val="dk1"/>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1"/>
            <p:cNvSpPr/>
            <p:nvPr/>
          </p:nvSpPr>
          <p:spPr>
            <a:xfrm>
              <a:off x="2809225" y="221325"/>
              <a:ext cx="307500" cy="329700"/>
            </a:xfrm>
            <a:prstGeom prst="round2SameRect">
              <a:avLst>
                <a:gd name="adj1" fmla="val 16667"/>
                <a:gd name="adj2" fmla="val 0"/>
              </a:avLst>
            </a:prstGeom>
            <a:solidFill>
              <a:schemeClr val="lt2"/>
            </a:solidFill>
            <a:ln>
              <a:noFill/>
            </a:ln>
            <a:effectLst>
              <a:outerShdw dist="38100" dir="1860000" algn="bl" rotWithShape="0">
                <a:srgbClr val="000000">
                  <a:alpha val="14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1"/>
            <p:cNvSpPr/>
            <p:nvPr/>
          </p:nvSpPr>
          <p:spPr>
            <a:xfrm>
              <a:off x="500400" y="551125"/>
              <a:ext cx="8143200" cy="4041300"/>
            </a:xfrm>
            <a:prstGeom prst="roundRect">
              <a:avLst>
                <a:gd name="adj" fmla="val 2751"/>
              </a:avLst>
            </a:prstGeom>
            <a:solidFill>
              <a:schemeClr val="accent6"/>
            </a:solidFill>
            <a:ln>
              <a:noFill/>
            </a:ln>
            <a:effectLst>
              <a:outerShdw dist="47625" dir="5460000" algn="bl" rotWithShape="0">
                <a:srgbClr val="000000">
                  <a:alpha val="2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15" name="Google Shape;2215;p31"/>
            <p:cNvGrpSpPr/>
            <p:nvPr/>
          </p:nvGrpSpPr>
          <p:grpSpPr>
            <a:xfrm>
              <a:off x="232275" y="951957"/>
              <a:ext cx="417113" cy="326311"/>
              <a:chOff x="232275" y="833775"/>
              <a:chExt cx="417113" cy="326311"/>
            </a:xfrm>
          </p:grpSpPr>
          <p:sp>
            <p:nvSpPr>
              <p:cNvPr id="2216" name="Google Shape;2216;p31"/>
              <p:cNvSpPr/>
              <p:nvPr/>
            </p:nvSpPr>
            <p:spPr>
              <a:xfrm>
                <a:off x="534188" y="833775"/>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1"/>
              <p:cNvSpPr/>
              <p:nvPr/>
            </p:nvSpPr>
            <p:spPr>
              <a:xfrm>
                <a:off x="232275" y="860025"/>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1"/>
              <p:cNvSpPr/>
              <p:nvPr/>
            </p:nvSpPr>
            <p:spPr>
              <a:xfrm>
                <a:off x="534188" y="1044886"/>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1"/>
              <p:cNvSpPr/>
              <p:nvPr/>
            </p:nvSpPr>
            <p:spPr>
              <a:xfrm>
                <a:off x="232275" y="1071092"/>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0" name="Google Shape;2220;p31"/>
            <p:cNvGrpSpPr/>
            <p:nvPr/>
          </p:nvGrpSpPr>
          <p:grpSpPr>
            <a:xfrm>
              <a:off x="232275" y="1923049"/>
              <a:ext cx="417113" cy="326311"/>
              <a:chOff x="232275" y="1875237"/>
              <a:chExt cx="417113" cy="326311"/>
            </a:xfrm>
          </p:grpSpPr>
          <p:sp>
            <p:nvSpPr>
              <p:cNvPr id="2221" name="Google Shape;2221;p31"/>
              <p:cNvSpPr/>
              <p:nvPr/>
            </p:nvSpPr>
            <p:spPr>
              <a:xfrm>
                <a:off x="534188" y="1875237"/>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1"/>
              <p:cNvSpPr/>
              <p:nvPr/>
            </p:nvSpPr>
            <p:spPr>
              <a:xfrm>
                <a:off x="232275" y="1901479"/>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1"/>
              <p:cNvSpPr/>
              <p:nvPr/>
            </p:nvSpPr>
            <p:spPr>
              <a:xfrm>
                <a:off x="534188" y="2086349"/>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1"/>
              <p:cNvSpPr/>
              <p:nvPr/>
            </p:nvSpPr>
            <p:spPr>
              <a:xfrm>
                <a:off x="232275" y="2112546"/>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25" name="Google Shape;2225;p31"/>
            <p:cNvGrpSpPr/>
            <p:nvPr/>
          </p:nvGrpSpPr>
          <p:grpSpPr>
            <a:xfrm>
              <a:off x="232275" y="2894140"/>
              <a:ext cx="417113" cy="326311"/>
              <a:chOff x="232275" y="2916700"/>
              <a:chExt cx="417113" cy="326311"/>
            </a:xfrm>
          </p:grpSpPr>
          <p:sp>
            <p:nvSpPr>
              <p:cNvPr id="2226" name="Google Shape;2226;p31"/>
              <p:cNvSpPr/>
              <p:nvPr/>
            </p:nvSpPr>
            <p:spPr>
              <a:xfrm>
                <a:off x="534188" y="291670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1"/>
              <p:cNvSpPr/>
              <p:nvPr/>
            </p:nvSpPr>
            <p:spPr>
              <a:xfrm>
                <a:off x="232275" y="294293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1"/>
              <p:cNvSpPr/>
              <p:nvPr/>
            </p:nvSpPr>
            <p:spPr>
              <a:xfrm>
                <a:off x="534188" y="312781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1"/>
              <p:cNvSpPr/>
              <p:nvPr/>
            </p:nvSpPr>
            <p:spPr>
              <a:xfrm>
                <a:off x="232275" y="315400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0" name="Google Shape;2230;p31"/>
            <p:cNvGrpSpPr/>
            <p:nvPr/>
          </p:nvGrpSpPr>
          <p:grpSpPr>
            <a:xfrm>
              <a:off x="232275" y="3865232"/>
              <a:ext cx="417113" cy="326311"/>
              <a:chOff x="232275" y="3747050"/>
              <a:chExt cx="417113" cy="326311"/>
            </a:xfrm>
          </p:grpSpPr>
          <p:sp>
            <p:nvSpPr>
              <p:cNvPr id="2231" name="Google Shape;2231;p31"/>
              <p:cNvSpPr/>
              <p:nvPr/>
            </p:nvSpPr>
            <p:spPr>
              <a:xfrm>
                <a:off x="534188" y="3747050"/>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1"/>
              <p:cNvSpPr/>
              <p:nvPr/>
            </p:nvSpPr>
            <p:spPr>
              <a:xfrm>
                <a:off x="232275" y="3773284"/>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1"/>
              <p:cNvSpPr/>
              <p:nvPr/>
            </p:nvSpPr>
            <p:spPr>
              <a:xfrm>
                <a:off x="534188" y="3958161"/>
                <a:ext cx="115200" cy="1152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31"/>
              <p:cNvSpPr/>
              <p:nvPr/>
            </p:nvSpPr>
            <p:spPr>
              <a:xfrm>
                <a:off x="232275" y="3984350"/>
                <a:ext cx="380100" cy="62700"/>
              </a:xfrm>
              <a:prstGeom prst="roundRect">
                <a:avLst>
                  <a:gd name="adj" fmla="val 50000"/>
                </a:avLst>
              </a:prstGeom>
              <a:solidFill>
                <a:schemeClr val="accent1"/>
              </a:solidFill>
              <a:ln>
                <a:noFill/>
              </a:ln>
              <a:effectLst>
                <a:outerShdw dist="28575" dir="2880000" algn="bl" rotWithShape="0">
                  <a:schemeClr val="accent5">
                    <a:alpha val="4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nvGrpSpPr>
          <p:cNvPr id="2235" name="Google Shape;2235;p31"/>
          <p:cNvGrpSpPr/>
          <p:nvPr/>
        </p:nvGrpSpPr>
        <p:grpSpPr>
          <a:xfrm>
            <a:off x="1246039" y="1195325"/>
            <a:ext cx="9762232" cy="4829543"/>
            <a:chOff x="934529" y="896493"/>
            <a:chExt cx="7321674" cy="3622157"/>
          </a:xfrm>
        </p:grpSpPr>
        <p:grpSp>
          <p:nvGrpSpPr>
            <p:cNvPr id="2236" name="Google Shape;2236;p31"/>
            <p:cNvGrpSpPr/>
            <p:nvPr/>
          </p:nvGrpSpPr>
          <p:grpSpPr>
            <a:xfrm>
              <a:off x="999035" y="3690161"/>
              <a:ext cx="810239" cy="828489"/>
              <a:chOff x="1122422" y="2316061"/>
              <a:chExt cx="810239" cy="828489"/>
            </a:xfrm>
          </p:grpSpPr>
          <p:sp>
            <p:nvSpPr>
              <p:cNvPr id="2237" name="Google Shape;2237;p31"/>
              <p:cNvSpPr/>
              <p:nvPr/>
            </p:nvSpPr>
            <p:spPr>
              <a:xfrm rot="-3895123">
                <a:off x="1454994" y="2509239"/>
                <a:ext cx="274043" cy="623956"/>
              </a:xfrm>
              <a:custGeom>
                <a:avLst/>
                <a:gdLst/>
                <a:ahLst/>
                <a:cxnLst/>
                <a:rect l="l" t="t" r="r" b="b"/>
                <a:pathLst>
                  <a:path w="2487" h="5663" fill="none" extrusionOk="0">
                    <a:moveTo>
                      <a:pt x="538" y="5662"/>
                    </a:moveTo>
                    <a:cubicBezTo>
                      <a:pt x="538" y="5662"/>
                      <a:pt x="0" y="3907"/>
                      <a:pt x="2487" y="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31"/>
              <p:cNvSpPr/>
              <p:nvPr/>
            </p:nvSpPr>
            <p:spPr>
              <a:xfrm rot="-3895123">
                <a:off x="1545315" y="2705731"/>
                <a:ext cx="285833" cy="163729"/>
              </a:xfrm>
              <a:custGeom>
                <a:avLst/>
                <a:gdLst/>
                <a:ahLst/>
                <a:cxnLst/>
                <a:rect l="l" t="t" r="r" b="b"/>
                <a:pathLst>
                  <a:path w="2594" h="1486" extrusionOk="0">
                    <a:moveTo>
                      <a:pt x="1129" y="0"/>
                    </a:moveTo>
                    <a:cubicBezTo>
                      <a:pt x="484" y="0"/>
                      <a:pt x="1" y="1486"/>
                      <a:pt x="1" y="1486"/>
                    </a:cubicBezTo>
                    <a:cubicBezTo>
                      <a:pt x="2593" y="1168"/>
                      <a:pt x="1563" y="234"/>
                      <a:pt x="1563" y="234"/>
                    </a:cubicBezTo>
                    <a:cubicBezTo>
                      <a:pt x="1413" y="68"/>
                      <a:pt x="1267" y="0"/>
                      <a:pt x="11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31"/>
              <p:cNvSpPr/>
              <p:nvPr/>
            </p:nvSpPr>
            <p:spPr>
              <a:xfrm rot="-3895123">
                <a:off x="1447720" y="2886982"/>
                <a:ext cx="236358" cy="211438"/>
              </a:xfrm>
              <a:custGeom>
                <a:avLst/>
                <a:gdLst/>
                <a:ahLst/>
                <a:cxnLst/>
                <a:rect l="l" t="t" r="r" b="b"/>
                <a:pathLst>
                  <a:path w="2145" h="1919" extrusionOk="0">
                    <a:moveTo>
                      <a:pt x="1459" y="0"/>
                    </a:moveTo>
                    <a:cubicBezTo>
                      <a:pt x="1269" y="0"/>
                      <a:pt x="1105" y="114"/>
                      <a:pt x="1105" y="114"/>
                    </a:cubicBezTo>
                    <a:cubicBezTo>
                      <a:pt x="0" y="729"/>
                      <a:pt x="1974" y="1919"/>
                      <a:pt x="1974" y="1919"/>
                    </a:cubicBezTo>
                    <a:cubicBezTo>
                      <a:pt x="2145" y="306"/>
                      <a:pt x="1769" y="0"/>
                      <a:pt x="14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31"/>
              <p:cNvSpPr/>
              <p:nvPr/>
            </p:nvSpPr>
            <p:spPr>
              <a:xfrm rot="-3895123">
                <a:off x="1392716" y="2572667"/>
                <a:ext cx="276577" cy="141803"/>
              </a:xfrm>
              <a:custGeom>
                <a:avLst/>
                <a:gdLst/>
                <a:ahLst/>
                <a:cxnLst/>
                <a:rect l="l" t="t" r="r" b="b"/>
                <a:pathLst>
                  <a:path w="2510" h="1287" extrusionOk="0">
                    <a:moveTo>
                      <a:pt x="1295" y="1"/>
                    </a:moveTo>
                    <a:cubicBezTo>
                      <a:pt x="678" y="1"/>
                      <a:pt x="0" y="1275"/>
                      <a:pt x="0" y="1275"/>
                    </a:cubicBezTo>
                    <a:cubicBezTo>
                      <a:pt x="154" y="1283"/>
                      <a:pt x="295" y="1287"/>
                      <a:pt x="426" y="1287"/>
                    </a:cubicBezTo>
                    <a:cubicBezTo>
                      <a:pt x="2510" y="1287"/>
                      <a:pt x="1756" y="312"/>
                      <a:pt x="1756" y="312"/>
                    </a:cubicBezTo>
                    <a:cubicBezTo>
                      <a:pt x="1615" y="89"/>
                      <a:pt x="1457" y="1"/>
                      <a:pt x="12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1"/>
              <p:cNvSpPr/>
              <p:nvPr/>
            </p:nvSpPr>
            <p:spPr>
              <a:xfrm rot="-3895123">
                <a:off x="1286879" y="2700804"/>
                <a:ext cx="245834" cy="218930"/>
              </a:xfrm>
              <a:custGeom>
                <a:avLst/>
                <a:gdLst/>
                <a:ahLst/>
                <a:cxnLst/>
                <a:rect l="l" t="t" r="r" b="b"/>
                <a:pathLst>
                  <a:path w="2231" h="1987" extrusionOk="0">
                    <a:moveTo>
                      <a:pt x="1472" y="0"/>
                    </a:moveTo>
                    <a:cubicBezTo>
                      <a:pt x="1322" y="0"/>
                      <a:pt x="1195" y="58"/>
                      <a:pt x="1195" y="58"/>
                    </a:cubicBezTo>
                    <a:cubicBezTo>
                      <a:pt x="0" y="471"/>
                      <a:pt x="1737" y="1986"/>
                      <a:pt x="1737" y="1986"/>
                    </a:cubicBezTo>
                    <a:cubicBezTo>
                      <a:pt x="2230" y="271"/>
                      <a:pt x="1796" y="0"/>
                      <a:pt x="14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1"/>
              <p:cNvSpPr/>
              <p:nvPr/>
            </p:nvSpPr>
            <p:spPr>
              <a:xfrm rot="-3895123">
                <a:off x="1265931" y="2395717"/>
                <a:ext cx="261261" cy="134201"/>
              </a:xfrm>
              <a:custGeom>
                <a:avLst/>
                <a:gdLst/>
                <a:ahLst/>
                <a:cxnLst/>
                <a:rect l="l" t="t" r="r" b="b"/>
                <a:pathLst>
                  <a:path w="2371" h="1218" extrusionOk="0">
                    <a:moveTo>
                      <a:pt x="1380" y="1"/>
                    </a:moveTo>
                    <a:cubicBezTo>
                      <a:pt x="774" y="1"/>
                      <a:pt x="1" y="1122"/>
                      <a:pt x="1" y="1122"/>
                    </a:cubicBezTo>
                    <a:cubicBezTo>
                      <a:pt x="397" y="1189"/>
                      <a:pt x="716" y="1218"/>
                      <a:pt x="971" y="1218"/>
                    </a:cubicBezTo>
                    <a:cubicBezTo>
                      <a:pt x="2371" y="1218"/>
                      <a:pt x="1854" y="366"/>
                      <a:pt x="1854" y="366"/>
                    </a:cubicBezTo>
                    <a:cubicBezTo>
                      <a:pt x="1728" y="102"/>
                      <a:pt x="1562" y="1"/>
                      <a:pt x="138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1"/>
              <p:cNvSpPr/>
              <p:nvPr/>
            </p:nvSpPr>
            <p:spPr>
              <a:xfrm rot="-3895123">
                <a:off x="1149848" y="2484796"/>
                <a:ext cx="252446" cy="221134"/>
              </a:xfrm>
              <a:custGeom>
                <a:avLst/>
                <a:gdLst/>
                <a:ahLst/>
                <a:cxnLst/>
                <a:rect l="l" t="t" r="r" b="b"/>
                <a:pathLst>
                  <a:path w="2291" h="2007" extrusionOk="0">
                    <a:moveTo>
                      <a:pt x="1447" y="1"/>
                    </a:moveTo>
                    <a:cubicBezTo>
                      <a:pt x="1329" y="1"/>
                      <a:pt x="1236" y="31"/>
                      <a:pt x="1237" y="31"/>
                    </a:cubicBezTo>
                    <a:cubicBezTo>
                      <a:pt x="0" y="305"/>
                      <a:pt x="1553" y="2007"/>
                      <a:pt x="1553" y="2007"/>
                    </a:cubicBezTo>
                    <a:cubicBezTo>
                      <a:pt x="2290" y="236"/>
                      <a:pt x="1773" y="1"/>
                      <a:pt x="14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1"/>
              <p:cNvSpPr/>
              <p:nvPr/>
            </p:nvSpPr>
            <p:spPr>
              <a:xfrm rot="-3895123">
                <a:off x="1318054" y="2581587"/>
                <a:ext cx="87822" cy="79000"/>
              </a:xfrm>
              <a:custGeom>
                <a:avLst/>
                <a:gdLst/>
                <a:ahLst/>
                <a:cxnLst/>
                <a:rect l="l" t="t" r="r" b="b"/>
                <a:pathLst>
                  <a:path w="797" h="717" extrusionOk="0">
                    <a:moveTo>
                      <a:pt x="392" y="0"/>
                    </a:moveTo>
                    <a:cubicBezTo>
                      <a:pt x="229" y="0"/>
                      <a:pt x="68" y="111"/>
                      <a:pt x="38" y="302"/>
                    </a:cubicBezTo>
                    <a:cubicBezTo>
                      <a:pt x="0" y="536"/>
                      <a:pt x="188" y="716"/>
                      <a:pt x="392" y="716"/>
                    </a:cubicBezTo>
                    <a:cubicBezTo>
                      <a:pt x="462" y="716"/>
                      <a:pt x="534" y="695"/>
                      <a:pt x="600" y="647"/>
                    </a:cubicBezTo>
                    <a:cubicBezTo>
                      <a:pt x="760" y="532"/>
                      <a:pt x="796" y="307"/>
                      <a:pt x="679" y="149"/>
                    </a:cubicBezTo>
                    <a:cubicBezTo>
                      <a:pt x="606" y="47"/>
                      <a:pt x="498" y="0"/>
                      <a:pt x="3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1"/>
              <p:cNvSpPr/>
              <p:nvPr/>
            </p:nvSpPr>
            <p:spPr>
              <a:xfrm rot="-3895123">
                <a:off x="1367759" y="2542262"/>
                <a:ext cx="87822" cy="79110"/>
              </a:xfrm>
              <a:custGeom>
                <a:avLst/>
                <a:gdLst/>
                <a:ahLst/>
                <a:cxnLst/>
                <a:rect l="l" t="t" r="r" b="b"/>
                <a:pathLst>
                  <a:path w="797" h="718" extrusionOk="0">
                    <a:moveTo>
                      <a:pt x="393" y="0"/>
                    </a:moveTo>
                    <a:cubicBezTo>
                      <a:pt x="230" y="0"/>
                      <a:pt x="68" y="111"/>
                      <a:pt x="39" y="301"/>
                    </a:cubicBezTo>
                    <a:cubicBezTo>
                      <a:pt x="1" y="536"/>
                      <a:pt x="189" y="717"/>
                      <a:pt x="393" y="717"/>
                    </a:cubicBezTo>
                    <a:cubicBezTo>
                      <a:pt x="463" y="717"/>
                      <a:pt x="535" y="696"/>
                      <a:pt x="601" y="648"/>
                    </a:cubicBezTo>
                    <a:cubicBezTo>
                      <a:pt x="760" y="531"/>
                      <a:pt x="797" y="308"/>
                      <a:pt x="680" y="148"/>
                    </a:cubicBezTo>
                    <a:cubicBezTo>
                      <a:pt x="606" y="47"/>
                      <a:pt x="499" y="0"/>
                      <a:pt x="39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1"/>
              <p:cNvSpPr/>
              <p:nvPr/>
            </p:nvSpPr>
            <p:spPr>
              <a:xfrm rot="-3895123">
                <a:off x="1467695" y="2777941"/>
                <a:ext cx="87711" cy="79000"/>
              </a:xfrm>
              <a:custGeom>
                <a:avLst/>
                <a:gdLst/>
                <a:ahLst/>
                <a:cxnLst/>
                <a:rect l="l" t="t" r="r" b="b"/>
                <a:pathLst>
                  <a:path w="796" h="717" extrusionOk="0">
                    <a:moveTo>
                      <a:pt x="393" y="1"/>
                    </a:moveTo>
                    <a:cubicBezTo>
                      <a:pt x="229" y="1"/>
                      <a:pt x="68" y="112"/>
                      <a:pt x="38" y="302"/>
                    </a:cubicBezTo>
                    <a:cubicBezTo>
                      <a:pt x="0" y="536"/>
                      <a:pt x="187" y="716"/>
                      <a:pt x="391" y="716"/>
                    </a:cubicBezTo>
                    <a:cubicBezTo>
                      <a:pt x="461" y="716"/>
                      <a:pt x="534" y="695"/>
                      <a:pt x="600" y="647"/>
                    </a:cubicBezTo>
                    <a:cubicBezTo>
                      <a:pt x="760" y="532"/>
                      <a:pt x="796" y="308"/>
                      <a:pt x="679" y="148"/>
                    </a:cubicBezTo>
                    <a:cubicBezTo>
                      <a:pt x="606" y="47"/>
                      <a:pt x="498"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1"/>
              <p:cNvSpPr/>
              <p:nvPr/>
            </p:nvSpPr>
            <p:spPr>
              <a:xfrm rot="-3895123">
                <a:off x="1517432" y="2738666"/>
                <a:ext cx="87601" cy="79110"/>
              </a:xfrm>
              <a:custGeom>
                <a:avLst/>
                <a:gdLst/>
                <a:ahLst/>
                <a:cxnLst/>
                <a:rect l="l" t="t" r="r" b="b"/>
                <a:pathLst>
                  <a:path w="795" h="718" extrusionOk="0">
                    <a:moveTo>
                      <a:pt x="393" y="1"/>
                    </a:moveTo>
                    <a:cubicBezTo>
                      <a:pt x="229" y="1"/>
                      <a:pt x="68" y="112"/>
                      <a:pt x="38" y="303"/>
                    </a:cubicBezTo>
                    <a:cubicBezTo>
                      <a:pt x="1" y="536"/>
                      <a:pt x="187" y="717"/>
                      <a:pt x="392" y="717"/>
                    </a:cubicBezTo>
                    <a:cubicBezTo>
                      <a:pt x="462" y="717"/>
                      <a:pt x="534" y="696"/>
                      <a:pt x="600" y="648"/>
                    </a:cubicBezTo>
                    <a:cubicBezTo>
                      <a:pt x="760" y="531"/>
                      <a:pt x="795" y="308"/>
                      <a:pt x="679" y="148"/>
                    </a:cubicBezTo>
                    <a:cubicBezTo>
                      <a:pt x="606" y="47"/>
                      <a:pt x="499" y="1"/>
                      <a:pt x="39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1"/>
              <p:cNvSpPr/>
              <p:nvPr/>
            </p:nvSpPr>
            <p:spPr>
              <a:xfrm rot="-3895123">
                <a:off x="1631284" y="2931037"/>
                <a:ext cx="84626" cy="79000"/>
              </a:xfrm>
              <a:custGeom>
                <a:avLst/>
                <a:gdLst/>
                <a:ahLst/>
                <a:cxnLst/>
                <a:rect l="l" t="t" r="r" b="b"/>
                <a:pathLst>
                  <a:path w="768" h="717" extrusionOk="0">
                    <a:moveTo>
                      <a:pt x="372" y="1"/>
                    </a:moveTo>
                    <a:cubicBezTo>
                      <a:pt x="181" y="1"/>
                      <a:pt x="1" y="156"/>
                      <a:pt x="13" y="379"/>
                    </a:cubicBezTo>
                    <a:cubicBezTo>
                      <a:pt x="24" y="585"/>
                      <a:pt x="196" y="716"/>
                      <a:pt x="372" y="716"/>
                    </a:cubicBezTo>
                    <a:cubicBezTo>
                      <a:pt x="466" y="716"/>
                      <a:pt x="561" y="679"/>
                      <a:pt x="635" y="597"/>
                    </a:cubicBezTo>
                    <a:cubicBezTo>
                      <a:pt x="768" y="451"/>
                      <a:pt x="755" y="225"/>
                      <a:pt x="608" y="94"/>
                    </a:cubicBezTo>
                    <a:cubicBezTo>
                      <a:pt x="537" y="29"/>
                      <a:pt x="454" y="1"/>
                      <a:pt x="3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1"/>
              <p:cNvSpPr/>
              <p:nvPr/>
            </p:nvSpPr>
            <p:spPr>
              <a:xfrm rot="-3895123">
                <a:off x="1671753" y="2882193"/>
                <a:ext cx="84516" cy="79110"/>
              </a:xfrm>
              <a:custGeom>
                <a:avLst/>
                <a:gdLst/>
                <a:ahLst/>
                <a:cxnLst/>
                <a:rect l="l" t="t" r="r" b="b"/>
                <a:pathLst>
                  <a:path w="767" h="718" extrusionOk="0">
                    <a:moveTo>
                      <a:pt x="371" y="1"/>
                    </a:moveTo>
                    <a:cubicBezTo>
                      <a:pt x="181" y="1"/>
                      <a:pt x="1" y="156"/>
                      <a:pt x="13" y="379"/>
                    </a:cubicBezTo>
                    <a:cubicBezTo>
                      <a:pt x="23" y="586"/>
                      <a:pt x="195" y="717"/>
                      <a:pt x="372" y="717"/>
                    </a:cubicBezTo>
                    <a:cubicBezTo>
                      <a:pt x="466" y="717"/>
                      <a:pt x="562" y="680"/>
                      <a:pt x="635" y="599"/>
                    </a:cubicBezTo>
                    <a:cubicBezTo>
                      <a:pt x="767" y="451"/>
                      <a:pt x="756" y="225"/>
                      <a:pt x="608" y="94"/>
                    </a:cubicBezTo>
                    <a:cubicBezTo>
                      <a:pt x="537" y="30"/>
                      <a:pt x="453" y="1"/>
                      <a:pt x="37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50" name="Google Shape;2250;p31"/>
            <p:cNvGrpSpPr/>
            <p:nvPr/>
          </p:nvGrpSpPr>
          <p:grpSpPr>
            <a:xfrm rot="-1518744">
              <a:off x="7148549" y="1512102"/>
              <a:ext cx="445328" cy="347514"/>
              <a:chOff x="6632777" y="989227"/>
              <a:chExt cx="620200" cy="483976"/>
            </a:xfrm>
          </p:grpSpPr>
          <p:sp>
            <p:nvSpPr>
              <p:cNvPr id="2251" name="Google Shape;2251;p31"/>
              <p:cNvSpPr/>
              <p:nvPr/>
            </p:nvSpPr>
            <p:spPr>
              <a:xfrm>
                <a:off x="6977481" y="1188332"/>
                <a:ext cx="275497" cy="124631"/>
              </a:xfrm>
              <a:custGeom>
                <a:avLst/>
                <a:gdLst/>
                <a:ahLst/>
                <a:cxnLst/>
                <a:rect l="l" t="t" r="r" b="b"/>
                <a:pathLst>
                  <a:path w="2878" h="1302" extrusionOk="0">
                    <a:moveTo>
                      <a:pt x="1388" y="0"/>
                    </a:moveTo>
                    <a:cubicBezTo>
                      <a:pt x="1195" y="0"/>
                      <a:pt x="983" y="43"/>
                      <a:pt x="749" y="144"/>
                    </a:cubicBezTo>
                    <a:lnTo>
                      <a:pt x="743" y="147"/>
                    </a:lnTo>
                    <a:cubicBezTo>
                      <a:pt x="705" y="166"/>
                      <a:pt x="355" y="136"/>
                      <a:pt x="165" y="463"/>
                    </a:cubicBezTo>
                    <a:cubicBezTo>
                      <a:pt x="139" y="510"/>
                      <a:pt x="0" y="837"/>
                      <a:pt x="142" y="837"/>
                    </a:cubicBezTo>
                    <a:cubicBezTo>
                      <a:pt x="145" y="837"/>
                      <a:pt x="148" y="837"/>
                      <a:pt x="151" y="837"/>
                    </a:cubicBezTo>
                    <a:cubicBezTo>
                      <a:pt x="257" y="828"/>
                      <a:pt x="429" y="818"/>
                      <a:pt x="640" y="818"/>
                    </a:cubicBezTo>
                    <a:cubicBezTo>
                      <a:pt x="1239" y="818"/>
                      <a:pt x="2152" y="896"/>
                      <a:pt x="2753" y="1290"/>
                    </a:cubicBezTo>
                    <a:cubicBezTo>
                      <a:pt x="2766" y="1298"/>
                      <a:pt x="2779" y="1301"/>
                      <a:pt x="2792" y="1301"/>
                    </a:cubicBezTo>
                    <a:cubicBezTo>
                      <a:pt x="2838" y="1301"/>
                      <a:pt x="2877" y="1254"/>
                      <a:pt x="2856" y="1204"/>
                    </a:cubicBezTo>
                    <a:cubicBezTo>
                      <a:pt x="2676" y="798"/>
                      <a:pt x="2219" y="0"/>
                      <a:pt x="13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1"/>
              <p:cNvSpPr/>
              <p:nvPr/>
            </p:nvSpPr>
            <p:spPr>
              <a:xfrm>
                <a:off x="6967813" y="989227"/>
                <a:ext cx="157085" cy="284200"/>
              </a:xfrm>
              <a:custGeom>
                <a:avLst/>
                <a:gdLst/>
                <a:ahLst/>
                <a:cxnLst/>
                <a:rect l="l" t="t" r="r" b="b"/>
                <a:pathLst>
                  <a:path w="1641" h="2969" extrusionOk="0">
                    <a:moveTo>
                      <a:pt x="302" y="1"/>
                    </a:moveTo>
                    <a:cubicBezTo>
                      <a:pt x="259" y="1"/>
                      <a:pt x="219" y="42"/>
                      <a:pt x="235" y="91"/>
                    </a:cubicBezTo>
                    <a:cubicBezTo>
                      <a:pt x="521" y="1019"/>
                      <a:pt x="159" y="2543"/>
                      <a:pt x="13" y="2923"/>
                    </a:cubicBezTo>
                    <a:cubicBezTo>
                      <a:pt x="1" y="2956"/>
                      <a:pt x="7" y="2969"/>
                      <a:pt x="24" y="2969"/>
                    </a:cubicBezTo>
                    <a:cubicBezTo>
                      <a:pt x="83" y="2969"/>
                      <a:pt x="275" y="2817"/>
                      <a:pt x="317" y="2806"/>
                    </a:cubicBezTo>
                    <a:cubicBezTo>
                      <a:pt x="684" y="2714"/>
                      <a:pt x="751" y="2371"/>
                      <a:pt x="781" y="2339"/>
                    </a:cubicBezTo>
                    <a:lnTo>
                      <a:pt x="785" y="2334"/>
                    </a:lnTo>
                    <a:cubicBezTo>
                      <a:pt x="1640" y="1286"/>
                      <a:pt x="766" y="367"/>
                      <a:pt x="347" y="17"/>
                    </a:cubicBezTo>
                    <a:cubicBezTo>
                      <a:pt x="333" y="6"/>
                      <a:pt x="318" y="1"/>
                      <a:pt x="3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1"/>
              <p:cNvSpPr/>
              <p:nvPr/>
            </p:nvSpPr>
            <p:spPr>
              <a:xfrm>
                <a:off x="6872375" y="1288267"/>
                <a:ext cx="291100" cy="89692"/>
              </a:xfrm>
              <a:custGeom>
                <a:avLst/>
                <a:gdLst/>
                <a:ahLst/>
                <a:cxnLst/>
                <a:rect l="l" t="t" r="r" b="b"/>
                <a:pathLst>
                  <a:path w="3041" h="937" extrusionOk="0">
                    <a:moveTo>
                      <a:pt x="735" y="7"/>
                    </a:moveTo>
                    <a:cubicBezTo>
                      <a:pt x="705" y="13"/>
                      <a:pt x="676" y="24"/>
                      <a:pt x="651" y="38"/>
                    </a:cubicBezTo>
                    <a:lnTo>
                      <a:pt x="57" y="342"/>
                    </a:lnTo>
                    <a:cubicBezTo>
                      <a:pt x="0" y="378"/>
                      <a:pt x="10" y="464"/>
                      <a:pt x="73" y="488"/>
                    </a:cubicBezTo>
                    <a:cubicBezTo>
                      <a:pt x="492" y="648"/>
                      <a:pt x="1200" y="719"/>
                      <a:pt x="1265" y="725"/>
                    </a:cubicBezTo>
                    <a:lnTo>
                      <a:pt x="1276" y="725"/>
                    </a:lnTo>
                    <a:cubicBezTo>
                      <a:pt x="1896" y="771"/>
                      <a:pt x="2561" y="844"/>
                      <a:pt x="2910" y="934"/>
                    </a:cubicBezTo>
                    <a:cubicBezTo>
                      <a:pt x="2917" y="936"/>
                      <a:pt x="2924" y="937"/>
                      <a:pt x="2931" y="937"/>
                    </a:cubicBezTo>
                    <a:cubicBezTo>
                      <a:pt x="2997" y="937"/>
                      <a:pt x="3041" y="855"/>
                      <a:pt x="2993" y="800"/>
                    </a:cubicBezTo>
                    <a:cubicBezTo>
                      <a:pt x="2303" y="0"/>
                      <a:pt x="944" y="8"/>
                      <a:pt x="735" y="7"/>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1"/>
              <p:cNvSpPr/>
              <p:nvPr/>
            </p:nvSpPr>
            <p:spPr>
              <a:xfrm>
                <a:off x="6848540" y="1022730"/>
                <a:ext cx="126644" cy="304015"/>
              </a:xfrm>
              <a:custGeom>
                <a:avLst/>
                <a:gdLst/>
                <a:ahLst/>
                <a:cxnLst/>
                <a:rect l="l" t="t" r="r" b="b"/>
                <a:pathLst>
                  <a:path w="1323" h="3176" extrusionOk="0">
                    <a:moveTo>
                      <a:pt x="546" y="0"/>
                    </a:moveTo>
                    <a:cubicBezTo>
                      <a:pt x="521" y="0"/>
                      <a:pt x="496" y="15"/>
                      <a:pt x="488" y="44"/>
                    </a:cubicBezTo>
                    <a:cubicBezTo>
                      <a:pt x="346" y="675"/>
                      <a:pt x="1" y="2367"/>
                      <a:pt x="202" y="3132"/>
                    </a:cubicBezTo>
                    <a:cubicBezTo>
                      <a:pt x="209" y="3159"/>
                      <a:pt x="234" y="3176"/>
                      <a:pt x="260" y="3176"/>
                    </a:cubicBezTo>
                    <a:cubicBezTo>
                      <a:pt x="271" y="3176"/>
                      <a:pt x="283" y="3173"/>
                      <a:pt x="293" y="3165"/>
                    </a:cubicBezTo>
                    <a:lnTo>
                      <a:pt x="567" y="3001"/>
                    </a:lnTo>
                    <a:cubicBezTo>
                      <a:pt x="572" y="2996"/>
                      <a:pt x="987" y="2800"/>
                      <a:pt x="990" y="2795"/>
                    </a:cubicBezTo>
                    <a:cubicBezTo>
                      <a:pt x="1060" y="2700"/>
                      <a:pt x="1322" y="1875"/>
                      <a:pt x="870" y="767"/>
                    </a:cubicBezTo>
                    <a:cubicBezTo>
                      <a:pt x="870" y="767"/>
                      <a:pt x="694" y="329"/>
                      <a:pt x="602" y="39"/>
                    </a:cubicBezTo>
                    <a:cubicBezTo>
                      <a:pt x="592" y="13"/>
                      <a:pt x="569" y="0"/>
                      <a:pt x="5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1"/>
              <p:cNvSpPr/>
              <p:nvPr/>
            </p:nvSpPr>
            <p:spPr>
              <a:xfrm>
                <a:off x="6750040" y="1367813"/>
                <a:ext cx="291004" cy="105390"/>
              </a:xfrm>
              <a:custGeom>
                <a:avLst/>
                <a:gdLst/>
                <a:ahLst/>
                <a:cxnLst/>
                <a:rect l="l" t="t" r="r" b="b"/>
                <a:pathLst>
                  <a:path w="3040" h="1101" extrusionOk="0">
                    <a:moveTo>
                      <a:pt x="856" y="0"/>
                    </a:moveTo>
                    <a:cubicBezTo>
                      <a:pt x="443" y="0"/>
                      <a:pt x="156" y="107"/>
                      <a:pt x="39" y="162"/>
                    </a:cubicBezTo>
                    <a:cubicBezTo>
                      <a:pt x="9" y="176"/>
                      <a:pt x="1" y="214"/>
                      <a:pt x="23" y="239"/>
                    </a:cubicBezTo>
                    <a:cubicBezTo>
                      <a:pt x="586" y="869"/>
                      <a:pt x="1245" y="1050"/>
                      <a:pt x="1245" y="1050"/>
                    </a:cubicBezTo>
                    <a:cubicBezTo>
                      <a:pt x="1371" y="1085"/>
                      <a:pt x="1504" y="1100"/>
                      <a:pt x="1638" y="1100"/>
                    </a:cubicBezTo>
                    <a:cubicBezTo>
                      <a:pt x="2167" y="1100"/>
                      <a:pt x="2719" y="866"/>
                      <a:pt x="2996" y="728"/>
                    </a:cubicBezTo>
                    <a:cubicBezTo>
                      <a:pt x="3040" y="706"/>
                      <a:pt x="3027" y="640"/>
                      <a:pt x="2978" y="637"/>
                    </a:cubicBezTo>
                    <a:cubicBezTo>
                      <a:pt x="2617" y="594"/>
                      <a:pt x="2169" y="341"/>
                      <a:pt x="2144" y="325"/>
                    </a:cubicBezTo>
                    <a:lnTo>
                      <a:pt x="2141" y="323"/>
                    </a:lnTo>
                    <a:cubicBezTo>
                      <a:pt x="1641" y="76"/>
                      <a:pt x="1204" y="0"/>
                      <a:pt x="85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1"/>
              <p:cNvSpPr/>
              <p:nvPr/>
            </p:nvSpPr>
            <p:spPr>
              <a:xfrm>
                <a:off x="6692318" y="1076048"/>
                <a:ext cx="147416" cy="311194"/>
              </a:xfrm>
              <a:custGeom>
                <a:avLst/>
                <a:gdLst/>
                <a:ahLst/>
                <a:cxnLst/>
                <a:rect l="l" t="t" r="r" b="b"/>
                <a:pathLst>
                  <a:path w="1540" h="3251" extrusionOk="0">
                    <a:moveTo>
                      <a:pt x="872" y="1"/>
                    </a:moveTo>
                    <a:cubicBezTo>
                      <a:pt x="832" y="1"/>
                      <a:pt x="792" y="23"/>
                      <a:pt x="775" y="69"/>
                    </a:cubicBezTo>
                    <a:cubicBezTo>
                      <a:pt x="540" y="682"/>
                      <a:pt x="1" y="2276"/>
                      <a:pt x="518" y="3148"/>
                    </a:cubicBezTo>
                    <a:cubicBezTo>
                      <a:pt x="566" y="3229"/>
                      <a:pt x="598" y="3251"/>
                      <a:pt x="626" y="3251"/>
                    </a:cubicBezTo>
                    <a:cubicBezTo>
                      <a:pt x="645" y="3251"/>
                      <a:pt x="663" y="3242"/>
                      <a:pt x="683" y="3233"/>
                    </a:cubicBezTo>
                    <a:lnTo>
                      <a:pt x="852" y="3108"/>
                    </a:lnTo>
                    <a:cubicBezTo>
                      <a:pt x="874" y="3100"/>
                      <a:pt x="931" y="3081"/>
                      <a:pt x="943" y="3061"/>
                    </a:cubicBezTo>
                    <a:cubicBezTo>
                      <a:pt x="1049" y="2879"/>
                      <a:pt x="1539" y="1890"/>
                      <a:pt x="1153" y="888"/>
                    </a:cubicBezTo>
                    <a:cubicBezTo>
                      <a:pt x="1151" y="883"/>
                      <a:pt x="1150" y="878"/>
                      <a:pt x="1148" y="872"/>
                    </a:cubicBezTo>
                    <a:cubicBezTo>
                      <a:pt x="1137" y="812"/>
                      <a:pt x="1050" y="373"/>
                      <a:pt x="974" y="80"/>
                    </a:cubicBezTo>
                    <a:cubicBezTo>
                      <a:pt x="961" y="28"/>
                      <a:pt x="917" y="1"/>
                      <a:pt x="87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1"/>
              <p:cNvSpPr/>
              <p:nvPr/>
            </p:nvSpPr>
            <p:spPr>
              <a:xfrm>
                <a:off x="6632777" y="1121995"/>
                <a:ext cx="512224" cy="345558"/>
              </a:xfrm>
              <a:custGeom>
                <a:avLst/>
                <a:gdLst/>
                <a:ahLst/>
                <a:cxnLst/>
                <a:rect l="l" t="t" r="r" b="b"/>
                <a:pathLst>
                  <a:path w="5351" h="3610" fill="none" extrusionOk="0">
                    <a:moveTo>
                      <a:pt x="5351" y="1"/>
                    </a:moveTo>
                    <a:cubicBezTo>
                      <a:pt x="5351" y="1"/>
                      <a:pt x="3986" y="1498"/>
                      <a:pt x="2832" y="1995"/>
                    </a:cubicBezTo>
                    <a:cubicBezTo>
                      <a:pt x="2832" y="1995"/>
                      <a:pt x="1025" y="2688"/>
                      <a:pt x="1" y="3610"/>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8" name="Google Shape;2258;p31"/>
            <p:cNvSpPr/>
            <p:nvPr/>
          </p:nvSpPr>
          <p:spPr>
            <a:xfrm>
              <a:off x="934529" y="149779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1"/>
            <p:cNvSpPr/>
            <p:nvPr/>
          </p:nvSpPr>
          <p:spPr>
            <a:xfrm>
              <a:off x="2143969" y="1973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1"/>
            <p:cNvSpPr/>
            <p:nvPr/>
          </p:nvSpPr>
          <p:spPr>
            <a:xfrm>
              <a:off x="6837204" y="2687246"/>
              <a:ext cx="111739" cy="111906"/>
            </a:xfrm>
            <a:custGeom>
              <a:avLst/>
              <a:gdLst/>
              <a:ahLst/>
              <a:cxnLst/>
              <a:rect l="l" t="t" r="r" b="b"/>
              <a:pathLst>
                <a:path w="683" h="684" extrusionOk="0">
                  <a:moveTo>
                    <a:pt x="342" y="0"/>
                  </a:moveTo>
                  <a:cubicBezTo>
                    <a:pt x="153" y="0"/>
                    <a:pt x="1" y="154"/>
                    <a:pt x="1" y="342"/>
                  </a:cubicBezTo>
                  <a:cubicBezTo>
                    <a:pt x="1" y="530"/>
                    <a:pt x="153" y="684"/>
                    <a:pt x="342" y="684"/>
                  </a:cubicBezTo>
                  <a:cubicBezTo>
                    <a:pt x="531" y="684"/>
                    <a:pt x="683" y="530"/>
                    <a:pt x="683" y="342"/>
                  </a:cubicBezTo>
                  <a:cubicBezTo>
                    <a:pt x="683" y="154"/>
                    <a:pt x="531" y="0"/>
                    <a:pt x="34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61" name="Google Shape;2261;p31"/>
            <p:cNvGrpSpPr/>
            <p:nvPr/>
          </p:nvGrpSpPr>
          <p:grpSpPr>
            <a:xfrm>
              <a:off x="7460781" y="3562093"/>
              <a:ext cx="253850" cy="307524"/>
              <a:chOff x="7167006" y="2088218"/>
              <a:chExt cx="253850" cy="307524"/>
            </a:xfrm>
          </p:grpSpPr>
          <p:sp>
            <p:nvSpPr>
              <p:cNvPr id="2262" name="Google Shape;2262;p31"/>
              <p:cNvSpPr/>
              <p:nvPr/>
            </p:nvSpPr>
            <p:spPr>
              <a:xfrm>
                <a:off x="7213879" y="2088218"/>
                <a:ext cx="111208" cy="206976"/>
              </a:xfrm>
              <a:custGeom>
                <a:avLst/>
                <a:gdLst/>
                <a:ahLst/>
                <a:cxnLst/>
                <a:rect l="l" t="t" r="r" b="b"/>
                <a:pathLst>
                  <a:path w="1210" h="2252" fill="none" extrusionOk="0">
                    <a:moveTo>
                      <a:pt x="1210" y="2252"/>
                    </a:moveTo>
                    <a:cubicBezTo>
                      <a:pt x="1210" y="2252"/>
                      <a:pt x="412" y="1152"/>
                      <a:pt x="1" y="1"/>
                    </a:cubicBez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1"/>
              <p:cNvSpPr/>
              <p:nvPr/>
            </p:nvSpPr>
            <p:spPr>
              <a:xfrm>
                <a:off x="7232261" y="2171303"/>
                <a:ext cx="18198" cy="106337"/>
              </a:xfrm>
              <a:custGeom>
                <a:avLst/>
                <a:gdLst/>
                <a:ahLst/>
                <a:cxnLst/>
                <a:rect l="l" t="t" r="r" b="b"/>
                <a:pathLst>
                  <a:path w="198" h="1157" fill="none" extrusionOk="0">
                    <a:moveTo>
                      <a:pt x="0" y="1156"/>
                    </a:moveTo>
                    <a:lnTo>
                      <a:pt x="198"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31"/>
              <p:cNvSpPr/>
              <p:nvPr/>
            </p:nvSpPr>
            <p:spPr>
              <a:xfrm>
                <a:off x="7167006" y="2257881"/>
                <a:ext cx="97881" cy="112954"/>
              </a:xfrm>
              <a:custGeom>
                <a:avLst/>
                <a:gdLst/>
                <a:ahLst/>
                <a:cxnLst/>
                <a:rect l="l" t="t" r="r" b="b"/>
                <a:pathLst>
                  <a:path w="1065" h="1229" extrusionOk="0">
                    <a:moveTo>
                      <a:pt x="585" y="0"/>
                    </a:moveTo>
                    <a:cubicBezTo>
                      <a:pt x="297" y="0"/>
                      <a:pt x="98" y="224"/>
                      <a:pt x="52" y="529"/>
                    </a:cubicBezTo>
                    <a:cubicBezTo>
                      <a:pt x="1" y="863"/>
                      <a:pt x="155" y="1172"/>
                      <a:pt x="490" y="1223"/>
                    </a:cubicBezTo>
                    <a:cubicBezTo>
                      <a:pt x="518" y="1227"/>
                      <a:pt x="545" y="1229"/>
                      <a:pt x="571" y="1229"/>
                    </a:cubicBezTo>
                    <a:cubicBezTo>
                      <a:pt x="849" y="1229"/>
                      <a:pt x="968" y="984"/>
                      <a:pt x="1014" y="677"/>
                    </a:cubicBezTo>
                    <a:cubicBezTo>
                      <a:pt x="1065" y="341"/>
                      <a:pt x="1009" y="58"/>
                      <a:pt x="674" y="7"/>
                    </a:cubicBezTo>
                    <a:cubicBezTo>
                      <a:pt x="643" y="2"/>
                      <a:pt x="614" y="0"/>
                      <a:pt x="58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1"/>
              <p:cNvSpPr/>
              <p:nvPr/>
            </p:nvSpPr>
            <p:spPr>
              <a:xfrm>
                <a:off x="7304776" y="2286005"/>
                <a:ext cx="116079" cy="109738"/>
              </a:xfrm>
              <a:custGeom>
                <a:avLst/>
                <a:gdLst/>
                <a:ahLst/>
                <a:cxnLst/>
                <a:rect l="l" t="t" r="r" b="b"/>
                <a:pathLst>
                  <a:path w="1263" h="1194" extrusionOk="0">
                    <a:moveTo>
                      <a:pt x="534" y="1"/>
                    </a:moveTo>
                    <a:cubicBezTo>
                      <a:pt x="461" y="1"/>
                      <a:pt x="384" y="25"/>
                      <a:pt x="302" y="79"/>
                    </a:cubicBezTo>
                    <a:cubicBezTo>
                      <a:pt x="18" y="266"/>
                      <a:pt x="1" y="600"/>
                      <a:pt x="188" y="883"/>
                    </a:cubicBezTo>
                    <a:cubicBezTo>
                      <a:pt x="313" y="1074"/>
                      <a:pt x="500" y="1193"/>
                      <a:pt x="695" y="1193"/>
                    </a:cubicBezTo>
                    <a:cubicBezTo>
                      <a:pt x="790" y="1193"/>
                      <a:pt x="887" y="1165"/>
                      <a:pt x="979" y="1103"/>
                    </a:cubicBezTo>
                    <a:cubicBezTo>
                      <a:pt x="1263" y="917"/>
                      <a:pt x="1190" y="632"/>
                      <a:pt x="1003" y="348"/>
                    </a:cubicBezTo>
                    <a:cubicBezTo>
                      <a:pt x="870" y="147"/>
                      <a:pt x="715" y="1"/>
                      <a:pt x="53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66" name="Google Shape;2266;p31"/>
            <p:cNvSpPr/>
            <p:nvPr/>
          </p:nvSpPr>
          <p:spPr>
            <a:xfrm>
              <a:off x="8165569" y="2481273"/>
              <a:ext cx="90634" cy="90474"/>
            </a:xfrm>
            <a:custGeom>
              <a:avLst/>
              <a:gdLst/>
              <a:ahLst/>
              <a:cxnLst/>
              <a:rect l="l" t="t" r="r" b="b"/>
              <a:pathLst>
                <a:path w="554" h="553" extrusionOk="0">
                  <a:moveTo>
                    <a:pt x="278" y="0"/>
                  </a:moveTo>
                  <a:cubicBezTo>
                    <a:pt x="124" y="0"/>
                    <a:pt x="1" y="124"/>
                    <a:pt x="1" y="276"/>
                  </a:cubicBezTo>
                  <a:cubicBezTo>
                    <a:pt x="1" y="429"/>
                    <a:pt x="124" y="553"/>
                    <a:pt x="278" y="553"/>
                  </a:cubicBezTo>
                  <a:cubicBezTo>
                    <a:pt x="430" y="553"/>
                    <a:pt x="553" y="429"/>
                    <a:pt x="553" y="276"/>
                  </a:cubicBezTo>
                  <a:cubicBezTo>
                    <a:pt x="553" y="124"/>
                    <a:pt x="430"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1"/>
            <p:cNvSpPr/>
            <p:nvPr/>
          </p:nvSpPr>
          <p:spPr>
            <a:xfrm>
              <a:off x="1626470" y="12352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1"/>
            <p:cNvSpPr/>
            <p:nvPr/>
          </p:nvSpPr>
          <p:spPr>
            <a:xfrm>
              <a:off x="2234595" y="292166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1"/>
            <p:cNvSpPr/>
            <p:nvPr/>
          </p:nvSpPr>
          <p:spPr>
            <a:xfrm>
              <a:off x="2892345" y="100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1"/>
            <p:cNvSpPr/>
            <p:nvPr/>
          </p:nvSpPr>
          <p:spPr>
            <a:xfrm>
              <a:off x="7710145" y="303374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1"/>
            <p:cNvSpPr/>
            <p:nvPr/>
          </p:nvSpPr>
          <p:spPr>
            <a:xfrm>
              <a:off x="6826445" y="896493"/>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1"/>
            <p:cNvSpPr/>
            <p:nvPr/>
          </p:nvSpPr>
          <p:spPr>
            <a:xfrm>
              <a:off x="8190083" y="43478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1"/>
            <p:cNvSpPr/>
            <p:nvPr/>
          </p:nvSpPr>
          <p:spPr>
            <a:xfrm>
              <a:off x="2601245" y="4306218"/>
              <a:ext cx="41600" cy="41600"/>
            </a:xfrm>
            <a:custGeom>
              <a:avLst/>
              <a:gdLst/>
              <a:ahLst/>
              <a:cxnLst/>
              <a:rect l="l" t="t" r="r" b="b"/>
              <a:pathLst>
                <a:path w="591" h="591" extrusionOk="0">
                  <a:moveTo>
                    <a:pt x="296" y="0"/>
                  </a:moveTo>
                  <a:cubicBezTo>
                    <a:pt x="133" y="0"/>
                    <a:pt x="0" y="132"/>
                    <a:pt x="0" y="295"/>
                  </a:cubicBezTo>
                  <a:cubicBezTo>
                    <a:pt x="0" y="458"/>
                    <a:pt x="133" y="591"/>
                    <a:pt x="296" y="591"/>
                  </a:cubicBezTo>
                  <a:cubicBezTo>
                    <a:pt x="459" y="591"/>
                    <a:pt x="591" y="458"/>
                    <a:pt x="591" y="295"/>
                  </a:cubicBezTo>
                  <a:cubicBezTo>
                    <a:pt x="591" y="132"/>
                    <a:pt x="459" y="0"/>
                    <a:pt x="2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274" name="Google Shape;2274;p31"/>
            <p:cNvGrpSpPr/>
            <p:nvPr/>
          </p:nvGrpSpPr>
          <p:grpSpPr>
            <a:xfrm>
              <a:off x="2062378" y="1110246"/>
              <a:ext cx="172020" cy="173679"/>
              <a:chOff x="7782063" y="2882713"/>
              <a:chExt cx="194000" cy="195872"/>
            </a:xfrm>
          </p:grpSpPr>
          <p:sp>
            <p:nvSpPr>
              <p:cNvPr id="2275" name="Google Shape;227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84" name="Google Shape;2284;p31"/>
            <p:cNvGrpSpPr/>
            <p:nvPr/>
          </p:nvGrpSpPr>
          <p:grpSpPr>
            <a:xfrm>
              <a:off x="6807065" y="4281784"/>
              <a:ext cx="172020" cy="173679"/>
              <a:chOff x="7782063" y="2882713"/>
              <a:chExt cx="194000" cy="195872"/>
            </a:xfrm>
          </p:grpSpPr>
          <p:sp>
            <p:nvSpPr>
              <p:cNvPr id="2285" name="Google Shape;228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94" name="Google Shape;2294;p31"/>
            <p:cNvGrpSpPr/>
            <p:nvPr/>
          </p:nvGrpSpPr>
          <p:grpSpPr>
            <a:xfrm>
              <a:off x="1178061" y="2655744"/>
              <a:ext cx="304522" cy="307518"/>
              <a:chOff x="7782063" y="2882713"/>
              <a:chExt cx="194000" cy="195872"/>
            </a:xfrm>
          </p:grpSpPr>
          <p:sp>
            <p:nvSpPr>
              <p:cNvPr id="2295" name="Google Shape;229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04" name="Google Shape;2304;p31"/>
            <p:cNvGrpSpPr/>
            <p:nvPr/>
          </p:nvGrpSpPr>
          <p:grpSpPr>
            <a:xfrm>
              <a:off x="8074628" y="940459"/>
              <a:ext cx="172020" cy="173679"/>
              <a:chOff x="7782063" y="2882713"/>
              <a:chExt cx="194000" cy="195872"/>
            </a:xfrm>
          </p:grpSpPr>
          <p:sp>
            <p:nvSpPr>
              <p:cNvPr id="2305" name="Google Shape;2305;p31"/>
              <p:cNvSpPr/>
              <p:nvPr/>
            </p:nvSpPr>
            <p:spPr>
              <a:xfrm>
                <a:off x="7879196" y="2882713"/>
                <a:ext cx="89" cy="195872"/>
              </a:xfrm>
              <a:custGeom>
                <a:avLst/>
                <a:gdLst/>
                <a:ahLst/>
                <a:cxnLst/>
                <a:rect l="l" t="t" r="r" b="b"/>
                <a:pathLst>
                  <a:path w="1" h="2200" fill="none" extrusionOk="0">
                    <a:moveTo>
                      <a:pt x="1" y="1"/>
                    </a:moveTo>
                    <a:lnTo>
                      <a:pt x="1" y="2199"/>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1"/>
              <p:cNvSpPr/>
              <p:nvPr/>
            </p:nvSpPr>
            <p:spPr>
              <a:xfrm>
                <a:off x="7784199" y="2980647"/>
                <a:ext cx="190084" cy="89"/>
              </a:xfrm>
              <a:custGeom>
                <a:avLst/>
                <a:gdLst/>
                <a:ahLst/>
                <a:cxnLst/>
                <a:rect l="l" t="t" r="r" b="b"/>
                <a:pathLst>
                  <a:path w="2135" h="1" fill="none" extrusionOk="0">
                    <a:moveTo>
                      <a:pt x="1" y="1"/>
                    </a:moveTo>
                    <a:lnTo>
                      <a:pt x="2134"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31"/>
              <p:cNvSpPr/>
              <p:nvPr/>
            </p:nvSpPr>
            <p:spPr>
              <a:xfrm>
                <a:off x="7810018" y="2912449"/>
                <a:ext cx="138178" cy="140048"/>
              </a:xfrm>
              <a:custGeom>
                <a:avLst/>
                <a:gdLst/>
                <a:ahLst/>
                <a:cxnLst/>
                <a:rect l="l" t="t" r="r" b="b"/>
                <a:pathLst>
                  <a:path w="1552" h="1573" fill="none" extrusionOk="0">
                    <a:moveTo>
                      <a:pt x="0" y="1"/>
                    </a:moveTo>
                    <a:lnTo>
                      <a:pt x="1552"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31"/>
              <p:cNvSpPr/>
              <p:nvPr/>
            </p:nvSpPr>
            <p:spPr>
              <a:xfrm>
                <a:off x="7810018" y="2912449"/>
                <a:ext cx="133994" cy="140048"/>
              </a:xfrm>
              <a:custGeom>
                <a:avLst/>
                <a:gdLst/>
                <a:ahLst/>
                <a:cxnLst/>
                <a:rect l="l" t="t" r="r" b="b"/>
                <a:pathLst>
                  <a:path w="1505" h="1573" fill="none" extrusionOk="0">
                    <a:moveTo>
                      <a:pt x="1504" y="1"/>
                    </a:moveTo>
                    <a:lnTo>
                      <a:pt x="0" y="1573"/>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31"/>
              <p:cNvSpPr/>
              <p:nvPr/>
            </p:nvSpPr>
            <p:spPr>
              <a:xfrm>
                <a:off x="7849459" y="2888054"/>
                <a:ext cx="59741" cy="28045"/>
              </a:xfrm>
              <a:custGeom>
                <a:avLst/>
                <a:gdLst/>
                <a:ahLst/>
                <a:cxnLst/>
                <a:rect l="l" t="t" r="r" b="b"/>
                <a:pathLst>
                  <a:path w="671" h="315" fill="none" extrusionOk="0">
                    <a:moveTo>
                      <a:pt x="1" y="1"/>
                    </a:moveTo>
                    <a:lnTo>
                      <a:pt x="333" y="314"/>
                    </a:lnTo>
                    <a:lnTo>
                      <a:pt x="670"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31"/>
              <p:cNvSpPr/>
              <p:nvPr/>
            </p:nvSpPr>
            <p:spPr>
              <a:xfrm>
                <a:off x="7948107" y="2951623"/>
                <a:ext cx="27956" cy="59830"/>
              </a:xfrm>
              <a:custGeom>
                <a:avLst/>
                <a:gdLst/>
                <a:ahLst/>
                <a:cxnLst/>
                <a:rect l="l" t="t" r="r" b="b"/>
                <a:pathLst>
                  <a:path w="314" h="672" fill="none" extrusionOk="0">
                    <a:moveTo>
                      <a:pt x="314" y="1"/>
                    </a:moveTo>
                    <a:lnTo>
                      <a:pt x="1" y="333"/>
                    </a:lnTo>
                    <a:lnTo>
                      <a:pt x="314" y="672"/>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31"/>
              <p:cNvSpPr/>
              <p:nvPr/>
            </p:nvSpPr>
            <p:spPr>
              <a:xfrm>
                <a:off x="7782063" y="2951623"/>
                <a:ext cx="28045" cy="59830"/>
              </a:xfrm>
              <a:custGeom>
                <a:avLst/>
                <a:gdLst/>
                <a:ahLst/>
                <a:cxnLst/>
                <a:rect l="l" t="t" r="r" b="b"/>
                <a:pathLst>
                  <a:path w="315" h="672" fill="none" extrusionOk="0">
                    <a:moveTo>
                      <a:pt x="1" y="672"/>
                    </a:moveTo>
                    <a:lnTo>
                      <a:pt x="314" y="338"/>
                    </a:lnTo>
                    <a:lnTo>
                      <a:pt x="1" y="1"/>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31"/>
              <p:cNvSpPr/>
              <p:nvPr/>
            </p:nvSpPr>
            <p:spPr>
              <a:xfrm>
                <a:off x="7849459" y="3049024"/>
                <a:ext cx="57604" cy="28045"/>
              </a:xfrm>
              <a:custGeom>
                <a:avLst/>
                <a:gdLst/>
                <a:ahLst/>
                <a:cxnLst/>
                <a:rect l="l" t="t" r="r" b="b"/>
                <a:pathLst>
                  <a:path w="647" h="315" fill="none" extrusionOk="0">
                    <a:moveTo>
                      <a:pt x="646" y="314"/>
                    </a:moveTo>
                    <a:lnTo>
                      <a:pt x="338" y="1"/>
                    </a:lnTo>
                    <a:lnTo>
                      <a:pt x="1" y="314"/>
                    </a:lnTo>
                  </a:path>
                </a:pathLst>
              </a:custGeom>
              <a:noFill/>
              <a:ln w="190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31"/>
              <p:cNvSpPr/>
              <p:nvPr/>
            </p:nvSpPr>
            <p:spPr>
              <a:xfrm>
                <a:off x="7845097" y="2954027"/>
                <a:ext cx="57782" cy="49413"/>
              </a:xfrm>
              <a:custGeom>
                <a:avLst/>
                <a:gdLst/>
                <a:ahLst/>
                <a:cxnLst/>
                <a:rect l="l" t="t" r="r" b="b"/>
                <a:pathLst>
                  <a:path w="649" h="555" extrusionOk="0">
                    <a:moveTo>
                      <a:pt x="371" y="1"/>
                    </a:moveTo>
                    <a:cubicBezTo>
                      <a:pt x="125" y="1"/>
                      <a:pt x="1" y="299"/>
                      <a:pt x="176" y="472"/>
                    </a:cubicBezTo>
                    <a:cubicBezTo>
                      <a:pt x="232" y="529"/>
                      <a:pt x="302" y="555"/>
                      <a:pt x="370" y="555"/>
                    </a:cubicBezTo>
                    <a:cubicBezTo>
                      <a:pt x="512" y="555"/>
                      <a:pt x="649" y="443"/>
                      <a:pt x="648" y="276"/>
                    </a:cubicBezTo>
                    <a:cubicBezTo>
                      <a:pt x="648" y="124"/>
                      <a:pt x="524" y="1"/>
                      <a:pt x="372" y="1"/>
                    </a:cubicBezTo>
                    <a:cubicBezTo>
                      <a:pt x="372" y="1"/>
                      <a:pt x="371" y="1"/>
                      <a:pt x="371" y="1"/>
                    </a:cubicBezTo>
                    <a:close/>
                  </a:path>
                </a:pathLst>
              </a:custGeom>
              <a:solidFill>
                <a:srgbClr val="8DCE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Tree>
    <p:extLst>
      <p:ext uri="{BB962C8B-B14F-4D97-AF65-F5344CB8AC3E}">
        <p14:creationId xmlns:p14="http://schemas.microsoft.com/office/powerpoint/2010/main" val="22628700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835681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accent6"/>
        </a:solidFill>
        <a:effectLst/>
      </p:bgPr>
    </p:bg>
    <p:spTree>
      <p:nvGrpSpPr>
        <p:cNvPr id="1" name="Shape 36"/>
        <p:cNvGrpSpPr/>
        <p:nvPr/>
      </p:nvGrpSpPr>
      <p:grpSpPr>
        <a:xfrm>
          <a:off x="0" y="0"/>
          <a:ext cx="0" cy="0"/>
          <a:chOff x="0" y="0"/>
          <a:chExt cx="0" cy="0"/>
        </a:xfrm>
      </p:grpSpPr>
      <p:sp>
        <p:nvSpPr>
          <p:cNvPr id="37" name="Google Shape;37;p6"/>
          <p:cNvSpPr txBox="1">
            <a:spLocks noGrp="1"/>
          </p:cNvSpPr>
          <p:nvPr>
            <p:ph type="title"/>
          </p:nvPr>
        </p:nvSpPr>
        <p:spPr>
          <a:xfrm>
            <a:off x="52400" y="478300"/>
            <a:ext cx="1208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8" name="Google Shape;38;p6"/>
          <p:cNvSpPr/>
          <p:nvPr/>
        </p:nvSpPr>
        <p:spPr>
          <a:xfrm rot="1365150">
            <a:off x="-3660443" y="-421873"/>
            <a:ext cx="6491164" cy="7107681"/>
          </a:xfrm>
          <a:custGeom>
            <a:avLst/>
            <a:gdLst/>
            <a:ahLst/>
            <a:cxnLst/>
            <a:rect l="l" t="t" r="r" b="b"/>
            <a:pathLst>
              <a:path w="123892" h="135659" extrusionOk="0">
                <a:moveTo>
                  <a:pt x="38691" y="0"/>
                </a:moveTo>
                <a:cubicBezTo>
                  <a:pt x="30488" y="0"/>
                  <a:pt x="23620" y="420"/>
                  <a:pt x="21418" y="920"/>
                </a:cubicBezTo>
                <a:cubicBezTo>
                  <a:pt x="20195" y="1198"/>
                  <a:pt x="18499" y="1306"/>
                  <a:pt x="16603" y="1306"/>
                </a:cubicBezTo>
                <a:cubicBezTo>
                  <a:pt x="10010" y="1306"/>
                  <a:pt x="997" y="0"/>
                  <a:pt x="997" y="0"/>
                </a:cubicBezTo>
                <a:lnTo>
                  <a:pt x="997" y="0"/>
                </a:lnTo>
                <a:cubicBezTo>
                  <a:pt x="997" y="0"/>
                  <a:pt x="1" y="19598"/>
                  <a:pt x="9714" y="23584"/>
                </a:cubicBezTo>
                <a:cubicBezTo>
                  <a:pt x="19427" y="27569"/>
                  <a:pt x="31131" y="27569"/>
                  <a:pt x="29139" y="30558"/>
                </a:cubicBezTo>
                <a:cubicBezTo>
                  <a:pt x="27146" y="33546"/>
                  <a:pt x="27395" y="36036"/>
                  <a:pt x="32625" y="37779"/>
                </a:cubicBezTo>
                <a:cubicBezTo>
                  <a:pt x="37856" y="39523"/>
                  <a:pt x="41840" y="43010"/>
                  <a:pt x="39101" y="46247"/>
                </a:cubicBezTo>
                <a:cubicBezTo>
                  <a:pt x="36360" y="49484"/>
                  <a:pt x="33870" y="55462"/>
                  <a:pt x="35365" y="59944"/>
                </a:cubicBezTo>
                <a:cubicBezTo>
                  <a:pt x="36563" y="63539"/>
                  <a:pt x="39363" y="66814"/>
                  <a:pt x="43508" y="66814"/>
                </a:cubicBezTo>
                <a:cubicBezTo>
                  <a:pt x="44532" y="66814"/>
                  <a:pt x="45637" y="66614"/>
                  <a:pt x="46821" y="66170"/>
                </a:cubicBezTo>
                <a:cubicBezTo>
                  <a:pt x="49122" y="65308"/>
                  <a:pt x="51096" y="64961"/>
                  <a:pt x="52632" y="64961"/>
                </a:cubicBezTo>
                <a:cubicBezTo>
                  <a:pt x="55086" y="64961"/>
                  <a:pt x="56421" y="65845"/>
                  <a:pt x="56179" y="66917"/>
                </a:cubicBezTo>
                <a:cubicBezTo>
                  <a:pt x="55786" y="68659"/>
                  <a:pt x="46241" y="73607"/>
                  <a:pt x="49916" y="83690"/>
                </a:cubicBezTo>
                <a:cubicBezTo>
                  <a:pt x="51571" y="88233"/>
                  <a:pt x="58816" y="89394"/>
                  <a:pt x="61057" y="92383"/>
                </a:cubicBezTo>
                <a:cubicBezTo>
                  <a:pt x="63297" y="95371"/>
                  <a:pt x="59310" y="97994"/>
                  <a:pt x="59313" y="105085"/>
                </a:cubicBezTo>
                <a:cubicBezTo>
                  <a:pt x="59317" y="110319"/>
                  <a:pt x="68779" y="108554"/>
                  <a:pt x="72515" y="112539"/>
                </a:cubicBezTo>
                <a:cubicBezTo>
                  <a:pt x="76250" y="116523"/>
                  <a:pt x="74216" y="119839"/>
                  <a:pt x="68737" y="123450"/>
                </a:cubicBezTo>
                <a:cubicBezTo>
                  <a:pt x="63333" y="127011"/>
                  <a:pt x="77706" y="135658"/>
                  <a:pt x="82447" y="135658"/>
                </a:cubicBezTo>
                <a:cubicBezTo>
                  <a:pt x="82513" y="135658"/>
                  <a:pt x="82578" y="135656"/>
                  <a:pt x="82641" y="135653"/>
                </a:cubicBezTo>
                <a:cubicBezTo>
                  <a:pt x="87166" y="135404"/>
                  <a:pt x="115503" y="126688"/>
                  <a:pt x="115503" y="126688"/>
                </a:cubicBezTo>
                <a:cubicBezTo>
                  <a:pt x="115503" y="126688"/>
                  <a:pt x="122431" y="124944"/>
                  <a:pt x="120987" y="119714"/>
                </a:cubicBezTo>
                <a:cubicBezTo>
                  <a:pt x="119543" y="114485"/>
                  <a:pt x="123892" y="109254"/>
                  <a:pt x="119725" y="107511"/>
                </a:cubicBezTo>
                <a:cubicBezTo>
                  <a:pt x="115558" y="105769"/>
                  <a:pt x="112827" y="103465"/>
                  <a:pt x="109838" y="99729"/>
                </a:cubicBezTo>
                <a:cubicBezTo>
                  <a:pt x="107648" y="96991"/>
                  <a:pt x="103801" y="95892"/>
                  <a:pt x="98929" y="95892"/>
                </a:cubicBezTo>
                <a:cubicBezTo>
                  <a:pt x="97153" y="95892"/>
                  <a:pt x="95241" y="96038"/>
                  <a:pt x="93224" y="96304"/>
                </a:cubicBezTo>
                <a:cubicBezTo>
                  <a:pt x="90203" y="96703"/>
                  <a:pt x="87938" y="97141"/>
                  <a:pt x="86295" y="97141"/>
                </a:cubicBezTo>
                <a:cubicBezTo>
                  <a:pt x="83830" y="97141"/>
                  <a:pt x="82764" y="96155"/>
                  <a:pt x="82641" y="92569"/>
                </a:cubicBezTo>
                <a:cubicBezTo>
                  <a:pt x="82434" y="86591"/>
                  <a:pt x="88194" y="87089"/>
                  <a:pt x="87555" y="83354"/>
                </a:cubicBezTo>
                <a:cubicBezTo>
                  <a:pt x="86917" y="79618"/>
                  <a:pt x="84927" y="77875"/>
                  <a:pt x="86296" y="74139"/>
                </a:cubicBezTo>
                <a:cubicBezTo>
                  <a:pt x="87664" y="70404"/>
                  <a:pt x="91834" y="70155"/>
                  <a:pt x="89126" y="65921"/>
                </a:cubicBezTo>
                <a:cubicBezTo>
                  <a:pt x="86419" y="61687"/>
                  <a:pt x="79830" y="58947"/>
                  <a:pt x="83748" y="53718"/>
                </a:cubicBezTo>
                <a:cubicBezTo>
                  <a:pt x="87664" y="48488"/>
                  <a:pt x="90655" y="45500"/>
                  <a:pt x="86296" y="42262"/>
                </a:cubicBezTo>
                <a:cubicBezTo>
                  <a:pt x="81937" y="39023"/>
                  <a:pt x="74165" y="37032"/>
                  <a:pt x="77304" y="31552"/>
                </a:cubicBezTo>
                <a:cubicBezTo>
                  <a:pt x="80442" y="26074"/>
                  <a:pt x="76575" y="20346"/>
                  <a:pt x="76575" y="20346"/>
                </a:cubicBezTo>
                <a:cubicBezTo>
                  <a:pt x="76575" y="20346"/>
                  <a:pt x="85173" y="8890"/>
                  <a:pt x="73219" y="3909"/>
                </a:cubicBezTo>
                <a:cubicBezTo>
                  <a:pt x="66069" y="930"/>
                  <a:pt x="50901" y="0"/>
                  <a:pt x="38691"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52666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5976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BA2AB7A-7140-485F-A7D0-954D39A81D6E}" type="datetimeFigureOut">
              <a:rPr lang="en-US" smtClean="0"/>
              <a:t>5/16/2024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F3080C4-08FE-4FB0-9B5F-B586D6E860E3}" type="slidenum">
              <a:rPr lang="en-US" smtClean="0"/>
              <a:t>‹#›</a:t>
            </a:fld>
            <a:endParaRPr lang="en-US"/>
          </a:p>
        </p:txBody>
      </p:sp>
    </p:spTree>
    <p:extLst>
      <p:ext uri="{BB962C8B-B14F-4D97-AF65-F5344CB8AC3E}">
        <p14:creationId xmlns:p14="http://schemas.microsoft.com/office/powerpoint/2010/main" val="144627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chemeClr val="accent5"/>
              </a:buClr>
              <a:buSzPts val="2800"/>
              <a:buFont typeface="Coiny"/>
              <a:buNone/>
              <a:defRPr sz="2800">
                <a:solidFill>
                  <a:schemeClr val="accent5"/>
                </a:solidFill>
                <a:latin typeface="Coiny"/>
                <a:ea typeface="Coiny"/>
                <a:cs typeface="Coiny"/>
                <a:sym typeface="Coiny"/>
              </a:defRPr>
            </a:lvl1pPr>
            <a:lvl2pPr lvl="1">
              <a:spcBef>
                <a:spcPts val="0"/>
              </a:spcBef>
              <a:spcAft>
                <a:spcPts val="0"/>
              </a:spcAft>
              <a:buClr>
                <a:schemeClr val="accent5"/>
              </a:buClr>
              <a:buSzPts val="2800"/>
              <a:buNone/>
              <a:defRPr sz="2800">
                <a:solidFill>
                  <a:schemeClr val="accent5"/>
                </a:solidFill>
              </a:defRPr>
            </a:lvl2pPr>
            <a:lvl3pPr lvl="2">
              <a:spcBef>
                <a:spcPts val="0"/>
              </a:spcBef>
              <a:spcAft>
                <a:spcPts val="0"/>
              </a:spcAft>
              <a:buClr>
                <a:schemeClr val="accent5"/>
              </a:buClr>
              <a:buSzPts val="2800"/>
              <a:buNone/>
              <a:defRPr sz="2800">
                <a:solidFill>
                  <a:schemeClr val="accent5"/>
                </a:solidFill>
              </a:defRPr>
            </a:lvl3pPr>
            <a:lvl4pPr lvl="3">
              <a:spcBef>
                <a:spcPts val="0"/>
              </a:spcBef>
              <a:spcAft>
                <a:spcPts val="0"/>
              </a:spcAft>
              <a:buClr>
                <a:schemeClr val="accent5"/>
              </a:buClr>
              <a:buSzPts val="2800"/>
              <a:buNone/>
              <a:defRPr sz="2800">
                <a:solidFill>
                  <a:schemeClr val="accent5"/>
                </a:solidFill>
              </a:defRPr>
            </a:lvl4pPr>
            <a:lvl5pPr lvl="4">
              <a:spcBef>
                <a:spcPts val="0"/>
              </a:spcBef>
              <a:spcAft>
                <a:spcPts val="0"/>
              </a:spcAft>
              <a:buClr>
                <a:schemeClr val="accent5"/>
              </a:buClr>
              <a:buSzPts val="2800"/>
              <a:buNone/>
              <a:defRPr sz="2800">
                <a:solidFill>
                  <a:schemeClr val="accent5"/>
                </a:solidFill>
              </a:defRPr>
            </a:lvl5pPr>
            <a:lvl6pPr lvl="5">
              <a:spcBef>
                <a:spcPts val="0"/>
              </a:spcBef>
              <a:spcAft>
                <a:spcPts val="0"/>
              </a:spcAft>
              <a:buClr>
                <a:schemeClr val="accent5"/>
              </a:buClr>
              <a:buSzPts val="2800"/>
              <a:buNone/>
              <a:defRPr sz="2800">
                <a:solidFill>
                  <a:schemeClr val="accent5"/>
                </a:solidFill>
              </a:defRPr>
            </a:lvl6pPr>
            <a:lvl7pPr lvl="6">
              <a:spcBef>
                <a:spcPts val="0"/>
              </a:spcBef>
              <a:spcAft>
                <a:spcPts val="0"/>
              </a:spcAft>
              <a:buClr>
                <a:schemeClr val="accent5"/>
              </a:buClr>
              <a:buSzPts val="2800"/>
              <a:buNone/>
              <a:defRPr sz="2800">
                <a:solidFill>
                  <a:schemeClr val="accent5"/>
                </a:solidFill>
              </a:defRPr>
            </a:lvl7pPr>
            <a:lvl8pPr lvl="7">
              <a:spcBef>
                <a:spcPts val="0"/>
              </a:spcBef>
              <a:spcAft>
                <a:spcPts val="0"/>
              </a:spcAft>
              <a:buClr>
                <a:schemeClr val="accent5"/>
              </a:buClr>
              <a:buSzPts val="2800"/>
              <a:buNone/>
              <a:defRPr sz="2800">
                <a:solidFill>
                  <a:schemeClr val="accent5"/>
                </a:solidFill>
              </a:defRPr>
            </a:lvl8pPr>
            <a:lvl9pPr lvl="8">
              <a:spcBef>
                <a:spcPts val="0"/>
              </a:spcBef>
              <a:spcAft>
                <a:spcPts val="0"/>
              </a:spcAft>
              <a:buClr>
                <a:schemeClr val="accent5"/>
              </a:buClr>
              <a:buSzPts val="2800"/>
              <a:buNone/>
              <a:defRPr sz="2800">
                <a:solidFill>
                  <a:schemeClr val="accent5"/>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1pPr>
            <a:lvl2pPr marL="914400" lvl="1"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2pPr>
            <a:lvl3pPr marL="1371600" lvl="2"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3pPr>
            <a:lvl4pPr marL="1828800" lvl="3"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4pPr>
            <a:lvl5pPr marL="2286000" lvl="4"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5pPr>
            <a:lvl6pPr marL="2743200" lvl="5"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6pPr>
            <a:lvl7pPr marL="3200400" lvl="6"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7pPr>
            <a:lvl8pPr marL="3657600" lvl="7"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8pPr>
            <a:lvl9pPr marL="4114800" lvl="8" indent="-317500">
              <a:lnSpc>
                <a:spcPct val="100000"/>
              </a:lnSpc>
              <a:spcBef>
                <a:spcPts val="0"/>
              </a:spcBef>
              <a:spcAft>
                <a:spcPts val="0"/>
              </a:spcAft>
              <a:buClr>
                <a:schemeClr val="accent5"/>
              </a:buClr>
              <a:buSzPts val="1400"/>
              <a:buFont typeface="Manrope Medium"/>
              <a:buChar char="■"/>
              <a:defRPr>
                <a:solidFill>
                  <a:schemeClr val="accent5"/>
                </a:solidFill>
                <a:latin typeface="Manrope Medium"/>
                <a:ea typeface="Manrope Medium"/>
                <a:cs typeface="Manrope Medium"/>
                <a:sym typeface="Manrope Medium"/>
              </a:defRPr>
            </a:lvl9pPr>
          </a:lstStyle>
          <a:p>
            <a:endParaRPr/>
          </a:p>
        </p:txBody>
      </p:sp>
    </p:spTree>
    <p:extLst>
      <p:ext uri="{BB962C8B-B14F-4D97-AF65-F5344CB8AC3E}">
        <p14:creationId xmlns:p14="http://schemas.microsoft.com/office/powerpoint/2010/main" val="2749881485"/>
      </p:ext>
    </p:extLst>
  </p:cSld>
  <p:clrMap bg1="lt1" tx1="dk1" bg2="dk2" tx2="lt2" accent1="accent1" accent2="accent2" accent3="accent3" accent4="accent4" accent5="accent5" accent6="accent6" hlink="hlink" folHlink="folHlink"/>
  <p:sldLayoutIdLst>
    <p:sldLayoutId id="2147483695" r:id="rId1"/>
    <p:sldLayoutId id="2147483696" r:id="rId2"/>
    <p:sldLayoutId id="2147483710" r:id="rId3"/>
    <p:sldLayoutId id="2147483713" r:id="rId4"/>
    <p:sldLayoutId id="2147483714" r:id="rId5"/>
    <p:sldLayoutId id="2147483739" r:id="rId6"/>
    <p:sldLayoutId id="2147483740" r:id="rId7"/>
    <p:sldLayoutId id="2147483742" r:id="rId8"/>
    <p:sldLayoutId id="2147483743"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2.png"/><Relationship Id="rId12" Type="http://schemas.microsoft.com/office/2007/relationships/hdphoto" Target="../media/hdphoto5.wdp"/><Relationship Id="rId2" Type="http://schemas.openxmlformats.org/officeDocument/2006/relationships/audio" Target="../media/audio1.wav"/><Relationship Id="rId1" Type="http://schemas.openxmlformats.org/officeDocument/2006/relationships/slideLayout" Target="../slideLayouts/slideLayout9.xml"/><Relationship Id="rId6" Type="http://schemas.microsoft.com/office/2007/relationships/hdphoto" Target="../media/hdphoto2.wdp"/><Relationship Id="rId11" Type="http://schemas.openxmlformats.org/officeDocument/2006/relationships/image" Target="../media/image34.png"/><Relationship Id="rId5" Type="http://schemas.openxmlformats.org/officeDocument/2006/relationships/image" Target="../media/image31.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33.png"/><Relationship Id="rId14"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2.png"/><Relationship Id="rId7" Type="http://schemas.openxmlformats.org/officeDocument/2006/relationships/image" Target="../media/image41.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12.png"/><Relationship Id="rId7" Type="http://schemas.openxmlformats.org/officeDocument/2006/relationships/image" Target="../media/image44.png"/><Relationship Id="rId2" Type="http://schemas.openxmlformats.org/officeDocument/2006/relationships/image" Target="../media/image37.jpe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43.png"/><Relationship Id="rId10" Type="http://schemas.openxmlformats.org/officeDocument/2006/relationships/image" Target="../media/image18.png"/><Relationship Id="rId4" Type="http://schemas.openxmlformats.org/officeDocument/2006/relationships/image" Target="../media/image42.png"/><Relationship Id="rId9" Type="http://schemas.openxmlformats.org/officeDocument/2006/relationships/image" Target="../media/image46.png"/></Relationships>
</file>

<file path=ppt/slides/_rels/slide15.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68.svg"/><Relationship Id="rId7" Type="http://schemas.openxmlformats.org/officeDocument/2006/relationships/image" Target="../media/image72.sv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70.svg"/><Relationship Id="rId10" Type="http://schemas.openxmlformats.org/officeDocument/2006/relationships/image" Target="../media/image18.png"/><Relationship Id="rId4" Type="http://schemas.openxmlformats.org/officeDocument/2006/relationships/image" Target="../media/image48.png"/><Relationship Id="rId9" Type="http://schemas.openxmlformats.org/officeDocument/2006/relationships/image" Target="../media/image50.png"/></Relationships>
</file>

<file path=ppt/slides/_rels/slide16.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74.svg"/><Relationship Id="rId7" Type="http://schemas.openxmlformats.org/officeDocument/2006/relationships/image" Target="../media/image52.png"/><Relationship Id="rId2" Type="http://schemas.openxmlformats.org/officeDocument/2006/relationships/image" Target="../media/image47.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75.svg"/><Relationship Id="rId4" Type="http://schemas.openxmlformats.org/officeDocument/2006/relationships/image" Target="../media/image48.png"/><Relationship Id="rId9" Type="http://schemas.openxmlformats.org/officeDocument/2006/relationships/image" Target="../media/image45.png"/></Relationships>
</file>

<file path=ppt/slides/_rels/slide17.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image" Target="../media/image54.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png"/></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5.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70.png"/><Relationship Id="rId7" Type="http://schemas.openxmlformats.org/officeDocument/2006/relationships/image" Target="../media/image72.png"/><Relationship Id="rId12" Type="http://schemas.openxmlformats.org/officeDocument/2006/relationships/image" Target="../media/image18.svg"/><Relationship Id="rId2" Type="http://schemas.openxmlformats.org/officeDocument/2006/relationships/image" Target="../media/image22.png"/><Relationship Id="rId1" Type="http://schemas.openxmlformats.org/officeDocument/2006/relationships/slideLayout" Target="../slideLayouts/slideLayout4.xml"/><Relationship Id="rId6" Type="http://schemas.openxmlformats.org/officeDocument/2006/relationships/image" Target="../media/image12.svg"/><Relationship Id="rId11" Type="http://schemas.openxmlformats.org/officeDocument/2006/relationships/image" Target="../media/image74.png"/><Relationship Id="rId5" Type="http://schemas.openxmlformats.org/officeDocument/2006/relationships/image" Target="../media/image7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73.pn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0.png"/><Relationship Id="rId4" Type="http://schemas.openxmlformats.org/officeDocument/2006/relationships/image" Target="../media/image13.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2" Type="http://schemas.openxmlformats.org/officeDocument/2006/relationships/image" Target="../media/image19.w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2.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8136" y="0"/>
            <a:ext cx="12163864" cy="7433461"/>
          </a:xfrm>
          <a:prstGeom prst="rect">
            <a:avLst/>
          </a:prstGeom>
        </p:spPr>
      </p:pic>
      <p:sp>
        <p:nvSpPr>
          <p:cNvPr id="11" name="TextBox 10"/>
          <p:cNvSpPr txBox="1"/>
          <p:nvPr/>
        </p:nvSpPr>
        <p:spPr>
          <a:xfrm>
            <a:off x="12032255" y="5251213"/>
            <a:ext cx="38409281" cy="1600438"/>
          </a:xfrm>
          <a:prstGeom prst="rect">
            <a:avLst/>
          </a:prstGeom>
          <a:noFill/>
        </p:spPr>
        <p:txBody>
          <a:bodyPr wrap="square" rtlCol="0">
            <a:spAutoFit/>
          </a:bodyPr>
          <a:lstStyle/>
          <a:p>
            <a:endParaRPr lang="en-US" sz="4400" b="1" dirty="0" smtClean="0">
              <a:solidFill>
                <a:srgbClr val="FF0000"/>
              </a:solidFill>
              <a:latin typeface="Times New Roman" pitchFamily="18" charset="0"/>
              <a:cs typeface="Times New Roman" pitchFamily="18" charset="0"/>
            </a:endParaRPr>
          </a:p>
          <a:p>
            <a:r>
              <a:rPr lang="en-US" sz="4400" b="1" dirty="0" smtClean="0">
                <a:solidFill>
                  <a:srgbClr val="FF0000"/>
                </a:solidFill>
                <a:latin typeface="Times New Roman" pitchFamily="18" charset="0"/>
                <a:cs typeface="Times New Roman" pitchFamily="18" charset="0"/>
              </a:rPr>
              <a:t>NHIỆT </a:t>
            </a:r>
            <a:r>
              <a:rPr lang="en-US" sz="4400" b="1" dirty="0">
                <a:solidFill>
                  <a:srgbClr val="FF0000"/>
                </a:solidFill>
                <a:latin typeface="Times New Roman" pitchFamily="18" charset="0"/>
                <a:cs typeface="Times New Roman" pitchFamily="18" charset="0"/>
              </a:rPr>
              <a:t>LIỆT </a:t>
            </a:r>
            <a:r>
              <a:rPr lang="en-US" sz="4400" b="1" dirty="0" smtClean="0">
                <a:solidFill>
                  <a:srgbClr val="FF0000"/>
                </a:solidFill>
                <a:latin typeface="Times New Roman" pitchFamily="18" charset="0"/>
                <a:cs typeface="Times New Roman" pitchFamily="18" charset="0"/>
              </a:rPr>
              <a:t>CHÀO MỪNG QUÝ </a:t>
            </a:r>
            <a:r>
              <a:rPr lang="en-US" sz="4400" b="1" dirty="0">
                <a:solidFill>
                  <a:srgbClr val="FF0000"/>
                </a:solidFill>
                <a:latin typeface="Times New Roman" pitchFamily="18" charset="0"/>
                <a:cs typeface="Times New Roman" pitchFamily="18" charset="0"/>
              </a:rPr>
              <a:t>THẦY CÔ VỀ DỰ </a:t>
            </a:r>
            <a:r>
              <a:rPr lang="en-US" sz="4400" b="1" dirty="0" smtClean="0">
                <a:solidFill>
                  <a:srgbClr val="FF0000"/>
                </a:solidFill>
                <a:latin typeface="Times New Roman" pitchFamily="18" charset="0"/>
                <a:cs typeface="Times New Roman" pitchFamily="18" charset="0"/>
              </a:rPr>
              <a:t>CHUYÊN ĐỀ MÔN LỊCH SỬ, ĐỊA LÍ LỚP 8 TRƯƠNG TRÌNH GDPT 2018 (PHẦN MÔN LỊCH SỬ</a:t>
            </a:r>
            <a:r>
              <a:rPr lang="en-US" sz="5400" dirty="0">
                <a:solidFill>
                  <a:srgbClr val="FF0000"/>
                </a:solidFill>
                <a:latin typeface="Times New Roman" panose="02020603050405020304" pitchFamily="18" charset="0"/>
                <a:cs typeface="Times New Roman" panose="02020603050405020304" pitchFamily="18" charset="0"/>
              </a:rPr>
              <a:t>)</a:t>
            </a:r>
            <a:endParaRPr lang="en-US" sz="5400" b="1" dirty="0">
              <a:solidFill>
                <a:srgbClr val="FF0000"/>
              </a:solidFill>
              <a:latin typeface="Times New Roman" pitchFamily="18" charset="0"/>
              <a:cs typeface="Times New Roman" pitchFamily="18" charset="0"/>
            </a:endParaRPr>
          </a:p>
        </p:txBody>
      </p:sp>
      <p:sp>
        <p:nvSpPr>
          <p:cNvPr id="12" name="TextBox 11"/>
          <p:cNvSpPr txBox="1"/>
          <p:nvPr/>
        </p:nvSpPr>
        <p:spPr>
          <a:xfrm>
            <a:off x="151952" y="3733190"/>
            <a:ext cx="9983095" cy="2472343"/>
          </a:xfrm>
          <a:prstGeom prst="rect">
            <a:avLst/>
          </a:prstGeom>
          <a:noFill/>
        </p:spPr>
        <p:txBody>
          <a:bodyPr wrap="square" rtlCol="0">
            <a:spAutoFit/>
          </a:bodyPr>
          <a:lstStyle/>
          <a:p>
            <a:r>
              <a:rPr lang="en-US" sz="3733" b="1" dirty="0" err="1">
                <a:solidFill>
                  <a:srgbClr val="0070C0"/>
                </a:solidFill>
                <a:latin typeface="Times New Roman" pitchFamily="18" charset="0"/>
                <a:cs typeface="Times New Roman" pitchFamily="18" charset="0"/>
              </a:rPr>
              <a:t>Giáo</a:t>
            </a:r>
            <a:r>
              <a:rPr lang="en-US" sz="3733" b="1" dirty="0">
                <a:solidFill>
                  <a:srgbClr val="0070C0"/>
                </a:solidFill>
                <a:latin typeface="Times New Roman" pitchFamily="18" charset="0"/>
                <a:cs typeface="Times New Roman" pitchFamily="18" charset="0"/>
              </a:rPr>
              <a:t> </a:t>
            </a:r>
            <a:r>
              <a:rPr lang="en-US" sz="3733" b="1" dirty="0" err="1">
                <a:solidFill>
                  <a:srgbClr val="0070C0"/>
                </a:solidFill>
                <a:latin typeface="Times New Roman" pitchFamily="18" charset="0"/>
                <a:cs typeface="Times New Roman" pitchFamily="18" charset="0"/>
              </a:rPr>
              <a:t>viên</a:t>
            </a:r>
            <a:r>
              <a:rPr lang="en-US" sz="3733" b="1" dirty="0">
                <a:solidFill>
                  <a:srgbClr val="0070C0"/>
                </a:solidFill>
                <a:latin typeface="Times New Roman" pitchFamily="18" charset="0"/>
                <a:cs typeface="Times New Roman" pitchFamily="18" charset="0"/>
              </a:rPr>
              <a:t> </a:t>
            </a:r>
            <a:r>
              <a:rPr lang="en-US" sz="3733" b="1" dirty="0" err="1">
                <a:solidFill>
                  <a:srgbClr val="0070C0"/>
                </a:solidFill>
                <a:latin typeface="Times New Roman" pitchFamily="18" charset="0"/>
                <a:cs typeface="Times New Roman" pitchFamily="18" charset="0"/>
              </a:rPr>
              <a:t>thực</a:t>
            </a:r>
            <a:r>
              <a:rPr lang="en-US" sz="3733" b="1" dirty="0">
                <a:solidFill>
                  <a:srgbClr val="0070C0"/>
                </a:solidFill>
                <a:latin typeface="Times New Roman" pitchFamily="18" charset="0"/>
                <a:cs typeface="Times New Roman" pitchFamily="18" charset="0"/>
              </a:rPr>
              <a:t> </a:t>
            </a:r>
            <a:r>
              <a:rPr lang="en-US" sz="3733" b="1" dirty="0" err="1">
                <a:solidFill>
                  <a:srgbClr val="0070C0"/>
                </a:solidFill>
                <a:latin typeface="Times New Roman" pitchFamily="18" charset="0"/>
                <a:cs typeface="Times New Roman" pitchFamily="18" charset="0"/>
              </a:rPr>
              <a:t>hiện</a:t>
            </a:r>
            <a:r>
              <a:rPr lang="en-US" sz="3733" b="1" dirty="0">
                <a:solidFill>
                  <a:srgbClr val="0070C0"/>
                </a:solidFill>
                <a:latin typeface="Times New Roman" pitchFamily="18" charset="0"/>
                <a:cs typeface="Times New Roman" pitchFamily="18" charset="0"/>
              </a:rPr>
              <a:t>: </a:t>
            </a:r>
            <a:r>
              <a:rPr lang="en-US" sz="3733" b="1" dirty="0" err="1">
                <a:solidFill>
                  <a:srgbClr val="0070C0"/>
                </a:solidFill>
                <a:latin typeface="Times New Roman" pitchFamily="18" charset="0"/>
                <a:cs typeface="Times New Roman" pitchFamily="18" charset="0"/>
              </a:rPr>
              <a:t>Vương</a:t>
            </a:r>
            <a:r>
              <a:rPr lang="en-US" sz="3733" b="1" dirty="0">
                <a:solidFill>
                  <a:srgbClr val="0070C0"/>
                </a:solidFill>
                <a:latin typeface="Times New Roman" pitchFamily="18" charset="0"/>
                <a:cs typeface="Times New Roman" pitchFamily="18" charset="0"/>
              </a:rPr>
              <a:t> </a:t>
            </a:r>
            <a:r>
              <a:rPr lang="en-US" sz="3733" b="1" dirty="0" err="1">
                <a:solidFill>
                  <a:srgbClr val="0070C0"/>
                </a:solidFill>
                <a:latin typeface="Times New Roman" pitchFamily="18" charset="0"/>
                <a:cs typeface="Times New Roman" pitchFamily="18" charset="0"/>
              </a:rPr>
              <a:t>Thị</a:t>
            </a:r>
            <a:r>
              <a:rPr lang="en-US" sz="3733" b="1" dirty="0">
                <a:solidFill>
                  <a:srgbClr val="0070C0"/>
                </a:solidFill>
                <a:latin typeface="Times New Roman" pitchFamily="18" charset="0"/>
                <a:cs typeface="Times New Roman" pitchFamily="18" charset="0"/>
              </a:rPr>
              <a:t> </a:t>
            </a:r>
            <a:r>
              <a:rPr lang="en-US" sz="3733" b="1" dirty="0" err="1">
                <a:solidFill>
                  <a:srgbClr val="0070C0"/>
                </a:solidFill>
                <a:latin typeface="Times New Roman" pitchFamily="18" charset="0"/>
                <a:cs typeface="Times New Roman" pitchFamily="18" charset="0"/>
              </a:rPr>
              <a:t>Phương</a:t>
            </a:r>
            <a:r>
              <a:rPr lang="en-US" sz="3733" b="1" dirty="0">
                <a:solidFill>
                  <a:srgbClr val="0070C0"/>
                </a:solidFill>
                <a:latin typeface="Times New Roman" pitchFamily="18" charset="0"/>
                <a:cs typeface="Times New Roman" pitchFamily="18" charset="0"/>
              </a:rPr>
              <a:t> Lan</a:t>
            </a:r>
          </a:p>
          <a:p>
            <a:r>
              <a:rPr lang="en-US" sz="3733" b="1" dirty="0" err="1">
                <a:solidFill>
                  <a:srgbClr val="0070C0"/>
                </a:solidFill>
                <a:latin typeface="Times New Roman" pitchFamily="18" charset="0"/>
                <a:cs typeface="Times New Roman" pitchFamily="18" charset="0"/>
              </a:rPr>
              <a:t>Tổ</a:t>
            </a:r>
            <a:r>
              <a:rPr lang="en-US" sz="3733" b="1" dirty="0">
                <a:solidFill>
                  <a:srgbClr val="0070C0"/>
                </a:solidFill>
                <a:latin typeface="Times New Roman" pitchFamily="18" charset="0"/>
                <a:cs typeface="Times New Roman" pitchFamily="18" charset="0"/>
              </a:rPr>
              <a:t>:                    KHXH</a:t>
            </a:r>
          </a:p>
          <a:p>
            <a:r>
              <a:rPr lang="en-US" sz="3733" b="1" dirty="0" err="1">
                <a:solidFill>
                  <a:srgbClr val="0070C0"/>
                </a:solidFill>
                <a:latin typeface="Times New Roman" pitchFamily="18" charset="0"/>
                <a:cs typeface="Times New Roman" pitchFamily="18" charset="0"/>
              </a:rPr>
              <a:t>Trường</a:t>
            </a:r>
            <a:r>
              <a:rPr lang="en-US" sz="3733" b="1" dirty="0">
                <a:solidFill>
                  <a:srgbClr val="0070C0"/>
                </a:solidFill>
                <a:latin typeface="Times New Roman" pitchFamily="18" charset="0"/>
                <a:cs typeface="Times New Roman" pitchFamily="18" charset="0"/>
              </a:rPr>
              <a:t>:        THCS </a:t>
            </a:r>
            <a:r>
              <a:rPr lang="en-US" sz="3733" b="1" dirty="0" err="1">
                <a:solidFill>
                  <a:srgbClr val="0070C0"/>
                </a:solidFill>
                <a:latin typeface="Times New Roman" pitchFamily="18" charset="0"/>
                <a:cs typeface="Times New Roman" pitchFamily="18" charset="0"/>
              </a:rPr>
              <a:t>Đại</a:t>
            </a:r>
            <a:r>
              <a:rPr lang="en-US" sz="3733" b="1" dirty="0">
                <a:solidFill>
                  <a:srgbClr val="0070C0"/>
                </a:solidFill>
                <a:latin typeface="Times New Roman" pitchFamily="18" charset="0"/>
                <a:cs typeface="Times New Roman" pitchFamily="18" charset="0"/>
              </a:rPr>
              <a:t> </a:t>
            </a:r>
            <a:r>
              <a:rPr lang="en-US" sz="3733" b="1" dirty="0" err="1">
                <a:solidFill>
                  <a:srgbClr val="0070C0"/>
                </a:solidFill>
                <a:latin typeface="Times New Roman" pitchFamily="18" charset="0"/>
                <a:cs typeface="Times New Roman" pitchFamily="18" charset="0"/>
              </a:rPr>
              <a:t>Thắng</a:t>
            </a:r>
            <a:endParaRPr lang="en-US" sz="3733" b="1" dirty="0">
              <a:solidFill>
                <a:srgbClr val="0070C0"/>
              </a:solidFill>
              <a:latin typeface="Times New Roman" pitchFamily="18" charset="0"/>
              <a:cs typeface="Times New Roman" pitchFamily="18" charset="0"/>
            </a:endParaRPr>
          </a:p>
          <a:p>
            <a:endParaRPr lang="en-US" sz="4267" dirty="0"/>
          </a:p>
        </p:txBody>
      </p:sp>
      <p:sp>
        <p:nvSpPr>
          <p:cNvPr id="3" name="TextBox 2"/>
          <p:cNvSpPr txBox="1"/>
          <p:nvPr/>
        </p:nvSpPr>
        <p:spPr>
          <a:xfrm>
            <a:off x="389965" y="1316603"/>
            <a:ext cx="10650070" cy="2031325"/>
          </a:xfrm>
          <a:prstGeom prst="rect">
            <a:avLst/>
          </a:prstGeom>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dk1"/>
          </a:lnRef>
          <a:fillRef idx="2">
            <a:schemeClr val="dk1"/>
          </a:fillRef>
          <a:effectRef idx="1">
            <a:schemeClr val="dk1"/>
          </a:effectRef>
          <a:fontRef idx="minor">
            <a:schemeClr val="dk1"/>
          </a:fontRef>
        </p:style>
        <p:txBody>
          <a:bodyPr wrap="square" rtlCol="0">
            <a:spAutoFit/>
          </a:bodyPr>
          <a:lstStyle/>
          <a:p>
            <a:endParaRPr lang="en-US" dirty="0" smtClean="0"/>
          </a:p>
          <a:p>
            <a:endParaRPr lang="en-US" dirty="0"/>
          </a:p>
          <a:p>
            <a:endParaRPr lang="en-US" dirty="0" smtClean="0"/>
          </a:p>
          <a:p>
            <a:endParaRPr lang="en-US" dirty="0"/>
          </a:p>
          <a:p>
            <a:endParaRPr lang="en-US" dirty="0" smtClean="0"/>
          </a:p>
          <a:p>
            <a:endParaRPr lang="en-US" dirty="0"/>
          </a:p>
          <a:p>
            <a:endParaRPr lang="en-US" dirty="0"/>
          </a:p>
        </p:txBody>
      </p:sp>
      <p:sp>
        <p:nvSpPr>
          <p:cNvPr id="4" name="Rectangle 3"/>
          <p:cNvSpPr/>
          <p:nvPr/>
        </p:nvSpPr>
        <p:spPr>
          <a:xfrm>
            <a:off x="389966" y="1372683"/>
            <a:ext cx="10219763" cy="1754326"/>
          </a:xfrm>
          <a:prstGeom prst="rect">
            <a:avLst/>
          </a:prstGeom>
          <a:noFill/>
        </p:spPr>
        <p:txBody>
          <a:bodyPr wrap="square" lIns="91440" tIns="45720" rIns="91440" bIns="45720">
            <a:spAutoFit/>
          </a:bodyPr>
          <a:lstStyle/>
          <a:p>
            <a:pPr algn="ctr"/>
            <a:r>
              <a:rPr lang="en-US" sz="54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  MÔN: LỊCH SỬ, ĐỊA LÍ 8     </a:t>
            </a:r>
            <a:r>
              <a:rPr lang="en-US" sz="5400" b="1" cap="none" spc="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CHƯƠNG TRÌNH </a:t>
            </a:r>
            <a:r>
              <a:rPr lang="en-US" sz="5400" b="1" cap="none" spc="0"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GDPT 2018</a:t>
            </a:r>
          </a:p>
        </p:txBody>
      </p:sp>
      <p:sp>
        <p:nvSpPr>
          <p:cNvPr id="2" name="Flowchart: Process 1"/>
          <p:cNvSpPr/>
          <p:nvPr/>
        </p:nvSpPr>
        <p:spPr>
          <a:xfrm>
            <a:off x="2227414" y="161383"/>
            <a:ext cx="7481361" cy="771860"/>
          </a:xfrm>
          <a:prstGeom prst="flowChartProcess">
            <a:avLst/>
          </a:prstGeom>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132280" y="144755"/>
            <a:ext cx="7671628" cy="830997"/>
          </a:xfrm>
          <a:prstGeom prst="rect">
            <a:avLst/>
          </a:prstGeom>
          <a:noFill/>
        </p:spPr>
        <p:txBody>
          <a:bodyPr wrap="square" rtlCol="0">
            <a:spAutoFit/>
          </a:bodyPr>
          <a:lstStyle/>
          <a:p>
            <a:r>
              <a:rPr lang="en-US" sz="4800" b="1" dirty="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CHUYÊN ĐỀ </a:t>
            </a:r>
            <a:r>
              <a:rPr lang="en-US" sz="4800" b="1" dirty="0" smtClean="0">
                <a:ln w="9525">
                  <a:solidFill>
                    <a:schemeClr val="bg1"/>
                  </a:solidFill>
                  <a:prstDash val="solid"/>
                </a:ln>
                <a:solidFill>
                  <a:srgbClr val="FF000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CẤP HUYỆN</a:t>
            </a:r>
            <a:endParaRPr lang="en-US" sz="4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82755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xit" presetSubtype="8" repeatCount="indefinite" fill="hold" grpId="0" nodeType="afterEffect">
                                  <p:stCondLst>
                                    <p:cond delay="0"/>
                                  </p:stCondLst>
                                  <p:childTnLst>
                                    <p:anim calcmode="lin" valueType="num">
                                      <p:cBhvr additive="base">
                                        <p:cTn id="11" dur="25250"/>
                                        <p:tgtEl>
                                          <p:spTgt spid="11"/>
                                        </p:tgtEl>
                                        <p:attrNameLst>
                                          <p:attrName>ppt_x</p:attrName>
                                        </p:attrNameLst>
                                      </p:cBhvr>
                                      <p:tavLst>
                                        <p:tav tm="0">
                                          <p:val>
                                            <p:strVal val="ppt_x"/>
                                          </p:val>
                                        </p:tav>
                                        <p:tav tm="100000">
                                          <p:val>
                                            <p:strVal val="0-ppt_w/2"/>
                                          </p:val>
                                        </p:tav>
                                      </p:tavLst>
                                    </p:anim>
                                    <p:anim calcmode="lin" valueType="num">
                                      <p:cBhvr additive="base">
                                        <p:cTn id="12" dur="25250"/>
                                        <p:tgtEl>
                                          <p:spTgt spid="11"/>
                                        </p:tgtEl>
                                        <p:attrNameLst>
                                          <p:attrName>ppt_y</p:attrName>
                                        </p:attrNameLst>
                                      </p:cBhvr>
                                      <p:tavLst>
                                        <p:tav tm="0">
                                          <p:val>
                                            <p:strVal val="ppt_y"/>
                                          </p:val>
                                        </p:tav>
                                        <p:tav tm="100000">
                                          <p:val>
                                            <p:strVal val="ppt_y"/>
                                          </p:val>
                                        </p:tav>
                                      </p:tavLst>
                                    </p:anim>
                                    <p:set>
                                      <p:cBhvr>
                                        <p:cTn id="13" dur="1" fill="hold">
                                          <p:stCondLst>
                                            <p:cond delay="2524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584"/>
        <p:cNvGrpSpPr/>
        <p:nvPr/>
      </p:nvGrpSpPr>
      <p:grpSpPr>
        <a:xfrm>
          <a:off x="0" y="0"/>
          <a:ext cx="0" cy="0"/>
          <a:chOff x="0" y="0"/>
          <a:chExt cx="0" cy="0"/>
        </a:xfrm>
      </p:grpSpPr>
      <p:grpSp>
        <p:nvGrpSpPr>
          <p:cNvPr id="4594" name="Google Shape;4594;p69"/>
          <p:cNvGrpSpPr/>
          <p:nvPr/>
        </p:nvGrpSpPr>
        <p:grpSpPr>
          <a:xfrm>
            <a:off x="9987775" y="448278"/>
            <a:ext cx="222565" cy="219660"/>
            <a:chOff x="6232000" y="1435050"/>
            <a:chExt cx="488225" cy="481850"/>
          </a:xfrm>
        </p:grpSpPr>
        <p:sp>
          <p:nvSpPr>
            <p:cNvPr id="4595" name="Google Shape;4595;p69"/>
            <p:cNvSpPr/>
            <p:nvPr/>
          </p:nvSpPr>
          <p:spPr>
            <a:xfrm>
              <a:off x="6578000" y="1463375"/>
              <a:ext cx="83150" cy="78250"/>
            </a:xfrm>
            <a:custGeom>
              <a:avLst/>
              <a:gdLst/>
              <a:ahLst/>
              <a:cxnLst/>
              <a:rect l="l" t="t" r="r" b="b"/>
              <a:pathLst>
                <a:path w="3326" h="3130" extrusionOk="0">
                  <a:moveTo>
                    <a:pt x="482" y="1"/>
                  </a:moveTo>
                  <a:cubicBezTo>
                    <a:pt x="280" y="1"/>
                    <a:pt x="95" y="114"/>
                    <a:pt x="1" y="293"/>
                  </a:cubicBezTo>
                  <a:lnTo>
                    <a:pt x="3322" y="3130"/>
                  </a:lnTo>
                  <a:lnTo>
                    <a:pt x="3322" y="564"/>
                  </a:lnTo>
                  <a:cubicBezTo>
                    <a:pt x="3325" y="253"/>
                    <a:pt x="3072" y="1"/>
                    <a:pt x="2761" y="1"/>
                  </a:cubicBezTo>
                  <a:cubicBezTo>
                    <a:pt x="2760" y="1"/>
                    <a:pt x="2758" y="1"/>
                    <a:pt x="2756" y="1"/>
                  </a:cubicBezTo>
                  <a:lnTo>
                    <a:pt x="497" y="1"/>
                  </a:lnTo>
                  <a:cubicBezTo>
                    <a:pt x="492" y="1"/>
                    <a:pt x="487" y="1"/>
                    <a:pt x="482"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596" name="Google Shape;4596;p69"/>
            <p:cNvSpPr/>
            <p:nvPr/>
          </p:nvSpPr>
          <p:spPr>
            <a:xfrm>
              <a:off x="6421725" y="1773850"/>
              <a:ext cx="112950" cy="143050"/>
            </a:xfrm>
            <a:custGeom>
              <a:avLst/>
              <a:gdLst/>
              <a:ahLst/>
              <a:cxnLst/>
              <a:rect l="l" t="t" r="r" b="b"/>
              <a:pathLst>
                <a:path w="4518" h="5722" extrusionOk="0">
                  <a:moveTo>
                    <a:pt x="2822" y="1130"/>
                  </a:moveTo>
                  <a:cubicBezTo>
                    <a:pt x="3325" y="1130"/>
                    <a:pt x="3578" y="1738"/>
                    <a:pt x="3222" y="2093"/>
                  </a:cubicBezTo>
                  <a:cubicBezTo>
                    <a:pt x="3106" y="2209"/>
                    <a:pt x="2964" y="2260"/>
                    <a:pt x="2825" y="2260"/>
                  </a:cubicBezTo>
                  <a:cubicBezTo>
                    <a:pt x="2535" y="2260"/>
                    <a:pt x="2259" y="2036"/>
                    <a:pt x="2259" y="1696"/>
                  </a:cubicBezTo>
                  <a:cubicBezTo>
                    <a:pt x="2259" y="1383"/>
                    <a:pt x="2509" y="1130"/>
                    <a:pt x="2822" y="1130"/>
                  </a:cubicBezTo>
                  <a:close/>
                  <a:moveTo>
                    <a:pt x="0" y="1"/>
                  </a:moveTo>
                  <a:lnTo>
                    <a:pt x="0" y="5722"/>
                  </a:lnTo>
                  <a:lnTo>
                    <a:pt x="4517" y="5722"/>
                  </a:lnTo>
                  <a:lnTo>
                    <a:pt x="4517" y="1"/>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597" name="Google Shape;4597;p69"/>
            <p:cNvSpPr/>
            <p:nvPr/>
          </p:nvSpPr>
          <p:spPr>
            <a:xfrm>
              <a:off x="6448975" y="1632700"/>
              <a:ext cx="56475" cy="56475"/>
            </a:xfrm>
            <a:custGeom>
              <a:avLst/>
              <a:gdLst/>
              <a:ahLst/>
              <a:cxnLst/>
              <a:rect l="l" t="t" r="r" b="b"/>
              <a:pathLst>
                <a:path w="2259" h="2259" extrusionOk="0">
                  <a:moveTo>
                    <a:pt x="0" y="0"/>
                  </a:moveTo>
                  <a:lnTo>
                    <a:pt x="0" y="2259"/>
                  </a:lnTo>
                  <a:lnTo>
                    <a:pt x="2259" y="2259"/>
                  </a:lnTo>
                  <a:lnTo>
                    <a:pt x="2259"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598" name="Google Shape;4598;p69"/>
            <p:cNvSpPr/>
            <p:nvPr/>
          </p:nvSpPr>
          <p:spPr>
            <a:xfrm>
              <a:off x="6232000" y="1435050"/>
              <a:ext cx="488225" cy="237825"/>
            </a:xfrm>
            <a:custGeom>
              <a:avLst/>
              <a:gdLst/>
              <a:ahLst/>
              <a:cxnLst/>
              <a:rect l="l" t="t" r="r" b="b"/>
              <a:pathLst>
                <a:path w="19529" h="9513" extrusionOk="0">
                  <a:moveTo>
                    <a:pt x="9821" y="0"/>
                  </a:moveTo>
                  <a:cubicBezTo>
                    <a:pt x="9559" y="0"/>
                    <a:pt x="9297" y="92"/>
                    <a:pt x="9086" y="276"/>
                  </a:cubicBezTo>
                  <a:lnTo>
                    <a:pt x="531" y="7521"/>
                  </a:lnTo>
                  <a:cubicBezTo>
                    <a:pt x="61" y="7921"/>
                    <a:pt x="1" y="8626"/>
                    <a:pt x="395" y="9099"/>
                  </a:cubicBezTo>
                  <a:cubicBezTo>
                    <a:pt x="620" y="9369"/>
                    <a:pt x="942" y="9508"/>
                    <a:pt x="1266" y="9508"/>
                  </a:cubicBezTo>
                  <a:cubicBezTo>
                    <a:pt x="1525" y="9508"/>
                    <a:pt x="1785" y="9419"/>
                    <a:pt x="1997" y="9237"/>
                  </a:cubicBezTo>
                  <a:lnTo>
                    <a:pt x="9821" y="2622"/>
                  </a:lnTo>
                  <a:lnTo>
                    <a:pt x="17544" y="9240"/>
                  </a:lnTo>
                  <a:cubicBezTo>
                    <a:pt x="17759" y="9425"/>
                    <a:pt x="18019" y="9513"/>
                    <a:pt x="18278" y="9513"/>
                  </a:cubicBezTo>
                  <a:cubicBezTo>
                    <a:pt x="18661" y="9513"/>
                    <a:pt x="19039" y="9318"/>
                    <a:pt x="19252" y="8954"/>
                  </a:cubicBezTo>
                  <a:cubicBezTo>
                    <a:pt x="19529" y="8482"/>
                    <a:pt x="19430" y="7879"/>
                    <a:pt x="19014" y="7524"/>
                  </a:cubicBezTo>
                  <a:lnTo>
                    <a:pt x="10555" y="276"/>
                  </a:lnTo>
                  <a:cubicBezTo>
                    <a:pt x="10345" y="92"/>
                    <a:pt x="10083" y="0"/>
                    <a:pt x="982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sp>
          <p:nvSpPr>
            <p:cNvPr id="4599" name="Google Shape;4599;p69"/>
            <p:cNvSpPr/>
            <p:nvPr/>
          </p:nvSpPr>
          <p:spPr>
            <a:xfrm>
              <a:off x="6291025" y="1537700"/>
              <a:ext cx="369800" cy="379200"/>
            </a:xfrm>
            <a:custGeom>
              <a:avLst/>
              <a:gdLst/>
              <a:ahLst/>
              <a:cxnLst/>
              <a:rect l="l" t="t" r="r" b="b"/>
              <a:pathLst>
                <a:path w="14792" h="15168" extrusionOk="0">
                  <a:moveTo>
                    <a:pt x="9143" y="2671"/>
                  </a:moveTo>
                  <a:cubicBezTo>
                    <a:pt x="9453" y="2671"/>
                    <a:pt x="9706" y="2924"/>
                    <a:pt x="9706" y="3237"/>
                  </a:cubicBezTo>
                  <a:lnTo>
                    <a:pt x="9706" y="6625"/>
                  </a:lnTo>
                  <a:cubicBezTo>
                    <a:pt x="9706" y="6935"/>
                    <a:pt x="9453" y="7188"/>
                    <a:pt x="9143" y="7188"/>
                  </a:cubicBezTo>
                  <a:lnTo>
                    <a:pt x="5755" y="7188"/>
                  </a:lnTo>
                  <a:cubicBezTo>
                    <a:pt x="5442" y="7188"/>
                    <a:pt x="5189" y="6935"/>
                    <a:pt x="5189" y="6625"/>
                  </a:cubicBezTo>
                  <a:lnTo>
                    <a:pt x="5189" y="3237"/>
                  </a:lnTo>
                  <a:cubicBezTo>
                    <a:pt x="5189" y="2924"/>
                    <a:pt x="5442" y="2671"/>
                    <a:pt x="5755" y="2671"/>
                  </a:cubicBezTo>
                  <a:close/>
                  <a:moveTo>
                    <a:pt x="7448" y="0"/>
                  </a:moveTo>
                  <a:lnTo>
                    <a:pt x="4" y="6291"/>
                  </a:lnTo>
                  <a:lnTo>
                    <a:pt x="4" y="14605"/>
                  </a:lnTo>
                  <a:cubicBezTo>
                    <a:pt x="1" y="14913"/>
                    <a:pt x="254" y="15168"/>
                    <a:pt x="564" y="15168"/>
                  </a:cubicBezTo>
                  <a:cubicBezTo>
                    <a:pt x="566" y="15168"/>
                    <a:pt x="568" y="15168"/>
                    <a:pt x="570" y="15168"/>
                  </a:cubicBezTo>
                  <a:lnTo>
                    <a:pt x="4060" y="15168"/>
                  </a:lnTo>
                  <a:lnTo>
                    <a:pt x="4060" y="8883"/>
                  </a:lnTo>
                  <a:cubicBezTo>
                    <a:pt x="4060" y="8570"/>
                    <a:pt x="4313" y="8317"/>
                    <a:pt x="4626" y="8317"/>
                  </a:cubicBezTo>
                  <a:lnTo>
                    <a:pt x="10272" y="8317"/>
                  </a:lnTo>
                  <a:cubicBezTo>
                    <a:pt x="10582" y="8317"/>
                    <a:pt x="10835" y="8570"/>
                    <a:pt x="10835" y="8883"/>
                  </a:cubicBezTo>
                  <a:lnTo>
                    <a:pt x="10835" y="15168"/>
                  </a:lnTo>
                  <a:lnTo>
                    <a:pt x="14223" y="15168"/>
                  </a:lnTo>
                  <a:cubicBezTo>
                    <a:pt x="14225" y="15168"/>
                    <a:pt x="14227" y="15168"/>
                    <a:pt x="14228" y="15168"/>
                  </a:cubicBezTo>
                  <a:cubicBezTo>
                    <a:pt x="14539" y="15168"/>
                    <a:pt x="14792" y="14913"/>
                    <a:pt x="14789" y="14605"/>
                  </a:cubicBezTo>
                  <a:lnTo>
                    <a:pt x="14789" y="6291"/>
                  </a:lnTo>
                  <a:lnTo>
                    <a:pt x="7448" y="0"/>
                  </a:ln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435D74"/>
                </a:solidFill>
                <a:effectLst/>
                <a:uLnTx/>
                <a:uFillTx/>
                <a:latin typeface="Arial"/>
                <a:ea typeface="+mn-ea"/>
                <a:cs typeface="Arial"/>
                <a:sym typeface="Arial"/>
              </a:endParaRPr>
            </a:p>
          </p:txBody>
        </p:sp>
      </p:grpSp>
      <p:sp>
        <p:nvSpPr>
          <p:cNvPr id="4600" name="Google Shape;4600;p69">
            <a:hlinkClick r:id="" action="ppaction://noaction"/>
          </p:cNvPr>
          <p:cNvSpPr txBox="1"/>
          <p:nvPr/>
        </p:nvSpPr>
        <p:spPr>
          <a:xfrm flipH="1">
            <a:off x="4603700" y="440200"/>
            <a:ext cx="573600" cy="289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oiny"/>
                <a:ea typeface="Coiny"/>
                <a:cs typeface="Coiny"/>
                <a:sym typeface="Coiny"/>
              </a:rPr>
              <a:t>04</a:t>
            </a:r>
            <a:endParaRPr kumimoji="0" sz="1600" b="0" i="0" u="none" strike="noStrike" kern="0" cap="none" spc="0" normalizeH="0" baseline="0" noProof="0">
              <a:ln>
                <a:noFill/>
              </a:ln>
              <a:solidFill>
                <a:srgbClr val="FFFFFF"/>
              </a:solidFill>
              <a:effectLst/>
              <a:uLnTx/>
              <a:uFillTx/>
              <a:latin typeface="Coiny"/>
              <a:ea typeface="Coiny"/>
              <a:cs typeface="Coiny"/>
              <a:sym typeface="Coiny"/>
            </a:endParaRPr>
          </a:p>
        </p:txBody>
      </p:sp>
      <p:sp>
        <p:nvSpPr>
          <p:cNvPr id="4601" name="Google Shape;4601;p69">
            <a:hlinkClick r:id="" action="ppaction://noaction"/>
          </p:cNvPr>
          <p:cNvSpPr txBox="1"/>
          <p:nvPr/>
        </p:nvSpPr>
        <p:spPr>
          <a:xfrm flipH="1">
            <a:off x="3665333" y="440200"/>
            <a:ext cx="573600" cy="289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oiny"/>
                <a:ea typeface="Coiny"/>
                <a:cs typeface="Coiny"/>
                <a:sym typeface="Coiny"/>
              </a:rPr>
              <a:t>03</a:t>
            </a:r>
            <a:endParaRPr kumimoji="0" sz="1600" b="0" i="0" u="none" strike="noStrike" kern="0" cap="none" spc="0" normalizeH="0" baseline="0" noProof="0">
              <a:ln>
                <a:noFill/>
              </a:ln>
              <a:solidFill>
                <a:srgbClr val="FFFFFF"/>
              </a:solidFill>
              <a:effectLst/>
              <a:uLnTx/>
              <a:uFillTx/>
              <a:latin typeface="Coiny"/>
              <a:ea typeface="Coiny"/>
              <a:cs typeface="Coiny"/>
              <a:sym typeface="Coiny"/>
            </a:endParaRPr>
          </a:p>
        </p:txBody>
      </p:sp>
      <p:sp>
        <p:nvSpPr>
          <p:cNvPr id="4602" name="Google Shape;4602;p69">
            <a:hlinkClick r:id="" action="ppaction://noaction"/>
          </p:cNvPr>
          <p:cNvSpPr txBox="1"/>
          <p:nvPr/>
        </p:nvSpPr>
        <p:spPr>
          <a:xfrm flipH="1">
            <a:off x="2726967" y="440200"/>
            <a:ext cx="573600" cy="289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oiny"/>
                <a:ea typeface="Coiny"/>
                <a:cs typeface="Coiny"/>
                <a:sym typeface="Coiny"/>
              </a:rPr>
              <a:t>02</a:t>
            </a:r>
            <a:endParaRPr kumimoji="0" sz="1600" b="0" i="0" u="none" strike="noStrike" kern="0" cap="none" spc="0" normalizeH="0" baseline="0" noProof="0">
              <a:ln>
                <a:noFill/>
              </a:ln>
              <a:solidFill>
                <a:srgbClr val="FFFFFF"/>
              </a:solidFill>
              <a:effectLst/>
              <a:uLnTx/>
              <a:uFillTx/>
              <a:latin typeface="Coiny"/>
              <a:ea typeface="Coiny"/>
              <a:cs typeface="Coiny"/>
              <a:sym typeface="Coiny"/>
            </a:endParaRPr>
          </a:p>
        </p:txBody>
      </p:sp>
      <p:sp>
        <p:nvSpPr>
          <p:cNvPr id="4603" name="Google Shape;4603;p69">
            <a:hlinkClick r:id="" action="ppaction://noaction"/>
          </p:cNvPr>
          <p:cNvSpPr txBox="1"/>
          <p:nvPr/>
        </p:nvSpPr>
        <p:spPr>
          <a:xfrm flipH="1">
            <a:off x="1788600" y="440200"/>
            <a:ext cx="573600" cy="2896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1600" b="0" i="0" u="none" strike="noStrike" kern="0" cap="none" spc="0" normalizeH="0" baseline="0" noProof="0">
                <a:ln>
                  <a:noFill/>
                </a:ln>
                <a:solidFill>
                  <a:srgbClr val="FFFFFF"/>
                </a:solidFill>
                <a:effectLst/>
                <a:uLnTx/>
                <a:uFillTx/>
                <a:latin typeface="Coiny"/>
                <a:ea typeface="Coiny"/>
                <a:cs typeface="Coiny"/>
                <a:sym typeface="Coiny"/>
              </a:rPr>
              <a:t>01</a:t>
            </a:r>
            <a:endParaRPr kumimoji="0" sz="1600" b="0" i="0" u="none" strike="noStrike" kern="0" cap="none" spc="0" normalizeH="0" baseline="0" noProof="0">
              <a:ln>
                <a:noFill/>
              </a:ln>
              <a:solidFill>
                <a:srgbClr val="FFFFFF"/>
              </a:solidFill>
              <a:effectLst/>
              <a:uLnTx/>
              <a:uFillTx/>
              <a:latin typeface="Coiny"/>
              <a:ea typeface="Coiny"/>
              <a:cs typeface="Coiny"/>
              <a:sym typeface="Coiny"/>
            </a:endParaRPr>
          </a:p>
        </p:txBody>
      </p:sp>
      <p:sp>
        <p:nvSpPr>
          <p:cNvPr id="4677" name="Google Shape;4677;p69">
            <a:hlinkClick r:id="rId3" action="ppaction://hlinksldjump"/>
          </p:cNvPr>
          <p:cNvSpPr/>
          <p:nvPr/>
        </p:nvSpPr>
        <p:spPr>
          <a:xfrm>
            <a:off x="9910800" y="368800"/>
            <a:ext cx="384400" cy="341600"/>
          </a:xfrm>
          <a:prstGeom prst="rect">
            <a:avLst/>
          </a:prstGeom>
          <a:no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3" name="Picture 22"/>
          <p:cNvPicPr>
            <a:picLocks noChangeAspect="1"/>
          </p:cNvPicPr>
          <p:nvPr/>
        </p:nvPicPr>
        <p:blipFill>
          <a:blip r:embed="rId4"/>
          <a:stretch>
            <a:fillRect/>
          </a:stretch>
        </p:blipFill>
        <p:spPr>
          <a:xfrm>
            <a:off x="-518182" y="-729007"/>
            <a:ext cx="3633531" cy="3255546"/>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1966" y="1018903"/>
            <a:ext cx="4976915" cy="5158105"/>
          </a:xfrm>
          <a:prstGeom prst="rect">
            <a:avLst/>
          </a:prstGeom>
        </p:spPr>
      </p:pic>
      <p:sp>
        <p:nvSpPr>
          <p:cNvPr id="22" name="TextBox 21">
            <a:extLst>
              <a:ext uri="{FF2B5EF4-FFF2-40B4-BE49-F238E27FC236}">
                <a16:creationId xmlns:a16="http://schemas.microsoft.com/office/drawing/2014/main" id="{0513C712-8DBE-0B23-049A-4F7F0A41AC5B}"/>
              </a:ext>
            </a:extLst>
          </p:cNvPr>
          <p:cNvSpPr txBox="1"/>
          <p:nvPr/>
        </p:nvSpPr>
        <p:spPr>
          <a:xfrm>
            <a:off x="2573383" y="794923"/>
            <a:ext cx="9112111" cy="954107"/>
          </a:xfrm>
          <a:prstGeom prst="rect">
            <a:avLst/>
          </a:prstGeom>
          <a:noFill/>
        </p:spPr>
        <p:txBody>
          <a:bodyPr wrap="square">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1. </a:t>
            </a:r>
            <a:r>
              <a:rPr lang="en-US" sz="2800" b="1" spc="216" dirty="0">
                <a:solidFill>
                  <a:srgbClr val="FF0000"/>
                </a:solidFill>
                <a:latin typeface="Times New Roman" panose="02020603050405020304" pitchFamily="18" charset="0"/>
                <a:cs typeface="Times New Roman" panose="02020603050405020304" pitchFamily="18" charset="0"/>
              </a:rPr>
              <a:t>CÔNG CUỘC  KHAI PHÁ VÙNG ĐẤT PHÍA NAM </a:t>
            </a:r>
            <a:r>
              <a:rPr lang="en-US" sz="2800" b="1" spc="216" dirty="0" smtClean="0">
                <a:solidFill>
                  <a:srgbClr val="FF0000"/>
                </a:solidFill>
                <a:latin typeface="Times New Roman" panose="02020603050405020304" pitchFamily="18" charset="0"/>
                <a:cs typeface="Times New Roman" panose="02020603050405020304" pitchFamily="18" charset="0"/>
              </a:rPr>
              <a:t>TRONG CÁC </a:t>
            </a:r>
            <a:r>
              <a:rPr lang="en-US" sz="2800" b="1" spc="216" dirty="0">
                <a:solidFill>
                  <a:srgbClr val="FF0000"/>
                </a:solidFill>
                <a:latin typeface="Times New Roman" panose="02020603050405020304" pitchFamily="18" charset="0"/>
                <a:cs typeface="Times New Roman" panose="02020603050405020304" pitchFamily="18" charset="0"/>
              </a:rPr>
              <a:t>THẾ KỈ XVI - XVIII</a:t>
            </a:r>
          </a:p>
        </p:txBody>
      </p:sp>
      <p:sp>
        <p:nvSpPr>
          <p:cNvPr id="24" name="TextBox 23">
            <a:extLst>
              <a:ext uri="{FF2B5EF4-FFF2-40B4-BE49-F238E27FC236}">
                <a16:creationId xmlns:a16="http://schemas.microsoft.com/office/drawing/2014/main" id="{35BC9598-141D-098A-DA62-DCDE51C2BF82}"/>
              </a:ext>
            </a:extLst>
          </p:cNvPr>
          <p:cNvSpPr txBox="1"/>
          <p:nvPr/>
        </p:nvSpPr>
        <p:spPr>
          <a:xfrm>
            <a:off x="3944984" y="1803748"/>
            <a:ext cx="7189182" cy="2031325"/>
          </a:xfrm>
          <a:prstGeom prst="rect">
            <a:avLst/>
          </a:prstGeom>
          <a:noFill/>
        </p:spPr>
        <p:txBody>
          <a:bodyPr wrap="square">
            <a:spAutoFit/>
          </a:bodyPr>
          <a:lstStyle/>
          <a:p>
            <a:pPr>
              <a:lnSpc>
                <a:spcPct val="150000"/>
              </a:lnSpc>
            </a:pPr>
            <a:r>
              <a:rPr lang="en-US" sz="36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Năm</a:t>
            </a:r>
            <a:r>
              <a:rPr lang="en-US" sz="2400">
                <a:solidFill>
                  <a:srgbClr val="0070C0"/>
                </a:solidFill>
                <a:latin typeface="Times New Roman" panose="02020603050405020304" pitchFamily="18" charset="0"/>
                <a:cs typeface="Times New Roman" panose="02020603050405020304" pitchFamily="18" charset="0"/>
              </a:rPr>
              <a:t> </a:t>
            </a:r>
            <a:r>
              <a:rPr lang="en-US" sz="2400" smtClean="0">
                <a:solidFill>
                  <a:srgbClr val="0070C0"/>
                </a:solidFill>
                <a:latin typeface="Times New Roman" panose="02020603050405020304" pitchFamily="18" charset="0"/>
                <a:cs typeface="Times New Roman" panose="02020603050405020304" pitchFamily="18" charset="0"/>
              </a:rPr>
              <a:t>1558</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Nguyễn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Hoàng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vào</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trấn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thủ</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Thuận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Hóa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Quá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trình</a:t>
            </a:r>
            <a:r>
              <a:rPr lang="en-US" sz="2400" dirty="0">
                <a:solidFill>
                  <a:srgbClr val="0070C0"/>
                </a:solidFill>
                <a:latin typeface="Times New Roman" panose="02020603050405020304" pitchFamily="18" charset="0"/>
                <a:cs typeface="Times New Roman" panose="02020603050405020304" pitchFamily="18" charset="0"/>
              </a:rPr>
              <a:t> di </a:t>
            </a:r>
            <a:r>
              <a:rPr lang="en-US" sz="2400" dirty="0" err="1">
                <a:solidFill>
                  <a:srgbClr val="0070C0"/>
                </a:solidFill>
                <a:latin typeface="Times New Roman" panose="02020603050405020304" pitchFamily="18" charset="0"/>
                <a:cs typeface="Times New Roman" panose="02020603050405020304" pitchFamily="18" charset="0"/>
              </a:rPr>
              <a:t>dân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khai</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phá</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vùng</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đất</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phía</a:t>
            </a:r>
            <a:r>
              <a:rPr lang="en-US" sz="2400" dirty="0">
                <a:solidFill>
                  <a:srgbClr val="0070C0"/>
                </a:solidFill>
                <a:latin typeface="Times New Roman" panose="02020603050405020304" pitchFamily="18" charset="0"/>
                <a:cs typeface="Times New Roman" panose="02020603050405020304" pitchFamily="18" charset="0"/>
              </a:rPr>
              <a:t> Nam </a:t>
            </a:r>
            <a:r>
              <a:rPr lang="en-US" sz="2400" dirty="0" err="1">
                <a:solidFill>
                  <a:srgbClr val="0070C0"/>
                </a:solidFill>
                <a:latin typeface="Times New Roman" panose="02020603050405020304" pitchFamily="18" charset="0"/>
                <a:cs typeface="Times New Roman" panose="02020603050405020304" pitchFamily="18" charset="0"/>
              </a:rPr>
              <a:t>được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các</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chúa</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Nguyễn</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đẩy</a:t>
            </a:r>
            <a:r>
              <a:rPr lang="en-US" sz="2400" dirty="0">
                <a:solidFill>
                  <a:srgbClr val="0070C0"/>
                </a:solidFill>
                <a:latin typeface="Times New Roman" panose="02020603050405020304" pitchFamily="18" charset="0"/>
                <a:cs typeface="Times New Roman" panose="02020603050405020304" pitchFamily="18" charset="0"/>
              </a:rPr>
              <a:t> </a:t>
            </a:r>
            <a:r>
              <a:rPr lang="en-US" sz="2400" dirty="0" err="1">
                <a:solidFill>
                  <a:srgbClr val="0070C0"/>
                </a:solidFill>
                <a:latin typeface="Times New Roman" panose="02020603050405020304" pitchFamily="18" charset="0"/>
                <a:cs typeface="Times New Roman" panose="02020603050405020304" pitchFamily="18" charset="0"/>
              </a:rPr>
              <a:t>mạnh</a:t>
            </a:r>
            <a:r>
              <a:rPr lang="en-US" sz="2400" dirty="0">
                <a:solidFill>
                  <a:srgbClr val="0070C0"/>
                </a:solidFill>
                <a:latin typeface="Times New Roman" panose="02020603050405020304" pitchFamily="18" charset="0"/>
                <a:cs typeface="Times New Roman" panose="02020603050405020304" pitchFamily="18" charset="0"/>
              </a:rPr>
              <a:t>.</a:t>
            </a:r>
          </a:p>
        </p:txBody>
      </p:sp>
      <p:sp>
        <p:nvSpPr>
          <p:cNvPr id="25" name="TextBox 24">
            <a:extLst>
              <a:ext uri="{FF2B5EF4-FFF2-40B4-BE49-F238E27FC236}">
                <a16:creationId xmlns:a16="http://schemas.microsoft.com/office/drawing/2014/main" id="{B1FCE532-97EA-840B-7E14-55169C99790A}"/>
              </a:ext>
            </a:extLst>
          </p:cNvPr>
          <p:cNvSpPr txBox="1"/>
          <p:nvPr/>
        </p:nvSpPr>
        <p:spPr>
          <a:xfrm>
            <a:off x="3944984" y="3952137"/>
            <a:ext cx="7447918" cy="1470082"/>
          </a:xfrm>
          <a:prstGeom prst="rect">
            <a:avLst/>
          </a:prstGeom>
          <a:noFill/>
        </p:spPr>
        <p:txBody>
          <a:bodyPr wrap="square">
            <a:spAutoFit/>
          </a:bodyPr>
          <a:lstStyle/>
          <a:p>
            <a:pPr>
              <a:lnSpc>
                <a:spcPct val="150000"/>
              </a:lnSpc>
            </a:pP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Năm</a:t>
            </a:r>
            <a:r>
              <a:rPr lang="en-US" sz="2800" dirty="0">
                <a:solidFill>
                  <a:srgbClr val="0070C0"/>
                </a:solidFill>
                <a:latin typeface="Times New Roman" panose="02020603050405020304" pitchFamily="18" charset="0"/>
                <a:cs typeface="Times New Roman" panose="02020603050405020304" pitchFamily="18" charset="0"/>
              </a:rPr>
              <a:t> 1757, </a:t>
            </a:r>
            <a:r>
              <a:rPr lang="en-US" sz="2800" dirty="0" err="1">
                <a:solidFill>
                  <a:srgbClr val="0070C0"/>
                </a:solidFill>
                <a:latin typeface="Times New Roman" panose="02020603050405020304" pitchFamily="18" charset="0"/>
                <a:cs typeface="Times New Roman" panose="02020603050405020304" pitchFamily="18" charset="0"/>
              </a:rPr>
              <a:t>chúa</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Nguyễn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hoàn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thiện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hệ</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thống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chính</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quyền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trên</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vùng</a:t>
            </a:r>
            <a:r>
              <a:rPr lang="en-US" sz="2800" dirty="0">
                <a:solidFill>
                  <a:srgbClr val="0070C0"/>
                </a:solidFill>
                <a:latin typeface="Times New Roman" panose="02020603050405020304" pitchFamily="18" charset="0"/>
                <a:cs typeface="Times New Roman" panose="02020603050405020304" pitchFamily="18" charset="0"/>
              </a:rPr>
              <a:t> </a:t>
            </a:r>
            <a:r>
              <a:rPr lang="en-US" sz="2800" dirty="0" err="1">
                <a:solidFill>
                  <a:srgbClr val="0070C0"/>
                </a:solidFill>
                <a:latin typeface="Times New Roman" panose="02020603050405020304" pitchFamily="18" charset="0"/>
                <a:cs typeface="Times New Roman" panose="02020603050405020304" pitchFamily="18" charset="0"/>
              </a:rPr>
              <a:t>đất</a:t>
            </a:r>
            <a:r>
              <a:rPr lang="en-US" sz="2800" dirty="0">
                <a:solidFill>
                  <a:srgbClr val="0070C0"/>
                </a:solidFill>
                <a:latin typeface="Times New Roman" panose="02020603050405020304" pitchFamily="18" charset="0"/>
                <a:cs typeface="Times New Roman" panose="02020603050405020304" pitchFamily="18" charset="0"/>
              </a:rPr>
              <a:t> Nam </a:t>
            </a:r>
            <a:r>
              <a:rPr lang="en-US" sz="2800" dirty="0" err="1">
                <a:solidFill>
                  <a:srgbClr val="0070C0"/>
                </a:solidFill>
                <a:latin typeface="Times New Roman" panose="02020603050405020304" pitchFamily="18" charset="0"/>
                <a:cs typeface="Times New Roman" panose="02020603050405020304" pitchFamily="18" charset="0"/>
              </a:rPr>
              <a:t>Bộ</a:t>
            </a:r>
            <a:r>
              <a:rPr lang="en-US" sz="3600" dirty="0">
                <a:solidFill>
                  <a:srgbClr val="0070C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360520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53E874-8493-B613-F6D6-65273E01571A}"/>
              </a:ext>
            </a:extLst>
          </p:cNvPr>
          <p:cNvSpPr txBox="1"/>
          <p:nvPr/>
        </p:nvSpPr>
        <p:spPr>
          <a:xfrm>
            <a:off x="667657" y="997672"/>
            <a:ext cx="10522856" cy="954107"/>
          </a:xfrm>
          <a:prstGeom prst="rect">
            <a:avLst/>
          </a:prstGeom>
          <a:noFill/>
        </p:spPr>
        <p:txBody>
          <a:bodyPr wrap="square">
            <a:spAutoFit/>
          </a:bodyPr>
          <a:lstStyle/>
          <a:p>
            <a:pPr algn="ctr" defTabSz="914446"/>
            <a:r>
              <a:rPr lang="en-US" sz="2800" b="1" dirty="0">
                <a:solidFill>
                  <a:srgbClr val="FF0000"/>
                </a:solidFill>
                <a:latin typeface="Times New Roman" panose="02020603050405020304" pitchFamily="18" charset="0"/>
                <a:cs typeface="Times New Roman" panose="02020603050405020304" pitchFamily="18" charset="0"/>
              </a:rPr>
              <a:t>BÀI 6: CÔNG CUỘC  KHAI PHÁ VÙNG ĐẤT PHÍA NAM TỪ THẾ KỈ XVI ĐẾN THẾ KỈ XVIII</a:t>
            </a:r>
          </a:p>
        </p:txBody>
      </p:sp>
      <p:sp>
        <p:nvSpPr>
          <p:cNvPr id="6" name="TextBox 5">
            <a:extLst>
              <a:ext uri="{FF2B5EF4-FFF2-40B4-BE49-F238E27FC236}">
                <a16:creationId xmlns:a16="http://schemas.microsoft.com/office/drawing/2014/main" id="{3072F1F8-2D34-3F07-2FDF-53A16781CC65}"/>
              </a:ext>
            </a:extLst>
          </p:cNvPr>
          <p:cNvSpPr txBox="1"/>
          <p:nvPr/>
        </p:nvSpPr>
        <p:spPr>
          <a:xfrm>
            <a:off x="667658" y="1913538"/>
            <a:ext cx="10522855" cy="954107"/>
          </a:xfrm>
          <a:prstGeom prst="rect">
            <a:avLst/>
          </a:prstGeom>
          <a:noFill/>
        </p:spPr>
        <p:txBody>
          <a:bodyPr wrap="square">
            <a:spAutoFit/>
          </a:bodyPr>
          <a:lstStyle/>
          <a:p>
            <a:pPr algn="ctr" defTabSz="914446"/>
            <a:r>
              <a:rPr lang="vi-VN" sz="2800" b="1" dirty="0">
                <a:solidFill>
                  <a:srgbClr val="FF0000"/>
                </a:solidFill>
                <a:latin typeface="Times New Roman" panose="02020603050405020304" pitchFamily="18" charset="0"/>
                <a:cs typeface="Times New Roman" panose="02020603050405020304" pitchFamily="18" charset="0"/>
              </a:rPr>
              <a:t>2. Quá trình thực thi chủ quyền đối với quần đảo Hoàng Sa và quần đảo Trường Sa của các chúa </a:t>
            </a:r>
            <a:r>
              <a:rPr lang="en-US" sz="2800" b="1" dirty="0">
                <a:solidFill>
                  <a:srgbClr val="FF0000"/>
                </a:solidFill>
                <a:latin typeface="Times New Roman" panose="02020603050405020304" pitchFamily="18" charset="0"/>
                <a:cs typeface="Times New Roman" panose="02020603050405020304" pitchFamily="18" charset="0"/>
              </a:rPr>
              <a:t>N</a:t>
            </a:r>
            <a:r>
              <a:rPr lang="vi-VN" sz="2800" b="1" dirty="0">
                <a:solidFill>
                  <a:srgbClr val="FF0000"/>
                </a:solidFill>
                <a:latin typeface="Times New Roman" panose="02020603050405020304" pitchFamily="18" charset="0"/>
                <a:cs typeface="Times New Roman" panose="02020603050405020304" pitchFamily="18" charset="0"/>
              </a:rPr>
              <a:t>guyễn</a:t>
            </a:r>
          </a:p>
        </p:txBody>
      </p:sp>
      <p:pic>
        <p:nvPicPr>
          <p:cNvPr id="8" name="Picture 7" descr="A picture containing text&#10;&#10;Description automatically generated">
            <a:extLst>
              <a:ext uri="{FF2B5EF4-FFF2-40B4-BE49-F238E27FC236}">
                <a16:creationId xmlns:a16="http://schemas.microsoft.com/office/drawing/2014/main" id="{45F6A83F-474B-29B3-C480-61AD972580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4" y="5803901"/>
            <a:ext cx="1283980" cy="1295145"/>
          </a:xfrm>
          <a:prstGeom prst="rect">
            <a:avLst/>
          </a:prstGeom>
        </p:spPr>
      </p:pic>
      <p:pic>
        <p:nvPicPr>
          <p:cNvPr id="2" name="Picture 1"/>
          <p:cNvPicPr>
            <a:picLocks noChangeAspect="1"/>
          </p:cNvPicPr>
          <p:nvPr/>
        </p:nvPicPr>
        <p:blipFill>
          <a:blip r:embed="rId3"/>
          <a:stretch>
            <a:fillRect/>
          </a:stretch>
        </p:blipFill>
        <p:spPr>
          <a:xfrm>
            <a:off x="518816" y="2867645"/>
            <a:ext cx="3047344" cy="3197472"/>
          </a:xfrm>
          <a:prstGeom prst="rect">
            <a:avLst/>
          </a:prstGeom>
        </p:spPr>
      </p:pic>
    </p:spTree>
    <p:extLst>
      <p:ext uri="{BB962C8B-B14F-4D97-AF65-F5344CB8AC3E}">
        <p14:creationId xmlns:p14="http://schemas.microsoft.com/office/powerpoint/2010/main" val="483958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13778" y1="43556" x2="59556" y2="42222"/>
                        <a14:foregroundMark x1="71556" y1="47111" x2="71556" y2="47111"/>
                        <a14:foregroundMark x1="34667" y1="63111" x2="34667" y2="63111"/>
                      </a14:backgroundRemoval>
                    </a14:imgEffect>
                  </a14:imgLayer>
                </a14:imgProps>
              </a:ext>
              <a:ext uri="{28A0092B-C50C-407E-A947-70E740481C1C}">
                <a14:useLocalDpi xmlns:a14="http://schemas.microsoft.com/office/drawing/2010/main" val="0"/>
              </a:ext>
            </a:extLst>
          </a:blip>
          <a:stretch>
            <a:fillRect/>
          </a:stretch>
        </p:blipFill>
        <p:spPr>
          <a:xfrm rot="8072779">
            <a:off x="2991622" y="3824385"/>
            <a:ext cx="2143125" cy="2143125"/>
          </a:xfrm>
          <a:prstGeom prst="rect">
            <a:avLst/>
          </a:prstGeom>
        </p:spPr>
      </p:pic>
      <p:sp>
        <p:nvSpPr>
          <p:cNvPr id="28" name="Flowchart: Merge 27"/>
          <p:cNvSpPr/>
          <p:nvPr/>
        </p:nvSpPr>
        <p:spPr>
          <a:xfrm rot="18460411">
            <a:off x="3500249" y="2049094"/>
            <a:ext cx="2141765" cy="2340142"/>
          </a:xfrm>
          <a:prstGeom prst="flowChartMerge">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a:p>
        </p:txBody>
      </p:sp>
      <p:pic>
        <p:nvPicPr>
          <p:cNvPr id="25" name="Picture 24"/>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9778" y1="31111" x2="9778" y2="31111"/>
                        <a14:foregroundMark x1="40000" y1="31556" x2="40000" y2="31556"/>
                        <a14:foregroundMark x1="24444" y1="40444" x2="24444" y2="40444"/>
                        <a14:foregroundMark x1="34667" y1="52889" x2="34667" y2="52889"/>
                        <a14:foregroundMark x1="11556" y1="60889" x2="11556" y2="60889"/>
                        <a14:foregroundMark x1="69778" y1="27556" x2="69778" y2="27556"/>
                        <a14:foregroundMark x1="78667" y1="41333" x2="78667" y2="41333"/>
                        <a14:foregroundMark x1="84889" y1="53778" x2="84889" y2="53778"/>
                        <a14:foregroundMark x1="86222" y1="24444" x2="86222" y2="24444"/>
                        <a14:foregroundMark x1="56000" y1="38222" x2="56000" y2="38222"/>
                        <a14:foregroundMark x1="52000" y1="58222" x2="52000" y2="58222"/>
                      </a14:backgroundRemoval>
                    </a14:imgEffect>
                  </a14:imgLayer>
                </a14:imgProps>
              </a:ext>
              <a:ext uri="{28A0092B-C50C-407E-A947-70E740481C1C}">
                <a14:useLocalDpi xmlns:a14="http://schemas.microsoft.com/office/drawing/2010/main" val="0"/>
              </a:ext>
            </a:extLst>
          </a:blip>
          <a:stretch>
            <a:fillRect/>
          </a:stretch>
        </p:blipFill>
        <p:spPr>
          <a:xfrm rot="19300199">
            <a:off x="6057688" y="3262076"/>
            <a:ext cx="2143125" cy="2143125"/>
          </a:xfrm>
          <a:prstGeom prst="rect">
            <a:avLst/>
          </a:prstGeom>
        </p:spPr>
      </p:pic>
      <p:pic>
        <p:nvPicPr>
          <p:cNvPr id="32" name="Picture 31"/>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9778" y1="31111" x2="9778" y2="31111"/>
                        <a14:foregroundMark x1="40000" y1="31556" x2="40000" y2="31556"/>
                        <a14:foregroundMark x1="24444" y1="40444" x2="24444" y2="40444"/>
                        <a14:foregroundMark x1="34667" y1="52889" x2="34667" y2="52889"/>
                        <a14:foregroundMark x1="11556" y1="60889" x2="11556" y2="60889"/>
                        <a14:foregroundMark x1="69778" y1="27556" x2="69778" y2="27556"/>
                        <a14:foregroundMark x1="78667" y1="41333" x2="78667" y2="41333"/>
                        <a14:foregroundMark x1="84889" y1="53778" x2="84889" y2="53778"/>
                        <a14:foregroundMark x1="86222" y1="24444" x2="86222" y2="24444"/>
                        <a14:foregroundMark x1="56000" y1="38222" x2="56000" y2="38222"/>
                        <a14:foregroundMark x1="52000" y1="58222" x2="52000" y2="58222"/>
                      </a14:backgroundRemoval>
                    </a14:imgEffect>
                  </a14:imgLayer>
                </a14:imgProps>
              </a:ext>
              <a:ext uri="{28A0092B-C50C-407E-A947-70E740481C1C}">
                <a14:useLocalDpi xmlns:a14="http://schemas.microsoft.com/office/drawing/2010/main" val="0"/>
              </a:ext>
            </a:extLst>
          </a:blip>
          <a:stretch>
            <a:fillRect/>
          </a:stretch>
        </p:blipFill>
        <p:spPr>
          <a:xfrm rot="19300199">
            <a:off x="6979807" y="3659468"/>
            <a:ext cx="2143125" cy="2143125"/>
          </a:xfrm>
          <a:prstGeom prst="rect">
            <a:avLst/>
          </a:prstGeom>
        </p:spPr>
      </p:pic>
      <p:pic>
        <p:nvPicPr>
          <p:cNvPr id="23" name="Picture 22"/>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rot="12503792">
            <a:off x="5502554" y="446191"/>
            <a:ext cx="4605932" cy="4094162"/>
          </a:xfrm>
          <a:prstGeom prst="rect">
            <a:avLst/>
          </a:prstGeom>
        </p:spPr>
      </p:pic>
      <p:sp>
        <p:nvSpPr>
          <p:cNvPr id="19" name="Cloud 18"/>
          <p:cNvSpPr/>
          <p:nvPr/>
        </p:nvSpPr>
        <p:spPr>
          <a:xfrm>
            <a:off x="4255309" y="1541417"/>
            <a:ext cx="3722503" cy="3439157"/>
          </a:xfrm>
          <a:prstGeom prst="cloud">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7" name="Rectangle 6"/>
          <p:cNvSpPr/>
          <p:nvPr/>
        </p:nvSpPr>
        <p:spPr>
          <a:xfrm>
            <a:off x="4344869" y="1944314"/>
            <a:ext cx="3537075" cy="2246769"/>
          </a:xfrm>
          <a:prstGeom prst="rect">
            <a:avLst/>
          </a:prstGeom>
          <a:noFill/>
        </p:spPr>
        <p:txBody>
          <a:bodyPr wrap="square" lIns="91440" tIns="45720" rIns="91440" bIns="45720">
            <a:spAutoFit/>
          </a:bodyPr>
          <a:lstStyle/>
          <a:p>
            <a:r>
              <a:rPr lang="en-US" sz="2800" b="1" dirty="0" smtClean="0">
                <a:ln w="0"/>
                <a:solidFill>
                  <a:srgbClr val="FF0000"/>
                </a:solidFill>
                <a:latin typeface="Times New Roman" panose="02020603050405020304" pitchFamily="18" charset="0"/>
                <a:cs typeface="Times New Roman" panose="02020603050405020304" pitchFamily="18" charset="0"/>
              </a:rPr>
              <a:t> CÔNG CUỘC KHAI PHÁ VÙNG ĐẤT PHÍA NAM TỪ THẾ KỈ XVI  ĐẾN THẾ KỈ XVIII</a:t>
            </a:r>
            <a:endParaRPr lang="en-US" sz="2800" b="1" cap="none" spc="0" dirty="0">
              <a:ln w="0"/>
              <a:solidFill>
                <a:srgbClr val="FF0000"/>
              </a:solidFill>
              <a:latin typeface="Times New Roman" panose="02020603050405020304" pitchFamily="18" charset="0"/>
              <a:cs typeface="Times New Roman" panose="02020603050405020304" pitchFamily="18" charset="0"/>
            </a:endParaRPr>
          </a:p>
        </p:txBody>
      </p:sp>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backgroundRemoval t="0" b="100000" l="0" r="100000">
                        <a14:foregroundMark x1="67606" y1="53586" x2="99531" y2="4641"/>
                        <a14:foregroundMark x1="35211" y1="38819" x2="41315" y2="56118"/>
                        <a14:foregroundMark x1="37089" y1="38397" x2="38967" y2="42616"/>
                        <a14:foregroundMark x1="35211" y1="43460" x2="43662" y2="47679"/>
                        <a14:foregroundMark x1="43192" y1="39241" x2="34272" y2="40928"/>
                        <a14:foregroundMark x1="31455" y1="40506" x2="39906" y2="55696"/>
                        <a14:foregroundMark x1="31925" y1="47257" x2="34272" y2="56962"/>
                        <a14:foregroundMark x1="44601" y1="39241" x2="49296" y2="50211"/>
                        <a14:foregroundMark x1="32394" y1="60759" x2="38967" y2="64135"/>
                        <a14:foregroundMark x1="46479" y1="59494" x2="50235" y2="60338"/>
                        <a14:foregroundMark x1="12676" y1="11814" x2="9390" y2="32489"/>
                        <a14:foregroundMark x1="65728" y1="60338" x2="97183" y2="6329"/>
                      </a14:backgroundRemoval>
                    </a14:imgEffect>
                  </a14:imgLayer>
                </a14:imgProps>
              </a:ext>
              <a:ext uri="{28A0092B-C50C-407E-A947-70E740481C1C}">
                <a14:useLocalDpi xmlns:a14="http://schemas.microsoft.com/office/drawing/2010/main" val="0"/>
              </a:ext>
            </a:extLst>
          </a:blip>
          <a:stretch>
            <a:fillRect/>
          </a:stretch>
        </p:blipFill>
        <p:spPr>
          <a:xfrm>
            <a:off x="3525382" y="3425580"/>
            <a:ext cx="1676156" cy="1865019"/>
          </a:xfrm>
          <a:prstGeom prst="rect">
            <a:avLst/>
          </a:prstGeom>
        </p:spPr>
      </p:pic>
      <p:sp>
        <p:nvSpPr>
          <p:cNvPr id="27" name="Cloud 26"/>
          <p:cNvSpPr/>
          <p:nvPr/>
        </p:nvSpPr>
        <p:spPr>
          <a:xfrm>
            <a:off x="7612185" y="-408620"/>
            <a:ext cx="4958841" cy="4481271"/>
          </a:xfrm>
          <a:prstGeom prst="cloud">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1" name="Cloud 30"/>
          <p:cNvSpPr/>
          <p:nvPr/>
        </p:nvSpPr>
        <p:spPr>
          <a:xfrm>
            <a:off x="8109594" y="3803019"/>
            <a:ext cx="4461433" cy="3354624"/>
          </a:xfrm>
          <a:prstGeom prst="cloud">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p>
        </p:txBody>
      </p:sp>
      <p:sp>
        <p:nvSpPr>
          <p:cNvPr id="35" name="Cloud 34"/>
          <p:cNvSpPr/>
          <p:nvPr/>
        </p:nvSpPr>
        <p:spPr>
          <a:xfrm>
            <a:off x="-614630" y="-639451"/>
            <a:ext cx="5064306" cy="4539511"/>
          </a:xfrm>
          <a:prstGeom prst="cloud">
            <a:avLst/>
          </a:prstGeom>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dirty="0">
              <a:latin typeface="Times New Roman" panose="02020603050405020304" pitchFamily="18" charset="0"/>
              <a:cs typeface="Times New Roman" panose="02020603050405020304" pitchFamily="18" charset="0"/>
            </a:endParaRPr>
          </a:p>
        </p:txBody>
      </p:sp>
      <p:sp>
        <p:nvSpPr>
          <p:cNvPr id="42" name="Cloud 41"/>
          <p:cNvSpPr/>
          <p:nvPr/>
        </p:nvSpPr>
        <p:spPr>
          <a:xfrm>
            <a:off x="-692331" y="3919554"/>
            <a:ext cx="5856905" cy="3739423"/>
          </a:xfrm>
          <a:prstGeom prst="cloud">
            <a:avLst/>
          </a:prstGeom>
          <a:ln/>
        </p:spPr>
        <p:style>
          <a:lnRef idx="3">
            <a:schemeClr val="lt1"/>
          </a:lnRef>
          <a:fillRef idx="1">
            <a:schemeClr val="accent6"/>
          </a:fillRef>
          <a:effectRef idx="1">
            <a:schemeClr val="accent6"/>
          </a:effectRef>
          <a:fontRef idx="minor">
            <a:schemeClr val="lt1"/>
          </a:fontRef>
        </p:style>
        <p:txBody>
          <a:bodyPr rtlCol="0" anchor="ctr"/>
          <a:lstStyle/>
          <a:p>
            <a:pPr>
              <a:lnSpc>
                <a:spcPct val="150000"/>
              </a:lnSpc>
            </a:pPr>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21" name="Picture 20"/>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646327" y="2906027"/>
            <a:ext cx="1430745" cy="1430745"/>
          </a:xfrm>
          <a:prstGeom prst="rect">
            <a:avLst/>
          </a:prstGeom>
        </p:spPr>
      </p:pic>
      <p:pic>
        <p:nvPicPr>
          <p:cNvPr id="2" name="Picture 1"/>
          <p:cNvPicPr>
            <a:picLocks noChangeAspect="1"/>
          </p:cNvPicPr>
          <p:nvPr/>
        </p:nvPicPr>
        <p:blipFill>
          <a:blip r:embed="rId13"/>
          <a:stretch>
            <a:fillRect/>
          </a:stretch>
        </p:blipFill>
        <p:spPr>
          <a:xfrm>
            <a:off x="4127681" y="23342"/>
            <a:ext cx="3515762" cy="1895940"/>
          </a:xfrm>
          <a:prstGeom prst="rect">
            <a:avLst/>
          </a:prstGeom>
        </p:spPr>
      </p:pic>
      <p:sp>
        <p:nvSpPr>
          <p:cNvPr id="34" name="TextBox 33"/>
          <p:cNvSpPr txBox="1"/>
          <p:nvPr/>
        </p:nvSpPr>
        <p:spPr>
          <a:xfrm>
            <a:off x="7805521" y="1468595"/>
            <a:ext cx="3887068" cy="2215991"/>
          </a:xfrm>
          <a:prstGeom prst="rect">
            <a:avLst/>
          </a:prstGeom>
          <a:noFill/>
        </p:spPr>
        <p:txBody>
          <a:bodyPr wrap="square" rtlCol="0">
            <a:spAutoFit/>
          </a:bodyPr>
          <a:lstStyle/>
          <a:p>
            <a:pPr marL="457200" indent="-457200">
              <a:buFontTx/>
              <a:buChar char="-"/>
            </a:pPr>
            <a:r>
              <a:rPr lang="en-US" sz="2200" dirty="0" err="1" smtClean="0">
                <a:solidFill>
                  <a:srgbClr val="7030A0"/>
                </a:solidFill>
                <a:latin typeface="Times New Roman" panose="02020603050405020304" pitchFamily="18" charset="0"/>
                <a:cs typeface="Times New Roman" panose="02020603050405020304" pitchFamily="18" charset="0"/>
              </a:rPr>
              <a:t>Năm</a:t>
            </a:r>
            <a:r>
              <a:rPr lang="en-US" sz="2200" dirty="0" smtClean="0">
                <a:solidFill>
                  <a:srgbClr val="7030A0"/>
                </a:solidFill>
                <a:latin typeface="Times New Roman" panose="02020603050405020304" pitchFamily="18" charset="0"/>
                <a:cs typeface="Times New Roman" panose="02020603050405020304" pitchFamily="18" charset="0"/>
              </a:rPr>
              <a:t> </a:t>
            </a:r>
            <a:r>
              <a:rPr lang="en-US" sz="2200" dirty="0">
                <a:solidFill>
                  <a:srgbClr val="7030A0"/>
                </a:solidFill>
                <a:latin typeface="Times New Roman" panose="02020603050405020304" pitchFamily="18" charset="0"/>
                <a:cs typeface="Times New Roman" panose="02020603050405020304" pitchFamily="18" charset="0"/>
              </a:rPr>
              <a:t>1558, </a:t>
            </a:r>
            <a:r>
              <a:rPr lang="en-US" sz="2200" dirty="0" err="1">
                <a:solidFill>
                  <a:srgbClr val="7030A0"/>
                </a:solidFill>
                <a:latin typeface="Times New Roman" panose="02020603050405020304" pitchFamily="18" charset="0"/>
                <a:cs typeface="Times New Roman" panose="02020603050405020304" pitchFamily="18" charset="0"/>
              </a:rPr>
              <a:t>Nguyễn</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Hoàng</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vào</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trấn</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thủ</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Thuận</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smtClean="0">
                <a:solidFill>
                  <a:srgbClr val="7030A0"/>
                </a:solidFill>
                <a:latin typeface="Times New Roman" panose="02020603050405020304" pitchFamily="18" charset="0"/>
                <a:cs typeface="Times New Roman" panose="02020603050405020304" pitchFamily="18" charset="0"/>
              </a:rPr>
              <a:t>Hóa</a:t>
            </a:r>
            <a:endParaRPr lang="en-US" sz="2200" dirty="0" smtClean="0">
              <a:solidFill>
                <a:srgbClr val="7030A0"/>
              </a:solidFill>
              <a:latin typeface="Times New Roman" panose="02020603050405020304" pitchFamily="18" charset="0"/>
              <a:cs typeface="Times New Roman" panose="02020603050405020304" pitchFamily="18" charset="0"/>
            </a:endParaRPr>
          </a:p>
          <a:p>
            <a:pPr marL="457200" indent="-457200">
              <a:buFontTx/>
              <a:buChar char="-"/>
            </a:pPr>
            <a:r>
              <a:rPr lang="en-US" sz="2200" dirty="0" err="1">
                <a:solidFill>
                  <a:srgbClr val="7030A0"/>
                </a:solidFill>
                <a:latin typeface="Times New Roman" panose="02020603050405020304" pitchFamily="18" charset="0"/>
                <a:cs typeface="Times New Roman" panose="02020603050405020304" pitchFamily="18" charset="0"/>
              </a:rPr>
              <a:t>Quá</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trình</a:t>
            </a:r>
            <a:r>
              <a:rPr lang="en-US" sz="2200" dirty="0">
                <a:solidFill>
                  <a:srgbClr val="7030A0"/>
                </a:solidFill>
                <a:latin typeface="Times New Roman" panose="02020603050405020304" pitchFamily="18" charset="0"/>
                <a:cs typeface="Times New Roman" panose="02020603050405020304" pitchFamily="18" charset="0"/>
              </a:rPr>
              <a:t> di </a:t>
            </a:r>
            <a:r>
              <a:rPr lang="en-US" sz="2200" dirty="0" err="1">
                <a:solidFill>
                  <a:srgbClr val="7030A0"/>
                </a:solidFill>
                <a:latin typeface="Times New Roman" panose="02020603050405020304" pitchFamily="18" charset="0"/>
                <a:cs typeface="Times New Roman" panose="02020603050405020304" pitchFamily="18" charset="0"/>
              </a:rPr>
              <a:t>dân</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khai</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phá</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vùng</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đất</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phía</a:t>
            </a:r>
            <a:r>
              <a:rPr lang="en-US" sz="2200" dirty="0">
                <a:solidFill>
                  <a:srgbClr val="7030A0"/>
                </a:solidFill>
                <a:latin typeface="Times New Roman" panose="02020603050405020304" pitchFamily="18" charset="0"/>
                <a:cs typeface="Times New Roman" panose="02020603050405020304" pitchFamily="18" charset="0"/>
              </a:rPr>
              <a:t> Nam </a:t>
            </a:r>
            <a:r>
              <a:rPr lang="en-US" sz="2200" dirty="0" err="1">
                <a:solidFill>
                  <a:srgbClr val="7030A0"/>
                </a:solidFill>
                <a:latin typeface="Times New Roman" panose="02020603050405020304" pitchFamily="18" charset="0"/>
                <a:cs typeface="Times New Roman" panose="02020603050405020304" pitchFamily="18" charset="0"/>
              </a:rPr>
              <a:t>được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các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chúa</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Nguyễn</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đẩy</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mạnh</a:t>
            </a:r>
            <a:r>
              <a:rPr lang="en-US" sz="2200" dirty="0">
                <a:solidFill>
                  <a:srgbClr val="7030A0"/>
                </a:solidFill>
                <a:latin typeface="Times New Roman" panose="02020603050405020304" pitchFamily="18" charset="0"/>
                <a:cs typeface="Times New Roman" panose="02020603050405020304" pitchFamily="18" charset="0"/>
              </a:rPr>
              <a:t>.</a:t>
            </a:r>
          </a:p>
          <a:p>
            <a:pPr marL="457200" indent="-457200">
              <a:buFontTx/>
              <a:buChar char="-"/>
            </a:pPr>
            <a:endParaRPr lang="en-US" sz="2800" dirty="0">
              <a:solidFill>
                <a:srgbClr val="7030A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8518735" y="4470043"/>
            <a:ext cx="3733564" cy="1969770"/>
          </a:xfrm>
          <a:prstGeom prst="rect">
            <a:avLst/>
          </a:prstGeom>
          <a:noFill/>
        </p:spPr>
        <p:txBody>
          <a:bodyPr wrap="square" rtlCol="0">
            <a:spAutoFit/>
          </a:bodyPr>
          <a:lstStyle/>
          <a:p>
            <a:r>
              <a:rPr lang="en-US" sz="28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Năm</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a:solidFill>
                  <a:srgbClr val="7030A0"/>
                </a:solidFill>
                <a:latin typeface="Times New Roman" panose="02020603050405020304" pitchFamily="18" charset="0"/>
                <a:cs typeface="Times New Roman" panose="02020603050405020304" pitchFamily="18" charset="0"/>
              </a:rPr>
              <a:t>1757, </a:t>
            </a:r>
            <a:r>
              <a:rPr lang="en-US" sz="2400" dirty="0" err="1">
                <a:solidFill>
                  <a:srgbClr val="7030A0"/>
                </a:solidFill>
                <a:latin typeface="Times New Roman" panose="02020603050405020304" pitchFamily="18" charset="0"/>
                <a:cs typeface="Times New Roman" panose="02020603050405020304" pitchFamily="18" charset="0"/>
              </a:rPr>
              <a:t>chúa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Nguyễn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smtClean="0">
                <a:solidFill>
                  <a:srgbClr val="7030A0"/>
                </a:solidFill>
                <a:latin typeface="Times New Roman" panose="02020603050405020304" pitchFamily="18" charset="0"/>
                <a:cs typeface="Times New Roman" panose="02020603050405020304" pitchFamily="18" charset="0"/>
              </a:rPr>
              <a:t>hoàn</a:t>
            </a:r>
            <a:r>
              <a:rPr lang="en-US" sz="2400" dirty="0" smtClean="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thiện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hệ</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thống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chính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quyền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vùng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đất</a:t>
            </a:r>
            <a:r>
              <a:rPr lang="en-US" sz="2400" dirty="0">
                <a:solidFill>
                  <a:srgbClr val="7030A0"/>
                </a:solidFill>
                <a:latin typeface="Times New Roman" panose="02020603050405020304" pitchFamily="18" charset="0"/>
                <a:cs typeface="Times New Roman" panose="02020603050405020304" pitchFamily="18" charset="0"/>
              </a:rPr>
              <a:t> Nam </a:t>
            </a:r>
            <a:r>
              <a:rPr lang="en-US" sz="2400" dirty="0" err="1">
                <a:solidFill>
                  <a:srgbClr val="7030A0"/>
                </a:solidFill>
                <a:latin typeface="Times New Roman" panose="02020603050405020304" pitchFamily="18" charset="0"/>
                <a:cs typeface="Times New Roman" panose="02020603050405020304" pitchFamily="18" charset="0"/>
              </a:rPr>
              <a:t>Bộ</a:t>
            </a:r>
            <a:r>
              <a:rPr lang="en-US" sz="2800" dirty="0">
                <a:solidFill>
                  <a:srgbClr val="7030A0"/>
                </a:solidFill>
                <a:latin typeface="Times New Roman" panose="02020603050405020304" pitchFamily="18" charset="0"/>
                <a:cs typeface="Times New Roman" panose="02020603050405020304" pitchFamily="18" charset="0"/>
              </a:rPr>
              <a:t>.</a:t>
            </a:r>
          </a:p>
          <a:p>
            <a:pPr algn="just"/>
            <a:endParaRPr lang="en-US" dirty="0">
              <a:solidFill>
                <a:srgbClr val="7030A0"/>
              </a:solidFill>
            </a:endParaRPr>
          </a:p>
        </p:txBody>
      </p:sp>
      <p:pic>
        <p:nvPicPr>
          <p:cNvPr id="4" name="Picture 3"/>
          <p:cNvPicPr>
            <a:picLocks noChangeAspect="1"/>
          </p:cNvPicPr>
          <p:nvPr/>
        </p:nvPicPr>
        <p:blipFill>
          <a:blip r:embed="rId14"/>
          <a:stretch>
            <a:fillRect/>
          </a:stretch>
        </p:blipFill>
        <p:spPr>
          <a:xfrm>
            <a:off x="4596620" y="4470043"/>
            <a:ext cx="3711993" cy="2518426"/>
          </a:xfrm>
          <a:prstGeom prst="rect">
            <a:avLst/>
          </a:prstGeom>
        </p:spPr>
      </p:pic>
      <p:sp>
        <p:nvSpPr>
          <p:cNvPr id="5" name="TextBox 4"/>
          <p:cNvSpPr txBox="1"/>
          <p:nvPr/>
        </p:nvSpPr>
        <p:spPr>
          <a:xfrm>
            <a:off x="7612187" y="124639"/>
            <a:ext cx="4640112" cy="1384995"/>
          </a:xfrm>
          <a:prstGeom prst="rect">
            <a:avLst/>
          </a:prstGeom>
          <a:noFill/>
        </p:spPr>
        <p:txBody>
          <a:bodyPr wrap="square" rtlCol="0">
            <a:spAutoFit/>
          </a:bodyPr>
          <a:lstStyle/>
          <a:p>
            <a:r>
              <a:rPr lang="en-US" sz="2800" b="1" dirty="0" smtClean="0">
                <a:solidFill>
                  <a:srgbClr val="0070C0"/>
                </a:solidFill>
                <a:latin typeface="Times New Roman" panose="02020603050405020304" pitchFamily="18" charset="0"/>
                <a:cs typeface="Times New Roman" panose="02020603050405020304" pitchFamily="18" charset="0"/>
              </a:rPr>
              <a:t>1. </a:t>
            </a:r>
            <a:r>
              <a:rPr lang="en-US" sz="2800" b="1" dirty="0" err="1" smtClean="0">
                <a:solidFill>
                  <a:srgbClr val="0070C0"/>
                </a:solidFill>
                <a:latin typeface="Times New Roman" panose="02020603050405020304" pitchFamily="18" charset="0"/>
                <a:cs typeface="Times New Roman" panose="02020603050405020304" pitchFamily="18" charset="0"/>
              </a:rPr>
              <a:t>Công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cuộc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khai</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phá</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vùng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đất</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phía</a:t>
            </a:r>
            <a:r>
              <a:rPr lang="en-US" sz="2800" b="1" dirty="0" smtClean="0">
                <a:solidFill>
                  <a:srgbClr val="0070C0"/>
                </a:solidFill>
                <a:latin typeface="Times New Roman" panose="02020603050405020304" pitchFamily="18" charset="0"/>
                <a:cs typeface="Times New Roman" panose="02020603050405020304" pitchFamily="18" charset="0"/>
              </a:rPr>
              <a:t> Nam </a:t>
            </a:r>
            <a:r>
              <a:rPr lang="en-US" sz="2800" b="1" dirty="0" err="1" smtClean="0">
                <a:solidFill>
                  <a:srgbClr val="0070C0"/>
                </a:solidFill>
                <a:latin typeface="Times New Roman" panose="02020603050405020304" pitchFamily="18" charset="0"/>
                <a:cs typeface="Times New Roman" panose="02020603050405020304" pitchFamily="18" charset="0"/>
              </a:rPr>
              <a:t>trong</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các</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thế</a:t>
            </a:r>
            <a:r>
              <a:rPr lang="en-US" sz="2800" b="1" dirty="0" smtClean="0">
                <a:solidFill>
                  <a:srgbClr val="0070C0"/>
                </a:solidFill>
                <a:latin typeface="Times New Roman" panose="02020603050405020304" pitchFamily="18" charset="0"/>
                <a:cs typeface="Times New Roman" panose="02020603050405020304" pitchFamily="18" charset="0"/>
              </a:rPr>
              <a:t> </a:t>
            </a:r>
            <a:r>
              <a:rPr lang="en-US" sz="2800" b="1" dirty="0" err="1" smtClean="0">
                <a:solidFill>
                  <a:srgbClr val="0070C0"/>
                </a:solidFill>
                <a:latin typeface="Times New Roman" panose="02020603050405020304" pitchFamily="18" charset="0"/>
                <a:cs typeface="Times New Roman" panose="02020603050405020304" pitchFamily="18" charset="0"/>
              </a:rPr>
              <a:t>kỉ</a:t>
            </a:r>
            <a:r>
              <a:rPr lang="en-US" sz="2800" b="1" dirty="0" smtClean="0">
                <a:solidFill>
                  <a:srgbClr val="0070C0"/>
                </a:solidFill>
                <a:latin typeface="Times New Roman" panose="02020603050405020304" pitchFamily="18" charset="0"/>
                <a:cs typeface="Times New Roman" panose="02020603050405020304" pitchFamily="18" charset="0"/>
              </a:rPr>
              <a:t> XVI-XVIII</a:t>
            </a:r>
            <a:endParaRPr lang="en-US" sz="2800" b="1" dirty="0">
              <a:solidFill>
                <a:srgbClr val="0070C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163423" y="4327465"/>
            <a:ext cx="4407707" cy="3046988"/>
          </a:xfrm>
          <a:prstGeom prst="rect">
            <a:avLst/>
          </a:prstGeom>
          <a:noFill/>
        </p:spPr>
        <p:txBody>
          <a:bodyPr wrap="square" rtlCol="0">
            <a:spAutoFit/>
          </a:bodyPr>
          <a:lstStyle/>
          <a:p>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Biện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pháp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lập</a:t>
            </a:r>
            <a:r>
              <a:rPr lang="en-US" sz="2400" dirty="0">
                <a:solidFill>
                  <a:srgbClr val="7030A0"/>
                </a:solidFill>
                <a:latin typeface="Times New Roman" panose="02020603050405020304" pitchFamily="18" charset="0"/>
                <a:cs typeface="Times New Roman" panose="02020603050405020304" pitchFamily="18" charset="0"/>
              </a:rPr>
              <a:t> 2 </a:t>
            </a:r>
            <a:r>
              <a:rPr lang="en-US" sz="2400" dirty="0" err="1">
                <a:solidFill>
                  <a:srgbClr val="7030A0"/>
                </a:solidFill>
                <a:latin typeface="Times New Roman" panose="02020603050405020304" pitchFamily="18" charset="0"/>
                <a:cs typeface="Times New Roman" panose="02020603050405020304" pitchFamily="18" charset="0"/>
              </a:rPr>
              <a:t>đội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dân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binh</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đội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Hoàng</a:t>
            </a:r>
            <a:r>
              <a:rPr lang="en-US" sz="2400" dirty="0">
                <a:solidFill>
                  <a:srgbClr val="7030A0"/>
                </a:solidFill>
                <a:latin typeface="Times New Roman" panose="02020603050405020304" pitchFamily="18" charset="0"/>
                <a:cs typeface="Times New Roman" panose="02020603050405020304" pitchFamily="18" charset="0"/>
              </a:rPr>
              <a:t> Sa </a:t>
            </a:r>
            <a:r>
              <a:rPr lang="en-US" sz="2400" dirty="0" err="1">
                <a:solidFill>
                  <a:srgbClr val="7030A0"/>
                </a:solidFill>
                <a:latin typeface="Times New Roman" panose="02020603050405020304" pitchFamily="18" charset="0"/>
                <a:cs typeface="Times New Roman" panose="02020603050405020304" pitchFamily="18" charset="0"/>
              </a:rPr>
              <a:t>và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đội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Bắc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Hải</a:t>
            </a:r>
            <a:endParaRPr lang="en-US" sz="2400" dirty="0">
              <a:solidFill>
                <a:srgbClr val="7030A0"/>
              </a:solidFill>
              <a:latin typeface="Times New Roman" panose="02020603050405020304" pitchFamily="18" charset="0"/>
              <a:cs typeface="Times New Roman" panose="02020603050405020304" pitchFamily="18" charset="0"/>
            </a:endParaRPr>
          </a:p>
          <a:p>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Thực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khai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thác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tài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nguyên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biển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kiểm</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soát</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quản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lí</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biển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đảo</a:t>
            </a:r>
            <a:r>
              <a:rPr lang="en-US" sz="2400" dirty="0">
                <a:solidFill>
                  <a:srgbClr val="7030A0"/>
                </a:solidFill>
                <a:latin typeface="Times New Roman" panose="02020603050405020304" pitchFamily="18" charset="0"/>
                <a:cs typeface="Times New Roman" panose="02020603050405020304" pitchFamily="18" charset="0"/>
              </a:rPr>
              <a:t>.</a:t>
            </a:r>
          </a:p>
          <a:p>
            <a:r>
              <a:rPr lang="en-US" sz="2400" dirty="0">
                <a:solidFill>
                  <a:srgbClr val="7030A0"/>
                </a:solidFill>
                <a:latin typeface="Times New Roman" panose="02020603050405020304" pitchFamily="18" charset="0"/>
                <a:cs typeface="Times New Roman" panose="02020603050405020304" pitchFamily="18" charset="0"/>
              </a:rPr>
              <a:t>+ Ý </a:t>
            </a:r>
            <a:r>
              <a:rPr lang="en-US" sz="2400" dirty="0" err="1">
                <a:solidFill>
                  <a:srgbClr val="7030A0"/>
                </a:solidFill>
                <a:latin typeface="Times New Roman" panose="02020603050405020304" pitchFamily="18" charset="0"/>
                <a:cs typeface="Times New Roman" panose="02020603050405020304" pitchFamily="18" charset="0"/>
              </a:rPr>
              <a:t>nghĩa</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từng</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bước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xác</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lập</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chủ</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quyền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đối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với</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quần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đảo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Trường</a:t>
            </a:r>
            <a:r>
              <a:rPr lang="en-US" sz="2400" dirty="0">
                <a:solidFill>
                  <a:srgbClr val="7030A0"/>
                </a:solidFill>
                <a:latin typeface="Times New Roman" panose="02020603050405020304" pitchFamily="18" charset="0"/>
                <a:cs typeface="Times New Roman" panose="02020603050405020304" pitchFamily="18" charset="0"/>
              </a:rPr>
              <a:t> Sa </a:t>
            </a:r>
            <a:r>
              <a:rPr lang="en-US" sz="2400" dirty="0" err="1">
                <a:solidFill>
                  <a:srgbClr val="7030A0"/>
                </a:solidFill>
                <a:latin typeface="Times New Roman" panose="02020603050405020304" pitchFamily="18" charset="0"/>
                <a:cs typeface="Times New Roman" panose="02020603050405020304" pitchFamily="18" charset="0"/>
              </a:rPr>
              <a:t>và</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quần</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đảo</a:t>
            </a:r>
            <a:r>
              <a:rPr lang="en-US" sz="2400" dirty="0">
                <a:solidFill>
                  <a:srgbClr val="7030A0"/>
                </a:solidFill>
                <a:latin typeface="Times New Roman" panose="02020603050405020304" pitchFamily="18" charset="0"/>
                <a:cs typeface="Times New Roman" panose="02020603050405020304" pitchFamily="18" charset="0"/>
              </a:rPr>
              <a:t> </a:t>
            </a:r>
            <a:r>
              <a:rPr lang="en-US" sz="2400" dirty="0" err="1">
                <a:solidFill>
                  <a:srgbClr val="7030A0"/>
                </a:solidFill>
                <a:latin typeface="Times New Roman" panose="02020603050405020304" pitchFamily="18" charset="0"/>
                <a:cs typeface="Times New Roman" panose="02020603050405020304" pitchFamily="18" charset="0"/>
              </a:rPr>
              <a:t>Hoàng</a:t>
            </a:r>
            <a:r>
              <a:rPr lang="en-US" sz="2400" dirty="0">
                <a:solidFill>
                  <a:srgbClr val="7030A0"/>
                </a:solidFill>
                <a:latin typeface="Times New Roman" panose="02020603050405020304" pitchFamily="18" charset="0"/>
                <a:cs typeface="Times New Roman" panose="02020603050405020304" pitchFamily="18" charset="0"/>
              </a:rPr>
              <a:t> Sa </a:t>
            </a:r>
          </a:p>
        </p:txBody>
      </p:sp>
      <p:sp>
        <p:nvSpPr>
          <p:cNvPr id="10" name="TextBox 9"/>
          <p:cNvSpPr txBox="1"/>
          <p:nvPr/>
        </p:nvSpPr>
        <p:spPr>
          <a:xfrm>
            <a:off x="163423" y="1601007"/>
            <a:ext cx="3909384" cy="1785104"/>
          </a:xfrm>
          <a:prstGeom prst="rect">
            <a:avLst/>
          </a:prstGeom>
          <a:noFill/>
        </p:spPr>
        <p:txBody>
          <a:bodyPr wrap="square" rtlCol="0">
            <a:spAutoFit/>
          </a:bodyPr>
          <a:lstStyle/>
          <a:p>
            <a:r>
              <a:rPr lang="en-US" sz="2200" dirty="0" smtClean="0">
                <a:solidFill>
                  <a:srgbClr val="7030A0"/>
                </a:solidFill>
                <a:latin typeface="Times New Roman" panose="02020603050405020304" pitchFamily="18" charset="0"/>
                <a:cs typeface="Times New Roman" panose="02020603050405020304" pitchFamily="18" charset="0"/>
              </a:rPr>
              <a:t>- </a:t>
            </a:r>
            <a:r>
              <a:rPr lang="en-US" sz="2200" dirty="0" err="1" smtClean="0">
                <a:solidFill>
                  <a:srgbClr val="7030A0"/>
                </a:solidFill>
                <a:latin typeface="Times New Roman" panose="02020603050405020304" pitchFamily="18" charset="0"/>
                <a:cs typeface="Times New Roman" panose="02020603050405020304" pitchFamily="18" charset="0"/>
              </a:rPr>
              <a:t>Hoạt</a:t>
            </a:r>
            <a:r>
              <a:rPr lang="en-US" sz="2200" dirty="0" smtClean="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động</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khai</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thác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và</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xác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lập</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chủ</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quyền</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của</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các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chúa</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Nguyễn</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được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thực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hiện</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có</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tổ</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chức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hệ</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thống</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và</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liên</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tục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thông</a:t>
            </a:r>
            <a:r>
              <a:rPr lang="en-US" sz="2200" dirty="0">
                <a:solidFill>
                  <a:srgbClr val="7030A0"/>
                </a:solidFill>
                <a:latin typeface="Times New Roman" panose="02020603050405020304" pitchFamily="18" charset="0"/>
                <a:cs typeface="Times New Roman" panose="02020603050405020304" pitchFamily="18" charset="0"/>
              </a:rPr>
              <a:t> qua </a:t>
            </a:r>
            <a:r>
              <a:rPr lang="en-US" sz="2200" dirty="0" err="1">
                <a:solidFill>
                  <a:srgbClr val="7030A0"/>
                </a:solidFill>
                <a:latin typeface="Times New Roman" panose="02020603050405020304" pitchFamily="18" charset="0"/>
                <a:cs typeface="Times New Roman" panose="02020603050405020304" pitchFamily="18" charset="0"/>
              </a:rPr>
              <a:t>đội</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Hoàng</a:t>
            </a:r>
            <a:r>
              <a:rPr lang="en-US" sz="2200" dirty="0">
                <a:solidFill>
                  <a:srgbClr val="7030A0"/>
                </a:solidFill>
                <a:latin typeface="Times New Roman" panose="02020603050405020304" pitchFamily="18" charset="0"/>
                <a:cs typeface="Times New Roman" panose="02020603050405020304" pitchFamily="18" charset="0"/>
              </a:rPr>
              <a:t> Sa </a:t>
            </a:r>
            <a:r>
              <a:rPr lang="en-US" sz="2200" dirty="0" err="1">
                <a:solidFill>
                  <a:srgbClr val="7030A0"/>
                </a:solidFill>
                <a:latin typeface="Times New Roman" panose="02020603050405020304" pitchFamily="18" charset="0"/>
                <a:cs typeface="Times New Roman" panose="02020603050405020304" pitchFamily="18" charset="0"/>
              </a:rPr>
              <a:t>và</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đội</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Bắc</a:t>
            </a:r>
            <a:r>
              <a:rPr lang="en-US" sz="2200" dirty="0">
                <a:solidFill>
                  <a:srgbClr val="7030A0"/>
                </a:solidFill>
                <a:latin typeface="Times New Roman" panose="02020603050405020304" pitchFamily="18" charset="0"/>
                <a:cs typeface="Times New Roman" panose="02020603050405020304" pitchFamily="18" charset="0"/>
              </a:rPr>
              <a:t> </a:t>
            </a:r>
            <a:r>
              <a:rPr lang="en-US" sz="2200" dirty="0" err="1">
                <a:solidFill>
                  <a:srgbClr val="7030A0"/>
                </a:solidFill>
                <a:latin typeface="Times New Roman" panose="02020603050405020304" pitchFamily="18" charset="0"/>
                <a:cs typeface="Times New Roman" panose="02020603050405020304" pitchFamily="18" charset="0"/>
              </a:rPr>
              <a:t>Hải</a:t>
            </a:r>
            <a:r>
              <a:rPr lang="en-US" sz="2200" dirty="0">
                <a:solidFill>
                  <a:srgbClr val="7030A0"/>
                </a:solidFill>
                <a:latin typeface="Times New Roman" panose="02020603050405020304" pitchFamily="18" charset="0"/>
                <a:cs typeface="Times New Roman" panose="02020603050405020304" pitchFamily="18" charset="0"/>
              </a:rPr>
              <a:t>.</a:t>
            </a:r>
          </a:p>
        </p:txBody>
      </p:sp>
      <p:sp>
        <p:nvSpPr>
          <p:cNvPr id="11" name="TextBox 10"/>
          <p:cNvSpPr txBox="1"/>
          <p:nvPr/>
        </p:nvSpPr>
        <p:spPr>
          <a:xfrm>
            <a:off x="78536" y="97655"/>
            <a:ext cx="4630917" cy="1846659"/>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2. </a:t>
            </a:r>
            <a:r>
              <a:rPr lang="en-US" sz="2400" b="1" dirty="0" err="1">
                <a:solidFill>
                  <a:srgbClr val="0070C0"/>
                </a:solidFill>
                <a:latin typeface="Times New Roman" panose="02020603050405020304" pitchFamily="18" charset="0"/>
                <a:cs typeface="Times New Roman" panose="02020603050405020304" pitchFamily="18" charset="0"/>
              </a:rPr>
              <a:t>Qúa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trình</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thực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thi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chủ</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quyền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đối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với</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quần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đảo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Hoàng</a:t>
            </a:r>
            <a:r>
              <a:rPr lang="en-US" sz="2400" b="1" dirty="0">
                <a:solidFill>
                  <a:srgbClr val="0070C0"/>
                </a:solidFill>
                <a:latin typeface="Times New Roman" panose="02020603050405020304" pitchFamily="18" charset="0"/>
                <a:cs typeface="Times New Roman" panose="02020603050405020304" pitchFamily="18" charset="0"/>
              </a:rPr>
              <a:t> Sa </a:t>
            </a:r>
            <a:r>
              <a:rPr lang="en-US" sz="2400" b="1" dirty="0" err="1">
                <a:solidFill>
                  <a:srgbClr val="0070C0"/>
                </a:solidFill>
                <a:latin typeface="Times New Roman" panose="02020603050405020304" pitchFamily="18" charset="0"/>
                <a:cs typeface="Times New Roman" panose="02020603050405020304" pitchFamily="18" charset="0"/>
              </a:rPr>
              <a:t>và</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quần</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đảo</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Trường</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sa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của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các</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chúa</a:t>
            </a:r>
            <a:r>
              <a:rPr lang="en-US" sz="2400" b="1" dirty="0">
                <a:solidFill>
                  <a:srgbClr val="0070C0"/>
                </a:solidFill>
                <a:latin typeface="Times New Roman" panose="02020603050405020304" pitchFamily="18" charset="0"/>
                <a:cs typeface="Times New Roman" panose="02020603050405020304" pitchFamily="18" charset="0"/>
              </a:rPr>
              <a:t> </a:t>
            </a:r>
            <a:r>
              <a:rPr lang="en-US" sz="2400" b="1" dirty="0" err="1">
                <a:solidFill>
                  <a:srgbClr val="0070C0"/>
                </a:solidFill>
                <a:latin typeface="Times New Roman" panose="02020603050405020304" pitchFamily="18" charset="0"/>
                <a:cs typeface="Times New Roman" panose="02020603050405020304" pitchFamily="18" charset="0"/>
              </a:rPr>
              <a:t>Nguyễn</a:t>
            </a:r>
            <a:endParaRPr lang="en-US" sz="2400" b="1" dirty="0">
              <a:solidFill>
                <a:srgbClr val="0070C0"/>
              </a:solidFill>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5376770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20"/>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
                                            </p:cond>
                                          </p:stCondLst>
                                          <p:endCondLst>
                                            <p:cond evt="onStopAudio" delay="0">
                                              <p:tgtEl>
                                                <p:sldTgt/>
                                              </p:tgtEl>
                                            </p:cond>
                                          </p:endCondLst>
                                        </p:cTn>
                                        <p:tgtEl>
                                          <p:sndTgt r:embed="rId2" name="arrow.wav"/>
                                        </p:tgtEl>
                                      </p:cMediaNode>
                                    </p:audio>
                                  </p:subTnLst>
                                </p:cTn>
                              </p:par>
                            </p:childTnLst>
                          </p:cTn>
                        </p:par>
                        <p:par>
                          <p:cTn id="10" fill="hold">
                            <p:stCondLst>
                              <p:cond delay="0"/>
                            </p:stCondLst>
                            <p:childTnLst>
                              <p:par>
                                <p:cTn id="11" presetID="60" presetClass="path" presetSubtype="0" accel="50000" decel="50000" fill="hold" nodeType="afterEffect">
                                  <p:stCondLst>
                                    <p:cond delay="0"/>
                                  </p:stCondLst>
                                  <p:childTnLst>
                                    <p:animMotion origin="layout" path="M 2.70833E-6 0.02037 C -0.00209 0.08218 -0.00742 0.16852 -0.02617 0.16736 C -0.05326 0.16736 -0.05534 -0.12199 -0.08763 -0.12292 C -0.1168 -0.12292 -0.10117 0.13009 -0.1293 0.12893 C -0.1586 0.12893 -0.14297 -0.05417 -0.17435 -0.05417 C -0.20235 -0.05417 -0.18672 0.06921 -0.21172 0.06921 C -0.23581 0.06921 -0.22331 -0.025 -0.24518 -0.025 C -0.25768 -0.025 -0.25873 0.00069 -0.25964 0.02037 " pathEditMode="relative" rAng="0" ptsTypes="AAAAAAAA">
                                      <p:cBhvr>
                                        <p:cTn id="12" dur="2000" fill="hold"/>
                                        <p:tgtEl>
                                          <p:spTgt spid="21"/>
                                        </p:tgtEl>
                                        <p:attrNameLst>
                                          <p:attrName>ppt_x</p:attrName>
                                          <p:attrName>ppt_y</p:attrName>
                                        </p:attrNameLst>
                                      </p:cBhvr>
                                      <p:rCtr x="-12982" y="185"/>
                                    </p:animMotion>
                                  </p:childTnLst>
                                  <p:subTnLst>
                                    <p:audio>
                                      <p:cMediaNode>
                                        <p:cTn display="0" masterRel="sameClick">
                                          <p:stCondLst>
                                            <p:cond evt="begin" delay="0">
                                              <p:tn val="11"/>
                                            </p:cond>
                                          </p:stCondLst>
                                          <p:endCondLst>
                                            <p:cond evt="onStopAudio" delay="0">
                                              <p:tgtEl>
                                                <p:sldTgt/>
                                              </p:tgtEl>
                                            </p:cond>
                                          </p:endCondLst>
                                        </p:cTn>
                                        <p:tgtEl>
                                          <p:sndTgt r:embed="rId2" name="arrow.wav"/>
                                        </p:tgtEl>
                                      </p:cMediaNode>
                                    </p:audio>
                                  </p:subTnLst>
                                </p:cTn>
                              </p:par>
                            </p:childTnLst>
                          </p:cTn>
                        </p:par>
                        <p:par>
                          <p:cTn id="13" fill="hold">
                            <p:stCondLst>
                              <p:cond delay="2000"/>
                            </p:stCondLst>
                            <p:childTnLst>
                              <p:par>
                                <p:cTn id="14" presetID="1" presetClass="exit" presetSubtype="0" fill="hold" nodeType="afterEffect">
                                  <p:stCondLst>
                                    <p:cond delay="0"/>
                                  </p:stCondLst>
                                  <p:childTnLst>
                                    <p:set>
                                      <p:cBhvr>
                                        <p:cTn id="15"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14"/>
                                            </p:cond>
                                          </p:stCondLst>
                                          <p:endCondLst>
                                            <p:cond evt="onStopAudio" delay="0">
                                              <p:tgtEl>
                                                <p:sldTgt/>
                                              </p:tgtEl>
                                            </p:cond>
                                          </p:endCondLst>
                                        </p:cTn>
                                        <p:tgtEl>
                                          <p:sndTgt r:embed="rId2" name="arrow.wav"/>
                                        </p:tgtEl>
                                      </p:cMediaNode>
                                    </p:audio>
                                  </p:subTnLst>
                                </p:cTn>
                              </p:par>
                              <p:par>
                                <p:cTn id="16" presetID="1" presetClass="entr" presetSubtype="0" fill="hold" nodeType="withEffect">
                                  <p:stCondLst>
                                    <p:cond delay="0"/>
                                  </p:stCondLst>
                                  <p:childTnLst>
                                    <p:set>
                                      <p:cBhvr>
                                        <p:cTn id="17" dur="1" fill="hold">
                                          <p:stCondLst>
                                            <p:cond delay="0"/>
                                          </p:stCondLst>
                                        </p:cTn>
                                        <p:tgtEl>
                                          <p:spTgt spid="2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20"/>
                                        </p:tgtEl>
                                        <p:attrNameLst>
                                          <p:attrName>style.visibility</p:attrName>
                                        </p:attrNameLst>
                                      </p:cBhvr>
                                      <p:to>
                                        <p:strVal val="hidden"/>
                                      </p:to>
                                    </p:set>
                                  </p:childTnLst>
                                </p:cTn>
                              </p:par>
                              <p:par>
                                <p:cTn id="22" presetID="1"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2" name="arrow.wav"/>
                                        </p:tgtEl>
                                      </p:cMediaNode>
                                    </p:audio>
                                  </p:subTnLst>
                                </p:cTn>
                              </p:par>
                            </p:childTnLst>
                          </p:cTn>
                        </p:par>
                        <p:par>
                          <p:cTn id="24" fill="hold">
                            <p:stCondLst>
                              <p:cond delay="0"/>
                            </p:stCondLst>
                            <p:childTnLst>
                              <p:par>
                                <p:cTn id="25" presetID="41" presetClass="path" presetSubtype="0" accel="50000" decel="50000" fill="hold" nodeType="afterEffect">
                                  <p:stCondLst>
                                    <p:cond delay="0"/>
                                  </p:stCondLst>
                                  <p:childTnLst>
                                    <p:animMotion origin="layout" path="M 2.70833E-6 -0.03125 C 0.00455 -0.02361 0.02031 -0.01597 0.02604 -0.01597 C 0.0612 -0.01597 0.09752 -0.13449 0.09752 -0.25301 C 0.09752 -0.19352 0.11575 -0.13449 0.13268 -0.13449 C 0.15091 -0.13449 0.16784 -0.19421 0.16784 -0.25301 C 0.16784 -0.22361 0.17695 -0.19352 0.18607 -0.19352 C 0.19505 -0.19352 0.20416 -0.22292 0.20416 -0.25301 C 0.20416 -0.23796 0.20885 -0.22361 0.21328 -0.22361 C 0.21784 -0.22361 0.22226 -0.23889 0.22226 -0.25301 C 0.22226 -0.24537 0.22448 -0.23796 0.22682 -0.23796 C 0.22799 -0.23796 0.23138 -0.2456 0.23138 -0.25301 C 0.23138 -0.24931 0.23255 -0.24537 0.23359 -0.24537 C 0.23359 -0.24468 0.2358 -0.24907 0.2358 -0.25301 C 0.2358 -0.25116 0.2358 -0.24931 0.23698 -0.24931 C 0.23698 -0.25023 0.23815 -0.25139 0.23815 -0.25301 C 0.23815 -0.25232 0.23815 -0.25116 0.23815 -0.25023 C 0.23932 -0.25023 0.23932 -0.25116 0.23932 -0.25232 C 0.24049 -0.25232 0.24049 -0.25139 0.24049 -0.25023 C 0.24179 -0.25023 0.24179 -0.25116 0.24179 -0.25232 " pathEditMode="relative" rAng="0" ptsTypes="AAAAAAAAAAAAAAAAAAA">
                                      <p:cBhvr>
                                        <p:cTn id="26" dur="2000" fill="hold"/>
                                        <p:tgtEl>
                                          <p:spTgt spid="21"/>
                                        </p:tgtEl>
                                        <p:attrNameLst>
                                          <p:attrName>ppt_x</p:attrName>
                                          <p:attrName>ppt_y</p:attrName>
                                        </p:attrNameLst>
                                      </p:cBhvr>
                                      <p:rCtr x="12083" y="-10324"/>
                                    </p:animMotion>
                                  </p:childTnLst>
                                  <p:subTnLst>
                                    <p:audio>
                                      <p:cMediaNode>
                                        <p:cTn display="0" masterRel="sameClick">
                                          <p:stCondLst>
                                            <p:cond evt="begin" delay="0">
                                              <p:tn val="25"/>
                                            </p:cond>
                                          </p:stCondLst>
                                          <p:endCondLst>
                                            <p:cond evt="onStopAudio" delay="0">
                                              <p:tgtEl>
                                                <p:sldTgt/>
                                              </p:tgtEl>
                                            </p:cond>
                                          </p:endCondLst>
                                        </p:cTn>
                                        <p:tgtEl>
                                          <p:sndTgt r:embed="rId2" name="arrow.wav"/>
                                        </p:tgtEl>
                                      </p:cMediaNode>
                                    </p:audio>
                                  </p:subTnLst>
                                </p:cTn>
                              </p:par>
                            </p:childTnLst>
                          </p:cTn>
                        </p:par>
                        <p:par>
                          <p:cTn id="27" fill="hold">
                            <p:stCondLst>
                              <p:cond delay="2000"/>
                            </p:stCondLst>
                            <p:childTnLst>
                              <p:par>
                                <p:cTn id="28" presetID="1" presetClass="entr" presetSubtype="0" fill="hold" nodeType="afterEffect">
                                  <p:stCondLst>
                                    <p:cond delay="0"/>
                                  </p:stCondLst>
                                  <p:childTnLst>
                                    <p:set>
                                      <p:cBhvr>
                                        <p:cTn id="29" dur="1" fill="hold">
                                          <p:stCondLst>
                                            <p:cond delay="0"/>
                                          </p:stCondLst>
                                        </p:cTn>
                                        <p:tgtEl>
                                          <p:spTgt spid="2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41" presetClass="path" presetSubtype="0" accel="50000" decel="50000" fill="hold" nodeType="clickEffect">
                                  <p:stCondLst>
                                    <p:cond delay="0"/>
                                  </p:stCondLst>
                                  <p:childTnLst>
                                    <p:animMotion origin="layout" path="M 0.24179 -0.25232 C 0.23906 -0.25718 0.22982 -0.26181 0.22643 -0.26181 C 0.20599 -0.26181 0.18476 -0.18565 0.18476 -0.10903 C 0.18476 -0.14769 0.17422 -0.18565 0.16432 -0.18565 C 0.15377 -0.18565 0.14388 -0.14699 0.14388 -0.10903 C 0.14388 -0.12801 0.13854 -0.14769 0.1332 -0.14769 C 0.12799 -0.14769 0.12265 -0.1287 0.12265 -0.10903 C 0.12265 -0.11898 0.12005 -0.12801 0.11745 -0.12801 C 0.11471 -0.12801 0.11224 -0.11829 0.11224 -0.10903 C 0.11224 -0.11412 0.11093 -0.11898 0.1095 -0.11898 C 0.10885 -0.11898 0.1069 -0.11389 0.1069 -0.10903 C 0.1069 -0.11157 0.10612 -0.11412 0.1056 -0.11412 C 0.1056 -0.11482 0.10429 -0.11181 0.10429 -0.10903 C 0.10429 -0.11042 0.10429 -0.11157 0.10351 -0.11157 C 0.10351 -0.11111 0.10286 -0.11019 0.10286 -0.10903 C 0.10286 -0.10972 0.10286 -0.11042 0.10286 -0.11111 C 0.10221 -0.11111 0.10221 -0.11042 0.10221 -0.10972 C 0.10156 -0.10972 0.10156 -0.11019 0.10156 -0.11111 C 0.10091 -0.11111 0.10091 -0.11042 0.10091 -0.10972 " pathEditMode="relative" rAng="0" ptsTypes="AAAAAAAAAAAAAAAAAAA">
                                      <p:cBhvr>
                                        <p:cTn id="33" dur="2000" fill="hold"/>
                                        <p:tgtEl>
                                          <p:spTgt spid="21"/>
                                        </p:tgtEl>
                                        <p:attrNameLst>
                                          <p:attrName>ppt_x</p:attrName>
                                          <p:attrName>ppt_y</p:attrName>
                                        </p:attrNameLst>
                                      </p:cBhvr>
                                      <p:rCtr x="-7044" y="6690"/>
                                    </p:animMotion>
                                  </p:childTnLst>
                                </p:cTn>
                              </p:par>
                            </p:childTnLst>
                          </p:cTn>
                        </p:par>
                        <p:par>
                          <p:cTn id="34" fill="hold">
                            <p:stCondLst>
                              <p:cond delay="2000"/>
                            </p:stCondLst>
                            <p:childTnLst>
                              <p:par>
                                <p:cTn id="35" presetID="1" presetClass="exit" presetSubtype="0" fill="hold" nodeType="afterEffect">
                                  <p:stCondLst>
                                    <p:cond delay="0"/>
                                  </p:stCondLst>
                                  <p:childTnLst>
                                    <p:set>
                                      <p:cBhvr>
                                        <p:cTn id="36"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35"/>
                                            </p:cond>
                                          </p:stCondLst>
                                          <p:endCondLst>
                                            <p:cond evt="onStopAudio" delay="0">
                                              <p:tgtEl>
                                                <p:sldTgt/>
                                              </p:tgtEl>
                                            </p:cond>
                                          </p:endCondLst>
                                        </p:cTn>
                                        <p:tgtEl>
                                          <p:sndTgt r:embed="rId2" name="arrow.wav"/>
                                        </p:tgtEl>
                                      </p:cMediaNode>
                                    </p:audio>
                                  </p:subTnLst>
                                </p:cTn>
                              </p:par>
                              <p:par>
                                <p:cTn id="37" presetID="1" presetClass="entr" presetSubtype="0" fill="hold"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nodeType="clickEffect">
                                  <p:stCondLst>
                                    <p:cond delay="0"/>
                                  </p:stCondLst>
                                  <p:childTnLst>
                                    <p:set>
                                      <p:cBhvr>
                                        <p:cTn id="42" dur="1" fill="hold">
                                          <p:stCondLst>
                                            <p:cond delay="0"/>
                                          </p:stCondLst>
                                        </p:cTn>
                                        <p:tgtEl>
                                          <p:spTgt spid="20"/>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2" name="arrow.wav"/>
                                        </p:tgtEl>
                                      </p:cMediaNode>
                                    </p:audio>
                                  </p:subTnLst>
                                </p:cTn>
                              </p:par>
                            </p:childTnLst>
                          </p:cTn>
                        </p:par>
                        <p:par>
                          <p:cTn id="45" fill="hold">
                            <p:stCondLst>
                              <p:cond delay="0"/>
                            </p:stCondLst>
                            <p:childTnLst>
                              <p:par>
                                <p:cTn id="46" presetID="41" presetClass="path" presetSubtype="0" accel="50000" decel="50000" fill="hold" nodeType="afterEffect">
                                  <p:stCondLst>
                                    <p:cond delay="0"/>
                                  </p:stCondLst>
                                  <p:childTnLst>
                                    <p:animMotion origin="layout" path="M -0.06771 0.04699 C -0.06159 0.03866 -0.04102 0.03102 -0.0336 0.03102 C 0.01237 0.03102 0.05976 0.15625 0.05976 0.28194 C 0.05976 0.21852 0.0832 0.15625 0.10547 0.15625 C 0.12916 0.15625 0.15117 0.21944 0.15117 0.28194 C 0.15117 0.25069 0.16302 0.21852 0.17487 0.21852 C 0.18672 0.21852 0.19857 0.24954 0.19857 0.28194 C 0.19857 0.26551 0.20442 0.25069 0.21041 0.25069 C 0.21627 0.25069 0.222 0.26667 0.222 0.28194 C 0.222 0.27361 0.225 0.26551 0.22812 0.26551 C 0.22955 0.26551 0.23411 0.27384 0.23411 0.28194 C 0.23411 0.27778 0.23554 0.27361 0.23685 0.27361 C 0.23685 0.27268 0.23971 0.27755 0.23971 0.28194 C 0.23971 0.27963 0.23971 0.27778 0.2414 0.27778 C 0.2414 0.2787 0.24284 0.27986 0.24284 0.28194 C 0.24284 0.28079 0.24284 0.27963 0.24284 0.2787 C 0.24453 0.2787 0.24453 0.27963 0.24453 0.28079 C 0.24596 0.28079 0.24596 0.27986 0.24596 0.2787 C 0.24739 0.2787 0.24739 0.27963 0.24739 0.28079 " pathEditMode="relative" rAng="0" ptsTypes="AAAAAAAAAAAAAAAAAAA">
                                      <p:cBhvr>
                                        <p:cTn id="47" dur="2000" fill="hold"/>
                                        <p:tgtEl>
                                          <p:spTgt spid="21"/>
                                        </p:tgtEl>
                                        <p:attrNameLst>
                                          <p:attrName>ppt_x</p:attrName>
                                          <p:attrName>ppt_y</p:attrName>
                                        </p:attrNameLst>
                                      </p:cBhvr>
                                      <p:rCtr x="15755" y="10949"/>
                                    </p:animMotion>
                                  </p:childTnLst>
                                  <p:subTnLst>
                                    <p:audio>
                                      <p:cMediaNode>
                                        <p:cTn display="0" masterRel="sameClick">
                                          <p:stCondLst>
                                            <p:cond evt="begin" delay="0">
                                              <p:tn val="46"/>
                                            </p:cond>
                                          </p:stCondLst>
                                          <p:endCondLst>
                                            <p:cond evt="onStopAudio" delay="0">
                                              <p:tgtEl>
                                                <p:sldTgt/>
                                              </p:tgtEl>
                                            </p:cond>
                                          </p:endCondLst>
                                        </p:cTn>
                                        <p:tgtEl>
                                          <p:sndTgt r:embed="rId2" name="arrow.wav"/>
                                        </p:tgtEl>
                                      </p:cMediaNode>
                                    </p:audio>
                                  </p:subTnLst>
                                </p:cTn>
                              </p:par>
                              <p:par>
                                <p:cTn id="48" presetID="1" presetClass="entr" presetSubtype="0" fill="hold" nodeType="withEffect">
                                  <p:stCondLst>
                                    <p:cond delay="0"/>
                                  </p:stCondLst>
                                  <p:childTnLst>
                                    <p:set>
                                      <p:cBhvr>
                                        <p:cTn id="49" dur="1" fill="hold">
                                          <p:stCondLst>
                                            <p:cond delay="0"/>
                                          </p:stCondLst>
                                        </p:cTn>
                                        <p:tgtEl>
                                          <p:spTgt spid="25"/>
                                        </p:tgtEl>
                                        <p:attrNameLst>
                                          <p:attrName>style.visibility</p:attrName>
                                        </p:attrNameLst>
                                      </p:cBhvr>
                                      <p:to>
                                        <p:strVal val="visible"/>
                                      </p:to>
                                    </p:set>
                                  </p:childTnLst>
                                </p:cTn>
                              </p:par>
                              <p:par>
                                <p:cTn id="50" presetID="1" presetClass="entr" presetSubtype="0"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20"/>
                                        </p:tgtEl>
                                        <p:attrNameLst>
                                          <p:attrName>style.visibility</p:attrName>
                                        </p:attrNameLst>
                                      </p:cBhvr>
                                      <p:to>
                                        <p:strVal val="hidden"/>
                                      </p:to>
                                    </p:set>
                                  </p:childTnLst>
                                </p:cTn>
                              </p:par>
                            </p:childTnLst>
                          </p:cTn>
                        </p:par>
                        <p:par>
                          <p:cTn id="56" fill="hold">
                            <p:stCondLst>
                              <p:cond delay="0"/>
                            </p:stCondLst>
                            <p:childTnLst>
                              <p:par>
                                <p:cTn id="57" presetID="60" presetClass="path" presetSubtype="0" accel="50000" decel="50000" fill="hold" nodeType="afterEffect">
                                  <p:stCondLst>
                                    <p:cond delay="0"/>
                                  </p:stCondLst>
                                  <p:childTnLst>
                                    <p:animMotion origin="layout" path="M 0.24739 0.28079 C 0.24531 0.36204 0.23945 0.475 0.21862 0.47361 C 0.18828 0.47361 0.18633 0.09468 0.15039 0.09352 C 0.1181 0.09352 0.1358 0.42454 0.10429 0.42315 C 0.07187 0.42315 0.08958 0.18333 0.05468 0.18333 C 0.02383 0.18333 0.04088 0.34491 0.01302 0.34491 C -0.01354 0.34491 0.00039 0.22153 -0.0237 0.22153 C -0.0375 0.22153 -0.0388 0.25486 -0.03985 0.28079 " pathEditMode="relative" rAng="0" ptsTypes="AAAAAAAA">
                                      <p:cBhvr>
                                        <p:cTn id="58" dur="2000" fill="hold"/>
                                        <p:tgtEl>
                                          <p:spTgt spid="21"/>
                                        </p:tgtEl>
                                        <p:attrNameLst>
                                          <p:attrName>ppt_x</p:attrName>
                                          <p:attrName>ppt_y</p:attrName>
                                        </p:attrNameLst>
                                      </p:cBhvr>
                                      <p:rCtr x="-14362" y="278"/>
                                    </p:animMotion>
                                  </p:childTnLst>
                                </p:cTn>
                              </p:par>
                              <p:par>
                                <p:cTn id="59" presetID="1" presetClass="entr" presetSubtype="0" fill="hold" nodeType="withEffect">
                                  <p:stCondLst>
                                    <p:cond delay="0"/>
                                  </p:stCondLst>
                                  <p:childTnLst>
                                    <p:set>
                                      <p:cBhvr>
                                        <p:cTn id="60"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59"/>
                                            </p:cond>
                                          </p:stCondLst>
                                          <p:endCondLst>
                                            <p:cond evt="onStopAudio" delay="0">
                                              <p:tgtEl>
                                                <p:sldTgt/>
                                              </p:tgtEl>
                                            </p:cond>
                                          </p:endCondLst>
                                        </p:cTn>
                                        <p:tgtEl>
                                          <p:sndTgt r:embed="rId2" name="arrow.wav"/>
                                        </p:tgtEl>
                                      </p:cMediaNode>
                                    </p:audio>
                                  </p:subTnLst>
                                </p:cTn>
                              </p:par>
                            </p:childTnLst>
                          </p:cTn>
                        </p:par>
                        <p:par>
                          <p:cTn id="61" fill="hold">
                            <p:stCondLst>
                              <p:cond delay="2000"/>
                            </p:stCondLst>
                            <p:childTnLst>
                              <p:par>
                                <p:cTn id="62" presetID="1" presetClass="exit" presetSubtype="0" fill="hold" nodeType="afterEffect">
                                  <p:stCondLst>
                                    <p:cond delay="0"/>
                                  </p:stCondLst>
                                  <p:childTnLst>
                                    <p:set>
                                      <p:cBhvr>
                                        <p:cTn id="63"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62"/>
                                            </p:cond>
                                          </p:stCondLst>
                                          <p:endCondLst>
                                            <p:cond evt="onStopAudio" delay="0">
                                              <p:tgtEl>
                                                <p:sldTgt/>
                                              </p:tgtEl>
                                            </p:cond>
                                          </p:endCondLst>
                                        </p:cTn>
                                        <p:tgtEl>
                                          <p:sndTgt r:embed="rId2" name="arrow.wav"/>
                                        </p:tgtEl>
                                      </p:cMediaNode>
                                    </p:audio>
                                  </p:subTnLst>
                                </p:cTn>
                              </p:par>
                              <p:par>
                                <p:cTn id="64" presetID="1"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xit" presetSubtype="0" fill="hold" nodeType="clickEffect">
                                  <p:stCondLst>
                                    <p:cond delay="0"/>
                                  </p:stCondLst>
                                  <p:childTnLst>
                                    <p:set>
                                      <p:cBhvr>
                                        <p:cTn id="69" dur="1" fill="hold">
                                          <p:stCondLst>
                                            <p:cond delay="0"/>
                                          </p:stCondLst>
                                        </p:cTn>
                                        <p:tgtEl>
                                          <p:spTgt spid="20"/>
                                        </p:tgtEl>
                                        <p:attrNameLst>
                                          <p:attrName>style.visibility</p:attrName>
                                        </p:attrNameLst>
                                      </p:cBhvr>
                                      <p:to>
                                        <p:strVal val="hidden"/>
                                      </p:to>
                                    </p:set>
                                  </p:childTnLst>
                                </p:cTn>
                              </p:par>
                              <p:par>
                                <p:cTn id="70" presetID="1"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 name="arrow.wav"/>
                                        </p:tgtEl>
                                      </p:cMediaNode>
                                    </p:audio>
                                  </p:subTnLst>
                                </p:cTn>
                              </p:par>
                            </p:childTnLst>
                          </p:cTn>
                        </p:par>
                        <p:par>
                          <p:cTn id="72" fill="hold">
                            <p:stCondLst>
                              <p:cond delay="0"/>
                            </p:stCondLst>
                            <p:childTnLst>
                              <p:par>
                                <p:cTn id="73" presetID="41" presetClass="path" presetSubtype="0" accel="50000" decel="50000" fill="hold" nodeType="afterEffect">
                                  <p:stCondLst>
                                    <p:cond delay="0"/>
                                  </p:stCondLst>
                                  <p:childTnLst>
                                    <p:animMotion origin="layout" path="M -0.26901 -0.17593 C -0.27539 -0.17315 -0.29662 -0.17014 -0.30404 -0.17014 C -0.3513 -0.17014 -0.39987 -0.21528 -0.39987 -0.26019 C -0.39987 -0.2375 -0.42409 -0.21528 -0.44688 -0.21528 C -0.4711 -0.21528 -0.49388 -0.23796 -0.49388 -0.26019 C -0.49388 -0.24907 -0.50586 -0.2375 -0.5181 -0.2375 C -0.53021 -0.2375 -0.54245 -0.24884 -0.54245 -0.26019 C -0.54245 -0.2544 -0.54857 -0.24907 -0.55443 -0.24907 C -0.56055 -0.24907 -0.56641 -0.25486 -0.56641 -0.26019 C -0.56641 -0.25741 -0.56953 -0.2544 -0.57279 -0.2544 C -0.57422 -0.2544 -0.57891 -0.25741 -0.57891 -0.26019 C -0.57891 -0.2588 -0.58034 -0.25741 -0.58177 -0.25741 C -0.58177 -0.25695 -0.58477 -0.2588 -0.58477 -0.26019 C -0.58477 -0.25949 -0.58477 -0.2588 -0.58646 -0.2588 C -0.58646 -0.25926 -0.58776 -0.25949 -0.58776 -0.26019 C -0.58776 -0.25995 -0.58776 -0.25949 -0.58776 -0.25926 C -0.58946 -0.25926 -0.58946 -0.25949 -0.58946 -0.25995 C -0.59115 -0.25995 -0.59115 -0.25949 -0.59115 -0.25926 C -0.59245 -0.25926 -0.59245 -0.25949 -0.59245 -0.25995 " pathEditMode="relative" rAng="0" ptsTypes="AAAAAAAAAAAAAAAAAAA">
                                      <p:cBhvr>
                                        <p:cTn id="74" dur="2000" fill="hold"/>
                                        <p:tgtEl>
                                          <p:spTgt spid="21"/>
                                        </p:tgtEl>
                                        <p:attrNameLst>
                                          <p:attrName>ppt_x</p:attrName>
                                          <p:attrName>ppt_y</p:attrName>
                                        </p:attrNameLst>
                                      </p:cBhvr>
                                      <p:rCtr x="-16172" y="-3935"/>
                                    </p:animMotion>
                                  </p:childTnLst>
                                  <p:subTnLst>
                                    <p:audio>
                                      <p:cMediaNode>
                                        <p:cTn display="0" masterRel="sameClick">
                                          <p:stCondLst>
                                            <p:cond evt="begin" delay="0">
                                              <p:tn val="73"/>
                                            </p:cond>
                                          </p:stCondLst>
                                          <p:endCondLst>
                                            <p:cond evt="onStopAudio" delay="0">
                                              <p:tgtEl>
                                                <p:sldTgt/>
                                              </p:tgtEl>
                                            </p:cond>
                                          </p:endCondLst>
                                        </p:cTn>
                                        <p:tgtEl>
                                          <p:sndTgt r:embed="rId2" name="arrow.wav"/>
                                        </p:tgtEl>
                                      </p:cMediaNode>
                                    </p:audio>
                                  </p:subTnLst>
                                </p:cTn>
                              </p:par>
                            </p:childTnLst>
                          </p:cTn>
                        </p:par>
                      </p:childTnLst>
                    </p:cTn>
                  </p:par>
                  <p:par>
                    <p:cTn id="75" fill="hold">
                      <p:stCondLst>
                        <p:cond delay="indefinite"/>
                      </p:stCondLst>
                      <p:childTnLst>
                        <p:par>
                          <p:cTn id="76" fill="hold">
                            <p:stCondLst>
                              <p:cond delay="0"/>
                            </p:stCondLst>
                            <p:childTnLst>
                              <p:par>
                                <p:cTn id="77" presetID="41" presetClass="path" presetSubtype="0" accel="50000" decel="50000" fill="hold" nodeType="clickEffect">
                                  <p:stCondLst>
                                    <p:cond delay="0"/>
                                  </p:stCondLst>
                                  <p:childTnLst>
                                    <p:animMotion origin="layout" path="M -0.59245 -0.25995 C -0.58724 -0.26505 -0.56849 -0.26968 -0.56172 -0.26968 C -0.52032 -0.26968 -0.47748 -0.19282 -0.47748 -0.11574 C -0.47748 -0.15463 -0.45612 -0.19282 -0.43607 -0.19282 C -0.41459 -0.19282 -0.39453 -0.15417 -0.39453 -0.11574 C -0.39453 -0.13495 -0.38399 -0.15463 -0.37318 -0.15463 C -0.3625 -0.15463 -0.35183 -0.13565 -0.35183 -0.11574 C -0.35183 -0.1257 -0.34636 -0.13495 -0.34115 -0.13495 C -0.33568 -0.13495 -0.33047 -0.12523 -0.33047 -0.11574 C -0.33047 -0.12083 -0.32787 -0.1257 -0.32513 -0.1257 C -0.3237 -0.1257 -0.31966 -0.1206 -0.31966 -0.11574 C -0.31966 -0.11829 -0.31836 -0.12083 -0.31706 -0.12083 C -0.31706 -0.12153 -0.31446 -0.11852 -0.31446 -0.11574 C -0.31446 -0.11713 -0.31446 -0.11829 -0.31315 -0.11829 C -0.31315 -0.11782 -0.31172 -0.1169 -0.31172 -0.11574 C -0.31172 -0.11644 -0.31172 -0.11713 -0.31172 -0.11782 C -0.31029 -0.11782 -0.31029 -0.11713 -0.31029 -0.11644 C -0.30899 -0.11644 -0.30899 -0.1169 -0.30899 -0.11782 C -0.30742 -0.11782 -0.30742 -0.11713 -0.30742 -0.11644 " pathEditMode="relative" rAng="0" ptsTypes="AAAAAAAAAAAAAAAAAAA">
                                      <p:cBhvr>
                                        <p:cTn id="78" dur="2000" fill="hold"/>
                                        <p:tgtEl>
                                          <p:spTgt spid="21"/>
                                        </p:tgtEl>
                                        <p:attrNameLst>
                                          <p:attrName>ppt_x</p:attrName>
                                          <p:attrName>ppt_y</p:attrName>
                                        </p:attrNameLst>
                                      </p:cBhvr>
                                      <p:rCtr x="14245" y="6713"/>
                                    </p:animMotion>
                                  </p:childTnLst>
                                </p:cTn>
                              </p:par>
                            </p:childTnLst>
                          </p:cTn>
                        </p:par>
                        <p:par>
                          <p:cTn id="79" fill="hold">
                            <p:stCondLst>
                              <p:cond delay="2000"/>
                            </p:stCondLst>
                            <p:childTnLst>
                              <p:par>
                                <p:cTn id="80" presetID="1" presetClass="exit" presetSubtype="0" fill="hold" nodeType="afterEffect">
                                  <p:stCondLst>
                                    <p:cond delay="0"/>
                                  </p:stCondLst>
                                  <p:childTnLst>
                                    <p:set>
                                      <p:cBhvr>
                                        <p:cTn id="81"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80"/>
                                            </p:cond>
                                          </p:stCondLst>
                                          <p:endCondLst>
                                            <p:cond evt="onStopAudio" delay="0">
                                              <p:tgtEl>
                                                <p:sldTgt/>
                                              </p:tgtEl>
                                            </p:cond>
                                          </p:endCondLst>
                                        </p:cTn>
                                        <p:tgtEl>
                                          <p:sndTgt r:embed="rId2" name="arrow.wav"/>
                                        </p:tgtEl>
                                      </p:cMediaNode>
                                    </p:audio>
                                  </p:subTnLst>
                                </p:cTn>
                              </p:par>
                              <p:par>
                                <p:cTn id="82" presetID="1" presetClass="entr" presetSubtype="0" fill="hold" nodeType="withEffect">
                                  <p:stCondLst>
                                    <p:cond delay="0"/>
                                  </p:stCondLst>
                                  <p:childTnLst>
                                    <p:set>
                                      <p:cBhvr>
                                        <p:cTn id="83" dur="1" fill="hold">
                                          <p:stCondLst>
                                            <p:cond delay="0"/>
                                          </p:stCondLst>
                                        </p:cTn>
                                        <p:tgtEl>
                                          <p:spTgt spid="20"/>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xit" presetSubtype="0" fill="hold" nodeType="click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ntr" presetSubtype="0" fill="hold" nodeType="withEffect">
                                  <p:stCondLst>
                                    <p:cond delay="0"/>
                                  </p:stCondLst>
                                  <p:childTnLst>
                                    <p:set>
                                      <p:cBhvr>
                                        <p:cTn id="89"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88"/>
                                            </p:cond>
                                          </p:stCondLst>
                                          <p:endCondLst>
                                            <p:cond evt="onStopAudio" delay="0">
                                              <p:tgtEl>
                                                <p:sldTgt/>
                                              </p:tgtEl>
                                            </p:cond>
                                          </p:endCondLst>
                                        </p:cTn>
                                        <p:tgtEl>
                                          <p:sndTgt r:embed="rId2" name="arrow.wav"/>
                                        </p:tgtEl>
                                      </p:cMediaNode>
                                    </p:audio>
                                  </p:subTnLst>
                                </p:cTn>
                              </p:par>
                            </p:childTnLst>
                          </p:cTn>
                        </p:par>
                        <p:par>
                          <p:cTn id="90" fill="hold">
                            <p:stCondLst>
                              <p:cond delay="0"/>
                            </p:stCondLst>
                            <p:childTnLst>
                              <p:par>
                                <p:cTn id="91" presetID="41" presetClass="path" presetSubtype="0" accel="50000" decel="50000" fill="hold" nodeType="afterEffect">
                                  <p:stCondLst>
                                    <p:cond delay="0"/>
                                  </p:stCondLst>
                                  <p:childTnLst>
                                    <p:animMotion origin="layout" path="M -0.30651 0.20764 C -0.31276 0.20139 -0.33503 0.19514 -0.3431 0.19514 C -0.39245 0.19514 -0.44375 0.30162 -0.44375 0.40833 C -0.44375 0.3537 -0.4694 0.30162 -0.4931 0.30162 C -0.51875 0.30162 -0.54284 0.35486 -0.54284 0.40833 C -0.54284 0.38148 -0.55521 0.3537 -0.5681 0.3537 C -0.58086 0.3537 -0.59362 0.38032 -0.59362 0.40833 C -0.59362 0.39421 -0.60026 0.38148 -0.60651 0.38148 C -0.61315 0.38148 -0.61927 0.39421 -0.61927 0.40833 C -0.61927 0.40069 -0.62214 0.39421 -0.62552 0.39421 C -0.62735 0.39421 -0.63216 0.40069 -0.63216 0.40833 C -0.63216 0.4044 -0.63347 0.40069 -0.6349 0.40069 C -0.6349 0.3993 -0.63828 0.4044 -0.63828 0.40833 C -0.63828 0.40579 -0.63828 0.4044 -0.63972 0.4044 C -0.63972 0.40579 -0.64154 0.40579 -0.64154 0.40833 C -0.64154 0.40694 -0.64154 0.40579 -0.64154 0.4044 C -0.64297 0.4044 -0.64297 0.40579 -0.64297 0.40694 C -0.64492 0.40694 -0.64492 0.40579 -0.64492 0.4044 C -0.64675 0.4044 -0.64675 0.40579 -0.64675 0.40694 " pathEditMode="relative" rAng="0" ptsTypes="AAAAAAAAAAAAAAAAAAA">
                                      <p:cBhvr>
                                        <p:cTn id="92" dur="2000" fill="hold"/>
                                        <p:tgtEl>
                                          <p:spTgt spid="21"/>
                                        </p:tgtEl>
                                        <p:attrNameLst>
                                          <p:attrName>ppt_x</p:attrName>
                                          <p:attrName>ppt_y</p:attrName>
                                        </p:attrNameLst>
                                      </p:cBhvr>
                                      <p:rCtr x="-17018" y="9398"/>
                                    </p:animMotion>
                                  </p:childTnLst>
                                  <p:subTnLst>
                                    <p:audio>
                                      <p:cMediaNode>
                                        <p:cTn display="0" masterRel="sameClick">
                                          <p:stCondLst>
                                            <p:cond evt="begin" delay="0">
                                              <p:tn val="91"/>
                                            </p:cond>
                                          </p:stCondLst>
                                          <p:endCondLst>
                                            <p:cond evt="onStopAudio" delay="0">
                                              <p:tgtEl>
                                                <p:sldTgt/>
                                              </p:tgtEl>
                                            </p:cond>
                                          </p:endCondLst>
                                        </p:cTn>
                                        <p:tgtEl>
                                          <p:sndTgt r:embed="rId2" name="arrow.wav"/>
                                        </p:tgtEl>
                                      </p:cMediaNode>
                                    </p:audio>
                                  </p:subTnLst>
                                </p:cTn>
                              </p:par>
                              <p:par>
                                <p:cTn id="93" presetID="1" presetClass="entr" presetSubtype="0" fill="hold" nodeType="withEffect">
                                  <p:stCondLst>
                                    <p:cond delay="0"/>
                                  </p:stCondLst>
                                  <p:childTnLst>
                                    <p:set>
                                      <p:cBhvr>
                                        <p:cTn id="94" dur="1" fill="hold">
                                          <p:stCondLst>
                                            <p:cond delay="0"/>
                                          </p:stCondLst>
                                        </p:cTn>
                                        <p:tgtEl>
                                          <p:spTgt spid="36"/>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41" presetClass="path" presetSubtype="0" accel="50000" decel="50000" fill="hold" nodeType="clickEffect">
                                  <p:stCondLst>
                                    <p:cond delay="0"/>
                                  </p:stCondLst>
                                  <p:childTnLst>
                                    <p:animMotion origin="layout" path="M -0.64675 0.40694 C -0.63998 0.41204 -0.61576 0.41713 -0.60703 0.41713 C -0.553 0.41713 -0.49727 0.34305 -0.49727 0.27106 C -0.49727 0.30648 -0.4694 0.34305 -0.44323 0.34305 C -0.41537 0.34305 -0.3892 0.30648 -0.3892 0.27106 C -0.3892 0.28819 -0.37552 0.30648 -0.36159 0.30648 C -0.34779 0.30648 -0.33347 0.28819 -0.33347 0.27106 C -0.33347 0.27917 -0.32657 0.28819 -0.31979 0.28819 C -0.31289 0.28819 -0.30599 0.27917 -0.30599 0.27106 C -0.30599 0.27407 -0.30248 0.27917 -0.29883 0.27917 C -0.29714 0.27917 -0.29193 0.27407 -0.29193 0.27106 C -0.29193 0.27199 -0.29011 0.27407 -0.28828 0.27407 C -0.28828 0.275 -0.28503 0.27199 -0.28503 0.27106 C -0.28503 0.27199 -0.28503 0.27292 -0.28308 0.27199 C -0.28308 0.27292 -0.28164 0.27106 -0.28164 0.27199 C -0.28164 0.27106 -0.28164 0.27199 -0.28164 0.27292 C -0.27956 0.27199 -0.27956 0.27106 -0.27956 0.27199 C -0.27787 0.27106 -0.27787 0.27199 -0.27787 0.27292 C -0.27578 0.27199 -0.27578 0.27106 -0.27578 0.27199 " pathEditMode="relative" rAng="0" ptsTypes="AAAAAAAAAAAAAAAAAAA">
                                      <p:cBhvr>
                                        <p:cTn id="98" dur="2000" fill="hold"/>
                                        <p:tgtEl>
                                          <p:spTgt spid="21"/>
                                        </p:tgtEl>
                                        <p:attrNameLst>
                                          <p:attrName>ppt_x</p:attrName>
                                          <p:attrName>ppt_y</p:attrName>
                                        </p:attrNameLst>
                                      </p:cBhvr>
                                      <p:rCtr x="18542" y="-6296"/>
                                    </p:animMotion>
                                  </p:childTnLst>
                                </p:cTn>
                              </p:par>
                            </p:childTnLst>
                          </p:cTn>
                        </p:par>
                        <p:par>
                          <p:cTn id="99" fill="hold">
                            <p:stCondLst>
                              <p:cond delay="2000"/>
                            </p:stCondLst>
                            <p:childTnLst>
                              <p:par>
                                <p:cTn id="100" presetID="1" presetClass="exit" presetSubtype="0" fill="hold" nodeType="afterEffect">
                                  <p:stCondLst>
                                    <p:cond delay="0"/>
                                  </p:stCondLst>
                                  <p:childTnLst>
                                    <p:set>
                                      <p:cBhvr>
                                        <p:cTn id="101"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100"/>
                                            </p:cond>
                                          </p:stCondLst>
                                          <p:endCondLst>
                                            <p:cond evt="onStopAudio" delay="0">
                                              <p:tgtEl>
                                                <p:sldTgt/>
                                              </p:tgtEl>
                                            </p:cond>
                                          </p:endCondLst>
                                        </p:cTn>
                                        <p:tgtEl>
                                          <p:sndTgt r:embed="rId2" name="arrow.wav"/>
                                        </p:tgtEl>
                                      </p:cMediaNode>
                                    </p:audio>
                                  </p:subTnLst>
                                </p:cTn>
                              </p:par>
                              <p:par>
                                <p:cTn id="102" presetID="1" presetClass="entr" presetSubtype="0" fill="hold" nodeType="withEffect">
                                  <p:stCondLst>
                                    <p:cond delay="0"/>
                                  </p:stCondLst>
                                  <p:childTnLst>
                                    <p:set>
                                      <p:cBhvr>
                                        <p:cTn id="103" dur="1" fill="hold">
                                          <p:stCondLst>
                                            <p:cond delay="0"/>
                                          </p:stCondLst>
                                        </p:cTn>
                                        <p:tgtEl>
                                          <p:spTgt spid="20"/>
                                        </p:tgtEl>
                                        <p:attrNameLst>
                                          <p:attrName>style.visibility</p:attrName>
                                        </p:attrNameLst>
                                      </p:cBhvr>
                                      <p:to>
                                        <p:strVal val="visible"/>
                                      </p:to>
                                    </p:set>
                                  </p:childTnLst>
                                </p:cTn>
                              </p:par>
                              <p:par>
                                <p:cTn id="104" presetID="1" presetClass="exit" presetSubtype="0" fill="hold" nodeType="withEffect">
                                  <p:stCondLst>
                                    <p:cond delay="0"/>
                                  </p:stCondLst>
                                  <p:childTnLst>
                                    <p:set>
                                      <p:cBhvr>
                                        <p:cTn id="105" dur="1" fill="hold">
                                          <p:stCondLst>
                                            <p:cond delay="0"/>
                                          </p:stCondLst>
                                        </p:cTn>
                                        <p:tgtEl>
                                          <p:spTgt spid="20"/>
                                        </p:tgtEl>
                                        <p:attrNameLst>
                                          <p:attrName>style.visibility</p:attrName>
                                        </p:attrNameLst>
                                      </p:cBhvr>
                                      <p:to>
                                        <p:strVal val="hidden"/>
                                      </p:to>
                                    </p:set>
                                  </p:childTnLst>
                                </p:cTn>
                              </p:par>
                              <p:par>
                                <p:cTn id="106" presetID="1" presetClass="entr" presetSubtype="0" fill="hold" nodeType="withEffect">
                                  <p:stCondLst>
                                    <p:cond delay="0"/>
                                  </p:stCondLst>
                                  <p:childTnLst>
                                    <p:set>
                                      <p:cBhvr>
                                        <p:cTn id="107" dur="1" fill="hold">
                                          <p:stCondLst>
                                            <p:cond delay="0"/>
                                          </p:stCondLst>
                                        </p:cTn>
                                        <p:tgtEl>
                                          <p:spTgt spid="20"/>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 presetClass="exit" presetSubtype="0" fill="hold" nodeType="clickEffect">
                                  <p:stCondLst>
                                    <p:cond delay="0"/>
                                  </p:stCondLst>
                                  <p:childTnLst>
                                    <p:set>
                                      <p:cBhvr>
                                        <p:cTn id="111" dur="1" fill="hold">
                                          <p:stCondLst>
                                            <p:cond delay="0"/>
                                          </p:stCondLst>
                                        </p:cTn>
                                        <p:tgtEl>
                                          <p:spTgt spid="20"/>
                                        </p:tgtEl>
                                        <p:attrNameLst>
                                          <p:attrName>style.visibility</p:attrName>
                                        </p:attrNameLst>
                                      </p:cBhvr>
                                      <p:to>
                                        <p:strVal val="hidden"/>
                                      </p:to>
                                    </p:set>
                                  </p:childTnLst>
                                </p:cTn>
                              </p:par>
                              <p:par>
                                <p:cTn id="112" presetID="1" presetClass="entr" presetSubtype="0" fill="hold" nodeType="withEffect">
                                  <p:stCondLst>
                                    <p:cond delay="0"/>
                                  </p:stCondLst>
                                  <p:childTnLst>
                                    <p:set>
                                      <p:cBhvr>
                                        <p:cTn id="113" dur="1" fill="hold">
                                          <p:stCondLst>
                                            <p:cond delay="0"/>
                                          </p:stCondLst>
                                        </p:cTn>
                                        <p:tgtEl>
                                          <p:spTgt spid="21"/>
                                        </p:tgtEl>
                                        <p:attrNameLst>
                                          <p:attrName>style.visibility</p:attrName>
                                        </p:attrNameLst>
                                      </p:cBhvr>
                                      <p:to>
                                        <p:strVal val="visible"/>
                                      </p:to>
                                    </p:set>
                                  </p:childTnLst>
                                  <p:subTnLst>
                                    <p:audio>
                                      <p:cMediaNode>
                                        <p:cTn display="0" masterRel="sameClick">
                                          <p:stCondLst>
                                            <p:cond evt="begin" delay="0">
                                              <p:tn val="112"/>
                                            </p:cond>
                                          </p:stCondLst>
                                          <p:endCondLst>
                                            <p:cond evt="onStopAudio" delay="0">
                                              <p:tgtEl>
                                                <p:sldTgt/>
                                              </p:tgtEl>
                                            </p:cond>
                                          </p:endCondLst>
                                        </p:cTn>
                                        <p:tgtEl>
                                          <p:sndTgt r:embed="rId2" name="arrow.wav"/>
                                        </p:tgtEl>
                                      </p:cMediaNode>
                                    </p:audio>
                                  </p:subTnLst>
                                </p:cTn>
                              </p:par>
                            </p:childTnLst>
                          </p:cTn>
                        </p:par>
                        <p:par>
                          <p:cTn id="114" fill="hold">
                            <p:stCondLst>
                              <p:cond delay="0"/>
                            </p:stCondLst>
                            <p:childTnLst>
                              <p:par>
                                <p:cTn id="115" presetID="41" presetClass="path" presetSubtype="0" accel="50000" decel="50000" fill="hold" nodeType="afterEffect">
                                  <p:stCondLst>
                                    <p:cond delay="0"/>
                                  </p:stCondLst>
                                  <p:childTnLst>
                                    <p:animMotion origin="layout" path="M -0.40339 0.40116 C -0.3961 0.40093 -0.36914 0.40093 -0.35964 0.40093 C -0.30052 0.40093 -0.23933 0.40417 -0.23933 0.40764 C -0.23933 0.40579 -0.20873 0.40417 -0.18021 0.40417 C -0.14948 0.40417 -0.12084 0.40579 -0.12084 0.40764 C -0.12084 0.40671 -0.1056 0.40579 -0.09024 0.40579 C -0.07526 0.40579 -0.0599 0.40671 -0.0599 0.40764 C -0.0599 0.40718 -0.05209 0.40671 -0.04453 0.40671 C -0.03685 0.40671 -0.02943 0.40718 -0.02943 0.40764 C -0.02943 0.40741 -0.02578 0.40718 -0.02175 0.40718 C -0.01966 0.40718 -0.01393 0.40741 -0.01393 0.40764 C -0.01393 0.40741 -0.01198 0.40741 -0.01029 0.40741 C -0.01029 0.40718 -0.00638 0.40741 -0.00638 0.40764 C -0.00638 0.40741 -0.00638 0.40764 -0.00469 0.40741 C -0.00469 0.40764 -0.00261 0.40741 -0.00261 0.40764 C -0.00261 0.40741 -0.00261 0.40764 -0.00261 0.40741 C -0.00052 0.40741 -0.00052 0.40764 -0.00052 0.40741 C 0.00143 0.40741 0.00143 0.40764 0.00143 0.40741 C 0.00364 0.40741 0.00364 0.40764 0.00364 0.40741 " pathEditMode="relative" rAng="0" ptsTypes="AAAAAAAAAAAAAAAAAAA">
                                      <p:cBhvr>
                                        <p:cTn id="116" dur="2000" fill="hold"/>
                                        <p:tgtEl>
                                          <p:spTgt spid="21"/>
                                        </p:tgtEl>
                                        <p:attrNameLst>
                                          <p:attrName>ppt_x</p:attrName>
                                          <p:attrName>ppt_y</p:attrName>
                                        </p:attrNameLst>
                                      </p:cBhvr>
                                      <p:rCtr x="20352" y="301"/>
                                    </p:animMotion>
                                  </p:childTnLst>
                                  <p:subTnLst>
                                    <p:audio>
                                      <p:cMediaNode>
                                        <p:cTn display="0" masterRel="sameClick">
                                          <p:stCondLst>
                                            <p:cond evt="begin" delay="0">
                                              <p:tn val="115"/>
                                            </p:cond>
                                          </p:stCondLst>
                                          <p:endCondLst>
                                            <p:cond evt="onStopAudio" delay="0">
                                              <p:tgtEl>
                                                <p:sldTgt/>
                                              </p:tgtEl>
                                            </p:cond>
                                          </p:endCondLst>
                                        </p:cTn>
                                        <p:tgtEl>
                                          <p:sndTgt r:embed="rId2" name="arrow.wav"/>
                                        </p:tgtEl>
                                      </p:cMediaNode>
                                    </p:audio>
                                  </p:subTnLst>
                                </p:cTn>
                              </p:par>
                            </p:childTnLst>
                          </p:cTn>
                        </p:par>
                        <p:par>
                          <p:cTn id="117" fill="hold">
                            <p:stCondLst>
                              <p:cond delay="2000"/>
                            </p:stCondLst>
                            <p:childTnLst>
                              <p:par>
                                <p:cTn id="118" presetID="1" presetClass="exit" presetSubtype="0" fill="hold" nodeType="afterEffect">
                                  <p:stCondLst>
                                    <p:cond delay="0"/>
                                  </p:stCondLst>
                                  <p:childTnLst>
                                    <p:set>
                                      <p:cBhvr>
                                        <p:cTn id="119"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118"/>
                                            </p:cond>
                                          </p:stCondLst>
                                          <p:endCondLst>
                                            <p:cond evt="onStopAudio" delay="0">
                                              <p:tgtEl>
                                                <p:sldTgt/>
                                              </p:tgtEl>
                                            </p:cond>
                                          </p:endCondLst>
                                        </p:cTn>
                                        <p:tgtEl>
                                          <p:sndTgt r:embed="rId2" name="arrow.wav"/>
                                        </p:tgtEl>
                                      </p:cMediaNode>
                                    </p:audio>
                                  </p:subTnLst>
                                </p:cTn>
                              </p:par>
                              <p:par>
                                <p:cTn id="120" presetID="1" presetClass="entr" presetSubtype="0" fill="hold" nodeType="withEffect">
                                  <p:stCondLst>
                                    <p:cond delay="0"/>
                                  </p:stCondLst>
                                  <p:childTnLst>
                                    <p:set>
                                      <p:cBhvr>
                                        <p:cTn id="12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27" t="9331" r="4627" b="18775"/>
          <a:stretch>
            <a:fillRect/>
          </a:stretch>
        </p:blipFill>
        <p:spPr>
          <a:xfrm>
            <a:off x="0" y="0"/>
            <a:ext cx="12192000" cy="6858000"/>
          </a:xfrm>
          <a:prstGeom prst="rect">
            <a:avLst/>
          </a:prstGeom>
        </p:spPr>
      </p:pic>
      <p:pic>
        <p:nvPicPr>
          <p:cNvPr id="3" name="Picture 3"/>
          <p:cNvPicPr>
            <a:picLocks noChangeAspect="1"/>
          </p:cNvPicPr>
          <p:nvPr/>
        </p:nvPicPr>
        <p:blipFill>
          <a:blip r:embed="rId3"/>
          <a:srcRect l="14879" r="14879"/>
          <a:stretch>
            <a:fillRect/>
          </a:stretch>
        </p:blipFill>
        <p:spPr>
          <a:xfrm rot="-84303">
            <a:off x="1877815" y="351787"/>
            <a:ext cx="10264387" cy="6690788"/>
          </a:xfrm>
          <a:prstGeom prst="rect">
            <a:avLst/>
          </a:prstGeom>
        </p:spPr>
      </p:pic>
      <p:grpSp>
        <p:nvGrpSpPr>
          <p:cNvPr id="4" name="Group 4"/>
          <p:cNvGrpSpPr>
            <a:grpSpLocks noChangeAspect="1"/>
          </p:cNvGrpSpPr>
          <p:nvPr/>
        </p:nvGrpSpPr>
        <p:grpSpPr>
          <a:xfrm rot="1511511">
            <a:off x="-772486" y="-224176"/>
            <a:ext cx="3297574" cy="3830825"/>
            <a:chOff x="0" y="0"/>
            <a:chExt cx="5466080" cy="6350000"/>
          </a:xfrm>
        </p:grpSpPr>
        <p:sp>
          <p:nvSpPr>
            <p:cNvPr id="5" name="Freeform 5"/>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6" name="Freeform 6"/>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4"/>
              <a:stretch>
                <a:fillRect t="-2083" b="-2083"/>
              </a:stretch>
            </a:blipFill>
          </p:spPr>
        </p:sp>
        <p:sp>
          <p:nvSpPr>
            <p:cNvPr id="7" name="Freeform 7"/>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8" name="Freeform 8"/>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pic>
        <p:nvPicPr>
          <p:cNvPr id="9" name="Picture 9"/>
          <p:cNvPicPr>
            <a:picLocks noChangeAspect="1"/>
          </p:cNvPicPr>
          <p:nvPr/>
        </p:nvPicPr>
        <p:blipFill>
          <a:blip r:embed="rId5"/>
          <a:srcRect/>
          <a:stretch>
            <a:fillRect/>
          </a:stretch>
        </p:blipFill>
        <p:spPr>
          <a:xfrm>
            <a:off x="533210" y="5461137"/>
            <a:ext cx="10820400" cy="3292493"/>
          </a:xfrm>
          <a:prstGeom prst="rect">
            <a:avLst/>
          </a:prstGeom>
        </p:spPr>
      </p:pic>
      <p:grpSp>
        <p:nvGrpSpPr>
          <p:cNvPr id="10" name="Group 10"/>
          <p:cNvGrpSpPr>
            <a:grpSpLocks noChangeAspect="1"/>
          </p:cNvGrpSpPr>
          <p:nvPr/>
        </p:nvGrpSpPr>
        <p:grpSpPr>
          <a:xfrm rot="2449155">
            <a:off x="-772486" y="3012016"/>
            <a:ext cx="3297574" cy="3830825"/>
            <a:chOff x="0" y="0"/>
            <a:chExt cx="5466080" cy="6350000"/>
          </a:xfrm>
        </p:grpSpPr>
        <p:sp>
          <p:nvSpPr>
            <p:cNvPr id="11" name="Freeform 11"/>
            <p:cNvSpPr/>
            <p:nvPr/>
          </p:nvSpPr>
          <p:spPr>
            <a:xfrm>
              <a:off x="0" y="0"/>
              <a:ext cx="5439410" cy="6348730"/>
            </a:xfrm>
            <a:custGeom>
              <a:avLst/>
              <a:gdLst/>
              <a:ahLst/>
              <a:cxnLst/>
              <a:rect l="l" t="t" r="r" b="b"/>
              <a:pathLst>
                <a:path w="5439410" h="6348730">
                  <a:moveTo>
                    <a:pt x="5419090" y="0"/>
                  </a:moveTo>
                  <a:lnTo>
                    <a:pt x="19050" y="0"/>
                  </a:lnTo>
                  <a:cubicBezTo>
                    <a:pt x="8890" y="0"/>
                    <a:pt x="0" y="8890"/>
                    <a:pt x="0" y="20320"/>
                  </a:cubicBezTo>
                  <a:lnTo>
                    <a:pt x="0" y="6329680"/>
                  </a:lnTo>
                  <a:cubicBezTo>
                    <a:pt x="0" y="6339840"/>
                    <a:pt x="8890" y="6348730"/>
                    <a:pt x="19050" y="6348730"/>
                  </a:cubicBezTo>
                  <a:lnTo>
                    <a:pt x="5419090" y="6348730"/>
                  </a:lnTo>
                  <a:cubicBezTo>
                    <a:pt x="5429250" y="6348730"/>
                    <a:pt x="5438140" y="6339840"/>
                    <a:pt x="5438140" y="6329680"/>
                  </a:cubicBezTo>
                  <a:lnTo>
                    <a:pt x="5438140" y="20320"/>
                  </a:lnTo>
                  <a:cubicBezTo>
                    <a:pt x="5439410" y="8890"/>
                    <a:pt x="5430520" y="0"/>
                    <a:pt x="5419090" y="0"/>
                  </a:cubicBezTo>
                  <a:close/>
                  <a:moveTo>
                    <a:pt x="5137150" y="314960"/>
                  </a:moveTo>
                  <a:lnTo>
                    <a:pt x="5137150" y="4970780"/>
                  </a:lnTo>
                  <a:cubicBezTo>
                    <a:pt x="5137150" y="4980940"/>
                    <a:pt x="5128260" y="4989830"/>
                    <a:pt x="5118100" y="4989830"/>
                  </a:cubicBezTo>
                  <a:lnTo>
                    <a:pt x="266700" y="4989830"/>
                  </a:lnTo>
                  <a:cubicBezTo>
                    <a:pt x="256540" y="4989830"/>
                    <a:pt x="247650" y="4980940"/>
                    <a:pt x="247650" y="4970780"/>
                  </a:cubicBezTo>
                  <a:lnTo>
                    <a:pt x="247650" y="314960"/>
                  </a:lnTo>
                  <a:cubicBezTo>
                    <a:pt x="247650" y="304800"/>
                    <a:pt x="256540" y="295910"/>
                    <a:pt x="266700" y="295910"/>
                  </a:cubicBezTo>
                  <a:lnTo>
                    <a:pt x="5118100" y="295910"/>
                  </a:lnTo>
                  <a:cubicBezTo>
                    <a:pt x="5129530" y="294640"/>
                    <a:pt x="5137150" y="303530"/>
                    <a:pt x="5137150" y="314960"/>
                  </a:cubicBezTo>
                  <a:close/>
                </a:path>
              </a:pathLst>
            </a:custGeom>
            <a:solidFill>
              <a:srgbClr val="FFFFFF"/>
            </a:solidFill>
          </p:spPr>
        </p:sp>
        <p:sp>
          <p:nvSpPr>
            <p:cNvPr id="12" name="Freeform 12"/>
            <p:cNvSpPr/>
            <p:nvPr/>
          </p:nvSpPr>
          <p:spPr>
            <a:xfrm>
              <a:off x="247650" y="294640"/>
              <a:ext cx="4889500" cy="4693920"/>
            </a:xfrm>
            <a:custGeom>
              <a:avLst/>
              <a:gdLst/>
              <a:ahLst/>
              <a:cxnLst/>
              <a:rect l="l" t="t" r="r" b="b"/>
              <a:pathLst>
                <a:path w="4889500" h="4693920">
                  <a:moveTo>
                    <a:pt x="4870450" y="0"/>
                  </a:moveTo>
                  <a:lnTo>
                    <a:pt x="19050" y="0"/>
                  </a:lnTo>
                  <a:cubicBezTo>
                    <a:pt x="8890" y="0"/>
                    <a:pt x="0" y="8890"/>
                    <a:pt x="0" y="19050"/>
                  </a:cubicBezTo>
                  <a:lnTo>
                    <a:pt x="0" y="4674870"/>
                  </a:lnTo>
                  <a:cubicBezTo>
                    <a:pt x="0" y="4686300"/>
                    <a:pt x="8890" y="4693920"/>
                    <a:pt x="19050" y="4693920"/>
                  </a:cubicBezTo>
                  <a:lnTo>
                    <a:pt x="4870450" y="4693920"/>
                  </a:lnTo>
                  <a:cubicBezTo>
                    <a:pt x="4880610" y="4693920"/>
                    <a:pt x="4889500" y="4685030"/>
                    <a:pt x="4889500" y="4674870"/>
                  </a:cubicBezTo>
                  <a:lnTo>
                    <a:pt x="4889500" y="20320"/>
                  </a:lnTo>
                  <a:cubicBezTo>
                    <a:pt x="4889500" y="8890"/>
                    <a:pt x="4881880" y="0"/>
                    <a:pt x="4870450" y="0"/>
                  </a:cubicBezTo>
                  <a:close/>
                </a:path>
              </a:pathLst>
            </a:custGeom>
            <a:blipFill>
              <a:blip r:embed="rId6"/>
              <a:stretch>
                <a:fillRect l="-23732" r="-23732"/>
              </a:stretch>
            </a:blipFill>
          </p:spPr>
        </p:sp>
        <p:sp>
          <p:nvSpPr>
            <p:cNvPr id="13" name="Freeform 13"/>
            <p:cNvSpPr/>
            <p:nvPr/>
          </p:nvSpPr>
          <p:spPr>
            <a:xfrm>
              <a:off x="1270" y="6350"/>
              <a:ext cx="5457190" cy="6342380"/>
            </a:xfrm>
            <a:custGeom>
              <a:avLst/>
              <a:gdLst/>
              <a:ahLst/>
              <a:cxnLst/>
              <a:rect l="l" t="t" r="r" b="b"/>
              <a:pathLst>
                <a:path w="5457190" h="6342380">
                  <a:moveTo>
                    <a:pt x="5137150" y="302260"/>
                  </a:moveTo>
                  <a:cubicBezTo>
                    <a:pt x="5137150" y="302260"/>
                    <a:pt x="5133340" y="290830"/>
                    <a:pt x="5119370" y="289560"/>
                  </a:cubicBezTo>
                  <a:lnTo>
                    <a:pt x="248920" y="289560"/>
                  </a:lnTo>
                  <a:cubicBezTo>
                    <a:pt x="240030" y="289560"/>
                    <a:pt x="228600" y="293370"/>
                    <a:pt x="228600" y="303530"/>
                  </a:cubicBezTo>
                  <a:lnTo>
                    <a:pt x="232410" y="312420"/>
                  </a:lnTo>
                  <a:cubicBezTo>
                    <a:pt x="236220" y="307340"/>
                    <a:pt x="242570" y="304800"/>
                    <a:pt x="248920" y="304800"/>
                  </a:cubicBezTo>
                  <a:lnTo>
                    <a:pt x="5123180" y="304800"/>
                  </a:lnTo>
                  <a:lnTo>
                    <a:pt x="5123180" y="4966970"/>
                  </a:lnTo>
                  <a:cubicBezTo>
                    <a:pt x="5123180" y="4973320"/>
                    <a:pt x="5120640" y="4979670"/>
                    <a:pt x="5115560" y="4983480"/>
                  </a:cubicBezTo>
                  <a:lnTo>
                    <a:pt x="5120640" y="4983480"/>
                  </a:lnTo>
                  <a:cubicBezTo>
                    <a:pt x="5129530" y="4983480"/>
                    <a:pt x="5137150" y="4975860"/>
                    <a:pt x="5137150" y="4966970"/>
                  </a:cubicBezTo>
                  <a:lnTo>
                    <a:pt x="5137150" y="302260"/>
                  </a:lnTo>
                  <a:close/>
                  <a:moveTo>
                    <a:pt x="5438140" y="6324600"/>
                  </a:moveTo>
                  <a:lnTo>
                    <a:pt x="20320" y="6324600"/>
                  </a:lnTo>
                  <a:lnTo>
                    <a:pt x="20320" y="12700"/>
                  </a:lnTo>
                  <a:lnTo>
                    <a:pt x="6350" y="0"/>
                  </a:lnTo>
                  <a:lnTo>
                    <a:pt x="5080" y="0"/>
                  </a:lnTo>
                  <a:cubicBezTo>
                    <a:pt x="2540" y="3810"/>
                    <a:pt x="0" y="7620"/>
                    <a:pt x="0" y="12700"/>
                  </a:cubicBezTo>
                  <a:lnTo>
                    <a:pt x="0" y="6323330"/>
                  </a:lnTo>
                  <a:cubicBezTo>
                    <a:pt x="0" y="6334760"/>
                    <a:pt x="8890" y="6342380"/>
                    <a:pt x="19050" y="6342380"/>
                  </a:cubicBezTo>
                  <a:lnTo>
                    <a:pt x="5444490" y="6342380"/>
                  </a:lnTo>
                  <a:cubicBezTo>
                    <a:pt x="5449570" y="6342380"/>
                    <a:pt x="5453380" y="6341110"/>
                    <a:pt x="5457190" y="6337300"/>
                  </a:cubicBezTo>
                  <a:lnTo>
                    <a:pt x="5438140" y="6324600"/>
                  </a:lnTo>
                  <a:close/>
                </a:path>
              </a:pathLst>
            </a:custGeom>
            <a:solidFill>
              <a:srgbClr val="3C3333"/>
            </a:solidFill>
          </p:spPr>
        </p:sp>
        <p:sp>
          <p:nvSpPr>
            <p:cNvPr id="14" name="Freeform 14"/>
            <p:cNvSpPr/>
            <p:nvPr/>
          </p:nvSpPr>
          <p:spPr>
            <a:xfrm>
              <a:off x="7620" y="0"/>
              <a:ext cx="5458460" cy="6344920"/>
            </a:xfrm>
            <a:custGeom>
              <a:avLst/>
              <a:gdLst/>
              <a:ahLst/>
              <a:cxnLst/>
              <a:rect l="l" t="t" r="r" b="b"/>
              <a:pathLst>
                <a:path w="5458460" h="6344920">
                  <a:moveTo>
                    <a:pt x="5125720" y="4987290"/>
                  </a:moveTo>
                  <a:cubicBezTo>
                    <a:pt x="5121910" y="4992370"/>
                    <a:pt x="5116830" y="4994910"/>
                    <a:pt x="5110480" y="4994910"/>
                  </a:cubicBezTo>
                  <a:lnTo>
                    <a:pt x="243840" y="4994910"/>
                  </a:lnTo>
                  <a:cubicBezTo>
                    <a:pt x="237490" y="4994910"/>
                    <a:pt x="231140" y="4992370"/>
                    <a:pt x="227330" y="4986020"/>
                  </a:cubicBezTo>
                  <a:cubicBezTo>
                    <a:pt x="222250" y="4982210"/>
                    <a:pt x="219710" y="4977130"/>
                    <a:pt x="219710" y="4970780"/>
                  </a:cubicBezTo>
                  <a:lnTo>
                    <a:pt x="219710" y="314960"/>
                  </a:lnTo>
                  <a:cubicBezTo>
                    <a:pt x="219710" y="309880"/>
                    <a:pt x="222250" y="304800"/>
                    <a:pt x="226060" y="300990"/>
                  </a:cubicBezTo>
                  <a:lnTo>
                    <a:pt x="240030" y="311150"/>
                  </a:lnTo>
                  <a:lnTo>
                    <a:pt x="240030" y="4975860"/>
                  </a:lnTo>
                  <a:lnTo>
                    <a:pt x="5110480" y="4975860"/>
                  </a:lnTo>
                  <a:cubicBezTo>
                    <a:pt x="5113020" y="4975860"/>
                    <a:pt x="5115560" y="4974590"/>
                    <a:pt x="5116830" y="4974590"/>
                  </a:cubicBezTo>
                  <a:lnTo>
                    <a:pt x="5125720" y="4987290"/>
                  </a:lnTo>
                  <a:close/>
                  <a:moveTo>
                    <a:pt x="5458460" y="19050"/>
                  </a:moveTo>
                  <a:lnTo>
                    <a:pt x="5458460" y="6330950"/>
                  </a:lnTo>
                  <a:cubicBezTo>
                    <a:pt x="5458460" y="6336030"/>
                    <a:pt x="5455920" y="6341110"/>
                    <a:pt x="5450840" y="6344920"/>
                  </a:cubicBezTo>
                  <a:lnTo>
                    <a:pt x="5429250" y="6329680"/>
                  </a:lnTo>
                  <a:lnTo>
                    <a:pt x="5429250" y="20320"/>
                  </a:lnTo>
                  <a:lnTo>
                    <a:pt x="13970" y="20320"/>
                  </a:lnTo>
                  <a:lnTo>
                    <a:pt x="0" y="7620"/>
                  </a:lnTo>
                  <a:cubicBezTo>
                    <a:pt x="3810" y="2540"/>
                    <a:pt x="8890" y="0"/>
                    <a:pt x="15240" y="0"/>
                  </a:cubicBezTo>
                  <a:lnTo>
                    <a:pt x="5439410" y="0"/>
                  </a:lnTo>
                  <a:cubicBezTo>
                    <a:pt x="5449570" y="0"/>
                    <a:pt x="5458460" y="8890"/>
                    <a:pt x="5458460" y="19050"/>
                  </a:cubicBezTo>
                  <a:close/>
                  <a:moveTo>
                    <a:pt x="5455920" y="30480"/>
                  </a:moveTo>
                  <a:cubicBezTo>
                    <a:pt x="5453380" y="26670"/>
                    <a:pt x="5450840" y="24130"/>
                    <a:pt x="5447030" y="21590"/>
                  </a:cubicBezTo>
                  <a:lnTo>
                    <a:pt x="5455920" y="30480"/>
                  </a:lnTo>
                  <a:close/>
                </a:path>
              </a:pathLst>
            </a:custGeom>
            <a:solidFill>
              <a:srgbClr val="3C3333"/>
            </a:solidFill>
          </p:spPr>
        </p:sp>
      </p:grpSp>
      <p:pic>
        <p:nvPicPr>
          <p:cNvPr id="15" name="Picture 15"/>
          <p:cNvPicPr>
            <a:picLocks noChangeAspect="1"/>
          </p:cNvPicPr>
          <p:nvPr/>
        </p:nvPicPr>
        <p:blipFill>
          <a:blip r:embed="rId7"/>
          <a:srcRect/>
          <a:stretch>
            <a:fillRect/>
          </a:stretch>
        </p:blipFill>
        <p:spPr>
          <a:xfrm>
            <a:off x="9551117" y="5103036"/>
            <a:ext cx="2809936" cy="2743200"/>
          </a:xfrm>
          <a:prstGeom prst="rect">
            <a:avLst/>
          </a:prstGeom>
        </p:spPr>
      </p:pic>
      <p:sp>
        <p:nvSpPr>
          <p:cNvPr id="16" name="TextBox 16"/>
          <p:cNvSpPr txBox="1"/>
          <p:nvPr/>
        </p:nvSpPr>
        <p:spPr>
          <a:xfrm>
            <a:off x="2573811" y="1664661"/>
            <a:ext cx="9443061" cy="3323987"/>
          </a:xfrm>
          <a:prstGeom prst="rect">
            <a:avLst/>
          </a:prstGeom>
        </p:spPr>
        <p:txBody>
          <a:bodyPr lIns="0" tIns="0" rIns="0" bIns="0" rtlCol="0" anchor="t">
            <a:spAutoFit/>
          </a:bodyPr>
          <a:lstStyle/>
          <a:p>
            <a:pPr algn="ctr" defTabSz="609660">
              <a:spcBef>
                <a:spcPct val="0"/>
              </a:spcBef>
            </a:pPr>
            <a:r>
              <a:rPr lang="en-US" sz="3600">
                <a:solidFill>
                  <a:srgbClr val="000000"/>
                </a:solidFill>
                <a:latin typeface="Times New Roman" panose="02020603050405020304" pitchFamily="18" charset="0"/>
                <a:cs typeface="Times New Roman" panose="02020603050405020304" pitchFamily="18" charset="0"/>
              </a:rPr>
              <a:t>Quần đảo Hoàng Sa và quần đảo Trường Sa là một dải những hòn đảo được gọi bằng nhiều tên khác nhau trong các bộ chính sử của các triều đại phong kiến Việt Nam như: Bãi Cát Vàng, Cồn Vàng, Vạn Lý Hoàng Sa, Vạn Lý Trường Sa, Đại Trường Sa,...</a:t>
            </a:r>
          </a:p>
        </p:txBody>
      </p:sp>
      <p:pic>
        <p:nvPicPr>
          <p:cNvPr id="17" name="Picture 16" descr="A picture containing text&#10;&#10;Description automatically generated">
            <a:extLst>
              <a:ext uri="{FF2B5EF4-FFF2-40B4-BE49-F238E27FC236}">
                <a16:creationId xmlns:a16="http://schemas.microsoft.com/office/drawing/2014/main" id="{585EFA9C-B998-F533-5590-655CDE14D3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3174" y="5803901"/>
            <a:ext cx="1283980" cy="1295145"/>
          </a:xfrm>
          <a:prstGeom prst="rect">
            <a:avLst/>
          </a:prstGeom>
        </p:spPr>
      </p:pic>
    </p:spTree>
    <p:extLst>
      <p:ext uri="{BB962C8B-B14F-4D97-AF65-F5344CB8AC3E}">
        <p14:creationId xmlns:p14="http://schemas.microsoft.com/office/powerpoint/2010/main" val="34833789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4627" t="9331" r="4627" b="18775"/>
          <a:stretch>
            <a:fillRect/>
          </a:stretch>
        </p:blipFill>
        <p:spPr>
          <a:xfrm>
            <a:off x="0" y="0"/>
            <a:ext cx="12192000" cy="6858000"/>
          </a:xfrm>
          <a:prstGeom prst="rect">
            <a:avLst/>
          </a:prstGeom>
        </p:spPr>
      </p:pic>
      <p:pic>
        <p:nvPicPr>
          <p:cNvPr id="3" name="Picture 3"/>
          <p:cNvPicPr>
            <a:picLocks noChangeAspect="1"/>
          </p:cNvPicPr>
          <p:nvPr/>
        </p:nvPicPr>
        <p:blipFill>
          <a:blip r:embed="rId3"/>
          <a:srcRect r="70465"/>
          <a:stretch>
            <a:fillRect/>
          </a:stretch>
        </p:blipFill>
        <p:spPr>
          <a:xfrm rot="5400000">
            <a:off x="5462632" y="-919769"/>
            <a:ext cx="7066568" cy="8906105"/>
          </a:xfrm>
          <a:prstGeom prst="rect">
            <a:avLst/>
          </a:prstGeom>
        </p:spPr>
      </p:pic>
      <p:pic>
        <p:nvPicPr>
          <p:cNvPr id="4" name="Picture 4"/>
          <p:cNvPicPr>
            <a:picLocks noChangeAspect="1"/>
          </p:cNvPicPr>
          <p:nvPr/>
        </p:nvPicPr>
        <p:blipFill>
          <a:blip r:embed="rId4"/>
          <a:srcRect l="4691" b="11214"/>
          <a:stretch>
            <a:fillRect/>
          </a:stretch>
        </p:blipFill>
        <p:spPr>
          <a:xfrm>
            <a:off x="6209064" y="2794416"/>
            <a:ext cx="5862278" cy="4025592"/>
          </a:xfrm>
          <a:prstGeom prst="rect">
            <a:avLst/>
          </a:prstGeom>
        </p:spPr>
      </p:pic>
      <p:pic>
        <p:nvPicPr>
          <p:cNvPr id="5" name="Picture 5"/>
          <p:cNvPicPr>
            <a:picLocks noChangeAspect="1"/>
          </p:cNvPicPr>
          <p:nvPr/>
        </p:nvPicPr>
        <p:blipFill>
          <a:blip r:embed="rId5"/>
          <a:srcRect/>
          <a:stretch>
            <a:fillRect/>
          </a:stretch>
        </p:blipFill>
        <p:spPr>
          <a:xfrm rot="2302639">
            <a:off x="3487621" y="5338067"/>
            <a:ext cx="2052857" cy="2504016"/>
          </a:xfrm>
          <a:prstGeom prst="rect">
            <a:avLst/>
          </a:prstGeom>
        </p:spPr>
      </p:pic>
      <p:pic>
        <p:nvPicPr>
          <p:cNvPr id="6" name="Picture 6"/>
          <p:cNvPicPr>
            <a:picLocks noChangeAspect="1"/>
          </p:cNvPicPr>
          <p:nvPr/>
        </p:nvPicPr>
        <p:blipFill>
          <a:blip r:embed="rId6"/>
          <a:srcRect/>
          <a:stretch>
            <a:fillRect/>
          </a:stretch>
        </p:blipFill>
        <p:spPr>
          <a:xfrm rot="-639955">
            <a:off x="-2760518" y="-1992611"/>
            <a:ext cx="9434455" cy="3396404"/>
          </a:xfrm>
          <a:prstGeom prst="rect">
            <a:avLst/>
          </a:prstGeom>
        </p:spPr>
      </p:pic>
      <p:grpSp>
        <p:nvGrpSpPr>
          <p:cNvPr id="8" name="Group 8"/>
          <p:cNvGrpSpPr>
            <a:grpSpLocks noChangeAspect="1"/>
          </p:cNvGrpSpPr>
          <p:nvPr/>
        </p:nvGrpSpPr>
        <p:grpSpPr>
          <a:xfrm>
            <a:off x="-104775" y="1246250"/>
            <a:ext cx="6945878" cy="4726361"/>
            <a:chOff x="0" y="0"/>
            <a:chExt cx="5513070" cy="3548380"/>
          </a:xfrm>
        </p:grpSpPr>
        <p:sp>
          <p:nvSpPr>
            <p:cNvPr id="9" name="Freeform 9"/>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7"/>
              <a:stretch>
                <a:fillRect l="-14340" r="-14340"/>
              </a:stretch>
            </a:blipFill>
          </p:spPr>
        </p:sp>
      </p:grpSp>
      <p:pic>
        <p:nvPicPr>
          <p:cNvPr id="10" name="Picture 10"/>
          <p:cNvPicPr>
            <a:picLocks noChangeAspect="1"/>
          </p:cNvPicPr>
          <p:nvPr/>
        </p:nvPicPr>
        <p:blipFill>
          <a:blip r:embed="rId8"/>
          <a:srcRect/>
          <a:stretch>
            <a:fillRect/>
          </a:stretch>
        </p:blipFill>
        <p:spPr>
          <a:xfrm>
            <a:off x="3704508" y="4530843"/>
            <a:ext cx="2618959" cy="2804775"/>
          </a:xfrm>
          <a:prstGeom prst="rect">
            <a:avLst/>
          </a:prstGeom>
        </p:spPr>
      </p:pic>
      <p:grpSp>
        <p:nvGrpSpPr>
          <p:cNvPr id="11" name="Group 11"/>
          <p:cNvGrpSpPr>
            <a:grpSpLocks noChangeAspect="1"/>
          </p:cNvGrpSpPr>
          <p:nvPr/>
        </p:nvGrpSpPr>
        <p:grpSpPr>
          <a:xfrm>
            <a:off x="1" y="282287"/>
            <a:ext cx="1741651" cy="1701339"/>
            <a:chOff x="0" y="0"/>
            <a:chExt cx="4828540" cy="4716780"/>
          </a:xfrm>
        </p:grpSpPr>
        <p:sp>
          <p:nvSpPr>
            <p:cNvPr id="12" name="Freeform 12"/>
            <p:cNvSpPr/>
            <p:nvPr/>
          </p:nvSpPr>
          <p:spPr>
            <a:xfrm>
              <a:off x="0" y="-7620"/>
              <a:ext cx="4833620" cy="4726940"/>
            </a:xfrm>
            <a:custGeom>
              <a:avLst/>
              <a:gdLst/>
              <a:ahLst/>
              <a:cxnLst/>
              <a:rect l="l" t="t" r="r" b="b"/>
              <a:pathLst>
                <a:path w="4833620" h="4726940">
                  <a:moveTo>
                    <a:pt x="3416300" y="4662170"/>
                  </a:moveTo>
                  <a:cubicBezTo>
                    <a:pt x="3388360" y="4669790"/>
                    <a:pt x="3366770" y="4679950"/>
                    <a:pt x="3345180" y="4682490"/>
                  </a:cubicBezTo>
                  <a:cubicBezTo>
                    <a:pt x="3223260" y="4692650"/>
                    <a:pt x="3102610" y="4702810"/>
                    <a:pt x="2980690" y="4711700"/>
                  </a:cubicBezTo>
                  <a:cubicBezTo>
                    <a:pt x="2918460" y="4715510"/>
                    <a:pt x="2856230" y="4719320"/>
                    <a:pt x="2794000" y="4720590"/>
                  </a:cubicBezTo>
                  <a:cubicBezTo>
                    <a:pt x="2726690" y="4723130"/>
                    <a:pt x="2659380" y="4726940"/>
                    <a:pt x="2593340" y="4724400"/>
                  </a:cubicBezTo>
                  <a:cubicBezTo>
                    <a:pt x="2529840" y="4723130"/>
                    <a:pt x="2466340" y="4719320"/>
                    <a:pt x="2405380" y="4707890"/>
                  </a:cubicBezTo>
                  <a:cubicBezTo>
                    <a:pt x="2326640" y="4693920"/>
                    <a:pt x="2246630" y="4693920"/>
                    <a:pt x="2169160" y="4681220"/>
                  </a:cubicBezTo>
                  <a:cubicBezTo>
                    <a:pt x="1967230" y="4648200"/>
                    <a:pt x="1761490" y="4657090"/>
                    <a:pt x="1558290" y="4643120"/>
                  </a:cubicBezTo>
                  <a:cubicBezTo>
                    <a:pt x="1443990" y="4635500"/>
                    <a:pt x="1329690" y="4617720"/>
                    <a:pt x="1215390" y="4602480"/>
                  </a:cubicBezTo>
                  <a:cubicBezTo>
                    <a:pt x="1085850" y="4585970"/>
                    <a:pt x="956310" y="4566920"/>
                    <a:pt x="825500" y="4549140"/>
                  </a:cubicBezTo>
                  <a:cubicBezTo>
                    <a:pt x="730250" y="4536440"/>
                    <a:pt x="633730" y="4523740"/>
                    <a:pt x="538480" y="4511040"/>
                  </a:cubicBezTo>
                  <a:cubicBezTo>
                    <a:pt x="535940" y="4511040"/>
                    <a:pt x="533400" y="4509770"/>
                    <a:pt x="530860" y="4509770"/>
                  </a:cubicBezTo>
                  <a:cubicBezTo>
                    <a:pt x="450850" y="4475479"/>
                    <a:pt x="365760" y="4448810"/>
                    <a:pt x="292100" y="4404360"/>
                  </a:cubicBezTo>
                  <a:cubicBezTo>
                    <a:pt x="167640" y="4328160"/>
                    <a:pt x="114300" y="4206240"/>
                    <a:pt x="109220" y="4062730"/>
                  </a:cubicBezTo>
                  <a:cubicBezTo>
                    <a:pt x="107950" y="4013200"/>
                    <a:pt x="101600" y="3964940"/>
                    <a:pt x="101600" y="3915410"/>
                  </a:cubicBezTo>
                  <a:cubicBezTo>
                    <a:pt x="102870" y="3846830"/>
                    <a:pt x="107950" y="3779520"/>
                    <a:pt x="111760" y="3712210"/>
                  </a:cubicBezTo>
                  <a:cubicBezTo>
                    <a:pt x="121920" y="3511550"/>
                    <a:pt x="127000" y="3310890"/>
                    <a:pt x="111760" y="3110230"/>
                  </a:cubicBezTo>
                  <a:cubicBezTo>
                    <a:pt x="97790" y="2929890"/>
                    <a:pt x="85090" y="2750820"/>
                    <a:pt x="71120" y="2570480"/>
                  </a:cubicBezTo>
                  <a:cubicBezTo>
                    <a:pt x="62230" y="2454910"/>
                    <a:pt x="50800" y="2340610"/>
                    <a:pt x="43180" y="2225040"/>
                  </a:cubicBezTo>
                  <a:cubicBezTo>
                    <a:pt x="38100" y="2148840"/>
                    <a:pt x="39370" y="2071370"/>
                    <a:pt x="34290" y="1995170"/>
                  </a:cubicBezTo>
                  <a:cubicBezTo>
                    <a:pt x="31750" y="1951990"/>
                    <a:pt x="17780" y="1910080"/>
                    <a:pt x="16510" y="1866900"/>
                  </a:cubicBezTo>
                  <a:cubicBezTo>
                    <a:pt x="11430" y="1762760"/>
                    <a:pt x="10160" y="1657350"/>
                    <a:pt x="7620" y="1551940"/>
                  </a:cubicBezTo>
                  <a:cubicBezTo>
                    <a:pt x="6350" y="1511300"/>
                    <a:pt x="0" y="1470660"/>
                    <a:pt x="1270" y="1430020"/>
                  </a:cubicBezTo>
                  <a:cubicBezTo>
                    <a:pt x="2540" y="1366520"/>
                    <a:pt x="10160" y="1303020"/>
                    <a:pt x="11430" y="1239520"/>
                  </a:cubicBezTo>
                  <a:cubicBezTo>
                    <a:pt x="12700" y="1165860"/>
                    <a:pt x="5080" y="1092200"/>
                    <a:pt x="7620" y="1019810"/>
                  </a:cubicBezTo>
                  <a:cubicBezTo>
                    <a:pt x="7620" y="949960"/>
                    <a:pt x="16510" y="881380"/>
                    <a:pt x="25400" y="811530"/>
                  </a:cubicBezTo>
                  <a:cubicBezTo>
                    <a:pt x="27940" y="787400"/>
                    <a:pt x="45720" y="765810"/>
                    <a:pt x="50800" y="741680"/>
                  </a:cubicBezTo>
                  <a:cubicBezTo>
                    <a:pt x="72390" y="622300"/>
                    <a:pt x="95250" y="502920"/>
                    <a:pt x="151130" y="392430"/>
                  </a:cubicBezTo>
                  <a:cubicBezTo>
                    <a:pt x="163830" y="368300"/>
                    <a:pt x="184150" y="346710"/>
                    <a:pt x="203200" y="327660"/>
                  </a:cubicBezTo>
                  <a:cubicBezTo>
                    <a:pt x="209550" y="321310"/>
                    <a:pt x="224790" y="325120"/>
                    <a:pt x="228600" y="325120"/>
                  </a:cubicBezTo>
                  <a:cubicBezTo>
                    <a:pt x="237490" y="308610"/>
                    <a:pt x="242570" y="292100"/>
                    <a:pt x="252730" y="284480"/>
                  </a:cubicBezTo>
                  <a:cubicBezTo>
                    <a:pt x="307340" y="242570"/>
                    <a:pt x="364490" y="212090"/>
                    <a:pt x="435610" y="204470"/>
                  </a:cubicBezTo>
                  <a:cubicBezTo>
                    <a:pt x="488950" y="198120"/>
                    <a:pt x="541020" y="175260"/>
                    <a:pt x="594360" y="162560"/>
                  </a:cubicBezTo>
                  <a:cubicBezTo>
                    <a:pt x="659130" y="147320"/>
                    <a:pt x="723900" y="129540"/>
                    <a:pt x="791210" y="120650"/>
                  </a:cubicBezTo>
                  <a:cubicBezTo>
                    <a:pt x="852170" y="113030"/>
                    <a:pt x="910590" y="96520"/>
                    <a:pt x="972820" y="91440"/>
                  </a:cubicBezTo>
                  <a:cubicBezTo>
                    <a:pt x="1036320" y="86360"/>
                    <a:pt x="1099820" y="71120"/>
                    <a:pt x="1164590" y="66040"/>
                  </a:cubicBezTo>
                  <a:cubicBezTo>
                    <a:pt x="1339850" y="53340"/>
                    <a:pt x="1516380" y="44450"/>
                    <a:pt x="1691640" y="34290"/>
                  </a:cubicBezTo>
                  <a:cubicBezTo>
                    <a:pt x="1734820" y="31750"/>
                    <a:pt x="1778000" y="34290"/>
                    <a:pt x="1821180" y="35560"/>
                  </a:cubicBezTo>
                  <a:cubicBezTo>
                    <a:pt x="1842770" y="36830"/>
                    <a:pt x="1864360" y="41910"/>
                    <a:pt x="1887220" y="44450"/>
                  </a:cubicBezTo>
                  <a:cubicBezTo>
                    <a:pt x="1897380" y="45720"/>
                    <a:pt x="1907540" y="41910"/>
                    <a:pt x="1917700" y="41910"/>
                  </a:cubicBezTo>
                  <a:cubicBezTo>
                    <a:pt x="1948180" y="41910"/>
                    <a:pt x="1979930" y="41910"/>
                    <a:pt x="2010410" y="40640"/>
                  </a:cubicBezTo>
                  <a:cubicBezTo>
                    <a:pt x="2068830" y="38100"/>
                    <a:pt x="2128520" y="31750"/>
                    <a:pt x="2186940" y="31750"/>
                  </a:cubicBezTo>
                  <a:cubicBezTo>
                    <a:pt x="2244090" y="31750"/>
                    <a:pt x="2301240" y="35560"/>
                    <a:pt x="2358390" y="38100"/>
                  </a:cubicBezTo>
                  <a:lnTo>
                    <a:pt x="2404110" y="38100"/>
                  </a:lnTo>
                  <a:cubicBezTo>
                    <a:pt x="2473960" y="35560"/>
                    <a:pt x="2542540" y="35560"/>
                    <a:pt x="2612390" y="31750"/>
                  </a:cubicBezTo>
                  <a:cubicBezTo>
                    <a:pt x="2679700" y="27940"/>
                    <a:pt x="2745740" y="19050"/>
                    <a:pt x="2813050" y="15240"/>
                  </a:cubicBezTo>
                  <a:cubicBezTo>
                    <a:pt x="2844800" y="12700"/>
                    <a:pt x="2877820" y="12700"/>
                    <a:pt x="2909570" y="19050"/>
                  </a:cubicBezTo>
                  <a:cubicBezTo>
                    <a:pt x="2957830" y="27940"/>
                    <a:pt x="3003550" y="33020"/>
                    <a:pt x="3051810" y="19050"/>
                  </a:cubicBezTo>
                  <a:cubicBezTo>
                    <a:pt x="3069590" y="13970"/>
                    <a:pt x="3092450" y="22860"/>
                    <a:pt x="3112770" y="25400"/>
                  </a:cubicBezTo>
                  <a:cubicBezTo>
                    <a:pt x="3121660" y="26670"/>
                    <a:pt x="3131820" y="29210"/>
                    <a:pt x="3136900" y="25400"/>
                  </a:cubicBezTo>
                  <a:cubicBezTo>
                    <a:pt x="3171190" y="0"/>
                    <a:pt x="3202940" y="6350"/>
                    <a:pt x="3235960" y="27940"/>
                  </a:cubicBezTo>
                  <a:cubicBezTo>
                    <a:pt x="3239770" y="30480"/>
                    <a:pt x="3249930" y="24130"/>
                    <a:pt x="3257550" y="24130"/>
                  </a:cubicBezTo>
                  <a:cubicBezTo>
                    <a:pt x="3288030" y="24130"/>
                    <a:pt x="3318510" y="24130"/>
                    <a:pt x="3350260" y="25400"/>
                  </a:cubicBezTo>
                  <a:cubicBezTo>
                    <a:pt x="3373120" y="26670"/>
                    <a:pt x="3394710" y="34290"/>
                    <a:pt x="3417570" y="36830"/>
                  </a:cubicBezTo>
                  <a:cubicBezTo>
                    <a:pt x="3467100" y="43180"/>
                    <a:pt x="3517900" y="53340"/>
                    <a:pt x="3568700" y="53340"/>
                  </a:cubicBezTo>
                  <a:cubicBezTo>
                    <a:pt x="3663950" y="54610"/>
                    <a:pt x="3759200" y="58420"/>
                    <a:pt x="3853180" y="78740"/>
                  </a:cubicBezTo>
                  <a:cubicBezTo>
                    <a:pt x="3940809" y="97790"/>
                    <a:pt x="4030980" y="97790"/>
                    <a:pt x="4119880" y="113030"/>
                  </a:cubicBezTo>
                  <a:cubicBezTo>
                    <a:pt x="4173220" y="121920"/>
                    <a:pt x="4227830" y="138430"/>
                    <a:pt x="4273550" y="165100"/>
                  </a:cubicBezTo>
                  <a:cubicBezTo>
                    <a:pt x="4323080" y="193040"/>
                    <a:pt x="4361180" y="238760"/>
                    <a:pt x="4405630" y="276860"/>
                  </a:cubicBezTo>
                  <a:cubicBezTo>
                    <a:pt x="4422139" y="290830"/>
                    <a:pt x="4446270" y="300990"/>
                    <a:pt x="4457700" y="318770"/>
                  </a:cubicBezTo>
                  <a:cubicBezTo>
                    <a:pt x="4490720" y="367030"/>
                    <a:pt x="4519930" y="417830"/>
                    <a:pt x="4549140" y="468630"/>
                  </a:cubicBezTo>
                  <a:cubicBezTo>
                    <a:pt x="4570730" y="505460"/>
                    <a:pt x="4592320" y="543560"/>
                    <a:pt x="4608830" y="581660"/>
                  </a:cubicBezTo>
                  <a:cubicBezTo>
                    <a:pt x="4626610" y="626110"/>
                    <a:pt x="4640580" y="671830"/>
                    <a:pt x="4654550" y="718820"/>
                  </a:cubicBezTo>
                  <a:cubicBezTo>
                    <a:pt x="4676140" y="792480"/>
                    <a:pt x="4701540" y="866140"/>
                    <a:pt x="4715510" y="942340"/>
                  </a:cubicBezTo>
                  <a:cubicBezTo>
                    <a:pt x="4735830" y="1049020"/>
                    <a:pt x="4745990" y="1158240"/>
                    <a:pt x="4761230" y="1266190"/>
                  </a:cubicBezTo>
                  <a:cubicBezTo>
                    <a:pt x="4766310" y="1301750"/>
                    <a:pt x="4772660" y="1337310"/>
                    <a:pt x="4775200" y="1372870"/>
                  </a:cubicBezTo>
                  <a:cubicBezTo>
                    <a:pt x="4782820" y="1474470"/>
                    <a:pt x="4787900" y="1574800"/>
                    <a:pt x="4794250" y="1676400"/>
                  </a:cubicBezTo>
                  <a:cubicBezTo>
                    <a:pt x="4803140" y="1802130"/>
                    <a:pt x="4815840" y="1926590"/>
                    <a:pt x="4822190" y="2052320"/>
                  </a:cubicBezTo>
                  <a:cubicBezTo>
                    <a:pt x="4828540" y="2172970"/>
                    <a:pt x="4833620" y="2294890"/>
                    <a:pt x="4831080" y="2416810"/>
                  </a:cubicBezTo>
                  <a:cubicBezTo>
                    <a:pt x="4827270" y="2620010"/>
                    <a:pt x="4817110" y="2821940"/>
                    <a:pt x="4806950" y="3025140"/>
                  </a:cubicBezTo>
                  <a:cubicBezTo>
                    <a:pt x="4800600" y="3150870"/>
                    <a:pt x="4791710" y="3275330"/>
                    <a:pt x="4779010" y="3399790"/>
                  </a:cubicBezTo>
                  <a:cubicBezTo>
                    <a:pt x="4766310" y="3524250"/>
                    <a:pt x="4747260" y="3647440"/>
                    <a:pt x="4733290" y="3771900"/>
                  </a:cubicBezTo>
                  <a:cubicBezTo>
                    <a:pt x="4723130" y="3858260"/>
                    <a:pt x="4720590" y="3944620"/>
                    <a:pt x="4709160" y="4029710"/>
                  </a:cubicBezTo>
                  <a:cubicBezTo>
                    <a:pt x="4699000" y="4107180"/>
                    <a:pt x="4660900" y="4175760"/>
                    <a:pt x="4610100" y="4232910"/>
                  </a:cubicBezTo>
                  <a:cubicBezTo>
                    <a:pt x="4568191" y="4281170"/>
                    <a:pt x="4535170" y="4335780"/>
                    <a:pt x="4491991" y="4382770"/>
                  </a:cubicBezTo>
                  <a:cubicBezTo>
                    <a:pt x="4453891" y="4424679"/>
                    <a:pt x="4411981" y="4466590"/>
                    <a:pt x="4345941" y="4467860"/>
                  </a:cubicBezTo>
                  <a:cubicBezTo>
                    <a:pt x="4330700" y="4467860"/>
                    <a:pt x="4316731" y="4483100"/>
                    <a:pt x="4301491" y="4490720"/>
                  </a:cubicBezTo>
                  <a:cubicBezTo>
                    <a:pt x="4236720" y="4518660"/>
                    <a:pt x="4169411" y="4542790"/>
                    <a:pt x="4105911" y="4573270"/>
                  </a:cubicBezTo>
                  <a:cubicBezTo>
                    <a:pt x="3989070" y="4629150"/>
                    <a:pt x="3863341" y="4638040"/>
                    <a:pt x="3737611" y="4643120"/>
                  </a:cubicBezTo>
                  <a:cubicBezTo>
                    <a:pt x="3689351" y="4645660"/>
                    <a:pt x="3639820" y="4641850"/>
                    <a:pt x="3591561" y="4645660"/>
                  </a:cubicBezTo>
                  <a:cubicBezTo>
                    <a:pt x="3567431" y="4646930"/>
                    <a:pt x="3544570" y="4658360"/>
                    <a:pt x="3521711" y="4663440"/>
                  </a:cubicBezTo>
                  <a:cubicBezTo>
                    <a:pt x="3511551" y="4665980"/>
                    <a:pt x="3501391" y="4664710"/>
                    <a:pt x="3489961" y="4665980"/>
                  </a:cubicBezTo>
                  <a:cubicBezTo>
                    <a:pt x="3474720" y="4667250"/>
                    <a:pt x="3459481" y="4671060"/>
                    <a:pt x="3444241" y="4669790"/>
                  </a:cubicBezTo>
                  <a:cubicBezTo>
                    <a:pt x="3429000" y="4667250"/>
                    <a:pt x="3418841" y="4662170"/>
                    <a:pt x="3416300" y="4662170"/>
                  </a:cubicBezTo>
                  <a:close/>
                </a:path>
              </a:pathLst>
            </a:custGeom>
            <a:blipFill>
              <a:blip r:embed="rId9"/>
              <a:stretch>
                <a:fillRect l="-66693" r="-66693"/>
              </a:stretch>
            </a:blipFill>
          </p:spPr>
        </p:sp>
      </p:grpSp>
      <p:sp>
        <p:nvSpPr>
          <p:cNvPr id="13" name="TextBox 13"/>
          <p:cNvSpPr txBox="1"/>
          <p:nvPr/>
        </p:nvSpPr>
        <p:spPr>
          <a:xfrm>
            <a:off x="6323467" y="217674"/>
            <a:ext cx="5681569" cy="2962349"/>
          </a:xfrm>
          <a:prstGeom prst="rect">
            <a:avLst/>
          </a:prstGeom>
        </p:spPr>
        <p:txBody>
          <a:bodyPr lIns="0" tIns="0" rIns="0" bIns="0" rtlCol="0" anchor="t">
            <a:spAutoFit/>
          </a:bodyPr>
          <a:lstStyle/>
          <a:p>
            <a:pPr algn="ctr" defTabSz="609660">
              <a:lnSpc>
                <a:spcPts val="3265"/>
              </a:lnSpc>
            </a:pPr>
            <a:r>
              <a:rPr lang="en-US" sz="3200">
                <a:solidFill>
                  <a:srgbClr val="503D36"/>
                </a:solidFill>
                <a:latin typeface="Times New Roman" panose="02020603050405020304" pitchFamily="18" charset="0"/>
                <a:cs typeface="Times New Roman" panose="02020603050405020304" pitchFamily="18" charset="0"/>
              </a:rPr>
              <a:t>Theo ghi chú bản đồ trong bộ Thiên Nam tử chỉ lộ đồ thư biên soạn vào thế kỉ XVII, quần đảo Hoàng Sa và quần đảo Trường Sa thuộc phủ Tư Nghĩa (Quảng Ngãi).</a:t>
            </a:r>
          </a:p>
          <a:p>
            <a:pPr algn="ctr" defTabSz="609660">
              <a:lnSpc>
                <a:spcPts val="3265"/>
              </a:lnSpc>
              <a:spcBef>
                <a:spcPct val="0"/>
              </a:spcBef>
            </a:pPr>
            <a:endParaRPr lang="en-US" sz="3200">
              <a:solidFill>
                <a:srgbClr val="503D36"/>
              </a:solidFill>
              <a:latin typeface="Times New Roman" panose="02020603050405020304" pitchFamily="18" charset="0"/>
              <a:cs typeface="Times New Roman" panose="02020603050405020304" pitchFamily="18" charset="0"/>
            </a:endParaRPr>
          </a:p>
        </p:txBody>
      </p:sp>
      <p:pic>
        <p:nvPicPr>
          <p:cNvPr id="14" name="Picture 13" descr="A picture containing text&#10;&#10;Description automatically generated">
            <a:extLst>
              <a:ext uri="{FF2B5EF4-FFF2-40B4-BE49-F238E27FC236}">
                <a16:creationId xmlns:a16="http://schemas.microsoft.com/office/drawing/2014/main" id="{6428F8AA-AF5A-9ED3-3A13-174298E2548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174" y="5803901"/>
            <a:ext cx="1283980" cy="1295145"/>
          </a:xfrm>
          <a:prstGeom prst="rect">
            <a:avLst/>
          </a:prstGeom>
        </p:spPr>
      </p:pic>
    </p:spTree>
    <p:extLst>
      <p:ext uri="{BB962C8B-B14F-4D97-AF65-F5344CB8AC3E}">
        <p14:creationId xmlns:p14="http://schemas.microsoft.com/office/powerpoint/2010/main" val="748371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82581" y="1054532"/>
            <a:ext cx="10250480" cy="5117668"/>
            <a:chOff x="0" y="0"/>
            <a:chExt cx="4049572" cy="2021795"/>
          </a:xfrm>
        </p:grpSpPr>
        <p:sp>
          <p:nvSpPr>
            <p:cNvPr id="3" name="Freeform 3"/>
            <p:cNvSpPr/>
            <p:nvPr/>
          </p:nvSpPr>
          <p:spPr>
            <a:xfrm>
              <a:off x="0" y="0"/>
              <a:ext cx="4049573" cy="2021795"/>
            </a:xfrm>
            <a:custGeom>
              <a:avLst/>
              <a:gdLst/>
              <a:ahLst/>
              <a:cxnLst/>
              <a:rect l="l" t="t" r="r" b="b"/>
              <a:pathLst>
                <a:path w="4049573" h="2021795">
                  <a:moveTo>
                    <a:pt x="25679" y="0"/>
                  </a:moveTo>
                  <a:lnTo>
                    <a:pt x="4023893" y="0"/>
                  </a:lnTo>
                  <a:cubicBezTo>
                    <a:pt x="4038076" y="0"/>
                    <a:pt x="4049573" y="11497"/>
                    <a:pt x="4049573" y="25679"/>
                  </a:cubicBezTo>
                  <a:lnTo>
                    <a:pt x="4049573" y="1996116"/>
                  </a:lnTo>
                  <a:cubicBezTo>
                    <a:pt x="4049573" y="2002926"/>
                    <a:pt x="4046867" y="2009458"/>
                    <a:pt x="4042051" y="2014274"/>
                  </a:cubicBezTo>
                  <a:cubicBezTo>
                    <a:pt x="4037235" y="2019089"/>
                    <a:pt x="4030704" y="2021795"/>
                    <a:pt x="4023893" y="2021795"/>
                  </a:cubicBezTo>
                  <a:lnTo>
                    <a:pt x="25679" y="2021795"/>
                  </a:lnTo>
                  <a:cubicBezTo>
                    <a:pt x="18869" y="2021795"/>
                    <a:pt x="12337" y="2019089"/>
                    <a:pt x="7521" y="2014274"/>
                  </a:cubicBezTo>
                  <a:cubicBezTo>
                    <a:pt x="2705" y="2009458"/>
                    <a:pt x="0" y="2002926"/>
                    <a:pt x="0" y="1996116"/>
                  </a:cubicBezTo>
                  <a:lnTo>
                    <a:pt x="0" y="25679"/>
                  </a:lnTo>
                  <a:cubicBezTo>
                    <a:pt x="0" y="18869"/>
                    <a:pt x="2705" y="12337"/>
                    <a:pt x="7521" y="7521"/>
                  </a:cubicBezTo>
                  <a:cubicBezTo>
                    <a:pt x="12337" y="2705"/>
                    <a:pt x="18869" y="0"/>
                    <a:pt x="25679"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6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9414">
            <a:off x="3992749" y="272943"/>
            <a:ext cx="3612360" cy="122163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460803">
            <a:off x="-1889057" y="121212"/>
            <a:ext cx="3566809" cy="27432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0651">
            <a:off x="9908941" y="4204205"/>
            <a:ext cx="3566809" cy="2743200"/>
          </a:xfrm>
          <a:prstGeom prst="rect">
            <a:avLst/>
          </a:prstGeom>
        </p:spPr>
      </p:pic>
      <p:sp>
        <p:nvSpPr>
          <p:cNvPr id="8" name="TextBox 8"/>
          <p:cNvSpPr txBox="1"/>
          <p:nvPr/>
        </p:nvSpPr>
        <p:spPr>
          <a:xfrm>
            <a:off x="3355390" y="3226849"/>
            <a:ext cx="878812" cy="641201"/>
          </a:xfrm>
          <a:prstGeom prst="rect">
            <a:avLst/>
          </a:prstGeom>
        </p:spPr>
        <p:txBody>
          <a:bodyPr lIns="0" tIns="0" rIns="0" bIns="0" rtlCol="0" anchor="t">
            <a:spAutoFit/>
          </a:bodyPr>
          <a:lstStyle/>
          <a:p>
            <a:pPr algn="ctr" defTabSz="609660">
              <a:lnSpc>
                <a:spcPts val="5040"/>
              </a:lnSpc>
              <a:spcBef>
                <a:spcPct val="0"/>
              </a:spcBef>
            </a:pPr>
            <a:r>
              <a:rPr lang="en-US" sz="3600">
                <a:solidFill>
                  <a:srgbClr val="FFFFFF"/>
                </a:solidFill>
                <a:latin typeface="More Sugar"/>
              </a:rPr>
              <a:t>A</a:t>
            </a:r>
          </a:p>
        </p:txBody>
      </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9439407" y="4114800"/>
            <a:ext cx="4133589" cy="2743200"/>
          </a:xfrm>
          <a:prstGeom prst="rect">
            <a:avLst/>
          </a:prstGeom>
        </p:spPr>
      </p:pic>
      <p:sp>
        <p:nvSpPr>
          <p:cNvPr id="10" name="TextBox 10"/>
          <p:cNvSpPr txBox="1"/>
          <p:nvPr/>
        </p:nvSpPr>
        <p:spPr>
          <a:xfrm>
            <a:off x="1003296" y="1656847"/>
            <a:ext cx="9128388" cy="3385542"/>
          </a:xfrm>
          <a:prstGeom prst="rect">
            <a:avLst/>
          </a:prstGeom>
        </p:spPr>
        <p:txBody>
          <a:bodyPr wrap="square" lIns="0" tIns="0" rIns="0" bIns="0" rtlCol="0" anchor="t">
            <a:spAutoFit/>
          </a:bodyPr>
          <a:lstStyle/>
          <a:p>
            <a:pPr algn="ctr" defTabSz="609660">
              <a:lnSpc>
                <a:spcPts val="3265"/>
              </a:lnSpc>
              <a:spcBef>
                <a:spcPct val="0"/>
              </a:spcBef>
            </a:pPr>
            <a:r>
              <a:rPr lang="en-US" sz="2800">
                <a:solidFill>
                  <a:srgbClr val="503D36"/>
                </a:solidFill>
                <a:latin typeface="Times New Roman" panose="02020603050405020304" pitchFamily="18" charset="0"/>
                <a:cs typeface="Times New Roman" panose="02020603050405020304" pitchFamily="18" charset="0"/>
              </a:rPr>
              <a:t>Chúa Nguyễn Phúc Nguyên (1563 – 1635) đã thành lập hải đội Hoàng Sa, sau đó lập thêm đội Bắc Hải, “sai đội Hoàng Sa kiêm quản” Hải đội Hoàng Sa đảm nhận việc khai thác và canh giữ các đảo ở Biển Đông, chạy dài ngoài khơi, từ phía tây nam đảo Hải Nam xuống vùng đảo Trường Sa, tới tận vùng đảo Côn Lôn ngày nay. Hải đội còn có quyền thu gom những hàng hoá của các tàu nước ngoài bị đám ở khu vực quần đảo Hoàng Sa, quần đảo Trường Sa về nộp cho triều đình.</a:t>
            </a:r>
          </a:p>
        </p:txBody>
      </p:sp>
      <p:pic>
        <p:nvPicPr>
          <p:cNvPr id="12" name="Picture 12"/>
          <p:cNvPicPr>
            <a:picLocks noChangeAspect="1"/>
          </p:cNvPicPr>
          <p:nvPr/>
        </p:nvPicPr>
        <p:blipFill>
          <a:blip r:embed="rId8"/>
          <a:srcRect/>
          <a:stretch>
            <a:fillRect/>
          </a:stretch>
        </p:blipFill>
        <p:spPr>
          <a:xfrm>
            <a:off x="1615244" y="5000888"/>
            <a:ext cx="1886297" cy="2020130"/>
          </a:xfrm>
          <a:prstGeom prst="rect">
            <a:avLst/>
          </a:prstGeom>
        </p:spPr>
      </p:pic>
      <p:grpSp>
        <p:nvGrpSpPr>
          <p:cNvPr id="13" name="Group 13"/>
          <p:cNvGrpSpPr>
            <a:grpSpLocks noChangeAspect="1"/>
          </p:cNvGrpSpPr>
          <p:nvPr/>
        </p:nvGrpSpPr>
        <p:grpSpPr>
          <a:xfrm>
            <a:off x="9439407" y="0"/>
            <a:ext cx="2886133" cy="2117022"/>
            <a:chOff x="0" y="0"/>
            <a:chExt cx="4198620" cy="3079750"/>
          </a:xfrm>
        </p:grpSpPr>
        <p:sp>
          <p:nvSpPr>
            <p:cNvPr id="14" name="Freeform 14"/>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9"/>
              <a:stretch>
                <a:fillRect l="-15084" r="-15084"/>
              </a:stretch>
            </a:blipFill>
          </p:spPr>
        </p:sp>
      </p:grpSp>
      <p:sp>
        <p:nvSpPr>
          <p:cNvPr id="15" name="TextBox 15"/>
          <p:cNvSpPr txBox="1"/>
          <p:nvPr/>
        </p:nvSpPr>
        <p:spPr>
          <a:xfrm rot="-370922">
            <a:off x="3809658" y="518856"/>
            <a:ext cx="3893139" cy="654025"/>
          </a:xfrm>
          <a:prstGeom prst="rect">
            <a:avLst/>
          </a:prstGeom>
        </p:spPr>
        <p:txBody>
          <a:bodyPr lIns="0" tIns="0" rIns="0" bIns="0" rtlCol="0" anchor="t">
            <a:spAutoFit/>
          </a:bodyPr>
          <a:lstStyle/>
          <a:p>
            <a:pPr algn="ctr" defTabSz="609660">
              <a:lnSpc>
                <a:spcPts val="5148"/>
              </a:lnSpc>
              <a:spcBef>
                <a:spcPct val="0"/>
              </a:spcBef>
            </a:pPr>
            <a:r>
              <a:rPr lang="en-US" sz="3678">
                <a:solidFill>
                  <a:srgbClr val="FF0000"/>
                </a:solidFill>
                <a:latin typeface="More Sugar"/>
              </a:rPr>
              <a:t>THỰC THI</a:t>
            </a:r>
          </a:p>
        </p:txBody>
      </p:sp>
      <p:pic>
        <p:nvPicPr>
          <p:cNvPr id="16" name="Picture 15" descr="A picture containing text&#10;&#10;Description automatically generated">
            <a:extLst>
              <a:ext uri="{FF2B5EF4-FFF2-40B4-BE49-F238E27FC236}">
                <a16:creationId xmlns:a16="http://schemas.microsoft.com/office/drawing/2014/main" id="{BE6D8DEB-17FD-B3BE-AE2C-396F55F7ED1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3174" y="5803901"/>
            <a:ext cx="1283980" cy="1295145"/>
          </a:xfrm>
          <a:prstGeom prst="rect">
            <a:avLst/>
          </a:prstGeom>
        </p:spPr>
      </p:pic>
      <p:pic>
        <p:nvPicPr>
          <p:cNvPr id="11" name="Picture 11"/>
          <p:cNvPicPr>
            <a:picLocks noChangeAspect="1"/>
          </p:cNvPicPr>
          <p:nvPr/>
        </p:nvPicPr>
        <p:blipFill>
          <a:blip r:embed="rId8"/>
          <a:srcRect/>
          <a:stretch>
            <a:fillRect/>
          </a:stretch>
        </p:blipFill>
        <p:spPr>
          <a:xfrm>
            <a:off x="-371254" y="4295661"/>
            <a:ext cx="2618959" cy="2804775"/>
          </a:xfrm>
          <a:prstGeom prst="rect">
            <a:avLst/>
          </a:prstGeom>
        </p:spPr>
      </p:pic>
    </p:spTree>
    <p:extLst>
      <p:ext uri="{BB962C8B-B14F-4D97-AF65-F5344CB8AC3E}">
        <p14:creationId xmlns:p14="http://schemas.microsoft.com/office/powerpoint/2010/main" val="4156679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70760" y="1054532"/>
            <a:ext cx="10250480" cy="5117668"/>
            <a:chOff x="0" y="0"/>
            <a:chExt cx="4049572" cy="2021795"/>
          </a:xfrm>
        </p:grpSpPr>
        <p:sp>
          <p:nvSpPr>
            <p:cNvPr id="3" name="Freeform 3"/>
            <p:cNvSpPr/>
            <p:nvPr/>
          </p:nvSpPr>
          <p:spPr>
            <a:xfrm>
              <a:off x="0" y="0"/>
              <a:ext cx="4049573" cy="2021795"/>
            </a:xfrm>
            <a:custGeom>
              <a:avLst/>
              <a:gdLst/>
              <a:ahLst/>
              <a:cxnLst/>
              <a:rect l="l" t="t" r="r" b="b"/>
              <a:pathLst>
                <a:path w="4049573" h="2021795">
                  <a:moveTo>
                    <a:pt x="25679" y="0"/>
                  </a:moveTo>
                  <a:lnTo>
                    <a:pt x="4023893" y="0"/>
                  </a:lnTo>
                  <a:cubicBezTo>
                    <a:pt x="4038076" y="0"/>
                    <a:pt x="4049573" y="11497"/>
                    <a:pt x="4049573" y="25679"/>
                  </a:cubicBezTo>
                  <a:lnTo>
                    <a:pt x="4049573" y="1996116"/>
                  </a:lnTo>
                  <a:cubicBezTo>
                    <a:pt x="4049573" y="2002926"/>
                    <a:pt x="4046867" y="2009458"/>
                    <a:pt x="4042051" y="2014274"/>
                  </a:cubicBezTo>
                  <a:cubicBezTo>
                    <a:pt x="4037235" y="2019089"/>
                    <a:pt x="4030704" y="2021795"/>
                    <a:pt x="4023893" y="2021795"/>
                  </a:cubicBezTo>
                  <a:lnTo>
                    <a:pt x="25679" y="2021795"/>
                  </a:lnTo>
                  <a:cubicBezTo>
                    <a:pt x="18869" y="2021795"/>
                    <a:pt x="12337" y="2019089"/>
                    <a:pt x="7521" y="2014274"/>
                  </a:cubicBezTo>
                  <a:cubicBezTo>
                    <a:pt x="2705" y="2009458"/>
                    <a:pt x="0" y="2002926"/>
                    <a:pt x="0" y="1996116"/>
                  </a:cubicBezTo>
                  <a:lnTo>
                    <a:pt x="0" y="25679"/>
                  </a:lnTo>
                  <a:cubicBezTo>
                    <a:pt x="0" y="18869"/>
                    <a:pt x="2705" y="12337"/>
                    <a:pt x="7521" y="7521"/>
                  </a:cubicBezTo>
                  <a:cubicBezTo>
                    <a:pt x="12337" y="2705"/>
                    <a:pt x="18869" y="0"/>
                    <a:pt x="25679" y="0"/>
                  </a:cubicBezTo>
                  <a:close/>
                </a:path>
              </a:pathLst>
            </a:custGeom>
            <a:solidFill>
              <a:srgbClr val="FFFFFF"/>
            </a:solidFill>
          </p:spPr>
        </p:sp>
        <p:sp>
          <p:nvSpPr>
            <p:cNvPr id="4" name="TextBox 4"/>
            <p:cNvSpPr txBox="1"/>
            <p:nvPr/>
          </p:nvSpPr>
          <p:spPr>
            <a:xfrm>
              <a:off x="0" y="-38100"/>
              <a:ext cx="812800" cy="850900"/>
            </a:xfrm>
            <a:prstGeom prst="rect">
              <a:avLst/>
            </a:prstGeom>
          </p:spPr>
          <p:txBody>
            <a:bodyPr lIns="33867" tIns="33867" rIns="33867" bIns="33867" rtlCol="0" anchor="ctr"/>
            <a:lstStyle/>
            <a:p>
              <a:pPr algn="ctr" defTabSz="609660">
                <a:lnSpc>
                  <a:spcPts val="1773"/>
                </a:lnSpc>
                <a:spcBef>
                  <a:spcPct val="0"/>
                </a:spcBef>
              </a:pPr>
              <a:endParaRPr sz="1200">
                <a:solidFill>
                  <a:prstClr val="black"/>
                </a:solidFill>
                <a:latin typeface="Calibri"/>
              </a:endParaRPr>
            </a:p>
          </p:txBody>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229414">
            <a:off x="3992749" y="272943"/>
            <a:ext cx="3612360" cy="1221635"/>
          </a:xfrm>
          <a:prstGeom prst="rect">
            <a:avLst/>
          </a:prstGeom>
        </p:spPr>
      </p:pic>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460803">
            <a:off x="-1889057" y="121212"/>
            <a:ext cx="3566809" cy="2743200"/>
          </a:xfrm>
          <a:prstGeom prst="rect">
            <a:avLst/>
          </a:prstGeom>
        </p:spPr>
      </p:pic>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4190651">
            <a:off x="9908941" y="4204205"/>
            <a:ext cx="3566809" cy="2743200"/>
          </a:xfrm>
          <a:prstGeom prst="rect">
            <a:avLst/>
          </a:prstGeom>
        </p:spPr>
      </p:pic>
      <p:grpSp>
        <p:nvGrpSpPr>
          <p:cNvPr id="8" name="Group 8"/>
          <p:cNvGrpSpPr>
            <a:grpSpLocks noChangeAspect="1"/>
          </p:cNvGrpSpPr>
          <p:nvPr/>
        </p:nvGrpSpPr>
        <p:grpSpPr>
          <a:xfrm>
            <a:off x="-1093784" y="3613366"/>
            <a:ext cx="4129087" cy="3497580"/>
            <a:chOff x="0" y="0"/>
            <a:chExt cx="2374900" cy="2011680"/>
          </a:xfrm>
        </p:grpSpPr>
        <p:sp>
          <p:nvSpPr>
            <p:cNvPr id="9" name="Freeform 9"/>
            <p:cNvSpPr/>
            <p:nvPr/>
          </p:nvSpPr>
          <p:spPr>
            <a:xfrm>
              <a:off x="-2540" y="-2540"/>
              <a:ext cx="2377441" cy="2009140"/>
            </a:xfrm>
            <a:custGeom>
              <a:avLst/>
              <a:gdLst/>
              <a:ahLst/>
              <a:cxnLst/>
              <a:rect l="l" t="t" r="r" b="b"/>
              <a:pathLst>
                <a:path w="2377441" h="20091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09" y="132080"/>
                    <a:pt x="1635759" y="125730"/>
                  </a:cubicBezTo>
                  <a:cubicBezTo>
                    <a:pt x="1631949" y="121920"/>
                    <a:pt x="1629409" y="123190"/>
                    <a:pt x="1625599" y="125730"/>
                  </a:cubicBezTo>
                  <a:lnTo>
                    <a:pt x="1617979" y="133350"/>
                  </a:lnTo>
                  <a:cubicBezTo>
                    <a:pt x="1616709" y="134620"/>
                    <a:pt x="1614169" y="134620"/>
                    <a:pt x="1612899" y="134620"/>
                  </a:cubicBezTo>
                  <a:lnTo>
                    <a:pt x="1605279" y="134620"/>
                  </a:lnTo>
                  <a:cubicBezTo>
                    <a:pt x="1600199" y="134620"/>
                    <a:pt x="1595119" y="133350"/>
                    <a:pt x="1590040" y="132080"/>
                  </a:cubicBezTo>
                  <a:cubicBezTo>
                    <a:pt x="1583690" y="130810"/>
                    <a:pt x="1578609" y="127000"/>
                    <a:pt x="1572259" y="125730"/>
                  </a:cubicBezTo>
                  <a:cubicBezTo>
                    <a:pt x="1562099" y="124460"/>
                    <a:pt x="1559559" y="115570"/>
                    <a:pt x="1555749" y="109220"/>
                  </a:cubicBezTo>
                  <a:cubicBezTo>
                    <a:pt x="1553209" y="105410"/>
                    <a:pt x="1548129" y="100330"/>
                    <a:pt x="1543049" y="101600"/>
                  </a:cubicBezTo>
                  <a:cubicBezTo>
                    <a:pt x="1537969" y="104140"/>
                    <a:pt x="1532889" y="101600"/>
                    <a:pt x="1529079" y="100330"/>
                  </a:cubicBezTo>
                  <a:cubicBezTo>
                    <a:pt x="1527809" y="100330"/>
                    <a:pt x="1525269" y="99060"/>
                    <a:pt x="1523999" y="99060"/>
                  </a:cubicBezTo>
                  <a:cubicBezTo>
                    <a:pt x="1515109" y="96520"/>
                    <a:pt x="1508759" y="101600"/>
                    <a:pt x="1502409" y="107950"/>
                  </a:cubicBezTo>
                  <a:lnTo>
                    <a:pt x="1497329" y="113030"/>
                  </a:lnTo>
                  <a:cubicBezTo>
                    <a:pt x="1496059" y="114300"/>
                    <a:pt x="1496059" y="116840"/>
                    <a:pt x="1494790" y="118110"/>
                  </a:cubicBezTo>
                  <a:cubicBezTo>
                    <a:pt x="1487170" y="124460"/>
                    <a:pt x="1479550" y="121920"/>
                    <a:pt x="1470659" y="118110"/>
                  </a:cubicBezTo>
                  <a:cubicBezTo>
                    <a:pt x="1463040" y="114300"/>
                    <a:pt x="1454149" y="118110"/>
                    <a:pt x="1451609"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79"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59" y="116840"/>
                    <a:pt x="1202690" y="118110"/>
                  </a:cubicBezTo>
                  <a:cubicBezTo>
                    <a:pt x="1197609" y="119380"/>
                    <a:pt x="1197609"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09"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t="-5719" b="-48700"/>
              </a:stretch>
            </a:blipFill>
          </p:spPr>
        </p:sp>
      </p:grpSp>
      <p:grpSp>
        <p:nvGrpSpPr>
          <p:cNvPr id="10" name="Group 10"/>
          <p:cNvGrpSpPr>
            <a:grpSpLocks noChangeAspect="1"/>
          </p:cNvGrpSpPr>
          <p:nvPr/>
        </p:nvGrpSpPr>
        <p:grpSpPr>
          <a:xfrm>
            <a:off x="9000441" y="-501877"/>
            <a:ext cx="3497580" cy="3497580"/>
            <a:chOff x="0" y="0"/>
            <a:chExt cx="12700000" cy="12700000"/>
          </a:xfrm>
        </p:grpSpPr>
        <p:sp>
          <p:nvSpPr>
            <p:cNvPr id="11" name="Freeform 11"/>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blipFill>
              <a:blip r:embed="rId7"/>
              <a:stretch>
                <a:fillRect l="-24585" r="-24585"/>
              </a:stretch>
            </a:blipFill>
          </p:spPr>
        </p:sp>
      </p:grpSp>
      <p:sp>
        <p:nvSpPr>
          <p:cNvPr id="12" name="TextBox 12"/>
          <p:cNvSpPr txBox="1"/>
          <p:nvPr/>
        </p:nvSpPr>
        <p:spPr>
          <a:xfrm>
            <a:off x="1398743" y="1435664"/>
            <a:ext cx="7854201" cy="3385542"/>
          </a:xfrm>
          <a:prstGeom prst="rect">
            <a:avLst/>
          </a:prstGeom>
        </p:spPr>
        <p:txBody>
          <a:bodyPr lIns="0" tIns="0" rIns="0" bIns="0" rtlCol="0" anchor="t">
            <a:spAutoFit/>
          </a:bodyPr>
          <a:lstStyle/>
          <a:p>
            <a:pPr algn="ctr" defTabSz="609660">
              <a:lnSpc>
                <a:spcPts val="3265"/>
              </a:lnSpc>
            </a:pPr>
            <a:r>
              <a:rPr lang="en-US" sz="2800">
                <a:solidFill>
                  <a:srgbClr val="503D36"/>
                </a:solidFill>
                <a:latin typeface="Times New Roman" panose="02020603050405020304" pitchFamily="18" charset="0"/>
                <a:cs typeface="Times New Roman" panose="02020603050405020304" pitchFamily="18" charset="0"/>
              </a:rPr>
              <a:t>Đội Hoàng Sa và đội Bắc Hải tiếp tục duy trì hoạt động ở thời Tây Sơn (cuối thế kỉ XVIII). Sự quan tâm của các chính quyền phong kiến và hoạt động liên tục của các đội dân binh này trong suốt các thế kỉ XVII – XVIII đã khẳng định quá trình khai thác, thực thi chủ quyền từ rất sớm của người Việt Nam đối với quần đảo Hoàng Sa và quần đảo Trường Sa.</a:t>
            </a:r>
          </a:p>
          <a:p>
            <a:pPr algn="ctr" defTabSz="609660">
              <a:lnSpc>
                <a:spcPts val="3265"/>
              </a:lnSpc>
              <a:spcBef>
                <a:spcPct val="0"/>
              </a:spcBef>
            </a:pPr>
            <a:endParaRPr lang="en-US" sz="2800">
              <a:solidFill>
                <a:srgbClr val="503D36"/>
              </a:solidFill>
              <a:latin typeface="Times New Roman" panose="02020603050405020304" pitchFamily="18" charset="0"/>
              <a:cs typeface="Times New Roman" panose="02020603050405020304" pitchFamily="18" charset="0"/>
            </a:endParaRPr>
          </a:p>
        </p:txBody>
      </p:sp>
      <p:grpSp>
        <p:nvGrpSpPr>
          <p:cNvPr id="13" name="Group 13"/>
          <p:cNvGrpSpPr>
            <a:grpSpLocks noChangeAspect="1"/>
          </p:cNvGrpSpPr>
          <p:nvPr/>
        </p:nvGrpSpPr>
        <p:grpSpPr>
          <a:xfrm>
            <a:off x="8032161" y="3613366"/>
            <a:ext cx="5434143" cy="3497580"/>
            <a:chOff x="0" y="0"/>
            <a:chExt cx="5513070" cy="3548380"/>
          </a:xfrm>
        </p:grpSpPr>
        <p:sp>
          <p:nvSpPr>
            <p:cNvPr id="14" name="Freeform 14"/>
            <p:cNvSpPr/>
            <p:nvPr/>
          </p:nvSpPr>
          <p:spPr>
            <a:xfrm>
              <a:off x="-2540" y="-15240"/>
              <a:ext cx="5515610" cy="3563620"/>
            </a:xfrm>
            <a:custGeom>
              <a:avLst/>
              <a:gdLst/>
              <a:ahLst/>
              <a:cxnLst/>
              <a:rect l="l" t="t" r="r" b="b"/>
              <a:pathLst>
                <a:path w="5515610" h="3563620">
                  <a:moveTo>
                    <a:pt x="4991100" y="1559560"/>
                  </a:moveTo>
                  <a:cubicBezTo>
                    <a:pt x="5048250" y="1537970"/>
                    <a:pt x="5124450" y="1548130"/>
                    <a:pt x="5189220" y="1526540"/>
                  </a:cubicBezTo>
                  <a:cubicBezTo>
                    <a:pt x="5326380" y="1479550"/>
                    <a:pt x="5435600" y="1404620"/>
                    <a:pt x="5515610" y="1319530"/>
                  </a:cubicBezTo>
                  <a:cubicBezTo>
                    <a:pt x="5499100" y="1231900"/>
                    <a:pt x="5494020" y="1183640"/>
                    <a:pt x="5505450" y="1109980"/>
                  </a:cubicBezTo>
                  <a:cubicBezTo>
                    <a:pt x="5495290" y="1104900"/>
                    <a:pt x="5473700" y="1118870"/>
                    <a:pt x="5472430" y="1098550"/>
                  </a:cubicBezTo>
                  <a:cubicBezTo>
                    <a:pt x="5469890" y="1040130"/>
                    <a:pt x="5441950" y="1018540"/>
                    <a:pt x="5415280" y="969010"/>
                  </a:cubicBezTo>
                  <a:cubicBezTo>
                    <a:pt x="5210810" y="998220"/>
                    <a:pt x="4838700" y="1158240"/>
                    <a:pt x="4617720" y="1144270"/>
                  </a:cubicBezTo>
                  <a:cubicBezTo>
                    <a:pt x="4753610" y="1047750"/>
                    <a:pt x="4851400" y="939800"/>
                    <a:pt x="4853940" y="797560"/>
                  </a:cubicBezTo>
                  <a:cubicBezTo>
                    <a:pt x="4842510" y="786130"/>
                    <a:pt x="4777740" y="778510"/>
                    <a:pt x="4762500" y="783590"/>
                  </a:cubicBezTo>
                  <a:cubicBezTo>
                    <a:pt x="4710430" y="773430"/>
                    <a:pt x="4657090" y="726440"/>
                    <a:pt x="4634230" y="697230"/>
                  </a:cubicBezTo>
                  <a:cubicBezTo>
                    <a:pt x="4612640" y="711200"/>
                    <a:pt x="4608830" y="695960"/>
                    <a:pt x="4589780" y="706120"/>
                  </a:cubicBezTo>
                  <a:cubicBezTo>
                    <a:pt x="4508500" y="643890"/>
                    <a:pt x="4337050" y="737870"/>
                    <a:pt x="4254500" y="679450"/>
                  </a:cubicBezTo>
                  <a:cubicBezTo>
                    <a:pt x="4292600" y="579120"/>
                    <a:pt x="4215130" y="556260"/>
                    <a:pt x="4163060" y="508000"/>
                  </a:cubicBezTo>
                  <a:cubicBezTo>
                    <a:pt x="4182110" y="429260"/>
                    <a:pt x="4135120" y="387350"/>
                    <a:pt x="4091940" y="313690"/>
                  </a:cubicBezTo>
                  <a:cubicBezTo>
                    <a:pt x="4038600" y="339090"/>
                    <a:pt x="4042410" y="299720"/>
                    <a:pt x="4048760" y="274320"/>
                  </a:cubicBezTo>
                  <a:cubicBezTo>
                    <a:pt x="4009390" y="285750"/>
                    <a:pt x="3985260" y="270510"/>
                    <a:pt x="3963670" y="250190"/>
                  </a:cubicBezTo>
                  <a:cubicBezTo>
                    <a:pt x="3887470" y="279400"/>
                    <a:pt x="3817620" y="280670"/>
                    <a:pt x="3756660" y="287020"/>
                  </a:cubicBezTo>
                  <a:cubicBezTo>
                    <a:pt x="3445510" y="320040"/>
                    <a:pt x="3059430" y="403860"/>
                    <a:pt x="2780030" y="417830"/>
                  </a:cubicBezTo>
                  <a:cubicBezTo>
                    <a:pt x="3036570" y="308610"/>
                    <a:pt x="3333750" y="238760"/>
                    <a:pt x="3522980" y="144780"/>
                  </a:cubicBezTo>
                  <a:cubicBezTo>
                    <a:pt x="3529330" y="91440"/>
                    <a:pt x="3528060" y="67310"/>
                    <a:pt x="3524250" y="17780"/>
                  </a:cubicBezTo>
                  <a:cubicBezTo>
                    <a:pt x="3319780" y="0"/>
                    <a:pt x="3006090" y="97790"/>
                    <a:pt x="2715260" y="189230"/>
                  </a:cubicBezTo>
                  <a:cubicBezTo>
                    <a:pt x="2040890" y="401320"/>
                    <a:pt x="1228090" y="642620"/>
                    <a:pt x="845820" y="1018540"/>
                  </a:cubicBezTo>
                  <a:cubicBezTo>
                    <a:pt x="855980" y="1074420"/>
                    <a:pt x="839470" y="1146810"/>
                    <a:pt x="881380" y="1195070"/>
                  </a:cubicBezTo>
                  <a:cubicBezTo>
                    <a:pt x="741680" y="1271270"/>
                    <a:pt x="581660" y="1339850"/>
                    <a:pt x="445770" y="1418590"/>
                  </a:cubicBezTo>
                  <a:cubicBezTo>
                    <a:pt x="450850" y="1484630"/>
                    <a:pt x="485140" y="1553210"/>
                    <a:pt x="499110" y="1564640"/>
                  </a:cubicBezTo>
                  <a:cubicBezTo>
                    <a:pt x="454660" y="1588770"/>
                    <a:pt x="523240" y="1570990"/>
                    <a:pt x="520700" y="1596390"/>
                  </a:cubicBezTo>
                  <a:cubicBezTo>
                    <a:pt x="501650" y="1605280"/>
                    <a:pt x="514350" y="1626870"/>
                    <a:pt x="486410" y="1633220"/>
                  </a:cubicBezTo>
                  <a:cubicBezTo>
                    <a:pt x="383540" y="1616710"/>
                    <a:pt x="269240" y="1696720"/>
                    <a:pt x="163830" y="1720850"/>
                  </a:cubicBezTo>
                  <a:cubicBezTo>
                    <a:pt x="160020" y="1737360"/>
                    <a:pt x="198120" y="1734820"/>
                    <a:pt x="173990" y="1748790"/>
                  </a:cubicBezTo>
                  <a:cubicBezTo>
                    <a:pt x="104140" y="1765300"/>
                    <a:pt x="96520" y="1802130"/>
                    <a:pt x="26670" y="1818640"/>
                  </a:cubicBezTo>
                  <a:cubicBezTo>
                    <a:pt x="24130" y="1833880"/>
                    <a:pt x="21590" y="1849120"/>
                    <a:pt x="25400" y="1866900"/>
                  </a:cubicBezTo>
                  <a:cubicBezTo>
                    <a:pt x="35560" y="1879600"/>
                    <a:pt x="96520" y="1864360"/>
                    <a:pt x="80010" y="1885950"/>
                  </a:cubicBezTo>
                  <a:cubicBezTo>
                    <a:pt x="43180" y="1898650"/>
                    <a:pt x="0" y="1894840"/>
                    <a:pt x="1270" y="1930400"/>
                  </a:cubicBezTo>
                  <a:cubicBezTo>
                    <a:pt x="21590" y="1953260"/>
                    <a:pt x="63500" y="1938020"/>
                    <a:pt x="74930" y="1974850"/>
                  </a:cubicBezTo>
                  <a:cubicBezTo>
                    <a:pt x="66040" y="1992630"/>
                    <a:pt x="38100" y="2002790"/>
                    <a:pt x="45720" y="2025650"/>
                  </a:cubicBezTo>
                  <a:cubicBezTo>
                    <a:pt x="105410" y="2024380"/>
                    <a:pt x="158750" y="2035810"/>
                    <a:pt x="220980" y="2032000"/>
                  </a:cubicBezTo>
                  <a:cubicBezTo>
                    <a:pt x="201930" y="2042160"/>
                    <a:pt x="236220" y="2065020"/>
                    <a:pt x="287020" y="2054860"/>
                  </a:cubicBezTo>
                  <a:cubicBezTo>
                    <a:pt x="284480" y="2072640"/>
                    <a:pt x="240030" y="2075180"/>
                    <a:pt x="243840" y="2094230"/>
                  </a:cubicBezTo>
                  <a:cubicBezTo>
                    <a:pt x="317500" y="2080260"/>
                    <a:pt x="337820" y="2052320"/>
                    <a:pt x="406400" y="2042160"/>
                  </a:cubicBezTo>
                  <a:cubicBezTo>
                    <a:pt x="360680" y="2078990"/>
                    <a:pt x="302260" y="2136140"/>
                    <a:pt x="245110" y="2148840"/>
                  </a:cubicBezTo>
                  <a:cubicBezTo>
                    <a:pt x="228600" y="2171700"/>
                    <a:pt x="234950" y="2202180"/>
                    <a:pt x="226060" y="2226310"/>
                  </a:cubicBezTo>
                  <a:cubicBezTo>
                    <a:pt x="210820" y="2221230"/>
                    <a:pt x="212090" y="2301240"/>
                    <a:pt x="251460" y="2320290"/>
                  </a:cubicBezTo>
                  <a:cubicBezTo>
                    <a:pt x="300990" y="2307590"/>
                    <a:pt x="412750" y="2313940"/>
                    <a:pt x="485140" y="2329180"/>
                  </a:cubicBezTo>
                  <a:cubicBezTo>
                    <a:pt x="480060" y="2343150"/>
                    <a:pt x="463550" y="2353310"/>
                    <a:pt x="472440" y="2373630"/>
                  </a:cubicBezTo>
                  <a:cubicBezTo>
                    <a:pt x="496570" y="2382520"/>
                    <a:pt x="554990" y="2331720"/>
                    <a:pt x="579120" y="2350770"/>
                  </a:cubicBezTo>
                  <a:cubicBezTo>
                    <a:pt x="614680" y="2363470"/>
                    <a:pt x="551180" y="2376170"/>
                    <a:pt x="568960" y="2401570"/>
                  </a:cubicBezTo>
                  <a:cubicBezTo>
                    <a:pt x="805180" y="2283460"/>
                    <a:pt x="994410" y="2261870"/>
                    <a:pt x="1234440" y="2204720"/>
                  </a:cubicBezTo>
                  <a:cubicBezTo>
                    <a:pt x="966470" y="2321560"/>
                    <a:pt x="604520" y="2636520"/>
                    <a:pt x="598170" y="2739390"/>
                  </a:cubicBezTo>
                  <a:cubicBezTo>
                    <a:pt x="631190" y="2739390"/>
                    <a:pt x="659130" y="2747010"/>
                    <a:pt x="689610" y="2753360"/>
                  </a:cubicBezTo>
                  <a:cubicBezTo>
                    <a:pt x="679450" y="2780030"/>
                    <a:pt x="664210" y="2805430"/>
                    <a:pt x="661670" y="2834640"/>
                  </a:cubicBezTo>
                  <a:cubicBezTo>
                    <a:pt x="678180" y="2805430"/>
                    <a:pt x="736600" y="2791460"/>
                    <a:pt x="741680" y="2844800"/>
                  </a:cubicBezTo>
                  <a:cubicBezTo>
                    <a:pt x="701040" y="2848610"/>
                    <a:pt x="701040" y="2861310"/>
                    <a:pt x="701040" y="2891790"/>
                  </a:cubicBezTo>
                  <a:cubicBezTo>
                    <a:pt x="742950" y="2896870"/>
                    <a:pt x="807720" y="2860040"/>
                    <a:pt x="828040" y="2899410"/>
                  </a:cubicBezTo>
                  <a:cubicBezTo>
                    <a:pt x="801370" y="2915920"/>
                    <a:pt x="791210" y="2900680"/>
                    <a:pt x="765810" y="2914650"/>
                  </a:cubicBezTo>
                  <a:cubicBezTo>
                    <a:pt x="767080" y="2940050"/>
                    <a:pt x="792480" y="2921000"/>
                    <a:pt x="801370" y="2933700"/>
                  </a:cubicBezTo>
                  <a:cubicBezTo>
                    <a:pt x="727710" y="2964180"/>
                    <a:pt x="731520" y="2975610"/>
                    <a:pt x="707390" y="3016250"/>
                  </a:cubicBezTo>
                  <a:cubicBezTo>
                    <a:pt x="687070" y="2983230"/>
                    <a:pt x="633730" y="3195320"/>
                    <a:pt x="676910" y="3192780"/>
                  </a:cubicBezTo>
                  <a:cubicBezTo>
                    <a:pt x="641350" y="3229610"/>
                    <a:pt x="709930" y="3208020"/>
                    <a:pt x="726440" y="3221990"/>
                  </a:cubicBezTo>
                  <a:cubicBezTo>
                    <a:pt x="711200" y="3248660"/>
                    <a:pt x="745490" y="3256280"/>
                    <a:pt x="749300" y="3284220"/>
                  </a:cubicBezTo>
                  <a:cubicBezTo>
                    <a:pt x="768350" y="3289300"/>
                    <a:pt x="805180" y="3262630"/>
                    <a:pt x="803910" y="3303270"/>
                  </a:cubicBezTo>
                  <a:cubicBezTo>
                    <a:pt x="767080" y="3307080"/>
                    <a:pt x="778510" y="3296920"/>
                    <a:pt x="753110" y="3322320"/>
                  </a:cubicBezTo>
                  <a:cubicBezTo>
                    <a:pt x="744220" y="3313430"/>
                    <a:pt x="725170" y="3304540"/>
                    <a:pt x="706120" y="3323590"/>
                  </a:cubicBezTo>
                  <a:cubicBezTo>
                    <a:pt x="720090" y="3350260"/>
                    <a:pt x="715010" y="3370580"/>
                    <a:pt x="712470" y="3392170"/>
                  </a:cubicBezTo>
                  <a:cubicBezTo>
                    <a:pt x="779780" y="3380740"/>
                    <a:pt x="732790" y="3403600"/>
                    <a:pt x="795020" y="3408680"/>
                  </a:cubicBezTo>
                  <a:cubicBezTo>
                    <a:pt x="814070" y="3431540"/>
                    <a:pt x="786130" y="3437890"/>
                    <a:pt x="782320" y="3453130"/>
                  </a:cubicBezTo>
                  <a:cubicBezTo>
                    <a:pt x="904240" y="3456940"/>
                    <a:pt x="967740" y="3507740"/>
                    <a:pt x="1071880" y="3531870"/>
                  </a:cubicBezTo>
                  <a:cubicBezTo>
                    <a:pt x="1071880" y="3554730"/>
                    <a:pt x="1090930" y="3545840"/>
                    <a:pt x="1093470" y="3563620"/>
                  </a:cubicBezTo>
                  <a:cubicBezTo>
                    <a:pt x="1291590" y="3540760"/>
                    <a:pt x="1422400" y="3562350"/>
                    <a:pt x="1651000" y="3492500"/>
                  </a:cubicBezTo>
                  <a:cubicBezTo>
                    <a:pt x="1623060" y="3467100"/>
                    <a:pt x="1544320" y="3487420"/>
                    <a:pt x="1529080" y="3474720"/>
                  </a:cubicBezTo>
                  <a:cubicBezTo>
                    <a:pt x="1684020" y="3409950"/>
                    <a:pt x="1873250" y="3387090"/>
                    <a:pt x="2058670" y="3350260"/>
                  </a:cubicBezTo>
                  <a:cubicBezTo>
                    <a:pt x="2236470" y="3315970"/>
                    <a:pt x="2411730" y="3327400"/>
                    <a:pt x="2586990" y="3249930"/>
                  </a:cubicBezTo>
                  <a:cubicBezTo>
                    <a:pt x="2628900" y="3266440"/>
                    <a:pt x="2661920" y="3234690"/>
                    <a:pt x="2701290" y="3223260"/>
                  </a:cubicBezTo>
                  <a:cubicBezTo>
                    <a:pt x="2907030" y="3161030"/>
                    <a:pt x="3168650" y="3111500"/>
                    <a:pt x="3371850" y="3094990"/>
                  </a:cubicBezTo>
                  <a:cubicBezTo>
                    <a:pt x="3407410" y="3092450"/>
                    <a:pt x="3448050" y="3072130"/>
                    <a:pt x="3464560" y="3060700"/>
                  </a:cubicBezTo>
                  <a:cubicBezTo>
                    <a:pt x="3530600" y="3070860"/>
                    <a:pt x="3644900" y="3027680"/>
                    <a:pt x="3704590" y="3011170"/>
                  </a:cubicBezTo>
                  <a:cubicBezTo>
                    <a:pt x="3702050" y="2999740"/>
                    <a:pt x="3691890" y="2987040"/>
                    <a:pt x="3703320" y="2980690"/>
                  </a:cubicBezTo>
                  <a:cubicBezTo>
                    <a:pt x="3785870" y="2961640"/>
                    <a:pt x="3902710" y="2941320"/>
                    <a:pt x="3978910" y="2895600"/>
                  </a:cubicBezTo>
                  <a:cubicBezTo>
                    <a:pt x="3968750" y="2890520"/>
                    <a:pt x="3947160" y="2904490"/>
                    <a:pt x="3945890" y="2884170"/>
                  </a:cubicBezTo>
                  <a:cubicBezTo>
                    <a:pt x="4018280" y="2866390"/>
                    <a:pt x="4107180" y="2858770"/>
                    <a:pt x="4175760" y="2830830"/>
                  </a:cubicBezTo>
                  <a:cubicBezTo>
                    <a:pt x="4161790" y="2828290"/>
                    <a:pt x="4146550" y="2828290"/>
                    <a:pt x="4133850" y="2821940"/>
                  </a:cubicBezTo>
                  <a:cubicBezTo>
                    <a:pt x="4218940" y="2757170"/>
                    <a:pt x="4254500" y="2725420"/>
                    <a:pt x="4371340" y="2711450"/>
                  </a:cubicBezTo>
                  <a:cubicBezTo>
                    <a:pt x="4362450" y="2673350"/>
                    <a:pt x="4389120" y="2649221"/>
                    <a:pt x="4448810" y="2635250"/>
                  </a:cubicBezTo>
                  <a:cubicBezTo>
                    <a:pt x="4465320" y="2612390"/>
                    <a:pt x="4414520" y="2621280"/>
                    <a:pt x="4433570" y="2593340"/>
                  </a:cubicBezTo>
                  <a:cubicBezTo>
                    <a:pt x="4645660" y="2565400"/>
                    <a:pt x="4704080" y="2374900"/>
                    <a:pt x="4801870" y="2268220"/>
                  </a:cubicBezTo>
                  <a:cubicBezTo>
                    <a:pt x="4805680" y="2264410"/>
                    <a:pt x="4822190" y="2254250"/>
                    <a:pt x="4824730" y="2251710"/>
                  </a:cubicBezTo>
                  <a:cubicBezTo>
                    <a:pt x="4959350" y="2170430"/>
                    <a:pt x="5125720" y="2159000"/>
                    <a:pt x="5228590" y="2047240"/>
                  </a:cubicBezTo>
                  <a:cubicBezTo>
                    <a:pt x="5267960" y="1962150"/>
                    <a:pt x="5372100" y="1854200"/>
                    <a:pt x="5256530" y="1784350"/>
                  </a:cubicBezTo>
                  <a:cubicBezTo>
                    <a:pt x="5269230" y="1766570"/>
                    <a:pt x="5262880" y="1742440"/>
                    <a:pt x="5250180" y="1715770"/>
                  </a:cubicBezTo>
                  <a:cubicBezTo>
                    <a:pt x="5198110" y="1729740"/>
                    <a:pt x="4958080" y="1682750"/>
                    <a:pt x="4904740" y="1661160"/>
                  </a:cubicBezTo>
                  <a:cubicBezTo>
                    <a:pt x="4916170" y="1634490"/>
                    <a:pt x="4892040" y="1607820"/>
                    <a:pt x="4898390" y="1592580"/>
                  </a:cubicBezTo>
                  <a:cubicBezTo>
                    <a:pt x="4947920" y="1590040"/>
                    <a:pt x="4961890" y="1570990"/>
                    <a:pt x="4991100" y="1559560"/>
                  </a:cubicBezTo>
                  <a:close/>
                </a:path>
              </a:pathLst>
            </a:custGeom>
            <a:blipFill>
              <a:blip r:embed="rId8"/>
              <a:stretch>
                <a:fillRect l="-8825" r="-8825"/>
              </a:stretch>
            </a:blipFill>
          </p:spPr>
        </p:sp>
      </p:grpSp>
      <p:sp>
        <p:nvSpPr>
          <p:cNvPr id="15" name="TextBox 15"/>
          <p:cNvSpPr txBox="1"/>
          <p:nvPr/>
        </p:nvSpPr>
        <p:spPr>
          <a:xfrm rot="-370922">
            <a:off x="3848378" y="518856"/>
            <a:ext cx="3893139" cy="654025"/>
          </a:xfrm>
          <a:prstGeom prst="rect">
            <a:avLst/>
          </a:prstGeom>
        </p:spPr>
        <p:txBody>
          <a:bodyPr lIns="0" tIns="0" rIns="0" bIns="0" rtlCol="0" anchor="t">
            <a:spAutoFit/>
          </a:bodyPr>
          <a:lstStyle/>
          <a:p>
            <a:pPr algn="ctr" defTabSz="609660">
              <a:lnSpc>
                <a:spcPts val="5148"/>
              </a:lnSpc>
              <a:spcBef>
                <a:spcPct val="0"/>
              </a:spcBef>
            </a:pPr>
            <a:r>
              <a:rPr lang="en-US" sz="3678">
                <a:solidFill>
                  <a:srgbClr val="FF0000"/>
                </a:solidFill>
                <a:latin typeface="More Sugar"/>
              </a:rPr>
              <a:t>THỰC THI</a:t>
            </a:r>
          </a:p>
        </p:txBody>
      </p:sp>
      <p:pic>
        <p:nvPicPr>
          <p:cNvPr id="16" name="Picture 16"/>
          <p:cNvPicPr>
            <a:picLocks noChangeAspect="1"/>
          </p:cNvPicPr>
          <p:nvPr/>
        </p:nvPicPr>
        <p:blipFill>
          <a:blip r:embed="rId9"/>
          <a:srcRect/>
          <a:stretch>
            <a:fillRect/>
          </a:stretch>
        </p:blipFill>
        <p:spPr>
          <a:xfrm>
            <a:off x="3035306" y="4306172"/>
            <a:ext cx="2618959" cy="2804775"/>
          </a:xfrm>
          <a:prstGeom prst="rect">
            <a:avLst/>
          </a:prstGeom>
        </p:spPr>
      </p:pic>
      <p:pic>
        <p:nvPicPr>
          <p:cNvPr id="17" name="Picture 17"/>
          <p:cNvPicPr>
            <a:picLocks noChangeAspect="1"/>
          </p:cNvPicPr>
          <p:nvPr/>
        </p:nvPicPr>
        <p:blipFill>
          <a:blip r:embed="rId9"/>
          <a:srcRect/>
          <a:stretch>
            <a:fillRect/>
          </a:stretch>
        </p:blipFill>
        <p:spPr>
          <a:xfrm>
            <a:off x="5654264" y="4425397"/>
            <a:ext cx="2618959" cy="2804775"/>
          </a:xfrm>
          <a:prstGeom prst="rect">
            <a:avLst/>
          </a:prstGeom>
        </p:spPr>
      </p:pic>
    </p:spTree>
    <p:extLst>
      <p:ext uri="{BB962C8B-B14F-4D97-AF65-F5344CB8AC3E}">
        <p14:creationId xmlns:p14="http://schemas.microsoft.com/office/powerpoint/2010/main" val="14099035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252" t="21875" r="-15252" b="21875"/>
          <a:stretch>
            <a:fillRect/>
          </a:stretch>
        </p:blipFill>
        <p:spPr>
          <a:xfrm>
            <a:off x="0" y="0"/>
            <a:ext cx="12192000" cy="6858000"/>
          </a:xfrm>
          <a:prstGeom prst="rect">
            <a:avLst/>
          </a:prstGeom>
        </p:spPr>
      </p:pic>
      <p:pic>
        <p:nvPicPr>
          <p:cNvPr id="3" name="Picture 3"/>
          <p:cNvPicPr>
            <a:picLocks noChangeAspect="1"/>
          </p:cNvPicPr>
          <p:nvPr/>
        </p:nvPicPr>
        <p:blipFill>
          <a:blip r:embed="rId3"/>
          <a:srcRect/>
          <a:stretch>
            <a:fillRect/>
          </a:stretch>
        </p:blipFill>
        <p:spPr>
          <a:xfrm rot="1381362">
            <a:off x="9173273" y="212370"/>
            <a:ext cx="2564923" cy="4393871"/>
          </a:xfrm>
          <a:prstGeom prst="rect">
            <a:avLst/>
          </a:prstGeom>
        </p:spPr>
      </p:pic>
      <p:pic>
        <p:nvPicPr>
          <p:cNvPr id="4" name="Picture 4"/>
          <p:cNvPicPr>
            <a:picLocks noChangeAspect="1"/>
          </p:cNvPicPr>
          <p:nvPr/>
        </p:nvPicPr>
        <p:blipFill>
          <a:blip r:embed="rId4"/>
          <a:srcRect/>
          <a:stretch>
            <a:fillRect/>
          </a:stretch>
        </p:blipFill>
        <p:spPr>
          <a:xfrm rot="-174739">
            <a:off x="1296745" y="224208"/>
            <a:ext cx="6967753" cy="6149043"/>
          </a:xfrm>
          <a:prstGeom prst="rect">
            <a:avLst/>
          </a:prstGeom>
        </p:spPr>
      </p:pic>
      <p:pic>
        <p:nvPicPr>
          <p:cNvPr id="5" name="Picture 5"/>
          <p:cNvPicPr>
            <a:picLocks noChangeAspect="1"/>
          </p:cNvPicPr>
          <p:nvPr/>
        </p:nvPicPr>
        <p:blipFill>
          <a:blip r:embed="rId5"/>
          <a:srcRect/>
          <a:stretch>
            <a:fillRect/>
          </a:stretch>
        </p:blipFill>
        <p:spPr>
          <a:xfrm rot="1198085">
            <a:off x="6264551" y="346990"/>
            <a:ext cx="2873013" cy="976824"/>
          </a:xfrm>
          <a:prstGeom prst="rect">
            <a:avLst/>
          </a:prstGeom>
        </p:spPr>
      </p:pic>
      <p:pic>
        <p:nvPicPr>
          <p:cNvPr id="6" name="Picture 6"/>
          <p:cNvPicPr>
            <a:picLocks noChangeAspect="1"/>
          </p:cNvPicPr>
          <p:nvPr/>
        </p:nvPicPr>
        <p:blipFill>
          <a:blip r:embed="rId6"/>
          <a:srcRect/>
          <a:stretch>
            <a:fillRect/>
          </a:stretch>
        </p:blipFill>
        <p:spPr>
          <a:xfrm rot="668656">
            <a:off x="914390" y="5758611"/>
            <a:ext cx="2789059" cy="696103"/>
          </a:xfrm>
          <a:prstGeom prst="rect">
            <a:avLst/>
          </a:prstGeom>
        </p:spPr>
      </p:pic>
      <p:pic>
        <p:nvPicPr>
          <p:cNvPr id="7" name="Picture 7"/>
          <p:cNvPicPr>
            <a:picLocks noChangeAspect="1"/>
          </p:cNvPicPr>
          <p:nvPr/>
        </p:nvPicPr>
        <p:blipFill>
          <a:blip r:embed="rId7"/>
          <a:srcRect/>
          <a:stretch>
            <a:fillRect/>
          </a:stretch>
        </p:blipFill>
        <p:spPr>
          <a:xfrm rot="933326">
            <a:off x="-977294" y="4862061"/>
            <a:ext cx="2654291" cy="3064116"/>
          </a:xfrm>
          <a:prstGeom prst="rect">
            <a:avLst/>
          </a:prstGeom>
        </p:spPr>
      </p:pic>
      <p:pic>
        <p:nvPicPr>
          <p:cNvPr id="8" name="Picture 8"/>
          <p:cNvPicPr>
            <a:picLocks noChangeAspect="1"/>
          </p:cNvPicPr>
          <p:nvPr/>
        </p:nvPicPr>
        <p:blipFill>
          <a:blip r:embed="rId8"/>
          <a:srcRect t="630"/>
          <a:stretch>
            <a:fillRect/>
          </a:stretch>
        </p:blipFill>
        <p:spPr>
          <a:xfrm>
            <a:off x="7566346" y="3298730"/>
            <a:ext cx="4614103" cy="3559271"/>
          </a:xfrm>
          <a:prstGeom prst="rect">
            <a:avLst/>
          </a:prstGeom>
        </p:spPr>
      </p:pic>
      <p:sp>
        <p:nvSpPr>
          <p:cNvPr id="9" name="TextBox 9"/>
          <p:cNvSpPr txBox="1"/>
          <p:nvPr/>
        </p:nvSpPr>
        <p:spPr>
          <a:xfrm rot="-247020">
            <a:off x="1164963" y="1233488"/>
            <a:ext cx="6094701" cy="769441"/>
          </a:xfrm>
          <a:prstGeom prst="rect">
            <a:avLst/>
          </a:prstGeom>
        </p:spPr>
        <p:txBody>
          <a:bodyPr lIns="0" tIns="0" rIns="0" bIns="0" rtlCol="0" anchor="t">
            <a:spAutoFit/>
          </a:bodyPr>
          <a:lstStyle/>
          <a:p>
            <a:pPr algn="ctr" defTabSz="609660">
              <a:lnSpc>
                <a:spcPts val="6000"/>
              </a:lnSpc>
            </a:pPr>
            <a:r>
              <a:rPr lang="en-US" sz="5000" spc="49">
                <a:solidFill>
                  <a:srgbClr val="5D5340"/>
                </a:solidFill>
                <a:latin typeface="Awesome Lathusca"/>
              </a:rPr>
              <a:t>ý nghĩa</a:t>
            </a:r>
          </a:p>
        </p:txBody>
      </p:sp>
      <p:sp>
        <p:nvSpPr>
          <p:cNvPr id="10" name="TextBox 10"/>
          <p:cNvSpPr txBox="1"/>
          <p:nvPr/>
        </p:nvSpPr>
        <p:spPr>
          <a:xfrm rot="-227676">
            <a:off x="1508856" y="2652274"/>
            <a:ext cx="5971078" cy="1969770"/>
          </a:xfrm>
          <a:prstGeom prst="rect">
            <a:avLst/>
          </a:prstGeom>
        </p:spPr>
        <p:txBody>
          <a:bodyPr lIns="0" tIns="0" rIns="0" bIns="0" rtlCol="0" anchor="t">
            <a:spAutoFit/>
          </a:bodyPr>
          <a:lstStyle/>
          <a:p>
            <a:pPr algn="ctr" defTabSz="609660"/>
            <a:r>
              <a:rPr lang="en-US" sz="3200">
                <a:solidFill>
                  <a:srgbClr val="000000"/>
                </a:solidFill>
                <a:latin typeface="Times New Roman"/>
              </a:rPr>
              <a:t>Chúa Nguyễn ở Đàng Trong là chính quyền đầu tiên đã xác định được chủ quyền đối với hai quần đảo Hoàng Sa, quần đảo Trường Sa. </a:t>
            </a:r>
          </a:p>
        </p:txBody>
      </p:sp>
      <p:pic>
        <p:nvPicPr>
          <p:cNvPr id="11" name="Picture 10" descr="A picture containing text&#10;&#10;Description automatically generated">
            <a:extLst>
              <a:ext uri="{FF2B5EF4-FFF2-40B4-BE49-F238E27FC236}">
                <a16:creationId xmlns:a16="http://schemas.microsoft.com/office/drawing/2014/main" id="{E984FC49-B0E2-1232-E89E-3FD54EEBEA3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174" y="5803901"/>
            <a:ext cx="1283980" cy="1295145"/>
          </a:xfrm>
          <a:prstGeom prst="rect">
            <a:avLst/>
          </a:prstGeom>
        </p:spPr>
      </p:pic>
    </p:spTree>
    <p:extLst>
      <p:ext uri="{BB962C8B-B14F-4D97-AF65-F5344CB8AC3E}">
        <p14:creationId xmlns:p14="http://schemas.microsoft.com/office/powerpoint/2010/main" val="10923695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1"/>
        <p:cNvGrpSpPr/>
        <p:nvPr/>
      </p:nvGrpSpPr>
      <p:grpSpPr>
        <a:xfrm>
          <a:off x="0" y="0"/>
          <a:ext cx="0" cy="0"/>
          <a:chOff x="0" y="0"/>
          <a:chExt cx="0" cy="0"/>
        </a:xfrm>
      </p:grpSpPr>
      <p:sp>
        <p:nvSpPr>
          <p:cNvPr id="4" name="Rectangle 3"/>
          <p:cNvSpPr/>
          <p:nvPr/>
        </p:nvSpPr>
        <p:spPr>
          <a:xfrm>
            <a:off x="3727938" y="2677568"/>
            <a:ext cx="4923692" cy="167405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cxnSp>
        <p:nvCxnSpPr>
          <p:cNvPr id="7" name="Straight Arrow Connector 6"/>
          <p:cNvCxnSpPr/>
          <p:nvPr/>
        </p:nvCxnSpPr>
        <p:spPr>
          <a:xfrm flipH="1" flipV="1">
            <a:off x="534574" y="647114"/>
            <a:ext cx="3221500" cy="20679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8679766" y="703386"/>
            <a:ext cx="3123026" cy="201167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1802793" y="647114"/>
            <a:ext cx="0" cy="538792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679766" y="4389121"/>
            <a:ext cx="3123027" cy="181473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14683" y="624925"/>
            <a:ext cx="11169746"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62709" y="4389121"/>
            <a:ext cx="3221500" cy="1927273"/>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534574" y="717453"/>
            <a:ext cx="0" cy="548639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633047" y="6288260"/>
            <a:ext cx="10972799" cy="2813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528443" y="757418"/>
            <a:ext cx="9496696" cy="646331"/>
          </a:xfrm>
          <a:prstGeom prst="rect">
            <a:avLst/>
          </a:prstGeom>
          <a:noFill/>
        </p:spPr>
        <p:txBody>
          <a:bodyPr wrap="square" rtlCol="0">
            <a:spAutoFit/>
          </a:bodyPr>
          <a:lstStyle/>
          <a:p>
            <a:pPr algn="ctr"/>
            <a:r>
              <a:rPr lang="en-US" b="1" dirty="0">
                <a:solidFill>
                  <a:srgbClr val="002060"/>
                </a:solidFill>
                <a:latin typeface="Times New Roman" panose="02020603050405020304" pitchFamily="18" charset="0"/>
                <a:cs typeface="Times New Roman" panose="02020603050405020304" pitchFamily="18" charset="0"/>
              </a:rPr>
              <a:t>1. </a:t>
            </a:r>
            <a:r>
              <a:rPr lang="en-US" b="1" spc="216" dirty="0">
                <a:solidFill>
                  <a:srgbClr val="002060"/>
                </a:solidFill>
                <a:latin typeface="Times New Roman" panose="02020603050405020304" pitchFamily="18" charset="0"/>
                <a:cs typeface="Times New Roman" panose="02020603050405020304" pitchFamily="18" charset="0"/>
              </a:rPr>
              <a:t>CÔNG CUỘC  KHAI PHÁ VÙNG ĐẤT PHÍA NAM TRONG CÁC THẾ KỈ XVI - XVIII</a:t>
            </a:r>
          </a:p>
        </p:txBody>
      </p:sp>
      <p:pic>
        <p:nvPicPr>
          <p:cNvPr id="3" name="Picture 2"/>
          <p:cNvPicPr>
            <a:picLocks noChangeAspect="1"/>
          </p:cNvPicPr>
          <p:nvPr/>
        </p:nvPicPr>
        <p:blipFill>
          <a:blip r:embed="rId3"/>
          <a:stretch>
            <a:fillRect/>
          </a:stretch>
        </p:blipFill>
        <p:spPr>
          <a:xfrm>
            <a:off x="7093130" y="2735752"/>
            <a:ext cx="1550535" cy="1615872"/>
          </a:xfrm>
          <a:prstGeom prst="rect">
            <a:avLst/>
          </a:prstGeom>
        </p:spPr>
      </p:pic>
      <p:sp>
        <p:nvSpPr>
          <p:cNvPr id="5" name="TextBox 4"/>
          <p:cNvSpPr txBox="1"/>
          <p:nvPr/>
        </p:nvSpPr>
        <p:spPr>
          <a:xfrm>
            <a:off x="3745007" y="2808678"/>
            <a:ext cx="3348123" cy="1477328"/>
          </a:xfrm>
          <a:prstGeom prst="rect">
            <a:avLst/>
          </a:prstGeom>
          <a:noFill/>
        </p:spPr>
        <p:txBody>
          <a:bodyPr wrap="square" rtlCol="0">
            <a:spAutoFit/>
          </a:bodyPr>
          <a:lstStyle/>
          <a:p>
            <a:r>
              <a:rPr lang="en-US" b="1" spc="216" dirty="0">
                <a:solidFill>
                  <a:srgbClr val="002060"/>
                </a:solidFill>
                <a:latin typeface="Times New Roman" panose="02020603050405020304" pitchFamily="18" charset="0"/>
                <a:cs typeface="Times New Roman" panose="02020603050405020304" pitchFamily="18" charset="0"/>
              </a:rPr>
              <a:t>BÀI 6: </a:t>
            </a:r>
            <a:r>
              <a:rPr lang="en-US" b="1" spc="216" dirty="0" smtClean="0">
                <a:solidFill>
                  <a:srgbClr val="002060"/>
                </a:solidFill>
                <a:latin typeface="Times New Roman" panose="02020603050405020304" pitchFamily="18" charset="0"/>
                <a:cs typeface="Times New Roman" panose="02020603050405020304" pitchFamily="18" charset="0"/>
              </a:rPr>
              <a:t>CÔNG </a:t>
            </a:r>
            <a:r>
              <a:rPr lang="en-US" b="1" spc="216" dirty="0">
                <a:solidFill>
                  <a:srgbClr val="002060"/>
                </a:solidFill>
                <a:latin typeface="Times New Roman" panose="02020603050405020304" pitchFamily="18" charset="0"/>
                <a:cs typeface="Times New Roman" panose="02020603050405020304" pitchFamily="18" charset="0"/>
              </a:rPr>
              <a:t>CUỘC  KHAI PHÁ VÙNG ĐẤT PHÍA NAM TỪ THẾ KỈ XVI ĐẾN THẾ KỈ XVIII</a:t>
            </a:r>
          </a:p>
          <a:p>
            <a:endParaRPr lang="en-US" b="1"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221169" y="1279084"/>
            <a:ext cx="7937229" cy="1015663"/>
          </a:xfrm>
          <a:prstGeom prst="rect">
            <a:avLst/>
          </a:prstGeom>
          <a:noFill/>
        </p:spPr>
        <p:txBody>
          <a:bodyPr wrap="square" rtlCol="0">
            <a:spAutoFit/>
          </a:bodyPr>
          <a:lstStyle/>
          <a:p>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Năm</a:t>
            </a:r>
            <a:r>
              <a:rPr lang="en-US" sz="2000" dirty="0">
                <a:solidFill>
                  <a:srgbClr val="002060"/>
                </a:solidFill>
                <a:latin typeface="Times New Roman" panose="02020603050405020304" pitchFamily="18" charset="0"/>
                <a:cs typeface="Times New Roman" panose="02020603050405020304" pitchFamily="18" charset="0"/>
              </a:rPr>
              <a:t> 1588, </a:t>
            </a:r>
            <a:r>
              <a:rPr lang="en-US" sz="2000" dirty="0" err="1">
                <a:solidFill>
                  <a:srgbClr val="002060"/>
                </a:solidFill>
                <a:latin typeface="Times New Roman" panose="02020603050405020304" pitchFamily="18" charset="0"/>
                <a:cs typeface="Times New Roman" panose="02020603050405020304" pitchFamily="18" charset="0"/>
              </a:rPr>
              <a:t>Nguyễn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Hoàng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vào</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trấn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thủ</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Thuận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Hóa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Quá</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trình</a:t>
            </a:r>
            <a:r>
              <a:rPr lang="en-US" sz="2000" dirty="0">
                <a:solidFill>
                  <a:srgbClr val="002060"/>
                </a:solidFill>
                <a:latin typeface="Times New Roman" panose="02020603050405020304" pitchFamily="18" charset="0"/>
                <a:cs typeface="Times New Roman" panose="02020603050405020304" pitchFamily="18" charset="0"/>
              </a:rPr>
              <a:t> di </a:t>
            </a:r>
            <a:r>
              <a:rPr lang="en-US" sz="2000" dirty="0" err="1">
                <a:solidFill>
                  <a:srgbClr val="002060"/>
                </a:solidFill>
                <a:latin typeface="Times New Roman" panose="02020603050405020304" pitchFamily="18" charset="0"/>
                <a:cs typeface="Times New Roman" panose="02020603050405020304" pitchFamily="18" charset="0"/>
              </a:rPr>
              <a:t>dân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khai</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phá</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vùng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đất</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phía</a:t>
            </a:r>
            <a:r>
              <a:rPr lang="en-US" sz="2000" dirty="0">
                <a:solidFill>
                  <a:srgbClr val="002060"/>
                </a:solidFill>
                <a:latin typeface="Times New Roman" panose="02020603050405020304" pitchFamily="18" charset="0"/>
                <a:cs typeface="Times New Roman" panose="02020603050405020304" pitchFamily="18" charset="0"/>
              </a:rPr>
              <a:t> Nam </a:t>
            </a:r>
            <a:r>
              <a:rPr lang="en-US" sz="2000" dirty="0" err="1">
                <a:solidFill>
                  <a:srgbClr val="002060"/>
                </a:solidFill>
                <a:latin typeface="Times New Roman" panose="02020603050405020304" pitchFamily="18" charset="0"/>
                <a:cs typeface="Times New Roman" panose="02020603050405020304" pitchFamily="18" charset="0"/>
              </a:rPr>
              <a:t>được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các</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chúa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Nguyễn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đẩy</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mạnh</a:t>
            </a:r>
            <a:r>
              <a:rPr lang="en-US" sz="2000" dirty="0" smtClean="0">
                <a:solidFill>
                  <a:srgbClr val="002060"/>
                </a:solidFill>
                <a:latin typeface="Times New Roman" panose="02020603050405020304" pitchFamily="18" charset="0"/>
                <a:cs typeface="Times New Roman" panose="02020603050405020304" pitchFamily="18" charset="0"/>
              </a:rPr>
              <a:t>. -&gt;</a:t>
            </a:r>
            <a:r>
              <a:rPr lang="en-US" sz="2000" dirty="0" err="1">
                <a:solidFill>
                  <a:srgbClr val="002060"/>
                </a:solidFill>
                <a:latin typeface="Times New Roman" panose="02020603050405020304" pitchFamily="18" charset="0"/>
                <a:cs typeface="Times New Roman" panose="02020603050405020304" pitchFamily="18" charset="0"/>
              </a:rPr>
              <a:t>Năm</a:t>
            </a:r>
            <a:r>
              <a:rPr lang="en-US" sz="2000" dirty="0">
                <a:solidFill>
                  <a:srgbClr val="002060"/>
                </a:solidFill>
                <a:latin typeface="Times New Roman" panose="02020603050405020304" pitchFamily="18" charset="0"/>
                <a:cs typeface="Times New Roman" panose="02020603050405020304" pitchFamily="18" charset="0"/>
              </a:rPr>
              <a:t> 1757, </a:t>
            </a:r>
            <a:r>
              <a:rPr lang="en-US" sz="2000" dirty="0" err="1">
                <a:solidFill>
                  <a:srgbClr val="002060"/>
                </a:solidFill>
                <a:latin typeface="Times New Roman" panose="02020603050405020304" pitchFamily="18" charset="0"/>
                <a:cs typeface="Times New Roman" panose="02020603050405020304" pitchFamily="18" charset="0"/>
              </a:rPr>
              <a:t>chúa</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Nguyễn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hoàn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thiện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hệ</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thống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chính</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quyền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trên</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vùng</a:t>
            </a:r>
            <a:r>
              <a:rPr lang="en-US" sz="2000" dirty="0">
                <a:solidFill>
                  <a:srgbClr val="002060"/>
                </a:solidFill>
                <a:latin typeface="Times New Roman" panose="02020603050405020304" pitchFamily="18" charset="0"/>
                <a:cs typeface="Times New Roman" panose="02020603050405020304" pitchFamily="18" charset="0"/>
              </a:rPr>
              <a:t> </a:t>
            </a:r>
            <a:r>
              <a:rPr lang="en-US" sz="2000" dirty="0" err="1">
                <a:solidFill>
                  <a:srgbClr val="002060"/>
                </a:solidFill>
                <a:latin typeface="Times New Roman" panose="02020603050405020304" pitchFamily="18" charset="0"/>
                <a:cs typeface="Times New Roman" panose="02020603050405020304" pitchFamily="18" charset="0"/>
              </a:rPr>
              <a:t>đất</a:t>
            </a:r>
            <a:r>
              <a:rPr lang="en-US" sz="2000" dirty="0">
                <a:solidFill>
                  <a:srgbClr val="002060"/>
                </a:solidFill>
                <a:latin typeface="Times New Roman" panose="02020603050405020304" pitchFamily="18" charset="0"/>
                <a:cs typeface="Times New Roman" panose="02020603050405020304" pitchFamily="18" charset="0"/>
              </a:rPr>
              <a:t> Nam </a:t>
            </a:r>
            <a:r>
              <a:rPr lang="en-US" sz="2000" dirty="0" err="1">
                <a:solidFill>
                  <a:srgbClr val="002060"/>
                </a:solidFill>
                <a:latin typeface="Times New Roman" panose="02020603050405020304" pitchFamily="18" charset="0"/>
                <a:cs typeface="Times New Roman" panose="02020603050405020304" pitchFamily="18" charset="0"/>
              </a:rPr>
              <a:t>Bộ</a:t>
            </a:r>
            <a:r>
              <a:rPr lang="en-US" sz="2000" dirty="0" smtClean="0">
                <a:solidFill>
                  <a:srgbClr val="002060"/>
                </a:solidFill>
                <a:latin typeface="Times New Roman" panose="02020603050405020304" pitchFamily="18" charset="0"/>
                <a:cs typeface="Times New Roman" panose="02020603050405020304" pitchFamily="18" charset="0"/>
              </a:rPr>
              <a:t>.</a:t>
            </a:r>
            <a:endParaRPr lang="en-US" sz="2000" dirty="0">
              <a:solidFill>
                <a:srgbClr val="002060"/>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3396343" y="4417116"/>
            <a:ext cx="6061166" cy="615553"/>
          </a:xfrm>
          <a:prstGeom prst="rect">
            <a:avLst/>
          </a:prstGeom>
          <a:noFill/>
        </p:spPr>
        <p:txBody>
          <a:bodyPr wrap="square" rtlCol="0">
            <a:spAutoFit/>
          </a:bodyPr>
          <a:lstStyle/>
          <a:p>
            <a:r>
              <a:rPr lang="vi-VN" b="1" dirty="0">
                <a:solidFill>
                  <a:srgbClr val="002060"/>
                </a:solidFill>
              </a:rPr>
              <a:t>2</a:t>
            </a:r>
            <a:r>
              <a:rPr lang="vi-VN" sz="1600" b="1" dirty="0">
                <a:solidFill>
                  <a:srgbClr val="002060"/>
                </a:solidFill>
                <a:latin typeface="Times New Roman" panose="02020603050405020304" pitchFamily="18" charset="0"/>
                <a:cs typeface="Times New Roman" panose="02020603050405020304" pitchFamily="18" charset="0"/>
              </a:rPr>
              <a:t>. </a:t>
            </a:r>
            <a:r>
              <a:rPr lang="en-US" sz="1600" b="1" dirty="0" smtClean="0">
                <a:solidFill>
                  <a:srgbClr val="002060"/>
                </a:solidFill>
                <a:latin typeface="Times New Roman" panose="02020603050405020304" pitchFamily="18" charset="0"/>
                <a:cs typeface="Times New Roman" panose="02020603050405020304" pitchFamily="18" charset="0"/>
              </a:rPr>
              <a:t>QUÁ TRÌNH THỰC THI CHỦ QUYỀN ĐỐI VỚI QUẦN ĐẢO TRƯỜNG SA VÀ HOÀNG SA CỦA CÁC CHÚA NGUYỄN</a:t>
            </a:r>
            <a:endParaRPr lang="en-US" sz="1600" dirty="0"/>
          </a:p>
        </p:txBody>
      </p:sp>
      <p:sp>
        <p:nvSpPr>
          <p:cNvPr id="10" name="TextBox 9"/>
          <p:cNvSpPr txBox="1"/>
          <p:nvPr/>
        </p:nvSpPr>
        <p:spPr>
          <a:xfrm>
            <a:off x="2595004" y="5079932"/>
            <a:ext cx="7485017" cy="923330"/>
          </a:xfrm>
          <a:prstGeom prst="rect">
            <a:avLst/>
          </a:prstGeom>
          <a:noFill/>
        </p:spPr>
        <p:txBody>
          <a:bodyPr wrap="square" rtlCol="0">
            <a:spAutoFit/>
          </a:bodyPr>
          <a:lstStyle/>
          <a:p>
            <a:r>
              <a:rPr lang="en-US" dirty="0" err="1">
                <a:solidFill>
                  <a:srgbClr val="002060"/>
                </a:solidFill>
                <a:latin typeface="Times New Roman" panose="02020603050405020304" pitchFamily="18" charset="0"/>
                <a:cs typeface="Times New Roman" panose="02020603050405020304" pitchFamily="18" charset="0"/>
              </a:rPr>
              <a:t>Hoạt</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khai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chủ</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quyền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của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chúa</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Nguyễn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được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thực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hiện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có</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tổ</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chức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hệ</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thống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liên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tục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thông</a:t>
            </a:r>
            <a:r>
              <a:rPr lang="en-US" dirty="0">
                <a:solidFill>
                  <a:srgbClr val="002060"/>
                </a:solidFill>
                <a:latin typeface="Times New Roman" panose="02020603050405020304" pitchFamily="18" charset="0"/>
                <a:cs typeface="Times New Roman" panose="02020603050405020304" pitchFamily="18" charset="0"/>
              </a:rPr>
              <a:t> qua </a:t>
            </a:r>
            <a:r>
              <a:rPr lang="en-US" dirty="0" err="1">
                <a:solidFill>
                  <a:srgbClr val="002060"/>
                </a:solidFill>
                <a:latin typeface="Times New Roman" panose="02020603050405020304" pitchFamily="18" charset="0"/>
                <a:cs typeface="Times New Roman" panose="02020603050405020304" pitchFamily="18" charset="0"/>
              </a:rPr>
              <a:t>đội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Hoàng</a:t>
            </a:r>
            <a:r>
              <a:rPr lang="en-US" dirty="0">
                <a:solidFill>
                  <a:srgbClr val="002060"/>
                </a:solidFill>
                <a:latin typeface="Times New Roman" panose="02020603050405020304" pitchFamily="18" charset="0"/>
                <a:cs typeface="Times New Roman" panose="02020603050405020304" pitchFamily="18" charset="0"/>
              </a:rPr>
              <a:t> Sa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đội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Bắc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Hải</a:t>
            </a:r>
            <a:r>
              <a:rPr lang="en-US" dirty="0" smtClean="0">
                <a:solidFill>
                  <a:srgbClr val="002060"/>
                </a:solidFill>
                <a:latin typeface="Times New Roman" panose="02020603050405020304" pitchFamily="18" charset="0"/>
                <a:cs typeface="Times New Roman" panose="02020603050405020304" pitchFamily="18" charset="0"/>
              </a:rPr>
              <a:t>. -&gt;</a:t>
            </a:r>
            <a:r>
              <a:rPr lang="en-US" dirty="0" err="1">
                <a:solidFill>
                  <a:srgbClr val="002060"/>
                </a:solidFill>
                <a:latin typeface="Times New Roman" panose="02020603050405020304" pitchFamily="18" charset="0"/>
                <a:cs typeface="Times New Roman" panose="02020603050405020304" pitchFamily="18" charset="0"/>
              </a:rPr>
              <a:t>từng</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bước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xác</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lập</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chủ</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quyền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đối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với</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đảo</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Trường</a:t>
            </a:r>
            <a:r>
              <a:rPr lang="en-US" dirty="0">
                <a:solidFill>
                  <a:srgbClr val="002060"/>
                </a:solidFill>
                <a:latin typeface="Times New Roman" panose="02020603050405020304" pitchFamily="18" charset="0"/>
                <a:cs typeface="Times New Roman" panose="02020603050405020304" pitchFamily="18" charset="0"/>
              </a:rPr>
              <a:t> Sa </a:t>
            </a:r>
            <a:r>
              <a:rPr lang="en-US" dirty="0" err="1">
                <a:solidFill>
                  <a:srgbClr val="002060"/>
                </a:solidFill>
                <a:latin typeface="Times New Roman" panose="02020603050405020304" pitchFamily="18" charset="0"/>
                <a:cs typeface="Times New Roman" panose="02020603050405020304" pitchFamily="18" charset="0"/>
              </a:rPr>
              <a:t>và</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latin typeface="Times New Roman" panose="02020603050405020304" pitchFamily="18" charset="0"/>
                <a:cs typeface="Times New Roman" panose="02020603050405020304" pitchFamily="18" charset="0"/>
              </a:rPr>
              <a:t>quần</a:t>
            </a:r>
            <a:r>
              <a:rPr lang="en-US" dirty="0">
                <a:solidFill>
                  <a:srgbClr val="002060"/>
                </a:solidFill>
                <a:latin typeface="Times New Roman" panose="02020603050405020304" pitchFamily="18" charset="0"/>
                <a:cs typeface="Times New Roman" panose="02020603050405020304" pitchFamily="18" charset="0"/>
              </a:rPr>
              <a:t> </a:t>
            </a:r>
            <a:r>
              <a:rPr lang="en-US" dirty="0" err="1">
                <a:solidFill>
                  <a:srgbClr val="002060"/>
                </a:solidFill>
              </a:rPr>
              <a:t>đảo</a:t>
            </a:r>
            <a:r>
              <a:rPr lang="en-US" dirty="0">
                <a:solidFill>
                  <a:srgbClr val="002060"/>
                </a:solidFill>
              </a:rPr>
              <a:t> </a:t>
            </a:r>
            <a:r>
              <a:rPr lang="en-US" dirty="0" err="1">
                <a:solidFill>
                  <a:srgbClr val="002060"/>
                </a:solidFill>
              </a:rPr>
              <a:t>Hoàng</a:t>
            </a:r>
            <a:r>
              <a:rPr lang="en-US" dirty="0">
                <a:solidFill>
                  <a:srgbClr val="002060"/>
                </a:solidFill>
              </a:rPr>
              <a:t> Sa </a:t>
            </a:r>
            <a:endParaRPr lang="en-US" dirty="0">
              <a:solidFill>
                <a:srgbClr val="002060"/>
              </a:solidFill>
              <a:latin typeface="Times New Roman" panose="02020603050405020304" pitchFamily="18" charset="0"/>
              <a:cs typeface="Times New Roman" panose="02020603050405020304" pitchFamily="18" charset="0"/>
            </a:endParaRPr>
          </a:p>
        </p:txBody>
      </p:sp>
      <p:pic>
        <p:nvPicPr>
          <p:cNvPr id="12" name="Picture 11"/>
          <p:cNvPicPr>
            <a:picLocks noChangeAspect="1"/>
          </p:cNvPicPr>
          <p:nvPr/>
        </p:nvPicPr>
        <p:blipFill>
          <a:blip r:embed="rId4"/>
          <a:stretch>
            <a:fillRect/>
          </a:stretch>
        </p:blipFill>
        <p:spPr>
          <a:xfrm>
            <a:off x="633047" y="2379155"/>
            <a:ext cx="2668934" cy="2415780"/>
          </a:xfrm>
          <a:prstGeom prst="rect">
            <a:avLst/>
          </a:prstGeom>
        </p:spPr>
      </p:pic>
      <p:pic>
        <p:nvPicPr>
          <p:cNvPr id="13" name="Picture 12"/>
          <p:cNvPicPr>
            <a:picLocks noChangeAspect="1"/>
          </p:cNvPicPr>
          <p:nvPr/>
        </p:nvPicPr>
        <p:blipFill>
          <a:blip r:embed="rId5"/>
          <a:stretch>
            <a:fillRect/>
          </a:stretch>
        </p:blipFill>
        <p:spPr>
          <a:xfrm>
            <a:off x="9170126" y="2360239"/>
            <a:ext cx="2563854" cy="2347943"/>
          </a:xfrm>
          <a:prstGeom prst="rect">
            <a:avLst/>
          </a:prstGeom>
        </p:spPr>
      </p:pic>
    </p:spTree>
    <p:extLst>
      <p:ext uri="{BB962C8B-B14F-4D97-AF65-F5344CB8AC3E}">
        <p14:creationId xmlns:p14="http://schemas.microsoft.com/office/powerpoint/2010/main" val="13972615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79442D5C-4504-7F20-2DA0-F37DD476D210}"/>
              </a:ext>
            </a:extLst>
          </p:cNvPr>
          <p:cNvSpPr/>
          <p:nvPr/>
        </p:nvSpPr>
        <p:spPr>
          <a:xfrm>
            <a:off x="1689100" y="1898650"/>
            <a:ext cx="8991600" cy="30607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46"/>
            <a:r>
              <a:rPr lang="en-US" sz="3600" dirty="0">
                <a:solidFill>
                  <a:srgbClr val="002060"/>
                </a:solidFill>
                <a:latin typeface="Times New Roman" panose="02020603050405020304" pitchFamily="18" charset="0"/>
                <a:cs typeface="Times New Roman" panose="02020603050405020304" pitchFamily="18" charset="0"/>
              </a:rPr>
              <a:t>EM ĐOẠN PHIM SAU VÀ CHO BIẾT CHÚNG TA CẦN PHẢI LÀM GÌ TRONG CUỘC ĐẤU TRANH BẢO VỆ CHỦ QUYỀN CỦA ĐẤT NƯỚC?</a:t>
            </a:r>
          </a:p>
        </p:txBody>
      </p:sp>
      <p:pic>
        <p:nvPicPr>
          <p:cNvPr id="3" name="Picture 2" descr="A picture containing text&#10;&#10;Description automatically generated">
            <a:extLst>
              <a:ext uri="{FF2B5EF4-FFF2-40B4-BE49-F238E27FC236}">
                <a16:creationId xmlns:a16="http://schemas.microsoft.com/office/drawing/2014/main" id="{B6576B89-0DC2-6708-55FE-0E577A79C82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174" y="5803901"/>
            <a:ext cx="1283980" cy="1295145"/>
          </a:xfrm>
          <a:prstGeom prst="rect">
            <a:avLst/>
          </a:prstGeom>
        </p:spPr>
      </p:pic>
    </p:spTree>
    <p:extLst>
      <p:ext uri="{BB962C8B-B14F-4D97-AF65-F5344CB8AC3E}">
        <p14:creationId xmlns:p14="http://schemas.microsoft.com/office/powerpoint/2010/main" val="1274033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Punched Tape 4"/>
          <p:cNvSpPr/>
          <p:nvPr/>
        </p:nvSpPr>
        <p:spPr>
          <a:xfrm>
            <a:off x="3098041" y="-421876"/>
            <a:ext cx="8845355" cy="3375212"/>
          </a:xfrm>
          <a:prstGeom prst="flowChartPunchedTape">
            <a:avLst/>
          </a:prstGeom>
          <a:ln w="76200">
            <a:solidFill>
              <a:schemeClr val="tx1"/>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dk1"/>
          </a:lnRef>
          <a:fillRef idx="1">
            <a:schemeClr val="lt1"/>
          </a:fillRef>
          <a:effectRef idx="0">
            <a:schemeClr val="dk1"/>
          </a:effectRef>
          <a:fontRef idx="minor">
            <a:schemeClr val="dk1"/>
          </a:fontRef>
        </p:style>
        <p:txBody>
          <a:bodyPr rtlCol="0" anchor="ctr"/>
          <a:lstStyle/>
          <a:p>
            <a:pPr algn="ctr"/>
            <a:r>
              <a:rPr lang="en-US" sz="9600" b="1" dirty="0" smtClean="0">
                <a:ln/>
                <a:solidFill>
                  <a:srgbClr val="FFFF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rPr>
              <a:t>KHỞI ĐỘNG</a:t>
            </a:r>
            <a:endParaRPr lang="en-US" sz="9600" b="1" dirty="0">
              <a:ln/>
              <a:solidFill>
                <a:srgbClr val="FFFF00"/>
              </a:solidFill>
              <a:effectLst>
                <a:outerShdw blurRad="38100" dist="19050" dir="2700000" algn="tl" rotWithShape="0">
                  <a:schemeClr val="dk1">
                    <a:lumMod val="50000"/>
                    <a:alpha val="40000"/>
                  </a:schemeClr>
                </a:outerShdw>
              </a:effectLst>
              <a:latin typeface="Times New Roman" panose="02020603050405020304" pitchFamily="18" charset="0"/>
              <a:cs typeface="Times New Roman" panose="02020603050405020304" pitchFamily="18" charset="0"/>
            </a:endParaRPr>
          </a:p>
          <a:p>
            <a:pPr algn="ctr"/>
            <a:endParaRPr lang="en-US" dirty="0"/>
          </a:p>
        </p:txBody>
      </p:sp>
      <p:pic>
        <p:nvPicPr>
          <p:cNvPr id="8" name="Nhạc khởi động tiết học tạo hứng thú cho học sinh (1)">
            <a:hlinkClick r:id="" action="ppaction://media"/>
          </p:cNvPr>
          <p:cNvPicPr>
            <a:picLocks noChangeAspect="1"/>
          </p:cNvPicPr>
          <p:nvPr>
            <a:videoFile r:link="rId1"/>
            <p:extLst>
              <p:ext uri="{DAA4B4D4-6D71-4841-9C94-3DE7FCFB9230}">
                <p14:media xmlns:p14="http://schemas.microsoft.com/office/powerpoint/2010/main" r:embed="rId2">
                  <p14:trim end="39659"/>
                </p14:media>
              </p:ext>
            </p:extLst>
          </p:nvPr>
        </p:nvPicPr>
        <p:blipFill>
          <a:blip r:embed="rId4"/>
          <a:stretch>
            <a:fillRect/>
          </a:stretch>
        </p:blipFill>
        <p:spPr>
          <a:xfrm>
            <a:off x="92075" y="0"/>
            <a:ext cx="3005966" cy="6950074"/>
          </a:xfrm>
          <a:prstGeom prst="rect">
            <a:avLst/>
          </a:prstGeom>
        </p:spPr>
      </p:pic>
      <p:grpSp>
        <p:nvGrpSpPr>
          <p:cNvPr id="11" name="Group 10"/>
          <p:cNvGrpSpPr/>
          <p:nvPr/>
        </p:nvGrpSpPr>
        <p:grpSpPr>
          <a:xfrm>
            <a:off x="6130090" y="1937982"/>
            <a:ext cx="6263682" cy="5194023"/>
            <a:chOff x="6130090" y="1937982"/>
            <a:chExt cx="6263682" cy="5194023"/>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0090" y="1937982"/>
              <a:ext cx="6061910" cy="5194023"/>
            </a:xfrm>
            <a:prstGeom prst="ellipse">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pic>
          <p:nvPicPr>
            <p:cNvPr id="10" name="Picture 9"/>
            <p:cNvPicPr>
              <a:picLocks noChangeAspect="1"/>
            </p:cNvPicPr>
            <p:nvPr/>
          </p:nvPicPr>
          <p:blipFill>
            <a:blip r:embed="rId6"/>
            <a:stretch>
              <a:fillRect/>
            </a:stretch>
          </p:blipFill>
          <p:spPr>
            <a:xfrm>
              <a:off x="7656394" y="2251881"/>
              <a:ext cx="4737378" cy="4281277"/>
            </a:xfrm>
            <a:prstGeom prst="rect">
              <a:avLst/>
            </a:prstGeom>
          </p:spPr>
        </p:pic>
      </p:grpSp>
      <p:pic>
        <p:nvPicPr>
          <p:cNvPr id="12" name="Picture 11"/>
          <p:cNvPicPr>
            <a:picLocks noChangeAspect="1"/>
          </p:cNvPicPr>
          <p:nvPr/>
        </p:nvPicPr>
        <p:blipFill>
          <a:blip r:embed="rId7"/>
          <a:stretch>
            <a:fillRect/>
          </a:stretch>
        </p:blipFill>
        <p:spPr>
          <a:xfrm>
            <a:off x="3098041" y="4326340"/>
            <a:ext cx="4225617" cy="2564595"/>
          </a:xfrm>
          <a:prstGeom prst="rect">
            <a:avLst/>
          </a:prstGeom>
        </p:spPr>
      </p:pic>
    </p:spTree>
    <p:extLst>
      <p:ext uri="{BB962C8B-B14F-4D97-AF65-F5344CB8AC3E}">
        <p14:creationId xmlns:p14="http://schemas.microsoft.com/office/powerpoint/2010/main" val="2574201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afterEffect">
                                  <p:stCondLst>
                                    <p:cond delay="0"/>
                                  </p:stCondLst>
                                  <p:childTnLst>
                                    <p:animClr clrSpc="rgb" dir="cw">
                                      <p:cBhvr override="childStyle">
                                        <p:cTn id="6" dur="375" autoRev="1" fill="remove"/>
                                        <p:tgtEl>
                                          <p:spTgt spid="5">
                                            <p:bg/>
                                          </p:spTgt>
                                        </p:tgtEl>
                                        <p:attrNameLst>
                                          <p:attrName>style.color</p:attrName>
                                        </p:attrNameLst>
                                      </p:cBhvr>
                                      <p:to>
                                        <a:schemeClr val="bg1"/>
                                      </p:to>
                                    </p:animClr>
                                    <p:animClr clrSpc="rgb" dir="cw">
                                      <p:cBhvr>
                                        <p:cTn id="7" dur="375" autoRev="1" fill="remove"/>
                                        <p:tgtEl>
                                          <p:spTgt spid="5">
                                            <p:bg/>
                                          </p:spTgt>
                                        </p:tgtEl>
                                        <p:attrNameLst>
                                          <p:attrName>fillcolor</p:attrName>
                                        </p:attrNameLst>
                                      </p:cBhvr>
                                      <p:to>
                                        <a:schemeClr val="bg1"/>
                                      </p:to>
                                    </p:animClr>
                                    <p:set>
                                      <p:cBhvr>
                                        <p:cTn id="8" dur="375" autoRev="1" fill="remove"/>
                                        <p:tgtEl>
                                          <p:spTgt spid="5">
                                            <p:bg/>
                                          </p:spTgt>
                                        </p:tgtEl>
                                        <p:attrNameLst>
                                          <p:attrName>fill.type</p:attrName>
                                        </p:attrNameLst>
                                      </p:cBhvr>
                                      <p:to>
                                        <p:strVal val="solid"/>
                                      </p:to>
                                    </p:set>
                                    <p:set>
                                      <p:cBhvr>
                                        <p:cTn id="9" dur="375" autoRev="1" fill="remove"/>
                                        <p:tgtEl>
                                          <p:spTgt spid="5">
                                            <p:bg/>
                                          </p:spTgt>
                                        </p:tgtEl>
                                        <p:attrNameLst>
                                          <p:attrName>fill.on</p:attrName>
                                        </p:attrNameLst>
                                      </p:cBhvr>
                                      <p:to>
                                        <p:strVal val="true"/>
                                      </p:to>
                                    </p:set>
                                  </p:childTnLst>
                                </p:cTn>
                              </p:par>
                            </p:childTnLst>
                          </p:cTn>
                        </p:par>
                        <p:par>
                          <p:cTn id="10" fill="hold">
                            <p:stCondLst>
                              <p:cond delay="750"/>
                            </p:stCondLst>
                            <p:childTnLst>
                              <p:par>
                                <p:cTn id="11" presetID="27" presetClass="emph" presetSubtype="0" repeatCount="indefinite" fill="remove" grpId="0" nodeType="afterEffect">
                                  <p:stCondLst>
                                    <p:cond delay="0"/>
                                  </p:stCondLst>
                                  <p:childTnLst>
                                    <p:animClr clrSpc="rgb" dir="cw">
                                      <p:cBhvr override="childStyle">
                                        <p:cTn id="12" dur="375" autoRev="1" fill="remove"/>
                                        <p:tgtEl>
                                          <p:spTgt spid="5">
                                            <p:txEl>
                                              <p:pRg st="0" end="0"/>
                                            </p:txEl>
                                          </p:spTgt>
                                        </p:tgtEl>
                                        <p:attrNameLst>
                                          <p:attrName>style.color</p:attrName>
                                        </p:attrNameLst>
                                      </p:cBhvr>
                                      <p:to>
                                        <a:schemeClr val="bg1"/>
                                      </p:to>
                                    </p:animClr>
                                    <p:animClr clrSpc="rgb" dir="cw">
                                      <p:cBhvr>
                                        <p:cTn id="13" dur="375" autoRev="1" fill="remove"/>
                                        <p:tgtEl>
                                          <p:spTgt spid="5">
                                            <p:txEl>
                                              <p:pRg st="0" end="0"/>
                                            </p:txEl>
                                          </p:spTgt>
                                        </p:tgtEl>
                                        <p:attrNameLst>
                                          <p:attrName>fillcolor</p:attrName>
                                        </p:attrNameLst>
                                      </p:cBhvr>
                                      <p:to>
                                        <a:schemeClr val="bg1"/>
                                      </p:to>
                                    </p:animClr>
                                    <p:set>
                                      <p:cBhvr>
                                        <p:cTn id="14" dur="375" autoRev="1" fill="remove"/>
                                        <p:tgtEl>
                                          <p:spTgt spid="5">
                                            <p:txEl>
                                              <p:pRg st="0" end="0"/>
                                            </p:txEl>
                                          </p:spTgt>
                                        </p:tgtEl>
                                        <p:attrNameLst>
                                          <p:attrName>fill.type</p:attrName>
                                        </p:attrNameLst>
                                      </p:cBhvr>
                                      <p:to>
                                        <p:strVal val="solid"/>
                                      </p:to>
                                    </p:set>
                                    <p:set>
                                      <p:cBhvr>
                                        <p:cTn id="15" dur="375" autoRev="1" fill="remove"/>
                                        <p:tgtEl>
                                          <p:spTgt spid="5">
                                            <p:txEl>
                                              <p:pRg st="0" end="0"/>
                                            </p:txEl>
                                          </p:spTgt>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8"/>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8"/>
                                        </p:tgtEl>
                                      </p:cBhvr>
                                    </p:cmd>
                                  </p:childTnLst>
                                </p:cTn>
                              </p:par>
                            </p:childTnLst>
                          </p:cTn>
                        </p:par>
                      </p:childTnLst>
                    </p:cTn>
                  </p:par>
                </p:childTnLst>
              </p:cTn>
              <p:nextCondLst>
                <p:cond evt="onClick" delay="0">
                  <p:tgtEl>
                    <p:spTgt spid="8"/>
                  </p:tgtEl>
                </p:cond>
              </p:nextCondLst>
            </p:seq>
            <p:video>
              <p:cMediaNode vol="80000">
                <p:cTn id="21" fill="hold" display="0">
                  <p:stCondLst>
                    <p:cond delay="indefinite"/>
                  </p:stCondLst>
                </p:cTn>
                <p:tgtEl>
                  <p:spTgt spid="8"/>
                </p:tgtEl>
              </p:cMediaNode>
            </p:video>
          </p:childTnLst>
        </p:cTn>
      </p:par>
    </p:tnLst>
    <p:bldLst>
      <p:bldP spid="5" grpId="0" build="p"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619338" y="-680716"/>
            <a:ext cx="3633531" cy="3255546"/>
          </a:xfrm>
          <a:prstGeom prst="rect">
            <a:avLst/>
          </a:prstGeom>
        </p:spPr>
      </p:pic>
      <p:grpSp>
        <p:nvGrpSpPr>
          <p:cNvPr id="6" name="Group 5">
            <a:extLst>
              <a:ext uri="{FF2B5EF4-FFF2-40B4-BE49-F238E27FC236}">
                <a16:creationId xmlns:a16="http://schemas.microsoft.com/office/drawing/2014/main" id="{DE7EDAFB-FB8A-FA42-9A9C-4D2CE034DB5F}"/>
              </a:ext>
            </a:extLst>
          </p:cNvPr>
          <p:cNvGrpSpPr/>
          <p:nvPr/>
        </p:nvGrpSpPr>
        <p:grpSpPr>
          <a:xfrm>
            <a:off x="1394831" y="926927"/>
            <a:ext cx="10018232" cy="2295120"/>
            <a:chOff x="1773576" y="56204"/>
            <a:chExt cx="5009116" cy="1236784"/>
          </a:xfrm>
        </p:grpSpPr>
        <p:sp>
          <p:nvSpPr>
            <p:cNvPr id="7"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10">
                <a:buClr>
                  <a:srgbClr val="000000"/>
                </a:buClr>
                <a:defRPr/>
              </a:pPr>
              <a:endParaRPr lang="x-none" sz="2801" kern="0">
                <a:solidFill>
                  <a:srgbClr val="E7DCD2"/>
                </a:solidFill>
                <a:latin typeface="Arial"/>
                <a:sym typeface="Arial"/>
              </a:endParaRPr>
            </a:p>
          </p:txBody>
        </p:sp>
        <p:sp>
          <p:nvSpPr>
            <p:cNvPr id="8" name="TextBox 7">
              <a:extLst>
                <a:ext uri="{FF2B5EF4-FFF2-40B4-BE49-F238E27FC236}">
                  <a16:creationId xmlns:a16="http://schemas.microsoft.com/office/drawing/2014/main" id="{5FB72778-C811-0646-B714-55F7B94D6CDE}"/>
                </a:ext>
              </a:extLst>
            </p:cNvPr>
            <p:cNvSpPr txBox="1"/>
            <p:nvPr/>
          </p:nvSpPr>
          <p:spPr>
            <a:xfrm>
              <a:off x="2042751" y="212931"/>
              <a:ext cx="4370989" cy="796096"/>
            </a:xfrm>
            <a:prstGeom prst="rect">
              <a:avLst/>
            </a:prstGeom>
            <a:noFill/>
          </p:spPr>
          <p:txBody>
            <a:bodyPr wrap="square" rtlCol="0">
              <a:spAutoFit/>
            </a:bodyPr>
            <a:lstStyle/>
            <a:p>
              <a:pPr algn="ctr" defTabSz="1828710">
                <a:buClr>
                  <a:srgbClr val="000000"/>
                </a:buClr>
                <a:defRPr/>
              </a:pPr>
              <a:r>
                <a:rPr lang="en-US" sz="9000" b="1" kern="0" dirty="0">
                  <a:solidFill>
                    <a:srgbClr val="FF0000"/>
                  </a:solidFill>
                  <a:latin typeface="Times New Roman" panose="02020603050405020304" pitchFamily="18" charset="0"/>
                  <a:cs typeface="Times New Roman" panose="02020603050405020304" pitchFamily="18" charset="0"/>
                  <a:sym typeface="Arial"/>
                </a:rPr>
                <a:t>L</a:t>
              </a:r>
              <a:r>
                <a:rPr lang="x-none" sz="9000" b="1" kern="0" dirty="0">
                  <a:solidFill>
                    <a:srgbClr val="FF0000"/>
                  </a:solidFill>
                  <a:latin typeface="Times New Roman" panose="02020603050405020304" pitchFamily="18" charset="0"/>
                  <a:cs typeface="Times New Roman" panose="02020603050405020304" pitchFamily="18" charset="0"/>
                  <a:sym typeface="Arial"/>
                </a:rPr>
                <a:t>UYỆN TẬP</a:t>
              </a:r>
            </a:p>
          </p:txBody>
        </p:sp>
      </p:grpSp>
      <p:sp>
        <p:nvSpPr>
          <p:cNvPr id="2" name="TextBox 1"/>
          <p:cNvSpPr txBox="1"/>
          <p:nvPr/>
        </p:nvSpPr>
        <p:spPr>
          <a:xfrm>
            <a:off x="3014193" y="3512888"/>
            <a:ext cx="6087291" cy="584775"/>
          </a:xfrm>
          <a:prstGeom prst="rect">
            <a:avLst/>
          </a:prstGeom>
          <a:noFill/>
        </p:spPr>
        <p:txBody>
          <a:bodyPr wrap="square" rtlCol="0">
            <a:spAutoFit/>
          </a:bodyPr>
          <a:lstStyle/>
          <a:p>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trắc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nghiệm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trên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Plickers</a:t>
            </a:r>
            <a:r>
              <a:rPr lang="en-US" sz="32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260837801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50000">
                                          <p:cBhvr additive="base">
                                            <p:cTn id="7" dur="500" fill="hold"/>
                                            <p:tgtEl>
                                              <p:spTgt spid="6"/>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5"/>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596210"/>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80" y="4160355"/>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3804" y="3568462"/>
            <a:ext cx="3597917" cy="3885751"/>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2456275" y="916024"/>
            <a:ext cx="5920916" cy="1323439"/>
          </a:xfrm>
          <a:prstGeom prst="rect">
            <a:avLst/>
          </a:prstGeom>
          <a:noFill/>
        </p:spPr>
        <p:txBody>
          <a:bodyPr wrap="none" lIns="91440" tIns="45720" rIns="91440" bIns="45720">
            <a:spAutoFit/>
          </a:bodyPr>
          <a:lstStyle/>
          <a:p>
            <a:pPr algn="ctr" defTabSz="914446">
              <a:defRPr/>
            </a:pPr>
            <a:r>
              <a:rPr lang="en-US" sz="8000" b="1" dirty="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 VẬN </a:t>
            </a:r>
            <a:r>
              <a:rPr lang="en-US" sz="80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DỤNG</a:t>
            </a:r>
          </a:p>
        </p:txBody>
      </p:sp>
      <p:sp>
        <p:nvSpPr>
          <p:cNvPr id="5" name="TextBox 4"/>
          <p:cNvSpPr txBox="1"/>
          <p:nvPr/>
        </p:nvSpPr>
        <p:spPr>
          <a:xfrm>
            <a:off x="1580963" y="2154941"/>
            <a:ext cx="9130937" cy="3416320"/>
          </a:xfrm>
          <a:prstGeom prst="rect">
            <a:avLst/>
          </a:prstGeom>
          <a:noFill/>
        </p:spPr>
        <p:txBody>
          <a:bodyPr wrap="square" rtlCol="0">
            <a:spAutoFit/>
          </a:bodyPr>
          <a:lstStyle/>
          <a:p>
            <a:pPr algn="just"/>
            <a:r>
              <a:rPr lang="vi-VN" sz="3600" b="1" dirty="0">
                <a:solidFill>
                  <a:srgbClr val="002060"/>
                </a:solidFill>
                <a:latin typeface="Times New Roman" panose="02020603050405020304" pitchFamily="18" charset="0"/>
                <a:cs typeface="Times New Roman" panose="02020603050405020304" pitchFamily="18" charset="0"/>
              </a:rPr>
              <a:t>Bài tập</a:t>
            </a:r>
            <a:r>
              <a:rPr lang="vi-VN" sz="3600" dirty="0">
                <a:solidFill>
                  <a:srgbClr val="002060"/>
                </a:solidFill>
                <a:latin typeface="Times New Roman" panose="02020603050405020304" pitchFamily="18" charset="0"/>
                <a:cs typeface="Times New Roman" panose="02020603050405020304" pitchFamily="18" charset="0"/>
              </a:rPr>
              <a:t>: Tìm hiểu thông tin từ sách, báo, internet, hãy </a:t>
            </a:r>
            <a:r>
              <a:rPr lang="en-US" sz="3600" dirty="0" err="1">
                <a:solidFill>
                  <a:srgbClr val="002060"/>
                </a:solidFill>
                <a:latin typeface="Times New Roman" panose="02020603050405020304" pitchFamily="18" charset="0"/>
                <a:cs typeface="Times New Roman" panose="02020603050405020304" pitchFamily="18" charset="0"/>
              </a:rPr>
              <a:t>tìm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hiểu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sâu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hơn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Lễ</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khao</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lề</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thế</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lính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Hoàng</a:t>
            </a:r>
            <a:r>
              <a:rPr lang="en-US" sz="3600" dirty="0">
                <a:solidFill>
                  <a:srgbClr val="002060"/>
                </a:solidFill>
                <a:latin typeface="Times New Roman" panose="02020603050405020304" pitchFamily="18" charset="0"/>
                <a:cs typeface="Times New Roman" panose="02020603050405020304" pitchFamily="18" charset="0"/>
              </a:rPr>
              <a:t> Sa </a:t>
            </a:r>
            <a:r>
              <a:rPr lang="en-US" sz="3600" dirty="0" err="1">
                <a:solidFill>
                  <a:srgbClr val="002060"/>
                </a:solidFill>
                <a:latin typeface="Times New Roman" panose="02020603050405020304" pitchFamily="18" charset="0"/>
                <a:cs typeface="Times New Roman" panose="02020603050405020304" pitchFamily="18" charset="0"/>
              </a:rPr>
              <a:t>từ</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đó</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nêu</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quan</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điểm</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mình</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về</a:t>
            </a:r>
            <a:r>
              <a:rPr lang="en-US" sz="3600" dirty="0">
                <a:solidFill>
                  <a:srgbClr val="002060"/>
                </a:solidFill>
                <a:latin typeface="Times New Roman" panose="02020603050405020304" pitchFamily="18" charset="0"/>
                <a:cs typeface="Times New Roman" panose="02020603050405020304" pitchFamily="18" charset="0"/>
              </a:rPr>
              <a:t> ý </a:t>
            </a:r>
            <a:r>
              <a:rPr lang="en-US" sz="3600" dirty="0" err="1">
                <a:solidFill>
                  <a:srgbClr val="002060"/>
                </a:solidFill>
                <a:latin typeface="Times New Roman" panose="02020603050405020304" pitchFamily="18" charset="0"/>
                <a:cs typeface="Times New Roman" panose="02020603050405020304" pitchFamily="18" charset="0"/>
              </a:rPr>
              <a:t>nghĩa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của</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việc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duy</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trì</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lễ</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hội</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đặc</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a:solidFill>
                  <a:srgbClr val="002060"/>
                </a:solidFill>
                <a:latin typeface="Times New Roman" panose="02020603050405020304" pitchFamily="18" charset="0"/>
                <a:cs typeface="Times New Roman" panose="02020603050405020304" pitchFamily="18" charset="0"/>
              </a:rPr>
              <a:t>biệt</a:t>
            </a:r>
            <a:r>
              <a:rPr lang="en-US" sz="3600" dirty="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này</a:t>
            </a:r>
            <a:r>
              <a:rPr lang="en-US" sz="3600" dirty="0" smtClean="0">
                <a:solidFill>
                  <a:srgbClr val="002060"/>
                </a:solidFill>
                <a:latin typeface="Times New Roman" panose="02020603050405020304" pitchFamily="18" charset="0"/>
                <a:cs typeface="Times New Roman" panose="02020603050405020304" pitchFamily="18" charset="0"/>
              </a:rPr>
              <a:t> -&gt; </a:t>
            </a:r>
            <a:r>
              <a:rPr lang="en-US" sz="3600" dirty="0" err="1" smtClean="0">
                <a:solidFill>
                  <a:srgbClr val="002060"/>
                </a:solidFill>
                <a:latin typeface="Times New Roman" panose="02020603050405020304" pitchFamily="18" charset="0"/>
                <a:cs typeface="Times New Roman" panose="02020603050405020304" pitchFamily="18" charset="0"/>
              </a:rPr>
              <a:t>Giờ</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sau</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các</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bạn</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báo</a:t>
            </a:r>
            <a:r>
              <a:rPr lang="en-US" sz="3600" dirty="0" smtClean="0">
                <a:solidFill>
                  <a:srgbClr val="002060"/>
                </a:solidFill>
                <a:latin typeface="Times New Roman" panose="02020603050405020304" pitchFamily="18" charset="0"/>
                <a:cs typeface="Times New Roman" panose="02020603050405020304" pitchFamily="18" charset="0"/>
              </a:rPr>
              <a:t> </a:t>
            </a:r>
            <a:r>
              <a:rPr lang="en-US" sz="3600" dirty="0" err="1" smtClean="0">
                <a:solidFill>
                  <a:srgbClr val="002060"/>
                </a:solidFill>
                <a:latin typeface="Times New Roman" panose="02020603050405020304" pitchFamily="18" charset="0"/>
                <a:cs typeface="Times New Roman" panose="02020603050405020304" pitchFamily="18" charset="0"/>
              </a:rPr>
              <a:t>cáo</a:t>
            </a:r>
            <a:r>
              <a:rPr lang="en-US" sz="3600" dirty="0" smtClean="0">
                <a:solidFill>
                  <a:srgbClr val="002060"/>
                </a:solidFill>
                <a:latin typeface="Times New Roman" panose="02020603050405020304" pitchFamily="18" charset="0"/>
                <a:cs typeface="Times New Roman" panose="02020603050405020304" pitchFamily="18" charset="0"/>
              </a:rPr>
              <a:t> </a:t>
            </a:r>
            <a:endParaRPr lang="en-US" sz="3600" dirty="0">
              <a:solidFill>
                <a:srgbClr val="002060"/>
              </a:solidFill>
              <a:latin typeface="Times New Roman" panose="02020603050405020304" pitchFamily="18" charset="0"/>
              <a:cs typeface="Times New Roman" panose="02020603050405020304" pitchFamily="18" charset="0"/>
            </a:endParaRPr>
          </a:p>
          <a:p>
            <a:pPr algn="just"/>
            <a:endParaRPr lang="en-US" sz="3600" dirty="0">
              <a:solidFill>
                <a:srgbClr val="002060"/>
              </a:solidFill>
            </a:endParaRPr>
          </a:p>
        </p:txBody>
      </p:sp>
    </p:spTree>
    <p:extLst>
      <p:ext uri="{BB962C8B-B14F-4D97-AF65-F5344CB8AC3E}">
        <p14:creationId xmlns:p14="http://schemas.microsoft.com/office/powerpoint/2010/main" val="1518946180"/>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p:cNvCxnSpPr/>
          <p:nvPr/>
        </p:nvCxnSpPr>
        <p:spPr>
          <a:xfrm flipH="1">
            <a:off x="6026046" y="2293495"/>
            <a:ext cx="14990" cy="2578308"/>
          </a:xfrm>
          <a:prstGeom prst="line">
            <a:avLst/>
          </a:prstGeom>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p:nvPicPr>
        <p:blipFill>
          <a:blip r:embed="rId2"/>
          <a:stretch>
            <a:fillRect/>
          </a:stretch>
        </p:blipFill>
        <p:spPr>
          <a:xfrm>
            <a:off x="-518182" y="-729007"/>
            <a:ext cx="3633531" cy="3255546"/>
          </a:xfrm>
          <a:prstGeom prst="rect">
            <a:avLst/>
          </a:prstGeom>
        </p:spPr>
      </p:pic>
      <p:sp>
        <p:nvSpPr>
          <p:cNvPr id="2" name="TextBox 1"/>
          <p:cNvSpPr txBox="1"/>
          <p:nvPr/>
        </p:nvSpPr>
        <p:spPr>
          <a:xfrm>
            <a:off x="1907177" y="615534"/>
            <a:ext cx="10006149" cy="769441"/>
          </a:xfrm>
          <a:prstGeom prst="rect">
            <a:avLst/>
          </a:prstGeom>
          <a:noFill/>
        </p:spPr>
        <p:txBody>
          <a:bodyPr wrap="square" rtlCol="0">
            <a:spAutoFit/>
          </a:bodyPr>
          <a:lstStyle/>
          <a:p>
            <a:r>
              <a:rPr lang="en-US" sz="4400" b="1" dirty="0" smtClean="0">
                <a:latin typeface="Times New Roman" panose="02020603050405020304" pitchFamily="18" charset="0"/>
                <a:cs typeface="Times New Roman" panose="02020603050405020304" pitchFamily="18" charset="0"/>
              </a:rPr>
              <a:t>GIAO VIỆC CHO TIẾT HỌC SAU</a:t>
            </a:r>
            <a:endParaRPr lang="en-US" sz="4400" b="1" dirty="0">
              <a:latin typeface="Times New Roman" panose="02020603050405020304" pitchFamily="18" charset="0"/>
              <a:cs typeface="Times New Roman" panose="02020603050405020304" pitchFamily="18" charset="0"/>
            </a:endParaRPr>
          </a:p>
        </p:txBody>
      </p:sp>
      <p:grpSp>
        <p:nvGrpSpPr>
          <p:cNvPr id="7" name="Group 6">
            <a:extLst>
              <a:ext uri="{FF2B5EF4-FFF2-40B4-BE49-F238E27FC236}">
                <a16:creationId xmlns:a16="http://schemas.microsoft.com/office/drawing/2014/main" id="{29406D95-6A99-D440-B38D-B2D95FA58BD6}"/>
              </a:ext>
            </a:extLst>
          </p:cNvPr>
          <p:cNvGrpSpPr/>
          <p:nvPr/>
        </p:nvGrpSpPr>
        <p:grpSpPr>
          <a:xfrm>
            <a:off x="977684" y="1448429"/>
            <a:ext cx="10732447" cy="2569458"/>
            <a:chOff x="883785" y="1065197"/>
            <a:chExt cx="10732447" cy="2569458"/>
          </a:xfrm>
        </p:grpSpPr>
        <p:grpSp>
          <p:nvGrpSpPr>
            <p:cNvPr id="8" name="Group 7">
              <a:extLst>
                <a:ext uri="{FF2B5EF4-FFF2-40B4-BE49-F238E27FC236}">
                  <a16:creationId xmlns:a16="http://schemas.microsoft.com/office/drawing/2014/main" id="{E9ECF257-233C-3947-9688-174F533104C0}"/>
                </a:ext>
              </a:extLst>
            </p:cNvPr>
            <p:cNvGrpSpPr/>
            <p:nvPr/>
          </p:nvGrpSpPr>
          <p:grpSpPr>
            <a:xfrm>
              <a:off x="883785" y="1065197"/>
              <a:ext cx="10732447" cy="2569458"/>
              <a:chOff x="1082847" y="169461"/>
              <a:chExt cx="10732447" cy="2655210"/>
            </a:xfrm>
          </p:grpSpPr>
          <p:grpSp>
            <p:nvGrpSpPr>
              <p:cNvPr id="11" name="Group 10">
                <a:extLst>
                  <a:ext uri="{FF2B5EF4-FFF2-40B4-BE49-F238E27FC236}">
                    <a16:creationId xmlns:a16="http://schemas.microsoft.com/office/drawing/2014/main" id="{6EB68909-9924-0A4D-B046-5E1EFF6DED91}"/>
                  </a:ext>
                </a:extLst>
              </p:cNvPr>
              <p:cNvGrpSpPr/>
              <p:nvPr/>
            </p:nvGrpSpPr>
            <p:grpSpPr>
              <a:xfrm>
                <a:off x="1082847" y="169461"/>
                <a:ext cx="10732447" cy="2655210"/>
                <a:chOff x="1082847" y="169461"/>
                <a:chExt cx="10732447" cy="2655210"/>
              </a:xfrm>
            </p:grpSpPr>
            <p:pic>
              <p:nvPicPr>
                <p:cNvPr id="14" name="Picture 18">
                  <a:extLst>
                    <a:ext uri="{FF2B5EF4-FFF2-40B4-BE49-F238E27FC236}">
                      <a16:creationId xmlns:a16="http://schemas.microsoft.com/office/drawing/2014/main" id="{E552888C-61BE-5843-93FE-1FBCEF7D486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5476">
                  <a:off x="1368225" y="169461"/>
                  <a:ext cx="10447069" cy="2655210"/>
                </a:xfrm>
                <a:prstGeom prst="rect">
                  <a:avLst/>
                </a:prstGeom>
              </p:spPr>
            </p:pic>
            <p:grpSp>
              <p:nvGrpSpPr>
                <p:cNvPr id="15" name="Group 14">
                  <a:extLst>
                    <a:ext uri="{FF2B5EF4-FFF2-40B4-BE49-F238E27FC236}">
                      <a16:creationId xmlns:a16="http://schemas.microsoft.com/office/drawing/2014/main" id="{31F998F9-E5C8-7B45-B6EF-058A383921B6}"/>
                    </a:ext>
                  </a:extLst>
                </p:cNvPr>
                <p:cNvGrpSpPr/>
                <p:nvPr/>
              </p:nvGrpSpPr>
              <p:grpSpPr>
                <a:xfrm>
                  <a:off x="1082847" y="1274728"/>
                  <a:ext cx="9188923" cy="1458881"/>
                  <a:chOff x="1082847" y="1274728"/>
                  <a:chExt cx="9188923" cy="1458881"/>
                </a:xfrm>
              </p:grpSpPr>
              <p:pic>
                <p:nvPicPr>
                  <p:cNvPr id="16" name="Picture 21">
                    <a:extLst>
                      <a:ext uri="{FF2B5EF4-FFF2-40B4-BE49-F238E27FC236}">
                        <a16:creationId xmlns:a16="http://schemas.microsoft.com/office/drawing/2014/main" id="{653C8711-CF13-8E45-BEAC-5004ABD61E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248397">
                    <a:off x="1012514" y="1345061"/>
                    <a:ext cx="1028916" cy="888250"/>
                  </a:xfrm>
                  <a:prstGeom prst="rect">
                    <a:avLst/>
                  </a:prstGeom>
                </p:spPr>
              </p:pic>
              <p:pic>
                <p:nvPicPr>
                  <p:cNvPr id="17" name="Picture 23">
                    <a:extLst>
                      <a:ext uri="{FF2B5EF4-FFF2-40B4-BE49-F238E27FC236}">
                        <a16:creationId xmlns:a16="http://schemas.microsoft.com/office/drawing/2014/main" id="{5840EEA8-8180-9D4A-B9F7-C8A19658F07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334522">
                    <a:off x="9373716" y="2437222"/>
                    <a:ext cx="251124" cy="341650"/>
                  </a:xfrm>
                  <a:prstGeom prst="rect">
                    <a:avLst/>
                  </a:prstGeom>
                </p:spPr>
              </p:pic>
              <p:pic>
                <p:nvPicPr>
                  <p:cNvPr id="18" name="Picture 24">
                    <a:extLst>
                      <a:ext uri="{FF2B5EF4-FFF2-40B4-BE49-F238E27FC236}">
                        <a16:creationId xmlns:a16="http://schemas.microsoft.com/office/drawing/2014/main" id="{2E9B008D-3E63-1E46-84D4-581B754BD63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16956497">
                    <a:off x="9466389" y="2547231"/>
                    <a:ext cx="94820" cy="132444"/>
                  </a:xfrm>
                  <a:prstGeom prst="rect">
                    <a:avLst/>
                  </a:prstGeom>
                </p:spPr>
              </p:pic>
              <p:pic>
                <p:nvPicPr>
                  <p:cNvPr id="19" name="Picture 26">
                    <a:extLst>
                      <a:ext uri="{FF2B5EF4-FFF2-40B4-BE49-F238E27FC236}">
                        <a16:creationId xmlns:a16="http://schemas.microsoft.com/office/drawing/2014/main" id="{5832B894-F27E-CD43-A151-3E140932D9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12853178">
                    <a:off x="9884090" y="1859956"/>
                    <a:ext cx="387680" cy="441794"/>
                  </a:xfrm>
                  <a:prstGeom prst="rect">
                    <a:avLst/>
                  </a:prstGeom>
                </p:spPr>
              </p:pic>
              <p:pic>
                <p:nvPicPr>
                  <p:cNvPr id="20" name="Picture 27">
                    <a:extLst>
                      <a:ext uri="{FF2B5EF4-FFF2-40B4-BE49-F238E27FC236}">
                        <a16:creationId xmlns:a16="http://schemas.microsoft.com/office/drawing/2014/main" id="{8A1F5A7E-6A1E-E147-96C5-8CE615168308}"/>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rot="9436866">
                    <a:off x="2103854" y="1749951"/>
                    <a:ext cx="387680" cy="441794"/>
                  </a:xfrm>
                  <a:prstGeom prst="rect">
                    <a:avLst/>
                  </a:prstGeom>
                </p:spPr>
              </p:pic>
            </p:grpSp>
          </p:grpSp>
          <p:pic>
            <p:nvPicPr>
              <p:cNvPr id="12" name="Picture 20">
                <a:extLst>
                  <a:ext uri="{FF2B5EF4-FFF2-40B4-BE49-F238E27FC236}">
                    <a16:creationId xmlns:a16="http://schemas.microsoft.com/office/drawing/2014/main" id="{9B5A89A2-AA93-3C42-A668-A6ACFE5FB9D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242115">
                <a:off x="10103892" y="1245309"/>
                <a:ext cx="1028918" cy="888248"/>
              </a:xfrm>
              <a:prstGeom prst="rect">
                <a:avLst/>
              </a:prstGeom>
            </p:spPr>
          </p:pic>
          <p:pic>
            <p:nvPicPr>
              <p:cNvPr id="13" name="Picture 22">
                <a:extLst>
                  <a:ext uri="{FF2B5EF4-FFF2-40B4-BE49-F238E27FC236}">
                    <a16:creationId xmlns:a16="http://schemas.microsoft.com/office/drawing/2014/main" id="{5A332597-45FE-D74D-BCB9-DABCFF8DB3D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4334522">
                <a:off x="2263966" y="1166620"/>
                <a:ext cx="330384" cy="449482"/>
              </a:xfrm>
              <a:prstGeom prst="rect">
                <a:avLst/>
              </a:prstGeom>
            </p:spPr>
          </p:pic>
        </p:grpSp>
        <p:sp>
          <p:nvSpPr>
            <p:cNvPr id="10" name="Rectangle 9">
              <a:extLst>
                <a:ext uri="{FF2B5EF4-FFF2-40B4-BE49-F238E27FC236}">
                  <a16:creationId xmlns:a16="http://schemas.microsoft.com/office/drawing/2014/main" id="{B45CB335-45B8-AF4B-B9ED-5983A4FC6A22}"/>
                </a:ext>
              </a:extLst>
            </p:cNvPr>
            <p:cNvSpPr/>
            <p:nvPr/>
          </p:nvSpPr>
          <p:spPr>
            <a:xfrm>
              <a:off x="4383324" y="1136257"/>
              <a:ext cx="2962670" cy="1015663"/>
            </a:xfrm>
            <a:prstGeom prst="rect">
              <a:avLst/>
            </a:prstGeom>
            <a:noFill/>
          </p:spPr>
          <p:txBody>
            <a:bodyPr wrap="none" lIns="91440" tIns="45720" rIns="91440" bIns="45720">
              <a:spAutoFit/>
            </a:bodyPr>
            <a:lstStyle/>
            <a:p>
              <a:pPr algn="ctr" defTabSz="914378"/>
              <a:r>
                <a:rPr lang="en-US" sz="6000" b="1" dirty="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5W&amp;1H</a:t>
              </a:r>
              <a:endParaRPr lang="x-none" sz="6000" b="1" dirty="0">
                <a:ln w="0"/>
                <a:solidFill>
                  <a:srgbClr val="C00000"/>
                </a:solidFill>
                <a:effectLst>
                  <a:reflection blurRad="6350" stA="53000" endA="300" endPos="35500" dir="5400000" sy="-90000" algn="bl" rotWithShape="0"/>
                </a:effectLst>
                <a:latin typeface="Arial"/>
              </a:endParaRPr>
            </a:p>
          </p:txBody>
        </p:sp>
      </p:grpSp>
      <p:sp>
        <p:nvSpPr>
          <p:cNvPr id="21" name="Rectangle: Rounded Corners 3">
            <a:extLst>
              <a:ext uri="{FF2B5EF4-FFF2-40B4-BE49-F238E27FC236}">
                <a16:creationId xmlns:a16="http://schemas.microsoft.com/office/drawing/2014/main" id="{BBEE5217-F12D-BE44-ADEB-04E2896D2168}"/>
              </a:ext>
            </a:extLst>
          </p:cNvPr>
          <p:cNvSpPr/>
          <p:nvPr/>
        </p:nvSpPr>
        <p:spPr>
          <a:xfrm>
            <a:off x="1421809" y="2514320"/>
            <a:ext cx="9776248" cy="1055608"/>
          </a:xfrm>
          <a:prstGeom prst="roundRect">
            <a:avLst/>
          </a:prstGeom>
          <a:solidFill>
            <a:srgbClr val="FF0000"/>
          </a:solidFill>
        </p:spPr>
        <p:txBody>
          <a:bodyPr wrap="square">
            <a:spAutoFit/>
          </a:bodyPr>
          <a:lstStyle/>
          <a:p>
            <a:pPr algn="ctr" defTabSz="914378">
              <a:spcBef>
                <a:spcPct val="0"/>
              </a:spcBef>
            </a:pPr>
            <a:r>
              <a:rPr lang="en-US" sz="2800" b="1" dirty="0" smtClean="0">
                <a:solidFill>
                  <a:prstClr val="white"/>
                </a:solidFill>
                <a:latin typeface="Times New Roman" panose="02020603050405020304" pitchFamily="18" charset="0"/>
                <a:ea typeface="Cambria" panose="02040503050406030204" pitchFamily="18" charset="0"/>
                <a:cs typeface="Times New Roman" panose="02020603050405020304" pitchFamily="18" charset="0"/>
              </a:rPr>
              <a:t>KHỞI NGHĨA NÔNG DÂN Ở ĐÀNG NGOÀI TRONG CÁC THẾ KỈ XVII</a:t>
            </a:r>
            <a:endPar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22" name="Group 21">
            <a:extLst>
              <a:ext uri="{FF2B5EF4-FFF2-40B4-BE49-F238E27FC236}">
                <a16:creationId xmlns:a16="http://schemas.microsoft.com/office/drawing/2014/main" id="{74EAA1AD-8018-3D43-911C-73335E82B955}"/>
              </a:ext>
            </a:extLst>
          </p:cNvPr>
          <p:cNvGrpSpPr/>
          <p:nvPr/>
        </p:nvGrpSpPr>
        <p:grpSpPr>
          <a:xfrm>
            <a:off x="718331" y="4279463"/>
            <a:ext cx="2158225" cy="1947222"/>
            <a:chOff x="4090106" y="4003988"/>
            <a:chExt cx="1933430" cy="1947222"/>
          </a:xfrm>
        </p:grpSpPr>
        <p:sp>
          <p:nvSpPr>
            <p:cNvPr id="23" name="Rounded Rectangle 22">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endParaRPr lang="x-none" sz="2400" dirty="0">
                <a:solidFill>
                  <a:srgbClr val="2E2E2E"/>
                </a:solidFill>
                <a:latin typeface="Times New Roman" panose="02020603050405020304" pitchFamily="18" charset="0"/>
                <a:cs typeface="Times New Roman" panose="02020603050405020304" pitchFamily="18" charset="0"/>
              </a:endParaRPr>
            </a:p>
          </p:txBody>
        </p:sp>
        <p:sp>
          <p:nvSpPr>
            <p:cNvPr id="24" name="Rectangle 23">
              <a:extLst>
                <a:ext uri="{FF2B5EF4-FFF2-40B4-BE49-F238E27FC236}">
                  <a16:creationId xmlns:a16="http://schemas.microsoft.com/office/drawing/2014/main" id="{8292E90D-AD73-1C44-8174-23291AC48E88}"/>
                </a:ext>
              </a:extLst>
            </p:cNvPr>
            <p:cNvSpPr/>
            <p:nvPr/>
          </p:nvSpPr>
          <p:spPr>
            <a:xfrm>
              <a:off x="4398638" y="4003988"/>
              <a:ext cx="1122260" cy="584775"/>
            </a:xfrm>
            <a:prstGeom prst="rect">
              <a:avLst/>
            </a:prstGeom>
            <a:noFill/>
          </p:spPr>
          <p:txBody>
            <a:bodyPr wrap="square" lIns="91440" tIns="45720" rIns="91440" bIns="45720">
              <a:spAutoFit/>
            </a:bodyPr>
            <a:lstStyle/>
            <a:p>
              <a:pPr algn="ctr" defTabSz="914378"/>
              <a:r>
                <a:rPr lang="en-US" sz="3200" b="1" dirty="0" smtClean="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Why</a:t>
              </a:r>
              <a:endParaRPr lang="en-US" sz="3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endParaRPr>
            </a:p>
          </p:txBody>
        </p:sp>
      </p:grpSp>
      <p:grpSp>
        <p:nvGrpSpPr>
          <p:cNvPr id="25" name="Group 24">
            <a:extLst>
              <a:ext uri="{FF2B5EF4-FFF2-40B4-BE49-F238E27FC236}">
                <a16:creationId xmlns:a16="http://schemas.microsoft.com/office/drawing/2014/main" id="{74CD2D86-B764-A645-ABD5-E2116FDFE213}"/>
              </a:ext>
            </a:extLst>
          </p:cNvPr>
          <p:cNvGrpSpPr/>
          <p:nvPr/>
        </p:nvGrpSpPr>
        <p:grpSpPr>
          <a:xfrm>
            <a:off x="2578921" y="3935546"/>
            <a:ext cx="2231442" cy="2027094"/>
            <a:chOff x="8029256" y="4003988"/>
            <a:chExt cx="1933430" cy="1947222"/>
          </a:xfrm>
        </p:grpSpPr>
        <p:sp>
          <p:nvSpPr>
            <p:cNvPr id="26" name="Rounded Rectangle 25">
              <a:extLst>
                <a:ext uri="{FF2B5EF4-FFF2-40B4-BE49-F238E27FC236}">
                  <a16:creationId xmlns:a16="http://schemas.microsoft.com/office/drawing/2014/main" id="{D5B365CE-7445-A940-9356-D1E882E1A2A1}"/>
                </a:ext>
              </a:extLst>
            </p:cNvPr>
            <p:cNvSpPr/>
            <p:nvPr/>
          </p:nvSpPr>
          <p:spPr>
            <a:xfrm>
              <a:off x="8029256" y="4030780"/>
              <a:ext cx="1933430" cy="1920430"/>
            </a:xfrm>
            <a:prstGeom prst="roundRect">
              <a:avLst/>
            </a:prstGeom>
            <a:solidFill>
              <a:schemeClr val="accent5">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endParaRPr lang="x-none" sz="2400" dirty="0">
                <a:solidFill>
                  <a:srgbClr val="2E2E2E"/>
                </a:solidFill>
                <a:latin typeface="Times New Roman" panose="02020603050405020304" pitchFamily="18" charset="0"/>
                <a:cs typeface="Times New Roman" panose="02020603050405020304" pitchFamily="18" charset="0"/>
              </a:endParaRPr>
            </a:p>
          </p:txBody>
        </p:sp>
        <p:sp>
          <p:nvSpPr>
            <p:cNvPr id="27" name="Rectangle 26">
              <a:extLst>
                <a:ext uri="{FF2B5EF4-FFF2-40B4-BE49-F238E27FC236}">
                  <a16:creationId xmlns:a16="http://schemas.microsoft.com/office/drawing/2014/main" id="{417CDD43-3AB8-B745-87DC-1B98DD6653D1}"/>
                </a:ext>
              </a:extLst>
            </p:cNvPr>
            <p:cNvSpPr/>
            <p:nvPr/>
          </p:nvSpPr>
          <p:spPr>
            <a:xfrm>
              <a:off x="8494257" y="4003988"/>
              <a:ext cx="1026719" cy="584775"/>
            </a:xfrm>
            <a:prstGeom prst="rect">
              <a:avLst/>
            </a:prstGeom>
            <a:noFill/>
          </p:spPr>
          <p:txBody>
            <a:bodyPr wrap="none" lIns="91440" tIns="45720" rIns="91440" bIns="45720">
              <a:spAutoFit/>
            </a:bodyPr>
            <a:lstStyle/>
            <a:p>
              <a:pPr algn="ctr" defTabSz="914378"/>
              <a:r>
                <a:rPr lang="en-US" sz="3200" b="1"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Where</a:t>
              </a:r>
            </a:p>
          </p:txBody>
        </p:sp>
      </p:grpSp>
      <p:grpSp>
        <p:nvGrpSpPr>
          <p:cNvPr id="28" name="Group 27">
            <a:extLst>
              <a:ext uri="{FF2B5EF4-FFF2-40B4-BE49-F238E27FC236}">
                <a16:creationId xmlns:a16="http://schemas.microsoft.com/office/drawing/2014/main" id="{74EAA1AD-8018-3D43-911C-73335E82B955}"/>
              </a:ext>
            </a:extLst>
          </p:cNvPr>
          <p:cNvGrpSpPr/>
          <p:nvPr/>
        </p:nvGrpSpPr>
        <p:grpSpPr>
          <a:xfrm>
            <a:off x="480396" y="3953419"/>
            <a:ext cx="2043845" cy="1947222"/>
            <a:chOff x="4090106" y="4003988"/>
            <a:chExt cx="1933430" cy="1947222"/>
          </a:xfrm>
        </p:grpSpPr>
        <p:sp>
          <p:nvSpPr>
            <p:cNvPr id="29" name="Rounded Rectangle 28">
              <a:extLst>
                <a:ext uri="{FF2B5EF4-FFF2-40B4-BE49-F238E27FC236}">
                  <a16:creationId xmlns:a16="http://schemas.microsoft.com/office/drawing/2014/main" id="{1DFDC2AA-B146-344A-A6D3-FEAFBB9B47EC}"/>
                </a:ext>
              </a:extLst>
            </p:cNvPr>
            <p:cNvSpPr/>
            <p:nvPr/>
          </p:nvSpPr>
          <p:spPr>
            <a:xfrm>
              <a:off x="4090106" y="4030780"/>
              <a:ext cx="1933430" cy="1920430"/>
            </a:xfrm>
            <a:prstGeom prst="roundRect">
              <a:avLst/>
            </a:prstGeom>
            <a:solidFill>
              <a:srgbClr val="70AD47">
                <a:lumMod val="40000"/>
                <a:lumOff val="60000"/>
              </a:srgbClr>
            </a:solidFill>
            <a:ln w="12700" cap="flat" cmpd="sng" algn="ctr">
              <a:solidFill>
                <a:srgbClr val="70AD47"/>
              </a:solidFill>
              <a:prstDash val="solid"/>
              <a:miter lim="800000"/>
            </a:ln>
            <a:effectLst/>
          </p:spPr>
          <p:txBody>
            <a:bodyPr rtlCol="0" anchor="ctr"/>
            <a:lstStyle/>
            <a:p>
              <a:pPr marL="0" marR="0" lvl="0" indent="0" algn="ctr" defTabSz="914378" eaLnBrk="1" fontAlgn="auto" latinLnBrk="0" hangingPunct="1">
                <a:lnSpc>
                  <a:spcPct val="100000"/>
                </a:lnSpc>
                <a:spcBef>
                  <a:spcPts val="0"/>
                </a:spcBef>
                <a:spcAft>
                  <a:spcPts val="0"/>
                </a:spcAft>
                <a:buClrTx/>
                <a:buSzTx/>
                <a:buFontTx/>
                <a:buNone/>
                <a:tabLst/>
                <a:defRPr/>
              </a:pPr>
              <a:endParaRPr kumimoji="0" lang="x-none" sz="2400" b="0" i="0" u="none" strike="noStrike" kern="0" cap="none" spc="0" normalizeH="0" baseline="0" noProof="0" dirty="0">
                <a:ln>
                  <a:noFill/>
                </a:ln>
                <a:solidFill>
                  <a:srgbClr val="2E2E2E"/>
                </a:solidFill>
                <a:effectLst/>
                <a:uLnTx/>
                <a:uFillTx/>
                <a:latin typeface="Times New Roman" panose="02020603050405020304" pitchFamily="18" charset="0"/>
                <a:ea typeface="+mn-ea"/>
                <a:cs typeface="Times New Roman" panose="02020603050405020304" pitchFamily="18" charset="0"/>
              </a:endParaRPr>
            </a:p>
          </p:txBody>
        </p:sp>
        <p:sp>
          <p:nvSpPr>
            <p:cNvPr id="30" name="Rectangle 29">
              <a:extLst>
                <a:ext uri="{FF2B5EF4-FFF2-40B4-BE49-F238E27FC236}">
                  <a16:creationId xmlns:a16="http://schemas.microsoft.com/office/drawing/2014/main" id="{8292E90D-AD73-1C44-8174-23291AC48E88}"/>
                </a:ext>
              </a:extLst>
            </p:cNvPr>
            <p:cNvSpPr/>
            <p:nvPr/>
          </p:nvSpPr>
          <p:spPr>
            <a:xfrm>
              <a:off x="4398638" y="4003988"/>
              <a:ext cx="1122260" cy="584775"/>
            </a:xfrm>
            <a:prstGeom prst="rect">
              <a:avLst/>
            </a:prstGeom>
            <a:noFill/>
          </p:spPr>
          <p:txBody>
            <a:bodyPr wrap="square" lIns="91440" tIns="45720" rIns="91440" bIns="45720">
              <a:spAutoFit/>
            </a:bodyPr>
            <a:lstStyle/>
            <a:p>
              <a:pPr marL="0" marR="0" lvl="0" indent="0" algn="ctr" defTabSz="914378"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smtClean="0">
                  <a:ln w="0"/>
                  <a:solidFill>
                    <a:srgbClr val="C00000"/>
                  </a:solidFill>
                  <a:effectLst>
                    <a:reflection blurRad="6350" stA="53000" endA="300" endPos="35500" dir="5400000" sy="-90000" algn="bl" rotWithShape="0"/>
                  </a:effectLst>
                  <a:uLnTx/>
                  <a:uFillTx/>
                  <a:latin typeface="Times New Roman" panose="02020603050405020304" pitchFamily="18" charset="0"/>
                  <a:cs typeface="Times New Roman" panose="02020603050405020304" pitchFamily="18" charset="0"/>
                </a:rPr>
                <a:t>Why</a:t>
              </a:r>
            </a:p>
          </p:txBody>
        </p:sp>
      </p:grpSp>
      <p:sp>
        <p:nvSpPr>
          <p:cNvPr id="31" name="Rectangle 30"/>
          <p:cNvSpPr/>
          <p:nvPr/>
        </p:nvSpPr>
        <p:spPr>
          <a:xfrm>
            <a:off x="344687" y="4682003"/>
            <a:ext cx="2324780" cy="830997"/>
          </a:xfrm>
          <a:prstGeom prst="rect">
            <a:avLst/>
          </a:prstGeom>
        </p:spPr>
        <p:txBody>
          <a:bodyPr wrap="square">
            <a:spAutoFit/>
          </a:bodyPr>
          <a:lstStyle/>
          <a:p>
            <a:pPr defTabSz="914378"/>
            <a:r>
              <a:rPr lang="en-US" sz="2400" b="1" dirty="0" err="1">
                <a:solidFill>
                  <a:srgbClr val="002060"/>
                </a:solidFill>
                <a:latin typeface="Times New Roman" panose="02020603050405020304" pitchFamily="18" charset="0"/>
                <a:cs typeface="Times New Roman" panose="02020603050405020304" pitchFamily="18" charset="0"/>
              </a:rPr>
              <a:t>Tại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sao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nông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khởi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nghĩa</a:t>
            </a:r>
            <a:r>
              <a:rPr lang="en-US" sz="2400" b="1" dirty="0" smtClean="0">
                <a:solidFill>
                  <a:srgbClr val="002060"/>
                </a:solidFill>
                <a:latin typeface="Times New Roman" panose="02020603050405020304" pitchFamily="18" charset="0"/>
                <a:cs typeface="Times New Roman" panose="02020603050405020304" pitchFamily="18" charset="0"/>
              </a:rPr>
              <a:t>?</a:t>
            </a:r>
            <a:endParaRPr lang="x-none" sz="2400" b="1" dirty="0">
              <a:solidFill>
                <a:srgbClr val="002060"/>
              </a:solidFill>
              <a:latin typeface="Times New Roman" panose="02020603050405020304" pitchFamily="18" charset="0"/>
              <a:cs typeface="Times New Roman" panose="02020603050405020304" pitchFamily="18" charset="0"/>
            </a:endParaRPr>
          </a:p>
        </p:txBody>
      </p:sp>
      <p:sp>
        <p:nvSpPr>
          <p:cNvPr id="32" name="TextBox 31"/>
          <p:cNvSpPr txBox="1"/>
          <p:nvPr/>
        </p:nvSpPr>
        <p:spPr>
          <a:xfrm>
            <a:off x="2645963" y="4571850"/>
            <a:ext cx="2122831" cy="830997"/>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Khởi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nghĩa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diễn</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ra</a:t>
            </a:r>
            <a:r>
              <a:rPr lang="en-US" sz="2400" b="1" dirty="0" smtClean="0">
                <a:solidFill>
                  <a:srgbClr val="002060"/>
                </a:solidFill>
                <a:latin typeface="Times New Roman" panose="02020603050405020304" pitchFamily="18" charset="0"/>
                <a:cs typeface="Times New Roman" panose="02020603050405020304" pitchFamily="18" charset="0"/>
              </a:rPr>
              <a:t> ở </a:t>
            </a:r>
            <a:r>
              <a:rPr lang="en-US" sz="2400" b="1" dirty="0" err="1" smtClean="0">
                <a:solidFill>
                  <a:srgbClr val="002060"/>
                </a:solidFill>
                <a:latin typeface="Times New Roman" panose="02020603050405020304" pitchFamily="18" charset="0"/>
                <a:cs typeface="Times New Roman" panose="02020603050405020304" pitchFamily="18" charset="0"/>
              </a:rPr>
              <a:t>đâu</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33" name="Rounded Rectangle 32">
            <a:extLst>
              <a:ext uri="{FF2B5EF4-FFF2-40B4-BE49-F238E27FC236}">
                <a16:creationId xmlns:a16="http://schemas.microsoft.com/office/drawing/2014/main" id="{62000464-43FC-6D4F-B45C-66BF5CD6CCEE}"/>
              </a:ext>
            </a:extLst>
          </p:cNvPr>
          <p:cNvSpPr/>
          <p:nvPr/>
        </p:nvSpPr>
        <p:spPr>
          <a:xfrm>
            <a:off x="4780731" y="3953419"/>
            <a:ext cx="2306362" cy="20643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endParaRPr lang="x-none" sz="2400" dirty="0">
              <a:solidFill>
                <a:srgbClr val="2E2E2E"/>
              </a:solidFill>
              <a:latin typeface="Times New Roman" panose="02020603050405020304" pitchFamily="18" charset="0"/>
              <a:cs typeface="Times New Roman" panose="02020603050405020304" pitchFamily="18" charset="0"/>
            </a:endParaRPr>
          </a:p>
        </p:txBody>
      </p:sp>
      <p:grpSp>
        <p:nvGrpSpPr>
          <p:cNvPr id="34" name="Group 33">
            <a:extLst>
              <a:ext uri="{FF2B5EF4-FFF2-40B4-BE49-F238E27FC236}">
                <a16:creationId xmlns:a16="http://schemas.microsoft.com/office/drawing/2014/main" id="{9A84E3FC-52FB-924A-8370-1E2C0DCFEFA8}"/>
              </a:ext>
            </a:extLst>
          </p:cNvPr>
          <p:cNvGrpSpPr/>
          <p:nvPr/>
        </p:nvGrpSpPr>
        <p:grpSpPr>
          <a:xfrm>
            <a:off x="7097140" y="3856128"/>
            <a:ext cx="2370557" cy="2258932"/>
            <a:chOff x="2066509" y="3833982"/>
            <a:chExt cx="1933430" cy="2025820"/>
          </a:xfrm>
        </p:grpSpPr>
        <p:sp>
          <p:nvSpPr>
            <p:cNvPr id="35" name="Rounded Rectangle 34">
              <a:extLst>
                <a:ext uri="{FF2B5EF4-FFF2-40B4-BE49-F238E27FC236}">
                  <a16:creationId xmlns:a16="http://schemas.microsoft.com/office/drawing/2014/main" id="{A45B7330-E561-4F48-ACCF-F607132F694E}"/>
                </a:ext>
              </a:extLst>
            </p:cNvPr>
            <p:cNvSpPr/>
            <p:nvPr/>
          </p:nvSpPr>
          <p:spPr>
            <a:xfrm>
              <a:off x="2066509" y="3903631"/>
              <a:ext cx="1933430" cy="1956171"/>
            </a:xfrm>
            <a:prstGeom prst="roundRect">
              <a:avLst/>
            </a:prstGeom>
            <a:solidFill>
              <a:srgbClr val="00B050"/>
            </a:solidFill>
          </p:spPr>
          <p:style>
            <a:lnRef idx="2">
              <a:schemeClr val="accent6"/>
            </a:lnRef>
            <a:fillRef idx="1">
              <a:schemeClr val="lt1"/>
            </a:fillRef>
            <a:effectRef idx="0">
              <a:schemeClr val="accent6"/>
            </a:effectRef>
            <a:fontRef idx="minor">
              <a:schemeClr val="dk1"/>
            </a:fontRef>
          </p:style>
          <p:txBody>
            <a:bodyPr rtlCol="0" anchor="ctr"/>
            <a:lstStyle/>
            <a:p>
              <a:pPr algn="ctr" defTabSz="914378">
                <a:defRPr/>
              </a:pPr>
              <a:endParaRPr lang="x-none" sz="2400" dirty="0">
                <a:solidFill>
                  <a:srgbClr val="2E2E2E"/>
                </a:solidFill>
                <a:latin typeface="Times New Roman" panose="02020603050405020304" pitchFamily="18" charset="0"/>
                <a:cs typeface="Times New Roman" panose="02020603050405020304" pitchFamily="18" charset="0"/>
              </a:endParaRPr>
            </a:p>
          </p:txBody>
        </p:sp>
        <p:sp>
          <p:nvSpPr>
            <p:cNvPr id="36" name="Rectangle 35">
              <a:extLst>
                <a:ext uri="{FF2B5EF4-FFF2-40B4-BE49-F238E27FC236}">
                  <a16:creationId xmlns:a16="http://schemas.microsoft.com/office/drawing/2014/main" id="{BFFEBD16-5030-3549-BCE5-B860E896D017}"/>
                </a:ext>
              </a:extLst>
            </p:cNvPr>
            <p:cNvSpPr/>
            <p:nvPr/>
          </p:nvSpPr>
          <p:spPr>
            <a:xfrm>
              <a:off x="2599383" y="3833982"/>
              <a:ext cx="932351" cy="584775"/>
            </a:xfrm>
            <a:prstGeom prst="rect">
              <a:avLst/>
            </a:prstGeom>
            <a:noFill/>
          </p:spPr>
          <p:txBody>
            <a:bodyPr wrap="none" lIns="91440" tIns="45720" rIns="91440" bIns="45720">
              <a:spAutoFit/>
            </a:bodyPr>
            <a:lstStyle/>
            <a:p>
              <a:pPr algn="ctr" defTabSz="914378"/>
              <a:r>
                <a:rPr lang="en-US" sz="3200" b="1" dirty="0">
                  <a:ln w="0"/>
                  <a:solidFill>
                    <a:srgbClr val="FFFFFF"/>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Who</a:t>
              </a:r>
            </a:p>
          </p:txBody>
        </p:sp>
      </p:grpSp>
      <p:grpSp>
        <p:nvGrpSpPr>
          <p:cNvPr id="37" name="Group 36">
            <a:extLst>
              <a:ext uri="{FF2B5EF4-FFF2-40B4-BE49-F238E27FC236}">
                <a16:creationId xmlns:a16="http://schemas.microsoft.com/office/drawing/2014/main" id="{FEE0FDE0-E078-2E47-91EC-6215C6503C5A}"/>
              </a:ext>
            </a:extLst>
          </p:cNvPr>
          <p:cNvGrpSpPr/>
          <p:nvPr/>
        </p:nvGrpSpPr>
        <p:grpSpPr>
          <a:xfrm>
            <a:off x="9412764" y="3884276"/>
            <a:ext cx="2273723" cy="2215882"/>
            <a:chOff x="9839792" y="4003988"/>
            <a:chExt cx="2273722" cy="1947222"/>
          </a:xfrm>
        </p:grpSpPr>
        <p:sp>
          <p:nvSpPr>
            <p:cNvPr id="38" name="Rounded Rectangle 37">
              <a:extLst>
                <a:ext uri="{FF2B5EF4-FFF2-40B4-BE49-F238E27FC236}">
                  <a16:creationId xmlns:a16="http://schemas.microsoft.com/office/drawing/2014/main" id="{58CB2C9E-5D68-114B-9F25-20702A1F9A57}"/>
                </a:ext>
              </a:extLst>
            </p:cNvPr>
            <p:cNvSpPr/>
            <p:nvPr/>
          </p:nvSpPr>
          <p:spPr>
            <a:xfrm>
              <a:off x="9839792" y="4030780"/>
              <a:ext cx="2273722" cy="1920430"/>
            </a:xfrm>
            <a:prstGeom prst="round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defTabSz="914378">
                <a:defRPr/>
              </a:pPr>
              <a:endParaRPr lang="x-none" sz="2400" dirty="0">
                <a:solidFill>
                  <a:srgbClr val="2E2E2E"/>
                </a:solidFill>
                <a:latin typeface="Times New Roman" panose="02020603050405020304" pitchFamily="18" charset="0"/>
                <a:cs typeface="Times New Roman" panose="02020603050405020304" pitchFamily="18" charset="0"/>
              </a:endParaRPr>
            </a:p>
          </p:txBody>
        </p:sp>
        <p:sp>
          <p:nvSpPr>
            <p:cNvPr id="39" name="Rectangle 38">
              <a:extLst>
                <a:ext uri="{FF2B5EF4-FFF2-40B4-BE49-F238E27FC236}">
                  <a16:creationId xmlns:a16="http://schemas.microsoft.com/office/drawing/2014/main" id="{42642905-44F0-134F-80BD-634D1C369C78}"/>
                </a:ext>
              </a:extLst>
            </p:cNvPr>
            <p:cNvSpPr/>
            <p:nvPr/>
          </p:nvSpPr>
          <p:spPr>
            <a:xfrm>
              <a:off x="10668458" y="4003988"/>
              <a:ext cx="1005403" cy="58477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lIns="91440" tIns="45720" rIns="91440" bIns="45720">
              <a:spAutoFit/>
            </a:bodyPr>
            <a:lstStyle/>
            <a:p>
              <a:pPr algn="ctr" defTabSz="914378"/>
              <a:r>
                <a:rPr lang="en-US" sz="3200" b="1" dirty="0">
                  <a:ln w="0"/>
                  <a:solidFill>
                    <a:srgbClr val="00B05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How</a:t>
              </a:r>
            </a:p>
          </p:txBody>
        </p:sp>
      </p:grpSp>
      <p:sp>
        <p:nvSpPr>
          <p:cNvPr id="40" name="TextBox 39"/>
          <p:cNvSpPr txBox="1"/>
          <p:nvPr/>
        </p:nvSpPr>
        <p:spPr>
          <a:xfrm>
            <a:off x="5375859" y="4145832"/>
            <a:ext cx="1661245" cy="584775"/>
          </a:xfrm>
          <a:prstGeom prst="rect">
            <a:avLst/>
          </a:prstGeom>
          <a:noFill/>
        </p:spPr>
        <p:txBody>
          <a:bodyPr wrap="square" rtlCol="0">
            <a:spAutoFit/>
          </a:bodyPr>
          <a:lstStyle/>
          <a:p>
            <a:r>
              <a:rPr lang="en-US" sz="3200" b="1" dirty="0" smtClean="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When</a:t>
            </a:r>
            <a:endParaRPr lang="en-US" sz="3200" b="1" dirty="0">
              <a:solidFill>
                <a:srgbClr val="0070C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TextBox 2"/>
          <p:cNvSpPr txBox="1"/>
          <p:nvPr/>
        </p:nvSpPr>
        <p:spPr>
          <a:xfrm>
            <a:off x="4963561" y="4815849"/>
            <a:ext cx="1771862" cy="523220"/>
          </a:xfrm>
          <a:prstGeom prst="rect">
            <a:avLst/>
          </a:prstGeom>
          <a:noFill/>
        </p:spPr>
        <p:txBody>
          <a:bodyPr wrap="square" rtlCol="0">
            <a:spAutoFit/>
          </a:bodyPr>
          <a:lstStyle/>
          <a:p>
            <a:r>
              <a:rPr lang="en-US" sz="2800" b="1" dirty="0" err="1" smtClean="0">
                <a:solidFill>
                  <a:srgbClr val="002060"/>
                </a:solidFill>
                <a:latin typeface="Times New Roman" panose="02020603050405020304" pitchFamily="18" charset="0"/>
                <a:cs typeface="Times New Roman" panose="02020603050405020304" pitchFamily="18" charset="0"/>
              </a:rPr>
              <a:t>Khi</a:t>
            </a:r>
            <a:r>
              <a:rPr lang="en-US" sz="2800" b="1"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002060"/>
                </a:solidFill>
                <a:latin typeface="Times New Roman" panose="02020603050405020304" pitchFamily="18" charset="0"/>
                <a:cs typeface="Times New Roman" panose="02020603050405020304" pitchFamily="18" charset="0"/>
              </a:rPr>
              <a:t>nào</a:t>
            </a:r>
            <a:r>
              <a:rPr lang="en-US" sz="2800" b="1" dirty="0" smtClean="0">
                <a:solidFill>
                  <a:srgbClr val="002060"/>
                </a:solidFill>
                <a:latin typeface="Times New Roman" panose="02020603050405020304" pitchFamily="18" charset="0"/>
                <a:cs typeface="Times New Roman" panose="02020603050405020304" pitchFamily="18" charset="0"/>
              </a:rPr>
              <a:t>?</a:t>
            </a:r>
            <a:endParaRPr lang="en-US" sz="2800" b="1" dirty="0">
              <a:solidFill>
                <a:srgbClr val="002060"/>
              </a:solidFill>
              <a:latin typeface="Times New Roman" panose="02020603050405020304" pitchFamily="18" charset="0"/>
              <a:cs typeface="Times New Roman" panose="02020603050405020304" pitchFamily="18" charset="0"/>
            </a:endParaRPr>
          </a:p>
        </p:txBody>
      </p:sp>
      <p:sp>
        <p:nvSpPr>
          <p:cNvPr id="4" name="TextBox 3"/>
          <p:cNvSpPr txBox="1"/>
          <p:nvPr/>
        </p:nvSpPr>
        <p:spPr>
          <a:xfrm>
            <a:off x="7240292" y="4499326"/>
            <a:ext cx="2451978" cy="1200329"/>
          </a:xfrm>
          <a:prstGeom prst="rect">
            <a:avLst/>
          </a:prstGeom>
          <a:noFill/>
        </p:spPr>
        <p:txBody>
          <a:bodyPr wrap="square" rtlCol="0">
            <a:spAutoFit/>
          </a:bodyPr>
          <a:lstStyle/>
          <a:p>
            <a:r>
              <a:rPr lang="en-US" sz="2400" b="1" dirty="0" smtClean="0">
                <a:solidFill>
                  <a:srgbClr val="002060"/>
                </a:solidFill>
                <a:latin typeface="Times New Roman" panose="02020603050405020304" pitchFamily="18" charset="0"/>
                <a:cs typeface="Times New Roman" panose="02020603050405020304" pitchFamily="18" charset="0"/>
              </a:rPr>
              <a:t>Ai </a:t>
            </a:r>
            <a:r>
              <a:rPr lang="en-US" sz="2400" b="1" dirty="0" err="1" smtClean="0">
                <a:solidFill>
                  <a:srgbClr val="002060"/>
                </a:solidFill>
                <a:latin typeface="Times New Roman" panose="02020603050405020304" pitchFamily="18" charset="0"/>
                <a:cs typeface="Times New Roman" panose="02020603050405020304" pitchFamily="18" charset="0"/>
              </a:rPr>
              <a:t>là</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người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lãnh</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đạo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cuộc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khởi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nghĩa</a:t>
            </a:r>
            <a:r>
              <a:rPr lang="en-US" sz="2400" b="1" dirty="0" smtClean="0">
                <a:solidFill>
                  <a:srgbClr val="002060"/>
                </a:solidFill>
                <a:latin typeface="Times New Roman" panose="02020603050405020304" pitchFamily="18" charset="0"/>
                <a:cs typeface="Times New Roman" panose="02020603050405020304" pitchFamily="18" charset="0"/>
              </a:rPr>
              <a:t>?</a:t>
            </a:r>
            <a:endParaRPr lang="en-US" sz="2400" b="1" dirty="0">
              <a:solidFill>
                <a:srgbClr val="00206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9620894" y="4639705"/>
            <a:ext cx="2212855" cy="1200329"/>
          </a:xfrm>
          <a:prstGeom prst="rect">
            <a:avLst/>
          </a:prstGeom>
          <a:noFill/>
        </p:spPr>
        <p:txBody>
          <a:bodyPr wrap="square" rtlCol="0">
            <a:spAutoFit/>
          </a:bodyPr>
          <a:lstStyle/>
          <a:p>
            <a:r>
              <a:rPr lang="en-US" sz="2400" b="1" dirty="0" err="1" smtClean="0">
                <a:solidFill>
                  <a:srgbClr val="002060"/>
                </a:solidFill>
                <a:latin typeface="Times New Roman" panose="02020603050405020304" pitchFamily="18" charset="0"/>
                <a:cs typeface="Times New Roman" panose="02020603050405020304" pitchFamily="18" charset="0"/>
              </a:rPr>
              <a:t>Kết</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quả</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cuộc</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khởi</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nghĩa</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như</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thế</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b="1" dirty="0" err="1" smtClean="0">
                <a:solidFill>
                  <a:srgbClr val="002060"/>
                </a:solidFill>
                <a:latin typeface="Times New Roman" panose="02020603050405020304" pitchFamily="18" charset="0"/>
                <a:cs typeface="Times New Roman" panose="02020603050405020304" pitchFamily="18" charset="0"/>
              </a:rPr>
              <a:t>nào</a:t>
            </a:r>
            <a:r>
              <a:rPr lang="en-US" sz="2400" b="1" dirty="0" smtClean="0">
                <a:solidFill>
                  <a:srgbClr val="002060"/>
                </a:solidFill>
                <a:latin typeface="Times New Roman" panose="02020603050405020304" pitchFamily="18" charset="0"/>
                <a:cs typeface="Times New Roman" panose="02020603050405020304" pitchFamily="18" charset="0"/>
              </a:rPr>
              <a:t> </a:t>
            </a:r>
            <a:r>
              <a:rPr lang="en-US" sz="2400" dirty="0" smtClean="0">
                <a:solidFill>
                  <a:srgbClr val="002060"/>
                </a:solidFill>
                <a:latin typeface="Times New Roman" panose="02020603050405020304" pitchFamily="18" charset="0"/>
                <a:cs typeface="Times New Roman" panose="02020603050405020304" pitchFamily="18" charset="0"/>
              </a:rPr>
              <a:t>?</a:t>
            </a:r>
            <a:endParaRPr lang="en-US" sz="24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270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outVertical)">
                                      <p:cBhvr>
                                        <p:cTn id="7" dur="500"/>
                                        <p:tgtEl>
                                          <p:spTgt spid="7"/>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1000"/>
                                        <p:tgtEl>
                                          <p:spTgt spid="21"/>
                                        </p:tgtEl>
                                      </p:cBhvr>
                                    </p:animEffect>
                                    <p:anim calcmode="lin" valueType="num">
                                      <p:cBhvr>
                                        <p:cTn id="11" dur="1000" fill="hold"/>
                                        <p:tgtEl>
                                          <p:spTgt spid="21"/>
                                        </p:tgtEl>
                                        <p:attrNameLst>
                                          <p:attrName>ppt_x</p:attrName>
                                        </p:attrNameLst>
                                      </p:cBhvr>
                                      <p:tavLst>
                                        <p:tav tm="0">
                                          <p:val>
                                            <p:strVal val="#ppt_x"/>
                                          </p:val>
                                        </p:tav>
                                        <p:tav tm="100000">
                                          <p:val>
                                            <p:strVal val="#ppt_x"/>
                                          </p:val>
                                        </p:tav>
                                      </p:tavLst>
                                    </p:anim>
                                    <p:anim calcmode="lin" valueType="num">
                                      <p:cBhvr>
                                        <p:cTn id="12" dur="1000" fill="hold"/>
                                        <p:tgtEl>
                                          <p:spTgt spid="21"/>
                                        </p:tgtEl>
                                        <p:attrNameLst>
                                          <p:attrName>ppt_y</p:attrName>
                                        </p:attrNameLst>
                                      </p:cBhvr>
                                      <p:tavLst>
                                        <p:tav tm="0">
                                          <p:val>
                                            <p:strVal val="#ppt_y+.1"/>
                                          </p:val>
                                        </p:tav>
                                        <p:tav tm="100000">
                                          <p:val>
                                            <p:strVal val="#ppt_y"/>
                                          </p:val>
                                        </p:tav>
                                      </p:tavLst>
                                    </p:anim>
                                  </p:childTnLst>
                                </p:cTn>
                              </p:par>
                              <p:par>
                                <p:cTn id="13" presetID="55"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 calcmode="lin" valueType="num">
                                      <p:cBhvr>
                                        <p:cTn id="15" dur="1000" fill="hold"/>
                                        <p:tgtEl>
                                          <p:spTgt spid="22"/>
                                        </p:tgtEl>
                                        <p:attrNameLst>
                                          <p:attrName>ppt_w</p:attrName>
                                        </p:attrNameLst>
                                      </p:cBhvr>
                                      <p:tavLst>
                                        <p:tav tm="0">
                                          <p:val>
                                            <p:strVal val="#ppt_w*0.70"/>
                                          </p:val>
                                        </p:tav>
                                        <p:tav tm="100000">
                                          <p:val>
                                            <p:strVal val="#ppt_w"/>
                                          </p:val>
                                        </p:tav>
                                      </p:tavLst>
                                    </p:anim>
                                    <p:anim calcmode="lin" valueType="num">
                                      <p:cBhvr>
                                        <p:cTn id="16" dur="1000" fill="hold"/>
                                        <p:tgtEl>
                                          <p:spTgt spid="22"/>
                                        </p:tgtEl>
                                        <p:attrNameLst>
                                          <p:attrName>ppt_h</p:attrName>
                                        </p:attrNameLst>
                                      </p:cBhvr>
                                      <p:tavLst>
                                        <p:tav tm="0">
                                          <p:val>
                                            <p:strVal val="#ppt_h"/>
                                          </p:val>
                                        </p:tav>
                                        <p:tav tm="100000">
                                          <p:val>
                                            <p:strVal val="#ppt_h"/>
                                          </p:val>
                                        </p:tav>
                                      </p:tavLst>
                                    </p:anim>
                                    <p:animEffect transition="in" filter="fade">
                                      <p:cBhvr>
                                        <p:cTn id="17" dur="1000"/>
                                        <p:tgtEl>
                                          <p:spTgt spid="22"/>
                                        </p:tgtEl>
                                      </p:cBhvr>
                                    </p:animEffect>
                                  </p:childTnLst>
                                </p:cTn>
                              </p:par>
                              <p:par>
                                <p:cTn id="18" presetID="55" presetClass="entr" presetSubtype="0" fill="hold" nodeType="withEffect">
                                  <p:stCondLst>
                                    <p:cond delay="0"/>
                                  </p:stCondLst>
                                  <p:childTnLst>
                                    <p:set>
                                      <p:cBhvr>
                                        <p:cTn id="19" dur="1" fill="hold">
                                          <p:stCondLst>
                                            <p:cond delay="0"/>
                                          </p:stCondLst>
                                        </p:cTn>
                                        <p:tgtEl>
                                          <p:spTgt spid="25"/>
                                        </p:tgtEl>
                                        <p:attrNameLst>
                                          <p:attrName>style.visibility</p:attrName>
                                        </p:attrNameLst>
                                      </p:cBhvr>
                                      <p:to>
                                        <p:strVal val="visible"/>
                                      </p:to>
                                    </p:set>
                                    <p:anim calcmode="lin" valueType="num">
                                      <p:cBhvr>
                                        <p:cTn id="20" dur="1000" fill="hold"/>
                                        <p:tgtEl>
                                          <p:spTgt spid="25"/>
                                        </p:tgtEl>
                                        <p:attrNameLst>
                                          <p:attrName>ppt_w</p:attrName>
                                        </p:attrNameLst>
                                      </p:cBhvr>
                                      <p:tavLst>
                                        <p:tav tm="0">
                                          <p:val>
                                            <p:strVal val="#ppt_w*0.70"/>
                                          </p:val>
                                        </p:tav>
                                        <p:tav tm="100000">
                                          <p:val>
                                            <p:strVal val="#ppt_w"/>
                                          </p:val>
                                        </p:tav>
                                      </p:tavLst>
                                    </p:anim>
                                    <p:anim calcmode="lin" valueType="num">
                                      <p:cBhvr>
                                        <p:cTn id="21" dur="1000" fill="hold"/>
                                        <p:tgtEl>
                                          <p:spTgt spid="25"/>
                                        </p:tgtEl>
                                        <p:attrNameLst>
                                          <p:attrName>ppt_h</p:attrName>
                                        </p:attrNameLst>
                                      </p:cBhvr>
                                      <p:tavLst>
                                        <p:tav tm="0">
                                          <p:val>
                                            <p:strVal val="#ppt_h"/>
                                          </p:val>
                                        </p:tav>
                                        <p:tav tm="100000">
                                          <p:val>
                                            <p:strVal val="#ppt_h"/>
                                          </p:val>
                                        </p:tav>
                                      </p:tavLst>
                                    </p:anim>
                                    <p:animEffect transition="in" filter="fade">
                                      <p:cBhvr>
                                        <p:cTn id="22" dur="1000"/>
                                        <p:tgtEl>
                                          <p:spTgt spid="25"/>
                                        </p:tgtEl>
                                      </p:cBhvr>
                                    </p:animEffect>
                                  </p:childTnLst>
                                </p:cTn>
                              </p:par>
                              <p:par>
                                <p:cTn id="23" presetID="55"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anim calcmode="lin" valueType="num">
                                      <p:cBhvr>
                                        <p:cTn id="25" dur="1000" fill="hold"/>
                                        <p:tgtEl>
                                          <p:spTgt spid="28"/>
                                        </p:tgtEl>
                                        <p:attrNameLst>
                                          <p:attrName>ppt_w</p:attrName>
                                        </p:attrNameLst>
                                      </p:cBhvr>
                                      <p:tavLst>
                                        <p:tav tm="0">
                                          <p:val>
                                            <p:strVal val="#ppt_w*0.70"/>
                                          </p:val>
                                        </p:tav>
                                        <p:tav tm="100000">
                                          <p:val>
                                            <p:strVal val="#ppt_w"/>
                                          </p:val>
                                        </p:tav>
                                      </p:tavLst>
                                    </p:anim>
                                    <p:anim calcmode="lin" valueType="num">
                                      <p:cBhvr>
                                        <p:cTn id="26" dur="1000" fill="hold"/>
                                        <p:tgtEl>
                                          <p:spTgt spid="28"/>
                                        </p:tgtEl>
                                        <p:attrNameLst>
                                          <p:attrName>ppt_h</p:attrName>
                                        </p:attrNameLst>
                                      </p:cBhvr>
                                      <p:tavLst>
                                        <p:tav tm="0">
                                          <p:val>
                                            <p:strVal val="#ppt_h"/>
                                          </p:val>
                                        </p:tav>
                                        <p:tav tm="100000">
                                          <p:val>
                                            <p:strVal val="#ppt_h"/>
                                          </p:val>
                                        </p:tav>
                                      </p:tavLst>
                                    </p:anim>
                                    <p:animEffect transition="in" filter="fade">
                                      <p:cBhvr>
                                        <p:cTn id="27" dur="1000"/>
                                        <p:tgtEl>
                                          <p:spTgt spid="28"/>
                                        </p:tgtEl>
                                      </p:cBhvr>
                                    </p:animEffect>
                                  </p:childTnLst>
                                </p:cTn>
                              </p:par>
                              <p:par>
                                <p:cTn id="28" presetID="55" presetClass="entr" presetSubtype="0" fill="hold" nodeType="withEffect">
                                  <p:stCondLst>
                                    <p:cond delay="0"/>
                                  </p:stCondLst>
                                  <p:childTnLst>
                                    <p:set>
                                      <p:cBhvr>
                                        <p:cTn id="29" dur="1" fill="hold">
                                          <p:stCondLst>
                                            <p:cond delay="0"/>
                                          </p:stCondLst>
                                        </p:cTn>
                                        <p:tgtEl>
                                          <p:spTgt spid="34"/>
                                        </p:tgtEl>
                                        <p:attrNameLst>
                                          <p:attrName>style.visibility</p:attrName>
                                        </p:attrNameLst>
                                      </p:cBhvr>
                                      <p:to>
                                        <p:strVal val="visible"/>
                                      </p:to>
                                    </p:set>
                                    <p:anim calcmode="lin" valueType="num">
                                      <p:cBhvr>
                                        <p:cTn id="30" dur="1000" fill="hold"/>
                                        <p:tgtEl>
                                          <p:spTgt spid="34"/>
                                        </p:tgtEl>
                                        <p:attrNameLst>
                                          <p:attrName>ppt_w</p:attrName>
                                        </p:attrNameLst>
                                      </p:cBhvr>
                                      <p:tavLst>
                                        <p:tav tm="0">
                                          <p:val>
                                            <p:strVal val="#ppt_w*0.70"/>
                                          </p:val>
                                        </p:tav>
                                        <p:tav tm="100000">
                                          <p:val>
                                            <p:strVal val="#ppt_w"/>
                                          </p:val>
                                        </p:tav>
                                      </p:tavLst>
                                    </p:anim>
                                    <p:anim calcmode="lin" valueType="num">
                                      <p:cBhvr>
                                        <p:cTn id="31" dur="1000" fill="hold"/>
                                        <p:tgtEl>
                                          <p:spTgt spid="34"/>
                                        </p:tgtEl>
                                        <p:attrNameLst>
                                          <p:attrName>ppt_h</p:attrName>
                                        </p:attrNameLst>
                                      </p:cBhvr>
                                      <p:tavLst>
                                        <p:tav tm="0">
                                          <p:val>
                                            <p:strVal val="#ppt_h"/>
                                          </p:val>
                                        </p:tav>
                                        <p:tav tm="100000">
                                          <p:val>
                                            <p:strVal val="#ppt_h"/>
                                          </p:val>
                                        </p:tav>
                                      </p:tavLst>
                                    </p:anim>
                                    <p:animEffect transition="in" filter="fade">
                                      <p:cBhvr>
                                        <p:cTn id="32" dur="1000"/>
                                        <p:tgtEl>
                                          <p:spTgt spid="34"/>
                                        </p:tgtEl>
                                      </p:cBhvr>
                                    </p:animEffect>
                                  </p:childTnLst>
                                </p:cTn>
                              </p:par>
                              <p:par>
                                <p:cTn id="33" presetID="55" presetClass="entr" presetSubtype="0" fill="hold" nodeType="withEffect">
                                  <p:stCondLst>
                                    <p:cond delay="0"/>
                                  </p:stCondLst>
                                  <p:childTnLst>
                                    <p:set>
                                      <p:cBhvr>
                                        <p:cTn id="34" dur="1" fill="hold">
                                          <p:stCondLst>
                                            <p:cond delay="0"/>
                                          </p:stCondLst>
                                        </p:cTn>
                                        <p:tgtEl>
                                          <p:spTgt spid="37"/>
                                        </p:tgtEl>
                                        <p:attrNameLst>
                                          <p:attrName>style.visibility</p:attrName>
                                        </p:attrNameLst>
                                      </p:cBhvr>
                                      <p:to>
                                        <p:strVal val="visible"/>
                                      </p:to>
                                    </p:set>
                                    <p:anim calcmode="lin" valueType="num">
                                      <p:cBhvr>
                                        <p:cTn id="35" dur="1000" fill="hold"/>
                                        <p:tgtEl>
                                          <p:spTgt spid="37"/>
                                        </p:tgtEl>
                                        <p:attrNameLst>
                                          <p:attrName>ppt_w</p:attrName>
                                        </p:attrNameLst>
                                      </p:cBhvr>
                                      <p:tavLst>
                                        <p:tav tm="0">
                                          <p:val>
                                            <p:strVal val="#ppt_w*0.70"/>
                                          </p:val>
                                        </p:tav>
                                        <p:tav tm="100000">
                                          <p:val>
                                            <p:strVal val="#ppt_w"/>
                                          </p:val>
                                        </p:tav>
                                      </p:tavLst>
                                    </p:anim>
                                    <p:anim calcmode="lin" valueType="num">
                                      <p:cBhvr>
                                        <p:cTn id="36" dur="1000" fill="hold"/>
                                        <p:tgtEl>
                                          <p:spTgt spid="37"/>
                                        </p:tgtEl>
                                        <p:attrNameLst>
                                          <p:attrName>ppt_h</p:attrName>
                                        </p:attrNameLst>
                                      </p:cBhvr>
                                      <p:tavLst>
                                        <p:tav tm="0">
                                          <p:val>
                                            <p:strVal val="#ppt_h"/>
                                          </p:val>
                                        </p:tav>
                                        <p:tav tm="100000">
                                          <p:val>
                                            <p:strVal val="#ppt_h"/>
                                          </p:val>
                                        </p:tav>
                                      </p:tavLst>
                                    </p:anim>
                                    <p:animEffect transition="in" filter="fade">
                                      <p:cBhvr>
                                        <p:cTn id="37" dur="10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32012" y="726141"/>
            <a:ext cx="10488705" cy="5432612"/>
          </a:xfrm>
          <a:prstGeom prst="rect">
            <a:avLst/>
          </a:prstGeom>
        </p:spPr>
      </p:pic>
      <p:pic>
        <p:nvPicPr>
          <p:cNvPr id="3" name="Picture 2"/>
          <p:cNvPicPr>
            <a:picLocks noChangeAspect="1"/>
          </p:cNvPicPr>
          <p:nvPr/>
        </p:nvPicPr>
        <p:blipFill>
          <a:blip r:embed="rId3"/>
          <a:stretch>
            <a:fillRect/>
          </a:stretch>
        </p:blipFill>
        <p:spPr>
          <a:xfrm>
            <a:off x="578223" y="679076"/>
            <a:ext cx="10986248" cy="5526741"/>
          </a:xfrm>
          <a:prstGeom prst="rect">
            <a:avLst/>
          </a:prstGeom>
        </p:spPr>
      </p:pic>
    </p:spTree>
    <p:extLst>
      <p:ext uri="{BB962C8B-B14F-4D97-AF65-F5344CB8AC3E}">
        <p14:creationId xmlns:p14="http://schemas.microsoft.com/office/powerpoint/2010/main" val="4409783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345474" y="2831816"/>
            <a:ext cx="9888583" cy="3108543"/>
          </a:xfrm>
          <a:prstGeom prst="rect">
            <a:avLst/>
          </a:prstGeom>
          <a:noFill/>
        </p:spPr>
        <p:txBody>
          <a:bodyPr wrap="square" rtlCol="0">
            <a:spAutoFit/>
          </a:bodyPr>
          <a:lstStyle/>
          <a:p>
            <a:pPr algn="just"/>
            <a:r>
              <a:rPr lang="en-US" sz="2800" b="1" dirty="0" smtClean="0">
                <a:solidFill>
                  <a:srgbClr val="002060"/>
                </a:solidFill>
                <a:latin typeface="Times New Roman" panose="02020603050405020304" pitchFamily="18" charset="0"/>
                <a:cs typeface="Times New Roman" panose="02020603050405020304" pitchFamily="18" charset="0"/>
              </a:rPr>
              <a:t>CÁC EM NHẬN NHÓM -&gt; CỬ NHÓM TRƯỞNG</a:t>
            </a:r>
          </a:p>
          <a:p>
            <a:pPr algn="just"/>
            <a:r>
              <a:rPr lang="en-US" sz="2800" b="1" dirty="0" smtClean="0">
                <a:solidFill>
                  <a:srgbClr val="002060"/>
                </a:solidFill>
                <a:latin typeface="Times New Roman" panose="02020603050405020304" pitchFamily="18" charset="0"/>
                <a:cs typeface="Times New Roman" panose="02020603050405020304" pitchFamily="18" charset="0"/>
              </a:rPr>
              <a:t>CÁC NHÓM ĐỌC VÀ NGHIÊN CỨU NỘI DUNG BÀI </a:t>
            </a:r>
            <a:r>
              <a:rPr lang="en-US" sz="2800" b="1" dirty="0">
                <a:solidFill>
                  <a:srgbClr val="002060"/>
                </a:solidFill>
                <a:latin typeface="Times New Roman" panose="02020603050405020304" pitchFamily="18" charset="0"/>
                <a:cs typeface="Times New Roman" panose="02020603050405020304" pitchFamily="18" charset="0"/>
              </a:rPr>
              <a:t>6</a:t>
            </a:r>
            <a:r>
              <a:rPr lang="en-US" sz="2800" b="1" dirty="0" smtClean="0">
                <a:solidFill>
                  <a:srgbClr val="002060"/>
                </a:solidFill>
                <a:latin typeface="Times New Roman" panose="02020603050405020304" pitchFamily="18" charset="0"/>
                <a:cs typeface="Times New Roman" panose="02020603050405020304" pitchFamily="18" charset="0"/>
              </a:rPr>
              <a:t> THẢO LUẬN CẶP ĐÔI -&gt;VIẾT Ý KIẾN RA GIẤY SAU ĐÓ TRƯỞNG NHÓM TẬP HỢP LỰA CHỌN KIẾN THỨC CƠ BẢN VIẾT VÀO PHẦN THẢO LUẬN CHUNG.</a:t>
            </a:r>
          </a:p>
          <a:p>
            <a:pPr algn="just"/>
            <a:r>
              <a:rPr lang="en-US" sz="2800" b="1" dirty="0" smtClean="0">
                <a:solidFill>
                  <a:srgbClr val="002060"/>
                </a:solidFill>
                <a:latin typeface="Times New Roman" panose="02020603050405020304" pitchFamily="18" charset="0"/>
                <a:cs typeface="Times New Roman" panose="02020603050405020304" pitchFamily="18" charset="0"/>
              </a:rPr>
              <a:t>KHUYẾN KHÍCH CÁC NHÓM SỬ DỤNG KĨ THUẬT TRÌNH BÀY KHÁC NHAU</a:t>
            </a:r>
            <a:endParaRPr lang="en-US" sz="2800" dirty="0">
              <a:solidFill>
                <a:srgbClr val="002060"/>
              </a:solidFill>
              <a:latin typeface="Times New Roman" panose="02020603050405020304" pitchFamily="18" charset="0"/>
              <a:cs typeface="Times New Roman" panose="02020603050405020304" pitchFamily="18" charset="0"/>
            </a:endParaRPr>
          </a:p>
        </p:txBody>
      </p:sp>
      <p:grpSp>
        <p:nvGrpSpPr>
          <p:cNvPr id="3" name="Group 2"/>
          <p:cNvGrpSpPr/>
          <p:nvPr/>
        </p:nvGrpSpPr>
        <p:grpSpPr>
          <a:xfrm>
            <a:off x="-117566" y="-143689"/>
            <a:ext cx="2690947" cy="3135084"/>
            <a:chOff x="-117566" y="-143689"/>
            <a:chExt cx="2690947" cy="3135084"/>
          </a:xfrm>
        </p:grpSpPr>
        <p:sp>
          <p:nvSpPr>
            <p:cNvPr id="15" name="Sun 14"/>
            <p:cNvSpPr/>
            <p:nvPr/>
          </p:nvSpPr>
          <p:spPr>
            <a:xfrm>
              <a:off x="-117566" y="-143689"/>
              <a:ext cx="2690947" cy="3135084"/>
            </a:xfrm>
            <a:prstGeom prst="sun">
              <a:avLst/>
            </a:prstGeom>
            <a:solidFill>
              <a:srgbClr val="FFFF00"/>
            </a:solidFill>
            <a:ln w="5715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 name="TextBox 1"/>
            <p:cNvSpPr txBox="1"/>
            <p:nvPr/>
          </p:nvSpPr>
          <p:spPr>
            <a:xfrm>
              <a:off x="659672" y="1100687"/>
              <a:ext cx="1136469" cy="646331"/>
            </a:xfrm>
            <a:prstGeom prst="rect">
              <a:avLst/>
            </a:prstGeom>
            <a:noFill/>
          </p:spPr>
          <p:txBody>
            <a:bodyPr wrap="square" rtlCol="0">
              <a:spAutoFit/>
            </a:bodyPr>
            <a:lstStyle/>
            <a:p>
              <a:r>
                <a:rPr lang="en-US"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LỊCH SỬ ĐỊA LÍ 8                             </a:t>
              </a:r>
              <a:endParaRPr lang="en-US"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grpSp>
      <p:sp>
        <p:nvSpPr>
          <p:cNvPr id="5" name="Flowchart: Punched Tape 4"/>
          <p:cNvSpPr/>
          <p:nvPr/>
        </p:nvSpPr>
        <p:spPr>
          <a:xfrm>
            <a:off x="2024744" y="700538"/>
            <a:ext cx="7014754" cy="1106938"/>
          </a:xfrm>
          <a:prstGeom prst="flowChartPunchedTape">
            <a:avLst/>
          </a:prstGeom>
          <a:solidFill>
            <a:srgbClr val="FFC000"/>
          </a:solidFill>
          <a:ln>
            <a:solidFill>
              <a:srgbClr val="FF0000"/>
            </a:solid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rgbClr val="002060"/>
                </a:solidFill>
                <a:latin typeface="Times New Roman" panose="02020603050405020304" pitchFamily="18" charset="0"/>
                <a:cs typeface="Times New Roman" panose="02020603050405020304" pitchFamily="18" charset="0"/>
              </a:rPr>
              <a:t>GIAO VIỆC VỀ NHÀ TIẾT HỌC TRƯỚC</a:t>
            </a:r>
            <a:endParaRPr lang="en-US" sz="2800" dirty="0">
              <a:solidFill>
                <a:srgbClr val="002060"/>
              </a:solidFill>
            </a:endParaRPr>
          </a:p>
        </p:txBody>
      </p:sp>
      <p:pic>
        <p:nvPicPr>
          <p:cNvPr id="4" name="Picture 3"/>
          <p:cNvPicPr>
            <a:picLocks noChangeAspect="1"/>
          </p:cNvPicPr>
          <p:nvPr/>
        </p:nvPicPr>
        <p:blipFill>
          <a:blip r:embed="rId2"/>
          <a:stretch>
            <a:fillRect/>
          </a:stretch>
        </p:blipFill>
        <p:spPr>
          <a:xfrm>
            <a:off x="8941529" y="700539"/>
            <a:ext cx="2240279" cy="2131278"/>
          </a:xfrm>
          <a:prstGeom prst="rect">
            <a:avLst/>
          </a:prstGeom>
        </p:spPr>
      </p:pic>
    </p:spTree>
    <p:extLst>
      <p:ext uri="{BB962C8B-B14F-4D97-AF65-F5344CB8AC3E}">
        <p14:creationId xmlns:p14="http://schemas.microsoft.com/office/powerpoint/2010/main" val="41012667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l="-2000" r="-2000"/>
          </a:stretch>
        </a:blipFill>
        <a:effectLst/>
      </p:bgPr>
    </p:bg>
    <p:spTree>
      <p:nvGrpSpPr>
        <p:cNvPr id="1" name="Shape 2411"/>
        <p:cNvGrpSpPr/>
        <p:nvPr/>
      </p:nvGrpSpPr>
      <p:grpSpPr>
        <a:xfrm>
          <a:off x="0" y="0"/>
          <a:ext cx="0" cy="0"/>
          <a:chOff x="0" y="0"/>
          <a:chExt cx="0" cy="0"/>
        </a:xfrm>
      </p:grpSpPr>
      <p:sp>
        <p:nvSpPr>
          <p:cNvPr id="3" name="TextBox 2"/>
          <p:cNvSpPr txBox="1">
            <a:spLocks noChangeArrowheads="1"/>
          </p:cNvSpPr>
          <p:nvPr/>
        </p:nvSpPr>
        <p:spPr bwMode="auto">
          <a:xfrm>
            <a:off x="3653182" y="869047"/>
            <a:ext cx="35350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tx2"/>
              </a:buClr>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tx2"/>
              </a:buClr>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tx2"/>
              </a:buClr>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tx2"/>
              </a:buClr>
              <a:buChar char="•"/>
              <a:defRPr sz="2000">
                <a:solidFill>
                  <a:schemeClr val="tx1"/>
                </a:solidFill>
                <a:latin typeface="Arial" panose="020B0604020202020204" pitchFamily="34" charset="0"/>
              </a:defRPr>
            </a:lvl9pPr>
          </a:lstStyle>
          <a:p>
            <a:pPr algn="ctr" eaLnBrk="1" hangingPunct="1">
              <a:spcBef>
                <a:spcPct val="50000"/>
              </a:spcBef>
              <a:buClrTx/>
              <a:buFontTx/>
              <a:buNone/>
            </a:pPr>
            <a:r>
              <a:rPr lang="en-US" altLang="vi-VN" sz="3600" b="1" dirty="0" smtClean="0">
                <a:solidFill>
                  <a:srgbClr val="002060"/>
                </a:solidFill>
                <a:latin typeface="Times New Roman" panose="02020603050405020304" pitchFamily="18" charset="0"/>
                <a:cs typeface="Times New Roman" panose="02020603050405020304" pitchFamily="18" charset="0"/>
              </a:rPr>
              <a:t>Tiết:11 </a:t>
            </a:r>
            <a:r>
              <a:rPr lang="en-US" altLang="vi-VN" sz="3600" b="1" dirty="0" err="1" smtClean="0">
                <a:solidFill>
                  <a:srgbClr val="002060"/>
                </a:solidFill>
                <a:latin typeface="Times New Roman" panose="02020603050405020304" pitchFamily="18" charset="0"/>
                <a:cs typeface="Times New Roman" panose="02020603050405020304" pitchFamily="18" charset="0"/>
              </a:rPr>
              <a:t>Bài</a:t>
            </a:r>
            <a:r>
              <a:rPr lang="en-US" altLang="vi-VN" sz="3600" b="1" dirty="0" smtClean="0">
                <a:solidFill>
                  <a:srgbClr val="002060"/>
                </a:solidFill>
                <a:latin typeface="Times New Roman" panose="02020603050405020304" pitchFamily="18" charset="0"/>
                <a:cs typeface="Times New Roman" panose="02020603050405020304" pitchFamily="18" charset="0"/>
              </a:rPr>
              <a:t> 6 </a:t>
            </a:r>
            <a:endParaRPr lang="en-US" altLang="vi-VN" sz="3600" b="1" dirty="0">
              <a:solidFill>
                <a:srgbClr val="002060"/>
              </a:solidFill>
              <a:latin typeface="Times New Roman" panose="02020603050405020304" pitchFamily="18" charset="0"/>
              <a:cs typeface="Times New Roman" panose="02020603050405020304" pitchFamily="18" charset="0"/>
            </a:endParaRPr>
          </a:p>
        </p:txBody>
      </p:sp>
      <p:sp>
        <p:nvSpPr>
          <p:cNvPr id="4" name="Rectangle 3"/>
          <p:cNvSpPr/>
          <p:nvPr/>
        </p:nvSpPr>
        <p:spPr>
          <a:xfrm>
            <a:off x="670225" y="1515378"/>
            <a:ext cx="10986867" cy="1200329"/>
          </a:xfrm>
          <a:prstGeom prst="rect">
            <a:avLst/>
          </a:prstGeom>
        </p:spPr>
        <p:txBody>
          <a:bodyPr wrap="square">
            <a:spAutoFit/>
          </a:bodyPr>
          <a:lstStyle/>
          <a:p>
            <a:pPr algn="ctr">
              <a:spcBef>
                <a:spcPct val="50000"/>
              </a:spcBef>
            </a:pPr>
            <a:r>
              <a:rPr lang="en-US" altLang="vi-VN" sz="3600" b="1" dirty="0" smtClean="0">
                <a:solidFill>
                  <a:srgbClr val="002060"/>
                </a:solidFill>
                <a:latin typeface="Times New Roman" panose="02020603050405020304" pitchFamily="18" charset="0"/>
                <a:cs typeface="Times New Roman" panose="02020603050405020304" pitchFamily="18" charset="0"/>
              </a:rPr>
              <a:t>CÔNG CUỘC KHAI PHÁ VÙNG ĐẤT PHÍA NAM TỪ THẾ KỈ XVI ĐẾN THẾ KỈ XVIII</a:t>
            </a:r>
            <a:endParaRPr lang="en-US" altLang="vi-VN" sz="3600" b="1" dirty="0">
              <a:solidFill>
                <a:srgbClr val="00206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a:off x="422030" y="3378927"/>
            <a:ext cx="11769969" cy="3212890"/>
          </a:xfrm>
          <a:prstGeom prst="rect">
            <a:avLst/>
          </a:prstGeom>
        </p:spPr>
      </p:pic>
      <p:pic>
        <p:nvPicPr>
          <p:cNvPr id="2" name="Picture 1"/>
          <p:cNvPicPr>
            <a:picLocks noChangeAspect="1"/>
          </p:cNvPicPr>
          <p:nvPr/>
        </p:nvPicPr>
        <p:blipFill>
          <a:blip r:embed="rId5"/>
          <a:stretch>
            <a:fillRect/>
          </a:stretch>
        </p:blipFill>
        <p:spPr>
          <a:xfrm>
            <a:off x="535577" y="2808514"/>
            <a:ext cx="11456125" cy="3783303"/>
          </a:xfrm>
          <a:prstGeom prst="rect">
            <a:avLst/>
          </a:prstGeom>
        </p:spPr>
      </p:pic>
      <p:pic>
        <p:nvPicPr>
          <p:cNvPr id="6" name="Picture 5"/>
          <p:cNvPicPr>
            <a:picLocks noChangeAspect="1"/>
          </p:cNvPicPr>
          <p:nvPr/>
        </p:nvPicPr>
        <p:blipFill>
          <a:blip r:embed="rId6"/>
          <a:stretch>
            <a:fillRect/>
          </a:stretch>
        </p:blipFill>
        <p:spPr>
          <a:xfrm>
            <a:off x="-1146541" y="-301892"/>
            <a:ext cx="3633531" cy="3255546"/>
          </a:xfrm>
          <a:prstGeom prst="rect">
            <a:avLst/>
          </a:prstGeom>
        </p:spPr>
      </p:pic>
    </p:spTree>
    <p:extLst>
      <p:ext uri="{BB962C8B-B14F-4D97-AF65-F5344CB8AC3E}">
        <p14:creationId xmlns:p14="http://schemas.microsoft.com/office/powerpoint/2010/main" val="27982036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627" b="7627"/>
          <a:stretch>
            <a:fillRect/>
          </a:stretch>
        </p:blipFill>
        <p:spPr>
          <a:xfrm>
            <a:off x="0" y="0"/>
            <a:ext cx="12192000" cy="6858000"/>
          </a:xfrm>
          <a:prstGeom prst="rect">
            <a:avLst/>
          </a:prstGeom>
        </p:spPr>
      </p:pic>
      <p:pic>
        <p:nvPicPr>
          <p:cNvPr id="3" name="Picture 3"/>
          <p:cNvPicPr>
            <a:picLocks noChangeAspect="1"/>
          </p:cNvPicPr>
          <p:nvPr/>
        </p:nvPicPr>
        <p:blipFill>
          <a:blip r:embed="rId3"/>
          <a:srcRect t="1333" b="1333"/>
          <a:stretch>
            <a:fillRect/>
          </a:stretch>
        </p:blipFill>
        <p:spPr>
          <a:xfrm rot="740504">
            <a:off x="-569581" y="5600060"/>
            <a:ext cx="11116813" cy="4027593"/>
          </a:xfrm>
          <a:prstGeom prst="rect">
            <a:avLst/>
          </a:prstGeom>
        </p:spPr>
      </p:pic>
      <p:pic>
        <p:nvPicPr>
          <p:cNvPr id="4" name="Picture 4"/>
          <p:cNvPicPr>
            <a:picLocks noChangeAspect="1"/>
          </p:cNvPicPr>
          <p:nvPr/>
        </p:nvPicPr>
        <p:blipFill>
          <a:blip r:embed="rId4"/>
          <a:srcRect/>
          <a:stretch>
            <a:fillRect/>
          </a:stretch>
        </p:blipFill>
        <p:spPr>
          <a:xfrm rot="886205">
            <a:off x="-1569259" y="5541943"/>
            <a:ext cx="4913101" cy="1771787"/>
          </a:xfrm>
          <a:prstGeom prst="rect">
            <a:avLst/>
          </a:prstGeom>
        </p:spPr>
      </p:pic>
      <p:pic>
        <p:nvPicPr>
          <p:cNvPr id="5" name="Picture 5"/>
          <p:cNvPicPr>
            <a:picLocks noChangeAspect="1"/>
          </p:cNvPicPr>
          <p:nvPr/>
        </p:nvPicPr>
        <p:blipFill>
          <a:blip r:embed="rId5"/>
          <a:srcRect l="14088" r="14088"/>
          <a:stretch>
            <a:fillRect/>
          </a:stretch>
        </p:blipFill>
        <p:spPr>
          <a:xfrm rot="-8100000">
            <a:off x="6914345" y="395601"/>
            <a:ext cx="7021171" cy="2089557"/>
          </a:xfrm>
          <a:prstGeom prst="rect">
            <a:avLst/>
          </a:prstGeom>
        </p:spPr>
      </p:pic>
      <p:pic>
        <p:nvPicPr>
          <p:cNvPr id="6" name="Picture 6"/>
          <p:cNvPicPr>
            <a:picLocks noChangeAspect="1"/>
          </p:cNvPicPr>
          <p:nvPr/>
        </p:nvPicPr>
        <p:blipFill>
          <a:blip r:embed="rId6"/>
          <a:srcRect/>
          <a:stretch>
            <a:fillRect/>
          </a:stretch>
        </p:blipFill>
        <p:spPr>
          <a:xfrm rot="-1711526" flipH="1">
            <a:off x="501656" y="5151759"/>
            <a:ext cx="1107521" cy="949428"/>
          </a:xfrm>
          <a:prstGeom prst="rect">
            <a:avLst/>
          </a:prstGeom>
        </p:spPr>
      </p:pic>
      <p:pic>
        <p:nvPicPr>
          <p:cNvPr id="7" name="Picture 7"/>
          <p:cNvPicPr>
            <a:picLocks noChangeAspect="1"/>
          </p:cNvPicPr>
          <p:nvPr/>
        </p:nvPicPr>
        <p:blipFill>
          <a:blip r:embed="rId7"/>
          <a:srcRect b="61798"/>
          <a:stretch>
            <a:fillRect/>
          </a:stretch>
        </p:blipFill>
        <p:spPr>
          <a:xfrm>
            <a:off x="10424930" y="0"/>
            <a:ext cx="1582553" cy="1881877"/>
          </a:xfrm>
          <a:prstGeom prst="rect">
            <a:avLst/>
          </a:prstGeom>
        </p:spPr>
      </p:pic>
      <p:pic>
        <p:nvPicPr>
          <p:cNvPr id="8" name="Picture 8"/>
          <p:cNvPicPr>
            <a:picLocks noChangeAspect="1"/>
          </p:cNvPicPr>
          <p:nvPr/>
        </p:nvPicPr>
        <p:blipFill>
          <a:blip r:embed="rId8"/>
          <a:srcRect/>
          <a:stretch>
            <a:fillRect/>
          </a:stretch>
        </p:blipFill>
        <p:spPr>
          <a:xfrm>
            <a:off x="8757" y="310864"/>
            <a:ext cx="5163043" cy="6680202"/>
          </a:xfrm>
          <a:prstGeom prst="rect">
            <a:avLst/>
          </a:prstGeom>
        </p:spPr>
      </p:pic>
      <p:sp>
        <p:nvSpPr>
          <p:cNvPr id="9" name="TextBox 9"/>
          <p:cNvSpPr txBox="1"/>
          <p:nvPr/>
        </p:nvSpPr>
        <p:spPr>
          <a:xfrm>
            <a:off x="1793925" y="764162"/>
            <a:ext cx="7808091" cy="718145"/>
          </a:xfrm>
          <a:prstGeom prst="rect">
            <a:avLst/>
          </a:prstGeom>
        </p:spPr>
        <p:txBody>
          <a:bodyPr lIns="0" tIns="0" rIns="0" bIns="0" rtlCol="0" anchor="t">
            <a:spAutoFit/>
          </a:bodyPr>
          <a:lstStyle/>
          <a:p>
            <a:pPr algn="ctr">
              <a:lnSpc>
                <a:spcPts val="5624"/>
              </a:lnSpc>
            </a:pPr>
            <a:r>
              <a:rPr lang="en-US" sz="12801" spc="199">
                <a:solidFill>
                  <a:srgbClr val="0070C0"/>
                </a:solidFill>
                <a:latin typeface="Lumios Marker"/>
              </a:rPr>
              <a:t> nội dung</a:t>
            </a:r>
          </a:p>
        </p:txBody>
      </p:sp>
      <p:sp>
        <p:nvSpPr>
          <p:cNvPr id="15" name="TextBox 14">
            <a:extLst>
              <a:ext uri="{FF2B5EF4-FFF2-40B4-BE49-F238E27FC236}">
                <a16:creationId xmlns:a16="http://schemas.microsoft.com/office/drawing/2014/main" id="{D324FAD6-D327-A570-FA2D-019A841B6CF9}"/>
              </a:ext>
            </a:extLst>
          </p:cNvPr>
          <p:cNvSpPr txBox="1"/>
          <p:nvPr/>
        </p:nvSpPr>
        <p:spPr>
          <a:xfrm>
            <a:off x="2708231" y="1645035"/>
            <a:ext cx="8140980" cy="913199"/>
          </a:xfrm>
          <a:prstGeom prst="rect">
            <a:avLst/>
          </a:prstGeom>
          <a:noFill/>
        </p:spPr>
        <p:txBody>
          <a:bodyPr wrap="square">
            <a:spAutoFit/>
          </a:bodyPr>
          <a:lstStyle/>
          <a:p>
            <a:r>
              <a:rPr lang="en-US" sz="2667" b="1" dirty="0">
                <a:solidFill>
                  <a:srgbClr val="FF0000"/>
                </a:solidFill>
                <a:latin typeface="Times New Roman" panose="02020603050405020304" pitchFamily="18" charset="0"/>
                <a:cs typeface="Times New Roman" panose="02020603050405020304" pitchFamily="18" charset="0"/>
              </a:rPr>
              <a:t>1. </a:t>
            </a:r>
            <a:r>
              <a:rPr lang="en-US" sz="2667" b="1" spc="144" dirty="0">
                <a:solidFill>
                  <a:srgbClr val="FF0000"/>
                </a:solidFill>
                <a:latin typeface="Times New Roman" panose="02020603050405020304" pitchFamily="18" charset="0"/>
                <a:cs typeface="Times New Roman" panose="02020603050405020304" pitchFamily="18" charset="0"/>
              </a:rPr>
              <a:t>CÔNG </a:t>
            </a:r>
            <a:r>
              <a:rPr lang="en-US" sz="2667" b="1" spc="144" dirty="0" smtClean="0">
                <a:solidFill>
                  <a:srgbClr val="FF0000"/>
                </a:solidFill>
                <a:latin typeface="Times New Roman" panose="02020603050405020304" pitchFamily="18" charset="0"/>
                <a:cs typeface="Times New Roman" panose="02020603050405020304" pitchFamily="18" charset="0"/>
              </a:rPr>
              <a:t>CUỘC </a:t>
            </a:r>
            <a:r>
              <a:rPr lang="en-US" sz="2667" b="1" spc="144" dirty="0">
                <a:solidFill>
                  <a:srgbClr val="FF0000"/>
                </a:solidFill>
                <a:latin typeface="Times New Roman" panose="02020603050405020304" pitchFamily="18" charset="0"/>
                <a:cs typeface="Times New Roman" panose="02020603050405020304" pitchFamily="18" charset="0"/>
              </a:rPr>
              <a:t>KHAI PHÁ VÙNG ĐẤT PHÍA NAM </a:t>
            </a:r>
            <a:r>
              <a:rPr lang="en-US" sz="2667" b="1" spc="144" dirty="0" smtClean="0">
                <a:solidFill>
                  <a:srgbClr val="FF0000"/>
                </a:solidFill>
                <a:latin typeface="Times New Roman" panose="02020603050405020304" pitchFamily="18" charset="0"/>
                <a:cs typeface="Times New Roman" panose="02020603050405020304" pitchFamily="18" charset="0"/>
              </a:rPr>
              <a:t>TRONG CÁC </a:t>
            </a:r>
            <a:r>
              <a:rPr lang="en-US" sz="2667" b="1" spc="144" dirty="0">
                <a:solidFill>
                  <a:srgbClr val="FF0000"/>
                </a:solidFill>
                <a:latin typeface="Times New Roman" panose="02020603050405020304" pitchFamily="18" charset="0"/>
                <a:cs typeface="Times New Roman" panose="02020603050405020304" pitchFamily="18" charset="0"/>
              </a:rPr>
              <a:t>THẾ KỈ XVI - XVIII</a:t>
            </a:r>
          </a:p>
        </p:txBody>
      </p:sp>
      <p:sp>
        <p:nvSpPr>
          <p:cNvPr id="16" name="TextBox 15">
            <a:extLst>
              <a:ext uri="{FF2B5EF4-FFF2-40B4-BE49-F238E27FC236}">
                <a16:creationId xmlns:a16="http://schemas.microsoft.com/office/drawing/2014/main" id="{6E629E1F-3E05-E6A5-D839-4753E60E4382}"/>
              </a:ext>
            </a:extLst>
          </p:cNvPr>
          <p:cNvSpPr txBox="1"/>
          <p:nvPr/>
        </p:nvSpPr>
        <p:spPr>
          <a:xfrm>
            <a:off x="2820493" y="3389753"/>
            <a:ext cx="7604437" cy="1200329"/>
          </a:xfrm>
          <a:prstGeom prst="rect">
            <a:avLst/>
          </a:prstGeom>
          <a:noFill/>
        </p:spPr>
        <p:txBody>
          <a:bodyPr wrap="square">
            <a:spAutoFit/>
          </a:bodyPr>
          <a:lstStyle/>
          <a:p>
            <a:pPr algn="ctr"/>
            <a:r>
              <a:rPr lang="vi-VN" sz="2400" b="1" dirty="0">
                <a:solidFill>
                  <a:srgbClr val="FF0000"/>
                </a:solidFill>
                <a:latin typeface="Times New Roman" panose="02020603050405020304" pitchFamily="18" charset="0"/>
                <a:cs typeface="Times New Roman" panose="02020603050405020304" pitchFamily="18" charset="0"/>
              </a:rPr>
              <a:t>2. QUÁ TRÌNH THỰC THI CHỦ QUYỀN ĐỐI VỚI QUẦN ĐẢO HOÀNG SA VÀ QUẦN ĐẢO TRƯỜNG SA CỦA CÁC CHÚA NGUYỄN</a:t>
            </a:r>
          </a:p>
        </p:txBody>
      </p:sp>
      <p:pic>
        <p:nvPicPr>
          <p:cNvPr id="10" name="Picture 9" descr="A picture containing text&#10;&#10;Description automatically generated">
            <a:extLst>
              <a:ext uri="{FF2B5EF4-FFF2-40B4-BE49-F238E27FC236}">
                <a16:creationId xmlns:a16="http://schemas.microsoft.com/office/drawing/2014/main" id="{F10318C2-AE90-DA5D-D3FE-C6254A9CB5F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298" y="5758955"/>
            <a:ext cx="1270229" cy="1281274"/>
          </a:xfrm>
          <a:prstGeom prst="rect">
            <a:avLst/>
          </a:prstGeom>
        </p:spPr>
      </p:pic>
      <p:pic>
        <p:nvPicPr>
          <p:cNvPr id="12" name="Picture 11"/>
          <p:cNvPicPr>
            <a:picLocks noChangeAspect="1"/>
          </p:cNvPicPr>
          <p:nvPr/>
        </p:nvPicPr>
        <p:blipFill>
          <a:blip r:embed="rId10"/>
          <a:stretch>
            <a:fillRect/>
          </a:stretch>
        </p:blipFill>
        <p:spPr>
          <a:xfrm>
            <a:off x="9570418" y="-420203"/>
            <a:ext cx="3633531" cy="3255546"/>
          </a:xfrm>
          <a:prstGeom prst="rect">
            <a:avLst/>
          </a:prstGeom>
        </p:spPr>
      </p:pic>
    </p:spTree>
    <p:extLst>
      <p:ext uri="{BB962C8B-B14F-4D97-AF65-F5344CB8AC3E}">
        <p14:creationId xmlns:p14="http://schemas.microsoft.com/office/powerpoint/2010/main" val="467721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POINSET2">
            <a:extLst>
              <a:ext uri="{FF2B5EF4-FFF2-40B4-BE49-F238E27FC236}">
                <a16:creationId xmlns:a16="http://schemas.microsoft.com/office/drawing/2014/main" id="{7290D33D-FAD0-4489-AACA-1EBA1649543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
            <a:ext cx="1143000" cy="8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7" descr="POINSET2">
            <a:extLst>
              <a:ext uri="{FF2B5EF4-FFF2-40B4-BE49-F238E27FC236}">
                <a16:creationId xmlns:a16="http://schemas.microsoft.com/office/drawing/2014/main" id="{00260D72-9172-481A-AB8E-BB7AA7D9F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1137084" y="-111911"/>
            <a:ext cx="9144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descr="POINSET2">
            <a:extLst>
              <a:ext uri="{FF2B5EF4-FFF2-40B4-BE49-F238E27FC236}">
                <a16:creationId xmlns:a16="http://schemas.microsoft.com/office/drawing/2014/main" id="{00260D72-9172-481A-AB8E-BB7AA7D9F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134779" y="5793581"/>
            <a:ext cx="9144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POINSET2">
            <a:extLst>
              <a:ext uri="{FF2B5EF4-FFF2-40B4-BE49-F238E27FC236}">
                <a16:creationId xmlns:a16="http://schemas.microsoft.com/office/drawing/2014/main" id="{00260D72-9172-481A-AB8E-BB7AA7D9FA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11066236" y="5562600"/>
            <a:ext cx="914400" cy="121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le 9"/>
          <p:cNvGraphicFramePr>
            <a:graphicFrameLocks noGrp="1"/>
          </p:cNvGraphicFramePr>
          <p:nvPr>
            <p:extLst>
              <p:ext uri="{D42A27DB-BD31-4B8C-83A1-F6EECF244321}">
                <p14:modId xmlns:p14="http://schemas.microsoft.com/office/powerpoint/2010/main" val="1006291989"/>
              </p:ext>
            </p:extLst>
          </p:nvPr>
        </p:nvGraphicFramePr>
        <p:xfrm>
          <a:off x="-108820" y="767877"/>
          <a:ext cx="12008225" cy="5820689"/>
        </p:xfrm>
        <a:graphic>
          <a:graphicData uri="http://schemas.openxmlformats.org/drawingml/2006/table">
            <a:tbl>
              <a:tblPr/>
              <a:tblGrid>
                <a:gridCol w="1440079">
                  <a:extLst>
                    <a:ext uri="{9D8B030D-6E8A-4147-A177-3AD203B41FA5}">
                      <a16:colId xmlns:a16="http://schemas.microsoft.com/office/drawing/2014/main" val="20000"/>
                    </a:ext>
                  </a:extLst>
                </a:gridCol>
                <a:gridCol w="2823882">
                  <a:extLst>
                    <a:ext uri="{9D8B030D-6E8A-4147-A177-3AD203B41FA5}">
                      <a16:colId xmlns:a16="http://schemas.microsoft.com/office/drawing/2014/main" val="20001"/>
                    </a:ext>
                  </a:extLst>
                </a:gridCol>
                <a:gridCol w="3119186">
                  <a:extLst>
                    <a:ext uri="{9D8B030D-6E8A-4147-A177-3AD203B41FA5}">
                      <a16:colId xmlns:a16="http://schemas.microsoft.com/office/drawing/2014/main" val="20002"/>
                    </a:ext>
                  </a:extLst>
                </a:gridCol>
                <a:gridCol w="3187485">
                  <a:extLst>
                    <a:ext uri="{9D8B030D-6E8A-4147-A177-3AD203B41FA5}">
                      <a16:colId xmlns:a16="http://schemas.microsoft.com/office/drawing/2014/main" val="20003"/>
                    </a:ext>
                  </a:extLst>
                </a:gridCol>
                <a:gridCol w="1437593">
                  <a:extLst>
                    <a:ext uri="{9D8B030D-6E8A-4147-A177-3AD203B41FA5}">
                      <a16:colId xmlns:a16="http://schemas.microsoft.com/office/drawing/2014/main" val="20004"/>
                    </a:ext>
                  </a:extLst>
                </a:gridCol>
              </a:tblGrid>
              <a:tr h="594122">
                <a:tc>
                  <a:txBody>
                    <a:bodyPr/>
                    <a:lstStyle/>
                    <a:p>
                      <a:pPr algn="ctr">
                        <a:lnSpc>
                          <a:spcPct val="100000"/>
                        </a:lnSpc>
                        <a:spcBef>
                          <a:spcPts val="0"/>
                        </a:spcBef>
                        <a:spcAft>
                          <a:spcPts val="0"/>
                        </a:spcAft>
                      </a:pPr>
                      <a:r>
                        <a:rPr lang="en-US" sz="1800" b="1" dirty="0" err="1">
                          <a:solidFill>
                            <a:srgbClr val="002060"/>
                          </a:solidFill>
                          <a:latin typeface="Times New Roman" panose="02020603050405020304" pitchFamily="18" charset="0"/>
                          <a:ea typeface="Calibri"/>
                          <a:cs typeface="Times New Roman" panose="02020603050405020304" pitchFamily="18" charset="0"/>
                        </a:rPr>
                        <a:t>Tiêu</a:t>
                      </a:r>
                      <a:r>
                        <a:rPr lang="en-US" sz="1800" b="1" dirty="0">
                          <a:solidFill>
                            <a:srgbClr val="002060"/>
                          </a:solidFill>
                          <a:latin typeface="Times New Roman" panose="02020603050405020304" pitchFamily="18" charset="0"/>
                          <a:ea typeface="Calibri"/>
                          <a:cs typeface="Times New Roman" panose="02020603050405020304" pitchFamily="18" charset="0"/>
                        </a:rPr>
                        <a:t> </a:t>
                      </a:r>
                      <a:r>
                        <a:rPr lang="en-US" sz="1800" b="1" dirty="0" err="1">
                          <a:solidFill>
                            <a:srgbClr val="002060"/>
                          </a:solidFill>
                          <a:latin typeface="Times New Roman" panose="02020603050405020304" pitchFamily="18" charset="0"/>
                          <a:ea typeface="Calibri"/>
                          <a:cs typeface="Times New Roman" panose="02020603050405020304" pitchFamily="18" charset="0"/>
                        </a:rPr>
                        <a:t>chí</a:t>
                      </a:r>
                      <a:r>
                        <a:rPr lang="en-US" sz="1800" b="1" dirty="0">
                          <a:solidFill>
                            <a:srgbClr val="002060"/>
                          </a:solidFill>
                          <a:latin typeface="Times New Roman" panose="02020603050405020304" pitchFamily="18" charset="0"/>
                          <a:ea typeface="Calibri"/>
                          <a:cs typeface="Times New Roman" panose="02020603050405020304" pitchFamily="18" charset="0"/>
                        </a:rPr>
                        <a:t> </a:t>
                      </a:r>
                      <a:r>
                        <a:rPr lang="en-US" sz="1800" b="1" dirty="0" err="1">
                          <a:solidFill>
                            <a:srgbClr val="002060"/>
                          </a:solidFill>
                          <a:latin typeface="Times New Roman" panose="02020603050405020304" pitchFamily="18" charset="0"/>
                          <a:ea typeface="Calibri"/>
                          <a:cs typeface="Times New Roman" panose="02020603050405020304" pitchFamily="18" charset="0"/>
                        </a:rPr>
                        <a:t>đánh</a:t>
                      </a:r>
                      <a:r>
                        <a:rPr lang="en-US" sz="1800" b="1" dirty="0">
                          <a:solidFill>
                            <a:srgbClr val="002060"/>
                          </a:solidFill>
                          <a:latin typeface="Times New Roman" panose="02020603050405020304" pitchFamily="18" charset="0"/>
                          <a:ea typeface="Calibri"/>
                          <a:cs typeface="Times New Roman" panose="02020603050405020304" pitchFamily="18" charset="0"/>
                        </a:rPr>
                        <a:t> </a:t>
                      </a:r>
                      <a:r>
                        <a:rPr lang="en-US" sz="1800" b="1" dirty="0" err="1">
                          <a:solidFill>
                            <a:srgbClr val="002060"/>
                          </a:solidFill>
                          <a:latin typeface="Times New Roman" panose="02020603050405020304" pitchFamily="18" charset="0"/>
                          <a:ea typeface="Calibri"/>
                          <a:cs typeface="Times New Roman" panose="02020603050405020304" pitchFamily="18" charset="0"/>
                        </a:rPr>
                        <a:t>giá</a:t>
                      </a:r>
                      <a:endParaRPr lang="en-US" sz="1800" dirty="0">
                        <a:solidFill>
                          <a:srgbClr val="002060"/>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1800" b="1" dirty="0" err="1">
                          <a:solidFill>
                            <a:srgbClr val="002060"/>
                          </a:solidFill>
                          <a:latin typeface="Times New Roman" panose="02020603050405020304" pitchFamily="18" charset="0"/>
                          <a:ea typeface="PMingLiU"/>
                          <a:cs typeface="Times New Roman" panose="02020603050405020304" pitchFamily="18" charset="0"/>
                        </a:rPr>
                        <a:t>Mức</a:t>
                      </a:r>
                      <a:r>
                        <a:rPr lang="en-US" sz="1800" b="1" dirty="0">
                          <a:solidFill>
                            <a:srgbClr val="002060"/>
                          </a:solidFill>
                          <a:latin typeface="Times New Roman" panose="02020603050405020304" pitchFamily="18" charset="0"/>
                          <a:ea typeface="PMingLiU"/>
                          <a:cs typeface="Times New Roman" panose="02020603050405020304" pitchFamily="18" charset="0"/>
                        </a:rPr>
                        <a:t> 3</a:t>
                      </a:r>
                      <a:endParaRPr lang="en-US" sz="1800" dirty="0">
                        <a:solidFill>
                          <a:srgbClr val="002060"/>
                        </a:solidFill>
                        <a:latin typeface="Times New Roman" panose="02020603050405020304" pitchFamily="18" charset="0"/>
                        <a:ea typeface="Calibri"/>
                        <a:cs typeface="Times New Roman" panose="02020603050405020304" pitchFamily="18" charset="0"/>
                      </a:endParaRPr>
                    </a:p>
                    <a:p>
                      <a:pPr algn="ctr">
                        <a:lnSpc>
                          <a:spcPct val="100000"/>
                        </a:lnSpc>
                        <a:spcBef>
                          <a:spcPts val="0"/>
                        </a:spcBef>
                        <a:spcAft>
                          <a:spcPts val="0"/>
                        </a:spcAft>
                      </a:pPr>
                      <a:r>
                        <a:rPr lang="en-US" sz="1800" b="1" dirty="0" err="1">
                          <a:solidFill>
                            <a:srgbClr val="002060"/>
                          </a:solidFill>
                          <a:latin typeface="Times New Roman" panose="02020603050405020304" pitchFamily="18" charset="0"/>
                          <a:ea typeface="PMingLiU"/>
                          <a:cs typeface="Times New Roman" panose="02020603050405020304" pitchFamily="18" charset="0"/>
                        </a:rPr>
                        <a:t>Từ</a:t>
                      </a:r>
                      <a:r>
                        <a:rPr lang="en-US" sz="1800" b="1" dirty="0">
                          <a:solidFill>
                            <a:srgbClr val="002060"/>
                          </a:solidFill>
                          <a:latin typeface="Times New Roman" panose="02020603050405020304" pitchFamily="18" charset="0"/>
                          <a:ea typeface="PMingLiU"/>
                          <a:cs typeface="Times New Roman" panose="02020603050405020304" pitchFamily="18" charset="0"/>
                        </a:rPr>
                        <a:t> 8 -10 </a:t>
                      </a:r>
                      <a:r>
                        <a:rPr lang="en-US" sz="1800" b="1" dirty="0" err="1" smtClean="0">
                          <a:solidFill>
                            <a:srgbClr val="002060"/>
                          </a:solidFill>
                          <a:latin typeface="Times New Roman" panose="02020603050405020304" pitchFamily="18" charset="0"/>
                          <a:ea typeface="PMingLiU"/>
                          <a:cs typeface="Times New Roman" panose="02020603050405020304" pitchFamily="18" charset="0"/>
                        </a:rPr>
                        <a:t>điểm</a:t>
                      </a:r>
                      <a:endParaRPr lang="en-US" sz="1800" dirty="0">
                        <a:solidFill>
                          <a:srgbClr val="002060"/>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1800" b="1" dirty="0" err="1">
                          <a:solidFill>
                            <a:srgbClr val="002060"/>
                          </a:solidFill>
                          <a:latin typeface="Times New Roman" panose="02020603050405020304" pitchFamily="18" charset="0"/>
                          <a:ea typeface="MS Mincho"/>
                          <a:cs typeface="Times New Roman" panose="02020603050405020304" pitchFamily="18" charset="0"/>
                        </a:rPr>
                        <a:t>Mức</a:t>
                      </a:r>
                      <a:r>
                        <a:rPr lang="en-US" sz="1800" b="1" dirty="0">
                          <a:solidFill>
                            <a:srgbClr val="002060"/>
                          </a:solidFill>
                          <a:latin typeface="Times New Roman" panose="02020603050405020304" pitchFamily="18" charset="0"/>
                          <a:ea typeface="MS Mincho"/>
                          <a:cs typeface="Times New Roman" panose="02020603050405020304" pitchFamily="18" charset="0"/>
                        </a:rPr>
                        <a:t> 2</a:t>
                      </a:r>
                      <a:endParaRPr lang="en-US" sz="1800" dirty="0">
                        <a:solidFill>
                          <a:srgbClr val="002060"/>
                        </a:solidFill>
                        <a:latin typeface="Times New Roman" panose="02020603050405020304" pitchFamily="18" charset="0"/>
                        <a:ea typeface="Calibri"/>
                        <a:cs typeface="Times New Roman" panose="02020603050405020304" pitchFamily="18" charset="0"/>
                      </a:endParaRPr>
                    </a:p>
                    <a:p>
                      <a:pPr algn="ctr">
                        <a:lnSpc>
                          <a:spcPct val="100000"/>
                        </a:lnSpc>
                        <a:spcBef>
                          <a:spcPts val="0"/>
                        </a:spcBef>
                        <a:spcAft>
                          <a:spcPts val="0"/>
                        </a:spcAft>
                      </a:pPr>
                      <a:r>
                        <a:rPr lang="en-US" sz="1800" b="1" dirty="0" err="1">
                          <a:solidFill>
                            <a:srgbClr val="002060"/>
                          </a:solidFill>
                          <a:latin typeface="Times New Roman" panose="02020603050405020304" pitchFamily="18" charset="0"/>
                          <a:ea typeface="MS Mincho"/>
                          <a:cs typeface="Times New Roman" panose="02020603050405020304" pitchFamily="18" charset="0"/>
                        </a:rPr>
                        <a:t>Từ</a:t>
                      </a:r>
                      <a:r>
                        <a:rPr lang="en-US" sz="1800" b="1" dirty="0">
                          <a:solidFill>
                            <a:srgbClr val="002060"/>
                          </a:solidFill>
                          <a:latin typeface="Times New Roman" panose="02020603050405020304" pitchFamily="18" charset="0"/>
                          <a:ea typeface="MS Mincho"/>
                          <a:cs typeface="Times New Roman" panose="02020603050405020304" pitchFamily="18" charset="0"/>
                        </a:rPr>
                        <a:t> 5 - 7 </a:t>
                      </a:r>
                      <a:r>
                        <a:rPr lang="en-US" sz="1800" b="1" dirty="0" err="1" smtClean="0">
                          <a:solidFill>
                            <a:srgbClr val="002060"/>
                          </a:solidFill>
                          <a:latin typeface="Times New Roman" panose="02020603050405020304" pitchFamily="18" charset="0"/>
                          <a:ea typeface="MS Mincho"/>
                          <a:cs typeface="Times New Roman" panose="02020603050405020304" pitchFamily="18" charset="0"/>
                        </a:rPr>
                        <a:t>điểm</a:t>
                      </a:r>
                      <a:r>
                        <a:rPr lang="en-US" sz="1800" b="1" dirty="0" smtClean="0">
                          <a:solidFill>
                            <a:srgbClr val="002060"/>
                          </a:solidFill>
                          <a:latin typeface="Times New Roman" panose="02020603050405020304" pitchFamily="18" charset="0"/>
                          <a:ea typeface="PMingLiU"/>
                          <a:cs typeface="Times New Roman" panose="02020603050405020304" pitchFamily="18" charset="0"/>
                        </a:rPr>
                        <a:t> </a:t>
                      </a:r>
                      <a:endParaRPr lang="en-US" sz="1800" dirty="0">
                        <a:solidFill>
                          <a:srgbClr val="002060"/>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1800" b="1" dirty="0" err="1">
                          <a:solidFill>
                            <a:srgbClr val="002060"/>
                          </a:solidFill>
                          <a:latin typeface="Times New Roman" panose="02020603050405020304" pitchFamily="18" charset="0"/>
                          <a:ea typeface="PMingLiU"/>
                          <a:cs typeface="Times New Roman" panose="02020603050405020304" pitchFamily="18" charset="0"/>
                        </a:rPr>
                        <a:t>Mức</a:t>
                      </a:r>
                      <a:r>
                        <a:rPr lang="en-US" sz="1800" b="1" dirty="0">
                          <a:solidFill>
                            <a:srgbClr val="002060"/>
                          </a:solidFill>
                          <a:latin typeface="Times New Roman" panose="02020603050405020304" pitchFamily="18" charset="0"/>
                          <a:ea typeface="PMingLiU"/>
                          <a:cs typeface="Times New Roman" panose="02020603050405020304" pitchFamily="18" charset="0"/>
                        </a:rPr>
                        <a:t> 1</a:t>
                      </a:r>
                      <a:endParaRPr lang="en-US" sz="1800" dirty="0">
                        <a:solidFill>
                          <a:srgbClr val="002060"/>
                        </a:solidFill>
                        <a:latin typeface="Times New Roman" panose="02020603050405020304" pitchFamily="18" charset="0"/>
                        <a:ea typeface="Calibri"/>
                        <a:cs typeface="Times New Roman" panose="02020603050405020304" pitchFamily="18" charset="0"/>
                      </a:endParaRPr>
                    </a:p>
                    <a:p>
                      <a:pPr algn="ctr">
                        <a:lnSpc>
                          <a:spcPct val="100000"/>
                        </a:lnSpc>
                        <a:spcBef>
                          <a:spcPts val="0"/>
                        </a:spcBef>
                        <a:spcAft>
                          <a:spcPts val="0"/>
                        </a:spcAft>
                      </a:pPr>
                      <a:r>
                        <a:rPr lang="en-US" sz="1800" b="1" dirty="0" err="1">
                          <a:solidFill>
                            <a:srgbClr val="002060"/>
                          </a:solidFill>
                          <a:latin typeface="Times New Roman" panose="02020603050405020304" pitchFamily="18" charset="0"/>
                          <a:ea typeface="PMingLiU"/>
                          <a:cs typeface="Times New Roman" panose="02020603050405020304" pitchFamily="18" charset="0"/>
                        </a:rPr>
                        <a:t>Dưới</a:t>
                      </a:r>
                      <a:r>
                        <a:rPr lang="en-US" sz="1800" b="1" dirty="0">
                          <a:solidFill>
                            <a:srgbClr val="002060"/>
                          </a:solidFill>
                          <a:latin typeface="Times New Roman" panose="02020603050405020304" pitchFamily="18" charset="0"/>
                          <a:ea typeface="PMingLiU"/>
                          <a:cs typeface="Times New Roman" panose="02020603050405020304" pitchFamily="18" charset="0"/>
                        </a:rPr>
                        <a:t> 5 </a:t>
                      </a:r>
                      <a:r>
                        <a:rPr lang="en-US" sz="1800" b="1" dirty="0" err="1" smtClean="0">
                          <a:solidFill>
                            <a:srgbClr val="002060"/>
                          </a:solidFill>
                          <a:latin typeface="Times New Roman" panose="02020603050405020304" pitchFamily="18" charset="0"/>
                          <a:ea typeface="PMingLiU"/>
                          <a:cs typeface="Times New Roman" panose="02020603050405020304" pitchFamily="18" charset="0"/>
                        </a:rPr>
                        <a:t>điểm</a:t>
                      </a:r>
                      <a:r>
                        <a:rPr lang="en-US" sz="1800" b="1" dirty="0" smtClean="0">
                          <a:solidFill>
                            <a:srgbClr val="002060"/>
                          </a:solidFill>
                          <a:latin typeface="Times New Roman" panose="02020603050405020304" pitchFamily="18" charset="0"/>
                          <a:ea typeface="PMingLiU"/>
                          <a:cs typeface="Times New Roman" panose="02020603050405020304" pitchFamily="18" charset="0"/>
                        </a:rPr>
                        <a:t> </a:t>
                      </a:r>
                      <a:endParaRPr lang="en-US" sz="1800" dirty="0">
                        <a:solidFill>
                          <a:srgbClr val="002060"/>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Bef>
                          <a:spcPts val="0"/>
                        </a:spcBef>
                        <a:spcAft>
                          <a:spcPts val="0"/>
                        </a:spcAft>
                      </a:pPr>
                      <a:r>
                        <a:rPr lang="en-US" sz="1800" b="1" dirty="0" err="1">
                          <a:solidFill>
                            <a:srgbClr val="002060"/>
                          </a:solidFill>
                          <a:latin typeface="Times New Roman" panose="02020603050405020304" pitchFamily="18" charset="0"/>
                          <a:ea typeface="PMingLiU"/>
                          <a:cs typeface="Times New Roman" panose="02020603050405020304" pitchFamily="18" charset="0"/>
                        </a:rPr>
                        <a:t>Điểm</a:t>
                      </a:r>
                      <a:r>
                        <a:rPr lang="en-US" sz="1800" b="1" dirty="0">
                          <a:solidFill>
                            <a:srgbClr val="002060"/>
                          </a:solidFill>
                          <a:latin typeface="Times New Roman" panose="02020603050405020304" pitchFamily="18" charset="0"/>
                          <a:ea typeface="PMingLiU"/>
                          <a:cs typeface="Times New Roman" panose="02020603050405020304" pitchFamily="18" charset="0"/>
                        </a:rPr>
                        <a:t> </a:t>
                      </a:r>
                      <a:r>
                        <a:rPr lang="en-US" sz="1800" b="1" dirty="0" err="1">
                          <a:solidFill>
                            <a:srgbClr val="002060"/>
                          </a:solidFill>
                          <a:latin typeface="Times New Roman" panose="02020603050405020304" pitchFamily="18" charset="0"/>
                          <a:ea typeface="PMingLiU"/>
                          <a:cs typeface="Times New Roman" panose="02020603050405020304" pitchFamily="18" charset="0"/>
                        </a:rPr>
                        <a:t>đánh</a:t>
                      </a:r>
                      <a:r>
                        <a:rPr lang="en-US" sz="1800" b="1" dirty="0">
                          <a:solidFill>
                            <a:srgbClr val="002060"/>
                          </a:solidFill>
                          <a:latin typeface="Times New Roman" panose="02020603050405020304" pitchFamily="18" charset="0"/>
                          <a:ea typeface="PMingLiU"/>
                          <a:cs typeface="Times New Roman" panose="02020603050405020304" pitchFamily="18" charset="0"/>
                        </a:rPr>
                        <a:t> </a:t>
                      </a:r>
                      <a:r>
                        <a:rPr lang="en-US" sz="1800" b="1" dirty="0" err="1">
                          <a:solidFill>
                            <a:srgbClr val="002060"/>
                          </a:solidFill>
                          <a:latin typeface="Times New Roman" panose="02020603050405020304" pitchFamily="18" charset="0"/>
                          <a:ea typeface="PMingLiU"/>
                          <a:cs typeface="Times New Roman" panose="02020603050405020304" pitchFamily="18" charset="0"/>
                        </a:rPr>
                        <a:t>giá</a:t>
                      </a:r>
                      <a:endParaRPr lang="en-US" sz="1800" dirty="0">
                        <a:solidFill>
                          <a:srgbClr val="002060"/>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50490">
                <a:tc rowSpan="10">
                  <a:txBody>
                    <a:bodyPr/>
                    <a:lstStyle/>
                    <a:p>
                      <a:pPr algn="ctr">
                        <a:lnSpc>
                          <a:spcPct val="100000"/>
                        </a:lnSpc>
                        <a:spcBef>
                          <a:spcPts val="0"/>
                        </a:spcBef>
                        <a:spcAft>
                          <a:spcPts val="0"/>
                        </a:spcAft>
                      </a:pPr>
                      <a:r>
                        <a:rPr lang="en-US" sz="1800" b="1" dirty="0" err="1" smtClean="0">
                          <a:solidFill>
                            <a:srgbClr val="000099"/>
                          </a:solidFill>
                          <a:latin typeface="Times New Roman" panose="02020603050405020304" pitchFamily="18" charset="0"/>
                          <a:ea typeface="Calibri"/>
                          <a:cs typeface="Times New Roman" panose="02020603050405020304" pitchFamily="18" charset="0"/>
                        </a:rPr>
                        <a:t>Trình</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bày</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quá</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trình</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khai</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phá</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vùng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đất</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phía</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Nam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trong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các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thế</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kỉ</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XVI-XVIII</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00000"/>
                        </a:lnSpc>
                        <a:spcBef>
                          <a:spcPts val="0"/>
                        </a:spcBef>
                        <a:spcAft>
                          <a:spcPts val="0"/>
                        </a:spcAft>
                      </a:pP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Có</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minh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chứng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làm</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việc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cá</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nhân</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-&gt;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làm</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việc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nhóm</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1" dirty="0" err="1" smtClean="0">
                          <a:solidFill>
                            <a:srgbClr val="000099"/>
                          </a:solidFill>
                          <a:latin typeface="Times New Roman" panose="02020603050405020304" pitchFamily="18" charset="0"/>
                          <a:ea typeface="Calibri"/>
                          <a:cs typeface="Times New Roman" panose="02020603050405020304" pitchFamily="18" charset="0"/>
                        </a:rPr>
                        <a:t>Có</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hoạt</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động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nhưng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chưa</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đầy</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đủ</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minh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chứng</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1" dirty="0" err="1">
                          <a:solidFill>
                            <a:srgbClr val="000099"/>
                          </a:solidFill>
                          <a:latin typeface="Times New Roman" panose="02020603050405020304" pitchFamily="18" charset="0"/>
                          <a:ea typeface="Calibri"/>
                          <a:cs typeface="Times New Roman" panose="02020603050405020304" pitchFamily="18" charset="0"/>
                        </a:rPr>
                        <a:t>Chưa</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đạt</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được</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hiệu</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quả</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các</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yêu</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cầu</a:t>
                      </a:r>
                      <a:r>
                        <a:rPr lang="en-US" sz="1800" b="1" dirty="0">
                          <a:solidFill>
                            <a:srgbClr val="000099"/>
                          </a:solidFill>
                          <a:latin typeface="Times New Roman" panose="02020603050405020304" pitchFamily="18" charset="0"/>
                          <a:ea typeface="Calibri"/>
                          <a:cs typeface="Times New Roman" panose="02020603050405020304" pitchFamily="18" charset="0"/>
                        </a:rPr>
                        <a:t> ở </a:t>
                      </a:r>
                      <a:r>
                        <a:rPr lang="en-US" sz="1800" b="1" dirty="0" err="1">
                          <a:solidFill>
                            <a:srgbClr val="000099"/>
                          </a:solidFill>
                          <a:latin typeface="Times New Roman" panose="02020603050405020304" pitchFamily="18" charset="0"/>
                          <a:ea typeface="Calibri"/>
                          <a:cs typeface="Times New Roman" panose="02020603050405020304" pitchFamily="18" charset="0"/>
                        </a:rPr>
                        <a:t>mức</a:t>
                      </a:r>
                      <a:r>
                        <a:rPr lang="en-US" sz="1800" b="1" dirty="0">
                          <a:solidFill>
                            <a:srgbClr val="000099"/>
                          </a:solidFill>
                          <a:latin typeface="Times New Roman" panose="02020603050405020304" pitchFamily="18" charset="0"/>
                          <a:ea typeface="Calibri"/>
                          <a:cs typeface="Times New Roman" panose="02020603050405020304" pitchFamily="18" charset="0"/>
                        </a:rPr>
                        <a:t> 3</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endParaRPr lang="en-US" sz="1800" b="1">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35211">
                <a:tc vMerge="1">
                  <a:txBody>
                    <a:bodyPr/>
                    <a:lstStyle/>
                    <a:p>
                      <a:endParaRPr lang="en-US"/>
                    </a:p>
                  </a:txBody>
                  <a:tcPr/>
                </a:tc>
                <a:tc>
                  <a:txBody>
                    <a:bodyPr/>
                    <a:lstStyle/>
                    <a:p>
                      <a:pPr algn="ctr">
                        <a:lnSpc>
                          <a:spcPct val="100000"/>
                        </a:lnSpc>
                        <a:spcBef>
                          <a:spcPts val="0"/>
                        </a:spcBef>
                        <a:spcAft>
                          <a:spcPts val="0"/>
                        </a:spcAft>
                      </a:pPr>
                      <a:r>
                        <a:rPr lang="en-US" sz="1800" b="1" dirty="0">
                          <a:solidFill>
                            <a:srgbClr val="000099"/>
                          </a:solidFill>
                          <a:latin typeface="Times New Roman" panose="02020603050405020304" pitchFamily="18" charset="0"/>
                          <a:ea typeface="Calibri"/>
                          <a:cs typeface="Times New Roman" panose="02020603050405020304" pitchFamily="18" charset="0"/>
                        </a:rPr>
                        <a:t>1,5</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0000"/>
                        </a:lnSpc>
                        <a:spcBef>
                          <a:spcPts val="0"/>
                        </a:spcBef>
                        <a:spcAft>
                          <a:spcPts val="0"/>
                        </a:spcAft>
                      </a:pPr>
                      <a:r>
                        <a:rPr lang="en-US" sz="1800" b="1">
                          <a:solidFill>
                            <a:srgbClr val="000099"/>
                          </a:solidFill>
                          <a:latin typeface="Times New Roman" panose="02020603050405020304" pitchFamily="18" charset="0"/>
                          <a:ea typeface="Calibri"/>
                          <a:cs typeface="Times New Roman" panose="02020603050405020304" pitchFamily="18" charset="0"/>
                        </a:rPr>
                        <a:t>1,0</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0000"/>
                        </a:lnSpc>
                        <a:spcBef>
                          <a:spcPts val="0"/>
                        </a:spcBef>
                        <a:spcAft>
                          <a:spcPts val="0"/>
                        </a:spcAft>
                      </a:pPr>
                      <a:r>
                        <a:rPr lang="en-US" sz="1800" b="1" dirty="0">
                          <a:solidFill>
                            <a:srgbClr val="000099"/>
                          </a:solidFill>
                          <a:latin typeface="Times New Roman" panose="02020603050405020304" pitchFamily="18" charset="0"/>
                          <a:ea typeface="Calibri"/>
                          <a:cs typeface="Times New Roman" panose="02020603050405020304" pitchFamily="18" charset="0"/>
                        </a:rPr>
                        <a:t>0.5 </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0000"/>
                        </a:lnSpc>
                        <a:spcBef>
                          <a:spcPts val="0"/>
                        </a:spcBef>
                        <a:spcAft>
                          <a:spcPts val="0"/>
                        </a:spcAft>
                      </a:pPr>
                      <a:endParaRPr lang="en-US" sz="1800" b="1">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2"/>
                  </a:ext>
                </a:extLst>
              </a:tr>
              <a:tr h="693636">
                <a:tc vMerge="1">
                  <a:txBody>
                    <a:bodyPr/>
                    <a:lstStyle/>
                    <a:p>
                      <a:endParaRPr lang="en-US"/>
                    </a:p>
                  </a:txBody>
                  <a:tcPr/>
                </a:tc>
                <a:tc>
                  <a:txBody>
                    <a:bodyPr/>
                    <a:lstStyle/>
                    <a:p>
                      <a:pPr algn="just">
                        <a:lnSpc>
                          <a:spcPct val="100000"/>
                        </a:lnSpc>
                        <a:spcBef>
                          <a:spcPts val="0"/>
                        </a:spcBef>
                        <a:spcAft>
                          <a:spcPts val="0"/>
                        </a:spcAft>
                      </a:pPr>
                      <a:r>
                        <a:rPr lang="en-US" sz="1800" b="1" dirty="0" err="1" smtClean="0">
                          <a:solidFill>
                            <a:srgbClr val="000099"/>
                          </a:solidFill>
                          <a:latin typeface="Times New Roman" panose="02020603050405020304" pitchFamily="18" charset="0"/>
                          <a:ea typeface="Calibri"/>
                          <a:cs typeface="Times New Roman" panose="02020603050405020304" pitchFamily="18" charset="0"/>
                        </a:rPr>
                        <a:t>Sản</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phẩm</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có</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tính</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sáng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tạo</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có</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sử</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dụng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CNTT,</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smtClean="0">
                          <a:solidFill>
                            <a:srgbClr val="000099"/>
                          </a:solidFill>
                          <a:latin typeface="Times New Roman" panose="02020603050405020304" pitchFamily="18" charset="0"/>
                          <a:ea typeface="Calibri"/>
                          <a:cs typeface="Times New Roman" panose="02020603050405020304" pitchFamily="18" charset="0"/>
                        </a:rPr>
                        <a:t>Có</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sản</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phẩm</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nhưng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chưa</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có</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tính</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sáng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tạo</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1" dirty="0" err="1">
                          <a:solidFill>
                            <a:srgbClr val="000099"/>
                          </a:solidFill>
                          <a:latin typeface="Times New Roman" panose="02020603050405020304" pitchFamily="18" charset="0"/>
                          <a:ea typeface="Calibri"/>
                          <a:cs typeface="Times New Roman" panose="02020603050405020304" pitchFamily="18" charset="0"/>
                        </a:rPr>
                        <a:t>Thực</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hiện</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được</a:t>
                      </a:r>
                      <a:r>
                        <a:rPr lang="en-US" sz="1800" b="1" dirty="0">
                          <a:solidFill>
                            <a:srgbClr val="000099"/>
                          </a:solidFill>
                          <a:latin typeface="Times New Roman" panose="02020603050405020304" pitchFamily="18" charset="0"/>
                          <a:ea typeface="Calibri"/>
                          <a:cs typeface="Times New Roman" panose="02020603050405020304" pitchFamily="18" charset="0"/>
                        </a:rPr>
                        <a:t> ½ </a:t>
                      </a:r>
                      <a:r>
                        <a:rPr lang="en-US" sz="1800" b="1" dirty="0" err="1">
                          <a:solidFill>
                            <a:srgbClr val="000099"/>
                          </a:solidFill>
                          <a:latin typeface="Times New Roman" panose="02020603050405020304" pitchFamily="18" charset="0"/>
                          <a:ea typeface="Calibri"/>
                          <a:cs typeface="Times New Roman" panose="02020603050405020304" pitchFamily="18" charset="0"/>
                        </a:rPr>
                        <a:t>uy</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trình</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nhưng</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còn</a:t>
                      </a:r>
                      <a:r>
                        <a:rPr lang="en-US" sz="1800" b="1" dirty="0">
                          <a:solidFill>
                            <a:srgbClr val="000099"/>
                          </a:solidFill>
                          <a:latin typeface="Times New Roman" panose="02020603050405020304" pitchFamily="18" charset="0"/>
                          <a:ea typeface="Calibri"/>
                          <a:cs typeface="Times New Roman" panose="02020603050405020304" pitchFamily="18" charset="0"/>
                        </a:rPr>
                        <a:t> lung </a:t>
                      </a:r>
                      <a:r>
                        <a:rPr lang="en-US" sz="1800" b="1" dirty="0" err="1">
                          <a:solidFill>
                            <a:srgbClr val="000099"/>
                          </a:solidFill>
                          <a:latin typeface="Times New Roman" panose="02020603050405020304" pitchFamily="18" charset="0"/>
                          <a:ea typeface="Calibri"/>
                          <a:cs typeface="Times New Roman" panose="02020603050405020304" pitchFamily="18" charset="0"/>
                        </a:rPr>
                        <a:t>túng</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endParaRPr lang="en-US" sz="1800" b="1">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35211">
                <a:tc vMerge="1">
                  <a:txBody>
                    <a:bodyPr/>
                    <a:lstStyle/>
                    <a:p>
                      <a:endParaRPr lang="en-US"/>
                    </a:p>
                  </a:txBody>
                  <a:tcPr/>
                </a:tc>
                <a:tc>
                  <a:txBody>
                    <a:bodyPr/>
                    <a:lstStyle/>
                    <a:p>
                      <a:pPr algn="ctr">
                        <a:lnSpc>
                          <a:spcPct val="100000"/>
                        </a:lnSpc>
                        <a:spcBef>
                          <a:spcPts val="0"/>
                        </a:spcBef>
                        <a:spcAft>
                          <a:spcPts val="0"/>
                        </a:spcAft>
                      </a:pPr>
                      <a:r>
                        <a:rPr lang="en-US" sz="1800" b="1">
                          <a:solidFill>
                            <a:srgbClr val="000099"/>
                          </a:solidFill>
                          <a:latin typeface="Times New Roman" panose="02020603050405020304" pitchFamily="18" charset="0"/>
                          <a:ea typeface="Calibri"/>
                          <a:cs typeface="Times New Roman" panose="02020603050405020304" pitchFamily="18" charset="0"/>
                        </a:rPr>
                        <a:t>2</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0000"/>
                        </a:lnSpc>
                        <a:spcBef>
                          <a:spcPts val="0"/>
                        </a:spcBef>
                        <a:spcAft>
                          <a:spcPts val="0"/>
                        </a:spcAft>
                        <a:tabLst>
                          <a:tab pos="2080260" algn="l"/>
                        </a:tabLst>
                      </a:pPr>
                      <a:r>
                        <a:rPr lang="en-US" sz="1800" b="1" dirty="0">
                          <a:solidFill>
                            <a:srgbClr val="000099"/>
                          </a:solidFill>
                          <a:latin typeface="Times New Roman" panose="02020603050405020304" pitchFamily="18" charset="0"/>
                          <a:ea typeface="Calibri"/>
                          <a:cs typeface="Times New Roman" panose="02020603050405020304" pitchFamily="18" charset="0"/>
                        </a:rPr>
                        <a:t>1,5 </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0000"/>
                        </a:lnSpc>
                        <a:spcBef>
                          <a:spcPts val="0"/>
                        </a:spcBef>
                        <a:spcAft>
                          <a:spcPts val="0"/>
                        </a:spcAft>
                        <a:tabLst>
                          <a:tab pos="2080260" algn="l"/>
                        </a:tabLst>
                      </a:pPr>
                      <a:r>
                        <a:rPr lang="en-US" sz="1800" b="1" dirty="0">
                          <a:solidFill>
                            <a:srgbClr val="000099"/>
                          </a:solidFill>
                          <a:latin typeface="Times New Roman" panose="02020603050405020304" pitchFamily="18" charset="0"/>
                          <a:ea typeface="Calibri"/>
                          <a:cs typeface="Times New Roman" panose="02020603050405020304" pitchFamily="18" charset="0"/>
                        </a:rPr>
                        <a:t>1</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0000"/>
                        </a:lnSpc>
                        <a:spcBef>
                          <a:spcPts val="0"/>
                        </a:spcBef>
                        <a:spcAft>
                          <a:spcPts val="0"/>
                        </a:spcAft>
                      </a:pPr>
                      <a:endParaRPr lang="en-US" sz="1800" b="1">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4"/>
                  </a:ext>
                </a:extLst>
              </a:tr>
              <a:tr h="740942">
                <a:tc vMerge="1">
                  <a:txBody>
                    <a:bodyPr/>
                    <a:lstStyle/>
                    <a:p>
                      <a:endParaRPr lang="en-US"/>
                    </a:p>
                  </a:txBody>
                  <a:tcPr/>
                </a:tc>
                <a:tc>
                  <a:txBody>
                    <a:bodyPr/>
                    <a:lstStyle/>
                    <a:p>
                      <a:pPr algn="just">
                        <a:lnSpc>
                          <a:spcPct val="100000"/>
                        </a:lnSpc>
                        <a:spcBef>
                          <a:spcPts val="0"/>
                        </a:spcBef>
                        <a:spcAft>
                          <a:spcPts val="0"/>
                        </a:spcAft>
                        <a:tabLst>
                          <a:tab pos="2080260" algn="l"/>
                        </a:tabLst>
                      </a:pPr>
                      <a:r>
                        <a:rPr lang="en-US" sz="1800" b="1" dirty="0" err="1" smtClean="0">
                          <a:solidFill>
                            <a:srgbClr val="000099"/>
                          </a:solidFill>
                          <a:latin typeface="Times New Roman" panose="02020603050405020304" pitchFamily="18" charset="0"/>
                          <a:ea typeface="Calibri"/>
                          <a:cs typeface="Times New Roman" panose="02020603050405020304" pitchFamily="18" charset="0"/>
                        </a:rPr>
                        <a:t>Đảm</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bảo</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kiến</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thức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trọng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tâm</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1" dirty="0" err="1" smtClean="0">
                          <a:solidFill>
                            <a:srgbClr val="000099"/>
                          </a:solidFill>
                          <a:latin typeface="Times New Roman" panose="02020603050405020304" pitchFamily="18" charset="0"/>
                          <a:ea typeface="Calibri"/>
                          <a:cs typeface="Times New Roman" panose="02020603050405020304" pitchFamily="18" charset="0"/>
                        </a:rPr>
                        <a:t>Chỉ</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xác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định</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được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2/3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kiến</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thức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trọng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tâm</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1" dirty="0" err="1" smtClean="0">
                          <a:solidFill>
                            <a:srgbClr val="000099"/>
                          </a:solidFill>
                          <a:latin typeface="Times New Roman" panose="02020603050405020304" pitchFamily="18" charset="0"/>
                          <a:ea typeface="Calibri"/>
                          <a:cs typeface="Times New Roman" panose="02020603050405020304" pitchFamily="18" charset="0"/>
                        </a:rPr>
                        <a:t>Xác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định</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được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1/.3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kiến</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thức</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trọng</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Calibri"/>
                          <a:cs typeface="Times New Roman" panose="02020603050405020304" pitchFamily="18" charset="0"/>
                        </a:rPr>
                        <a:t>tâm</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235211">
                <a:tc vMerge="1">
                  <a:txBody>
                    <a:bodyPr/>
                    <a:lstStyle/>
                    <a:p>
                      <a:endParaRPr lang="en-US"/>
                    </a:p>
                  </a:txBody>
                  <a:tcPr/>
                </a:tc>
                <a:tc>
                  <a:txBody>
                    <a:bodyPr/>
                    <a:lstStyle/>
                    <a:p>
                      <a:pPr algn="ctr">
                        <a:lnSpc>
                          <a:spcPct val="100000"/>
                        </a:lnSpc>
                        <a:spcBef>
                          <a:spcPts val="0"/>
                        </a:spcBef>
                        <a:spcAft>
                          <a:spcPts val="0"/>
                        </a:spcAft>
                        <a:tabLst>
                          <a:tab pos="2080260" algn="l"/>
                        </a:tabLst>
                      </a:pPr>
                      <a:r>
                        <a:rPr lang="en-US" sz="1800" b="1">
                          <a:solidFill>
                            <a:srgbClr val="000099"/>
                          </a:solidFill>
                          <a:latin typeface="Times New Roman" panose="02020603050405020304" pitchFamily="18" charset="0"/>
                          <a:ea typeface="PMingLiU"/>
                          <a:cs typeface="Times New Roman" panose="02020603050405020304" pitchFamily="18" charset="0"/>
                        </a:rPr>
                        <a:t>3</a:t>
                      </a:r>
                      <a:endParaRPr lang="en-US" sz="1800" b="1">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0000"/>
                        </a:lnSpc>
                        <a:spcBef>
                          <a:spcPts val="0"/>
                        </a:spcBef>
                        <a:spcAft>
                          <a:spcPts val="0"/>
                        </a:spcAft>
                      </a:pPr>
                      <a:r>
                        <a:rPr lang="en-US" sz="1800" b="1">
                          <a:solidFill>
                            <a:srgbClr val="000099"/>
                          </a:solidFill>
                          <a:latin typeface="Times New Roman" panose="02020603050405020304" pitchFamily="18" charset="0"/>
                          <a:ea typeface="Calibri"/>
                          <a:cs typeface="Times New Roman" panose="02020603050405020304" pitchFamily="18" charset="0"/>
                        </a:rPr>
                        <a:t>2,5</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0000"/>
                        </a:lnSpc>
                        <a:spcBef>
                          <a:spcPts val="0"/>
                        </a:spcBef>
                        <a:spcAft>
                          <a:spcPts val="0"/>
                        </a:spcAft>
                      </a:pPr>
                      <a:r>
                        <a:rPr lang="en-US" sz="1800" b="1" dirty="0">
                          <a:solidFill>
                            <a:srgbClr val="000099"/>
                          </a:solidFill>
                          <a:latin typeface="Times New Roman" panose="02020603050405020304" pitchFamily="18" charset="0"/>
                          <a:ea typeface="Calibri"/>
                          <a:cs typeface="Times New Roman" panose="02020603050405020304" pitchFamily="18" charset="0"/>
                        </a:rPr>
                        <a:t>1,5</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00000"/>
                        </a:lnSpc>
                        <a:spcBef>
                          <a:spcPts val="0"/>
                        </a:spcBef>
                        <a:spcAft>
                          <a:spcPts val="0"/>
                        </a:spcAft>
                      </a:pP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06"/>
                  </a:ext>
                </a:extLst>
              </a:tr>
              <a:tr h="940843">
                <a:tc vMerge="1">
                  <a:txBody>
                    <a:bodyPr/>
                    <a:lstStyle/>
                    <a:p>
                      <a:endParaRPr lang="en-US"/>
                    </a:p>
                  </a:txBody>
                  <a:tcPr/>
                </a:tc>
                <a:tc>
                  <a:txBody>
                    <a:bodyPr/>
                    <a:lstStyle/>
                    <a:p>
                      <a:pPr algn="just" fontAlgn="base">
                        <a:lnSpc>
                          <a:spcPct val="100000"/>
                        </a:lnSpc>
                        <a:spcBef>
                          <a:spcPts val="0"/>
                        </a:spcBef>
                        <a:spcAft>
                          <a:spcPts val="0"/>
                        </a:spcAft>
                      </a:pPr>
                      <a:r>
                        <a:rPr lang="en-US" sz="1800" b="1" dirty="0" err="1" smtClean="0">
                          <a:solidFill>
                            <a:srgbClr val="000099"/>
                          </a:solidFill>
                          <a:latin typeface="Times New Roman" panose="02020603050405020304" pitchFamily="18" charset="0"/>
                          <a:ea typeface="Times New Roman"/>
                          <a:cs typeface="Times New Roman" panose="02020603050405020304" pitchFamily="18" charset="0"/>
                        </a:rPr>
                        <a:t>Trả</a:t>
                      </a:r>
                      <a:r>
                        <a:rPr lang="en-US" sz="1800" b="1" baseline="0" dirty="0" smtClean="0">
                          <a:solidFill>
                            <a:srgbClr val="000099"/>
                          </a:solidFill>
                          <a:latin typeface="Times New Roman" panose="02020603050405020304" pitchFamily="18" charset="0"/>
                          <a:ea typeface="Times New Roman"/>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Times New Roman"/>
                          <a:cs typeface="Times New Roman" panose="02020603050405020304" pitchFamily="18" charset="0"/>
                        </a:rPr>
                        <a:t>lời</a:t>
                      </a:r>
                      <a:r>
                        <a:rPr lang="en-US" sz="1800" b="1" baseline="0" dirty="0" smtClean="0">
                          <a:solidFill>
                            <a:srgbClr val="000099"/>
                          </a:solidFill>
                          <a:latin typeface="Times New Roman" panose="02020603050405020304" pitchFamily="18" charset="0"/>
                          <a:ea typeface="Times New Roman"/>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Times New Roman"/>
                          <a:cs typeface="Times New Roman" panose="02020603050405020304" pitchFamily="18" charset="0"/>
                        </a:rPr>
                        <a:t>câu</a:t>
                      </a:r>
                      <a:r>
                        <a:rPr lang="en-US" sz="1800" b="1" baseline="0" dirty="0" smtClean="0">
                          <a:solidFill>
                            <a:srgbClr val="000099"/>
                          </a:solidFill>
                          <a:latin typeface="Times New Roman" panose="02020603050405020304" pitchFamily="18" charset="0"/>
                          <a:ea typeface="Times New Roman"/>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Times New Roman"/>
                          <a:cs typeface="Times New Roman" panose="02020603050405020304" pitchFamily="18" charset="0"/>
                        </a:rPr>
                        <a:t>hỏi</a:t>
                      </a:r>
                      <a:r>
                        <a:rPr lang="en-US" sz="1800" b="1" baseline="0" dirty="0" smtClean="0">
                          <a:solidFill>
                            <a:srgbClr val="000099"/>
                          </a:solidFill>
                          <a:latin typeface="Times New Roman" panose="02020603050405020304" pitchFamily="18" charset="0"/>
                          <a:ea typeface="Times New Roman"/>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Times New Roman"/>
                          <a:cs typeface="Times New Roman" panose="02020603050405020304" pitchFamily="18" charset="0"/>
                        </a:rPr>
                        <a:t>phản</a:t>
                      </a:r>
                      <a:r>
                        <a:rPr lang="en-US" sz="1800" b="1" baseline="0" dirty="0" smtClean="0">
                          <a:solidFill>
                            <a:srgbClr val="000099"/>
                          </a:solidFill>
                          <a:latin typeface="Times New Roman" panose="02020603050405020304" pitchFamily="18" charset="0"/>
                          <a:ea typeface="Times New Roman"/>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Times New Roman"/>
                          <a:cs typeface="Times New Roman" panose="02020603050405020304" pitchFamily="18" charset="0"/>
                        </a:rPr>
                        <a:t>biện</a:t>
                      </a:r>
                      <a:r>
                        <a:rPr lang="en-US" sz="1800" b="1" baseline="0" dirty="0" smtClean="0">
                          <a:solidFill>
                            <a:srgbClr val="000099"/>
                          </a:solidFill>
                          <a:latin typeface="Times New Roman" panose="02020603050405020304" pitchFamily="18" charset="0"/>
                          <a:ea typeface="Times New Roman"/>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Times New Roman"/>
                          <a:cs typeface="Times New Roman" panose="02020603050405020304" pitchFamily="18" charset="0"/>
                        </a:rPr>
                        <a:t>đúng</a:t>
                      </a:r>
                      <a:r>
                        <a:rPr lang="en-US" sz="1800" b="1" baseline="0" dirty="0" smtClean="0">
                          <a:solidFill>
                            <a:srgbClr val="000099"/>
                          </a:solidFill>
                          <a:latin typeface="Times New Roman" panose="02020603050405020304" pitchFamily="18" charset="0"/>
                          <a:ea typeface="Times New Roman"/>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Times New Roman"/>
                          <a:cs typeface="Times New Roman" panose="02020603050405020304" pitchFamily="18" charset="0"/>
                        </a:rPr>
                        <a:t>trọng</a:t>
                      </a:r>
                      <a:r>
                        <a:rPr lang="en-US" sz="1800" b="1" baseline="0" dirty="0" smtClean="0">
                          <a:solidFill>
                            <a:srgbClr val="000099"/>
                          </a:solidFill>
                          <a:latin typeface="Times New Roman" panose="02020603050405020304" pitchFamily="18" charset="0"/>
                          <a:ea typeface="Times New Roman"/>
                          <a:cs typeface="Times New Roman" panose="02020603050405020304" pitchFamily="18" charset="0"/>
                        </a:rPr>
                        <a:t> </a:t>
                      </a:r>
                      <a:r>
                        <a:rPr lang="en-US" sz="1800" b="1" baseline="0" dirty="0" err="1" smtClean="0">
                          <a:solidFill>
                            <a:srgbClr val="000099"/>
                          </a:solidFill>
                          <a:latin typeface="Times New Roman" panose="02020603050405020304" pitchFamily="18" charset="0"/>
                          <a:ea typeface="Times New Roman"/>
                          <a:cs typeface="Times New Roman" panose="02020603050405020304" pitchFamily="18" charset="0"/>
                        </a:rPr>
                        <a:t>tâm</a:t>
                      </a:r>
                      <a:endParaRPr lang="en-US" sz="1800" b="1" dirty="0">
                        <a:solidFill>
                          <a:srgbClr val="000099"/>
                        </a:solidFill>
                        <a:latin typeface="Times New Roman" panose="02020603050405020304" pitchFamily="18" charset="0"/>
                        <a:ea typeface="Times New Roman"/>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vi-VN" sz="1800" b="1">
                          <a:solidFill>
                            <a:srgbClr val="000099"/>
                          </a:solidFill>
                          <a:latin typeface="Times New Roman" panose="02020603050405020304" pitchFamily="18" charset="0"/>
                          <a:ea typeface="PMingLiU"/>
                          <a:cs typeface="Times New Roman" panose="02020603050405020304" pitchFamily="18" charset="0"/>
                        </a:rPr>
                        <a:t>- Báo cáo kết quả rõ ràng,trình bày logic chặt chẽ, tuy nhiên đôi chỗ giải thích chưa sâu sắc</a:t>
                      </a:r>
                      <a:endParaRPr lang="en-US" sz="1800" b="1">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vi-VN"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smtClean="0">
                          <a:solidFill>
                            <a:srgbClr val="000099"/>
                          </a:solidFill>
                          <a:latin typeface="Times New Roman" panose="02020603050405020304" pitchFamily="18" charset="0"/>
                          <a:ea typeface="Calibri"/>
                          <a:cs typeface="Times New Roman" panose="02020603050405020304" pitchFamily="18" charset="0"/>
                        </a:rPr>
                        <a:t>Trả</a:t>
                      </a:r>
                      <a:r>
                        <a:rPr lang="en-US" sz="1800" b="1" baseline="0" dirty="0" smtClean="0">
                          <a:solidFill>
                            <a:srgbClr val="000099"/>
                          </a:solidFill>
                          <a:latin typeface="Times New Roman" panose="02020603050405020304" pitchFamily="18" charset="0"/>
                          <a:ea typeface="Calibri"/>
                          <a:cs typeface="Times New Roman" panose="02020603050405020304" pitchFamily="18" charset="0"/>
                        </a:rPr>
                        <a:t> </a:t>
                      </a:r>
                      <a:r>
                        <a:rPr lang="vi-VN" sz="1800" b="1" dirty="0" smtClean="0">
                          <a:solidFill>
                            <a:srgbClr val="000099"/>
                          </a:solidFill>
                          <a:latin typeface="Times New Roman" panose="02020603050405020304" pitchFamily="18" charset="0"/>
                          <a:ea typeface="Calibri"/>
                          <a:cs typeface="Times New Roman" panose="02020603050405020304" pitchFamily="18" charset="0"/>
                        </a:rPr>
                        <a:t>lời </a:t>
                      </a:r>
                      <a:r>
                        <a:rPr lang="vi-VN" sz="1800" b="1" dirty="0">
                          <a:solidFill>
                            <a:srgbClr val="000099"/>
                          </a:solidFill>
                          <a:latin typeface="Times New Roman" panose="02020603050405020304" pitchFamily="18" charset="0"/>
                          <a:ea typeface="Calibri"/>
                          <a:cs typeface="Times New Roman" panose="02020603050405020304" pitchFamily="18" charset="0"/>
                        </a:rPr>
                        <a:t>chưa rõ ràng ,còn lúng túng khi trình bày</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nhưng</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đã</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thể</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hiện</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được</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phần</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nào</a:t>
                      </a:r>
                      <a:r>
                        <a:rPr lang="en-US" sz="1800" b="1" dirty="0">
                          <a:solidFill>
                            <a:srgbClr val="000099"/>
                          </a:solidFill>
                          <a:latin typeface="Times New Roman" panose="02020603050405020304" pitchFamily="18" charset="0"/>
                          <a:ea typeface="Calibri"/>
                          <a:cs typeface="Times New Roman" panose="02020603050405020304" pitchFamily="18" charset="0"/>
                        </a:rPr>
                        <a:t> ý </a:t>
                      </a:r>
                      <a:r>
                        <a:rPr lang="en-US" sz="1800" b="1" dirty="0" err="1">
                          <a:solidFill>
                            <a:srgbClr val="000099"/>
                          </a:solidFill>
                          <a:latin typeface="Times New Roman" panose="02020603050405020304" pitchFamily="18" charset="0"/>
                          <a:ea typeface="Calibri"/>
                          <a:cs typeface="Times New Roman" panose="02020603050405020304" pitchFamily="18" charset="0"/>
                        </a:rPr>
                        <a:t>tưởng</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35211">
                <a:tc vMerge="1">
                  <a:txBody>
                    <a:bodyPr/>
                    <a:lstStyle/>
                    <a:p>
                      <a:endParaRPr lang="en-US"/>
                    </a:p>
                  </a:txBody>
                  <a:tcPr/>
                </a:tc>
                <a:tc>
                  <a:txBody>
                    <a:bodyPr/>
                    <a:lstStyle/>
                    <a:p>
                      <a:pPr algn="ctr" fontAlgn="base">
                        <a:lnSpc>
                          <a:spcPct val="100000"/>
                        </a:lnSpc>
                        <a:spcBef>
                          <a:spcPts val="0"/>
                        </a:spcBef>
                        <a:spcAft>
                          <a:spcPts val="0"/>
                        </a:spcAft>
                      </a:pPr>
                      <a:r>
                        <a:rPr lang="en-US" sz="1800" b="1">
                          <a:solidFill>
                            <a:srgbClr val="000099"/>
                          </a:solidFill>
                          <a:latin typeface="Times New Roman" panose="02020603050405020304" pitchFamily="18" charset="0"/>
                          <a:ea typeface="PMingLiU"/>
                          <a:cs typeface="Times New Roman" panose="02020603050405020304" pitchFamily="18" charset="0"/>
                        </a:rPr>
                        <a:t>1,5</a:t>
                      </a:r>
                      <a:endParaRPr lang="en-US" sz="1800" b="1">
                        <a:solidFill>
                          <a:srgbClr val="000099"/>
                        </a:solidFill>
                        <a:latin typeface="Times New Roman" panose="02020603050405020304" pitchFamily="18" charset="0"/>
                        <a:ea typeface="Times New Roman"/>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lnSpc>
                          <a:spcPct val="100000"/>
                        </a:lnSpc>
                        <a:spcBef>
                          <a:spcPts val="0"/>
                        </a:spcBef>
                        <a:spcAft>
                          <a:spcPts val="0"/>
                        </a:spcAft>
                      </a:pPr>
                      <a:r>
                        <a:rPr lang="en-US" sz="1800" b="1">
                          <a:solidFill>
                            <a:srgbClr val="000099"/>
                          </a:solidFill>
                          <a:latin typeface="Times New Roman" panose="02020603050405020304" pitchFamily="18" charset="0"/>
                          <a:ea typeface="PMingLiU"/>
                          <a:cs typeface="Times New Roman" panose="02020603050405020304" pitchFamily="18" charset="0"/>
                        </a:rPr>
                        <a:t>1</a:t>
                      </a:r>
                      <a:endParaRPr lang="en-US" sz="1800" b="1">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lnSpc>
                          <a:spcPct val="100000"/>
                        </a:lnSpc>
                        <a:spcBef>
                          <a:spcPts val="0"/>
                        </a:spcBef>
                        <a:spcAft>
                          <a:spcPts val="0"/>
                        </a:spcAft>
                      </a:pPr>
                      <a:r>
                        <a:rPr lang="en-US" sz="1800" b="1" dirty="0">
                          <a:solidFill>
                            <a:srgbClr val="000099"/>
                          </a:solidFill>
                          <a:latin typeface="Times New Roman" panose="02020603050405020304" pitchFamily="18" charset="0"/>
                          <a:ea typeface="Calibri"/>
                          <a:cs typeface="Times New Roman" panose="02020603050405020304" pitchFamily="18" charset="0"/>
                        </a:rPr>
                        <a:t>0,5</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tc>
                  <a:txBody>
                    <a:bodyPr/>
                    <a:lstStyle/>
                    <a:p>
                      <a:pPr algn="ctr">
                        <a:lnSpc>
                          <a:spcPct val="100000"/>
                        </a:lnSpc>
                        <a:spcBef>
                          <a:spcPts val="0"/>
                        </a:spcBef>
                        <a:spcAft>
                          <a:spcPts val="0"/>
                        </a:spcAft>
                      </a:pP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2DBDB"/>
                    </a:solidFill>
                  </a:tcPr>
                </a:tc>
                <a:extLst>
                  <a:ext uri="{0D108BD9-81ED-4DB2-BD59-A6C34878D82A}">
                    <a16:rowId xmlns:a16="http://schemas.microsoft.com/office/drawing/2014/main" val="10008"/>
                  </a:ext>
                </a:extLst>
              </a:tr>
              <a:tr h="705632">
                <a:tc vMerge="1">
                  <a:txBody>
                    <a:bodyPr/>
                    <a:lstStyle/>
                    <a:p>
                      <a:endParaRPr lang="en-US"/>
                    </a:p>
                  </a:txBody>
                  <a:tcPr/>
                </a:tc>
                <a:tc>
                  <a:txBody>
                    <a:bodyPr/>
                    <a:lstStyle/>
                    <a:p>
                      <a:pPr algn="just" fontAlgn="base">
                        <a:lnSpc>
                          <a:spcPct val="100000"/>
                        </a:lnSpc>
                        <a:spcBef>
                          <a:spcPts val="0"/>
                        </a:spcBef>
                        <a:spcAft>
                          <a:spcPts val="0"/>
                        </a:spcAft>
                      </a:pPr>
                      <a:r>
                        <a:rPr lang="en-US" sz="1800" b="1" dirty="0" err="1">
                          <a:solidFill>
                            <a:srgbClr val="000099"/>
                          </a:solidFill>
                          <a:latin typeface="Times New Roman" panose="02020603050405020304" pitchFamily="18" charset="0"/>
                          <a:ea typeface="PMingLiU"/>
                          <a:cs typeface="Times New Roman" panose="02020603050405020304" pitchFamily="18" charset="0"/>
                        </a:rPr>
                        <a:t>Ngôn</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ngữ</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rõ</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ràng</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lập</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luận</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chặt</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chẽ</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thu</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hút</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người</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nghe</a:t>
                      </a:r>
                      <a:endParaRPr lang="en-US" sz="1800" b="1" dirty="0">
                        <a:solidFill>
                          <a:srgbClr val="000099"/>
                        </a:solidFill>
                        <a:latin typeface="Times New Roman" panose="02020603050405020304" pitchFamily="18" charset="0"/>
                        <a:ea typeface="Times New Roman"/>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1" dirty="0" err="1">
                          <a:solidFill>
                            <a:srgbClr val="000099"/>
                          </a:solidFill>
                          <a:latin typeface="Times New Roman" panose="02020603050405020304" pitchFamily="18" charset="0"/>
                          <a:ea typeface="PMingLiU"/>
                          <a:cs typeface="Times New Roman" panose="02020603050405020304" pitchFamily="18" charset="0"/>
                        </a:rPr>
                        <a:t>Trình</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bày</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rõ</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ràng</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chặt</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chẽ</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nhưng</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chưa</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thực</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sự</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thu</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hút</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người</a:t>
                      </a:r>
                      <a:r>
                        <a:rPr lang="en-US" sz="1800" b="1" dirty="0">
                          <a:solidFill>
                            <a:srgbClr val="000099"/>
                          </a:solidFill>
                          <a:latin typeface="Times New Roman" panose="02020603050405020304" pitchFamily="18" charset="0"/>
                          <a:ea typeface="PMingLiU"/>
                          <a:cs typeface="Times New Roman" panose="02020603050405020304" pitchFamily="18" charset="0"/>
                        </a:rPr>
                        <a:t> </a:t>
                      </a:r>
                      <a:r>
                        <a:rPr lang="en-US" sz="1800" b="1" dirty="0" err="1">
                          <a:solidFill>
                            <a:srgbClr val="000099"/>
                          </a:solidFill>
                          <a:latin typeface="Times New Roman" panose="02020603050405020304" pitchFamily="18" charset="0"/>
                          <a:ea typeface="PMingLiU"/>
                          <a:cs typeface="Times New Roman" panose="02020603050405020304" pitchFamily="18" charset="0"/>
                        </a:rPr>
                        <a:t>nghe</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r>
                        <a:rPr lang="en-US" sz="1800" b="1" dirty="0" err="1">
                          <a:solidFill>
                            <a:srgbClr val="000099"/>
                          </a:solidFill>
                          <a:latin typeface="Times New Roman" panose="02020603050405020304" pitchFamily="18" charset="0"/>
                          <a:ea typeface="Calibri"/>
                          <a:cs typeface="Times New Roman" panose="02020603050405020304" pitchFamily="18" charset="0"/>
                        </a:rPr>
                        <a:t>Trình</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bày</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còn</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vấp</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ngôn</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ngữ</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chưa</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lưu</a:t>
                      </a:r>
                      <a:r>
                        <a:rPr lang="en-US" sz="1800" b="1" dirty="0">
                          <a:solidFill>
                            <a:srgbClr val="000099"/>
                          </a:solidFill>
                          <a:latin typeface="Times New Roman" panose="02020603050405020304" pitchFamily="18" charset="0"/>
                          <a:ea typeface="Calibri"/>
                          <a:cs typeface="Times New Roman" panose="02020603050405020304" pitchFamily="18" charset="0"/>
                        </a:rPr>
                        <a:t> </a:t>
                      </a:r>
                      <a:r>
                        <a:rPr lang="en-US" sz="1800" b="1" dirty="0" err="1">
                          <a:solidFill>
                            <a:srgbClr val="000099"/>
                          </a:solidFill>
                          <a:latin typeface="Times New Roman" panose="02020603050405020304" pitchFamily="18" charset="0"/>
                          <a:ea typeface="Calibri"/>
                          <a:cs typeface="Times New Roman" panose="02020603050405020304" pitchFamily="18" charset="0"/>
                        </a:rPr>
                        <a:t>loát</a:t>
                      </a:r>
                      <a:endParaRPr lang="en-US" sz="18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0000"/>
                        </a:lnSpc>
                        <a:spcBef>
                          <a:spcPts val="0"/>
                        </a:spcBef>
                        <a:spcAft>
                          <a:spcPts val="0"/>
                        </a:spcAft>
                      </a:pPr>
                      <a:endParaRPr lang="en-US" sz="1600" b="1" dirty="0">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235211">
                <a:tc vMerge="1">
                  <a:txBody>
                    <a:bodyPr/>
                    <a:lstStyle/>
                    <a:p>
                      <a:endParaRPr lang="en-US"/>
                    </a:p>
                  </a:txBody>
                  <a:tcPr/>
                </a:tc>
                <a:tc>
                  <a:txBody>
                    <a:bodyPr/>
                    <a:lstStyle/>
                    <a:p>
                      <a:pPr algn="ctr" fontAlgn="base">
                        <a:lnSpc>
                          <a:spcPct val="115000"/>
                        </a:lnSpc>
                        <a:spcAft>
                          <a:spcPts val="0"/>
                        </a:spcAft>
                      </a:pPr>
                      <a:r>
                        <a:rPr lang="en-US" sz="1600" b="1">
                          <a:solidFill>
                            <a:srgbClr val="000099"/>
                          </a:solidFill>
                          <a:latin typeface="Times New Roman" panose="02020603050405020304" pitchFamily="18" charset="0"/>
                          <a:ea typeface="PMingLiU"/>
                          <a:cs typeface="Times New Roman" panose="02020603050405020304" pitchFamily="18" charset="0"/>
                        </a:rPr>
                        <a:t>2</a:t>
                      </a:r>
                      <a:endParaRPr lang="en-US" sz="1600" b="1">
                        <a:solidFill>
                          <a:srgbClr val="000099"/>
                        </a:solidFill>
                        <a:latin typeface="Times New Roman" panose="02020603050405020304" pitchFamily="18" charset="0"/>
                        <a:ea typeface="Times New Roman"/>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Bef>
                          <a:spcPts val="600"/>
                        </a:spcBef>
                        <a:spcAft>
                          <a:spcPts val="0"/>
                        </a:spcAft>
                      </a:pPr>
                      <a:r>
                        <a:rPr lang="en-US" sz="1600" b="1">
                          <a:solidFill>
                            <a:srgbClr val="000099"/>
                          </a:solidFill>
                          <a:latin typeface="Times New Roman" panose="02020603050405020304" pitchFamily="18" charset="0"/>
                          <a:ea typeface="PMingLiU"/>
                          <a:cs typeface="Times New Roman" panose="02020603050405020304" pitchFamily="18" charset="0"/>
                        </a:rPr>
                        <a:t>1</a:t>
                      </a:r>
                      <a:endParaRPr lang="en-US" sz="1600" b="1">
                        <a:solidFill>
                          <a:srgbClr val="000099"/>
                        </a:solidFill>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Bef>
                          <a:spcPts val="600"/>
                        </a:spcBef>
                        <a:spcAft>
                          <a:spcPts val="0"/>
                        </a:spcAft>
                      </a:pPr>
                      <a:r>
                        <a:rPr lang="en-US" sz="1600" b="1">
                          <a:solidFill>
                            <a:srgbClr val="000099"/>
                          </a:solidFill>
                          <a:latin typeface="Times New Roman" panose="02020603050405020304" pitchFamily="18" charset="0"/>
                          <a:ea typeface="Calibri"/>
                          <a:cs typeface="Times New Roman" panose="02020603050405020304" pitchFamily="18" charset="0"/>
                        </a:rPr>
                        <a:t>0,5</a:t>
                      </a: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Bef>
                          <a:spcPts val="600"/>
                        </a:spcBef>
                        <a:spcAft>
                          <a:spcPts val="0"/>
                        </a:spcAft>
                      </a:pPr>
                      <a:endParaRPr lang="en-US" sz="1600" dirty="0">
                        <a:latin typeface="Times New Roman" panose="02020603050405020304" pitchFamily="18" charset="0"/>
                        <a:ea typeface="Calibri"/>
                        <a:cs typeface="Times New Roman" panose="02020603050405020304" pitchFamily="18" charset="0"/>
                      </a:endParaRPr>
                    </a:p>
                  </a:txBody>
                  <a:tcPr marL="36754" marR="3675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extLst>
                  <a:ext uri="{0D108BD9-81ED-4DB2-BD59-A6C34878D82A}">
                    <a16:rowId xmlns:a16="http://schemas.microsoft.com/office/drawing/2014/main" val="10010"/>
                  </a:ext>
                </a:extLst>
              </a:tr>
            </a:tbl>
          </a:graphicData>
        </a:graphic>
      </p:graphicFrame>
      <p:sp>
        <p:nvSpPr>
          <p:cNvPr id="3073" name="Rectangle 1"/>
          <p:cNvSpPr>
            <a:spLocks noChangeArrowheads="1"/>
          </p:cNvSpPr>
          <p:nvPr/>
        </p:nvSpPr>
        <p:spPr bwMode="auto">
          <a:xfrm>
            <a:off x="3027586" y="107722"/>
            <a:ext cx="5735414" cy="461665"/>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indent="457200" algn="just">
              <a:tabLst>
                <a:tab pos="2079625" algn="l"/>
              </a:tabLst>
            </a:pPr>
            <a:r>
              <a:rPr lang="en-US" sz="2400" b="1" dirty="0">
                <a:solidFill>
                  <a:srgbClr val="FFFF00"/>
                </a:solidFill>
                <a:latin typeface="Times New Roman" pitchFamily="18" charset="0"/>
                <a:ea typeface="Times New Roman" pitchFamily="18" charset="0"/>
                <a:cs typeface="Times New Roman" pitchFamily="18" charset="0"/>
              </a:rPr>
              <a:t>Rubric </a:t>
            </a:r>
            <a:r>
              <a:rPr lang="en-US" sz="2400" b="1" dirty="0" err="1">
                <a:solidFill>
                  <a:srgbClr val="FFFF00"/>
                </a:solidFill>
                <a:latin typeface="Times New Roman" pitchFamily="18" charset="0"/>
                <a:ea typeface="Times New Roman" pitchFamily="18" charset="0"/>
                <a:cs typeface="Times New Roman" pitchFamily="18" charset="0"/>
              </a:rPr>
              <a:t>đánh</a:t>
            </a:r>
            <a:r>
              <a:rPr lang="en-US" sz="2400" b="1" dirty="0">
                <a:solidFill>
                  <a:srgbClr val="FFFF00"/>
                </a:solidFill>
                <a:latin typeface="Times New Roman" pitchFamily="18" charset="0"/>
                <a:ea typeface="Times New Roman" pitchFamily="18" charset="0"/>
                <a:cs typeface="Times New Roman" pitchFamily="18" charset="0"/>
              </a:rPr>
              <a:t> </a:t>
            </a:r>
            <a:r>
              <a:rPr lang="en-US" sz="2400" b="1" dirty="0" err="1">
                <a:solidFill>
                  <a:srgbClr val="FFFF00"/>
                </a:solidFill>
                <a:latin typeface="Times New Roman" pitchFamily="18" charset="0"/>
                <a:ea typeface="Times New Roman" pitchFamily="18" charset="0"/>
                <a:cs typeface="Times New Roman" pitchFamily="18" charset="0"/>
              </a:rPr>
              <a:t>giá</a:t>
            </a:r>
            <a:r>
              <a:rPr lang="vi-VN" sz="2400" b="1" dirty="0">
                <a:solidFill>
                  <a:srgbClr val="FFFF00"/>
                </a:solidFill>
                <a:latin typeface="Times New Roman" pitchFamily="18" charset="0"/>
                <a:ea typeface="Times New Roman" pitchFamily="18" charset="0"/>
                <a:cs typeface="Times New Roman" pitchFamily="18" charset="0"/>
              </a:rPr>
              <a:t> </a:t>
            </a:r>
            <a:r>
              <a:rPr lang="en-US" sz="2400" b="1" dirty="0" err="1" smtClean="0">
                <a:solidFill>
                  <a:srgbClr val="FFFF00"/>
                </a:solidFill>
                <a:latin typeface="Times New Roman" pitchFamily="18" charset="0"/>
                <a:ea typeface="Times New Roman" pitchFamily="18" charset="0"/>
                <a:cs typeface="Times New Roman" pitchFamily="18" charset="0"/>
              </a:rPr>
              <a:t>hoạt</a:t>
            </a:r>
            <a:r>
              <a:rPr lang="en-US" sz="2400" b="1" dirty="0" smtClean="0">
                <a:solidFill>
                  <a:srgbClr val="FFFF00"/>
                </a:solidFill>
                <a:latin typeface="Times New Roman" pitchFamily="18" charset="0"/>
                <a:ea typeface="Times New Roman" pitchFamily="18" charset="0"/>
                <a:cs typeface="Times New Roman" pitchFamily="18" charset="0"/>
              </a:rPr>
              <a:t> </a:t>
            </a:r>
            <a:r>
              <a:rPr lang="en-US" sz="2400" b="1" dirty="0" err="1" smtClean="0">
                <a:solidFill>
                  <a:srgbClr val="FFFF00"/>
                </a:solidFill>
                <a:latin typeface="Times New Roman" pitchFamily="18" charset="0"/>
                <a:ea typeface="Times New Roman" pitchFamily="18" charset="0"/>
                <a:cs typeface="Times New Roman" pitchFamily="18" charset="0"/>
              </a:rPr>
              <a:t>động</a:t>
            </a:r>
            <a:r>
              <a:rPr lang="en-US" sz="2400" b="1" dirty="0" smtClean="0">
                <a:solidFill>
                  <a:srgbClr val="FFFF00"/>
                </a:solidFill>
                <a:latin typeface="Times New Roman" pitchFamily="18" charset="0"/>
                <a:ea typeface="Times New Roman" pitchFamily="18" charset="0"/>
                <a:cs typeface="Times New Roman" pitchFamily="18" charset="0"/>
              </a:rPr>
              <a:t> </a:t>
            </a:r>
            <a:r>
              <a:rPr lang="en-US" sz="2400" b="1" dirty="0" err="1" smtClean="0">
                <a:solidFill>
                  <a:srgbClr val="FFFF00"/>
                </a:solidFill>
                <a:latin typeface="Times New Roman" pitchFamily="18" charset="0"/>
                <a:ea typeface="Times New Roman" pitchFamily="18" charset="0"/>
                <a:cs typeface="Times New Roman" pitchFamily="18" charset="0"/>
              </a:rPr>
              <a:t>nhóm</a:t>
            </a:r>
            <a:endParaRPr lang="en-US" sz="24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02700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073"/>
                                        </p:tgtEl>
                                        <p:attrNameLst>
                                          <p:attrName>style.visibility</p:attrName>
                                        </p:attrNameLst>
                                      </p:cBhvr>
                                      <p:to>
                                        <p:strVal val="visible"/>
                                      </p:to>
                                    </p:set>
                                    <p:animEffect transition="in" filter="blinds(horizontal)">
                                      <p:cBhvr>
                                        <p:cTn id="7" dur="500"/>
                                        <p:tgtEl>
                                          <p:spTgt spid="307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amond(in)">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6" name="Group 17"/>
          <p:cNvGrpSpPr>
            <a:grpSpLocks/>
          </p:cNvGrpSpPr>
          <p:nvPr/>
        </p:nvGrpSpPr>
        <p:grpSpPr bwMode="auto">
          <a:xfrm>
            <a:off x="13265" y="-25400"/>
            <a:ext cx="12644644" cy="6883400"/>
            <a:chOff x="-297788" y="-25400"/>
            <a:chExt cx="9305925" cy="6883400"/>
          </a:xfrm>
        </p:grpSpPr>
        <p:pic>
          <p:nvPicPr>
            <p:cNvPr id="16393" name="Picture 2" descr="D:\POWERPOINT\templates master 2\cfr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7788" y="-25400"/>
              <a:ext cx="9305925" cy="685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4" name="Picture 2" descr="D:\POWERPOINT\templates master 2\cfr3.png"/>
            <p:cNvPicPr>
              <a:picLocks noChangeAspect="1" noChangeArrowheads="1"/>
            </p:cNvPicPr>
            <p:nvPr/>
          </p:nvPicPr>
          <p:blipFill>
            <a:blip r:embed="rId2">
              <a:extLst>
                <a:ext uri="{28A0092B-C50C-407E-A947-70E740481C1C}">
                  <a14:useLocalDpi xmlns:a14="http://schemas.microsoft.com/office/drawing/2010/main" val="0"/>
                </a:ext>
              </a:extLst>
            </a:blip>
            <a:srcRect l="7768" t="94182" r="67726"/>
            <a:stretch>
              <a:fillRect/>
            </a:stretch>
          </p:blipFill>
          <p:spPr bwMode="auto">
            <a:xfrm>
              <a:off x="0" y="6459393"/>
              <a:ext cx="2319843" cy="398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TextBox 12"/>
          <p:cNvSpPr txBox="1"/>
          <p:nvPr/>
        </p:nvSpPr>
        <p:spPr>
          <a:xfrm>
            <a:off x="2852511" y="2486659"/>
            <a:ext cx="9293976" cy="1077218"/>
          </a:xfrm>
          <a:prstGeom prst="rect">
            <a:avLst/>
          </a:prstGeom>
          <a:noFill/>
        </p:spPr>
        <p:txBody>
          <a:bodyPr wrap="square">
            <a:spAutoFit/>
          </a:bodyPr>
          <a:lstStyle/>
          <a:p>
            <a:r>
              <a:rPr lang="en-US" sz="3200" b="1" dirty="0">
                <a:solidFill>
                  <a:srgbClr val="FF0000"/>
                </a:solidFill>
                <a:latin typeface="Times New Roman" panose="02020603050405020304" pitchFamily="18" charset="0"/>
                <a:cs typeface="Times New Roman" panose="02020603050405020304" pitchFamily="18" charset="0"/>
              </a:rPr>
              <a:t>1. CÔNG CUỘC  KHAI PHÁ VÙNG ĐẤT PHÍA NAM TỪ THẾ KỈ XVI - XVIII</a:t>
            </a:r>
          </a:p>
        </p:txBody>
      </p:sp>
      <p:pic>
        <p:nvPicPr>
          <p:cNvPr id="3" name="Picture 2"/>
          <p:cNvPicPr>
            <a:picLocks noChangeAspect="1"/>
          </p:cNvPicPr>
          <p:nvPr/>
        </p:nvPicPr>
        <p:blipFill>
          <a:blip r:embed="rId3"/>
          <a:stretch>
            <a:fillRect/>
          </a:stretch>
        </p:blipFill>
        <p:spPr>
          <a:xfrm>
            <a:off x="-490995" y="-69119"/>
            <a:ext cx="3920771" cy="7010404"/>
          </a:xfrm>
          <a:prstGeom prst="rect">
            <a:avLst/>
          </a:prstGeom>
        </p:spPr>
      </p:pic>
      <p:pic>
        <p:nvPicPr>
          <p:cNvPr id="4" name="Picture 3"/>
          <p:cNvPicPr>
            <a:picLocks noChangeAspect="1"/>
          </p:cNvPicPr>
          <p:nvPr/>
        </p:nvPicPr>
        <p:blipFill>
          <a:blip r:embed="rId4"/>
          <a:stretch>
            <a:fillRect/>
          </a:stretch>
        </p:blipFill>
        <p:spPr>
          <a:xfrm>
            <a:off x="9769364" y="4145971"/>
            <a:ext cx="3633531" cy="3255546"/>
          </a:xfrm>
          <a:prstGeom prst="rect">
            <a:avLst/>
          </a:prstGeom>
        </p:spPr>
      </p:pic>
      <p:sp>
        <p:nvSpPr>
          <p:cNvPr id="7" name="TextBox 6"/>
          <p:cNvSpPr txBox="1"/>
          <p:nvPr/>
        </p:nvSpPr>
        <p:spPr>
          <a:xfrm>
            <a:off x="5238206" y="222069"/>
            <a:ext cx="3526971" cy="584775"/>
          </a:xfrm>
          <a:prstGeom prst="rect">
            <a:avLst/>
          </a:prstGeom>
          <a:noFill/>
        </p:spPr>
        <p:txBody>
          <a:bodyPr wrap="square" rtlCol="0">
            <a:spAutoFit/>
          </a:bodyPr>
          <a:lstStyle/>
          <a:p>
            <a:r>
              <a:rPr lang="en-US" altLang="vi-VN" sz="3200" b="1" dirty="0">
                <a:solidFill>
                  <a:srgbClr val="002060"/>
                </a:solidFill>
                <a:latin typeface="Times New Roman" panose="02020603050405020304" pitchFamily="18" charset="0"/>
                <a:cs typeface="Times New Roman" panose="02020603050405020304" pitchFamily="18" charset="0"/>
              </a:rPr>
              <a:t>Tiết:11 </a:t>
            </a:r>
            <a:r>
              <a:rPr lang="en-US" altLang="vi-VN" sz="3200" b="1" dirty="0" err="1">
                <a:solidFill>
                  <a:srgbClr val="002060"/>
                </a:solidFill>
                <a:latin typeface="Times New Roman" panose="02020603050405020304" pitchFamily="18" charset="0"/>
                <a:cs typeface="Times New Roman" panose="02020603050405020304" pitchFamily="18" charset="0"/>
              </a:rPr>
              <a:t>Bài</a:t>
            </a:r>
            <a:r>
              <a:rPr lang="en-US" altLang="vi-VN" sz="3200" b="1" dirty="0">
                <a:solidFill>
                  <a:srgbClr val="002060"/>
                </a:solidFill>
                <a:latin typeface="Times New Roman" panose="02020603050405020304" pitchFamily="18" charset="0"/>
                <a:cs typeface="Times New Roman" panose="02020603050405020304" pitchFamily="18" charset="0"/>
              </a:rPr>
              <a:t> 6 </a:t>
            </a:r>
          </a:p>
        </p:txBody>
      </p:sp>
      <p:sp>
        <p:nvSpPr>
          <p:cNvPr id="8" name="TextBox 7"/>
          <p:cNvSpPr txBox="1"/>
          <p:nvPr/>
        </p:nvSpPr>
        <p:spPr>
          <a:xfrm>
            <a:off x="1920240" y="886221"/>
            <a:ext cx="10226247" cy="1600438"/>
          </a:xfrm>
          <a:prstGeom prst="rect">
            <a:avLst/>
          </a:prstGeom>
          <a:noFill/>
        </p:spPr>
        <p:txBody>
          <a:bodyPr wrap="square" rtlCol="0">
            <a:spAutoFit/>
          </a:bodyPr>
          <a:lstStyle/>
          <a:p>
            <a:r>
              <a:rPr lang="en-US" altLang="vi-VN" sz="4000" b="1" dirty="0">
                <a:solidFill>
                  <a:srgbClr val="002060"/>
                </a:solidFill>
                <a:latin typeface="Times New Roman" panose="02020603050405020304" pitchFamily="18" charset="0"/>
                <a:cs typeface="Times New Roman" panose="02020603050405020304" pitchFamily="18" charset="0"/>
              </a:rPr>
              <a:t>CÔNG CUỘC KHAI PHÁ VÙNG ĐẤT PHÍA NAM TỪ THẾ KỈ XVI ĐẾN THẾ KỈ XVIII</a:t>
            </a:r>
          </a:p>
          <a:p>
            <a:endParaRPr lang="en-US" dirty="0"/>
          </a:p>
        </p:txBody>
      </p:sp>
    </p:spTree>
    <p:extLst>
      <p:ext uri="{BB962C8B-B14F-4D97-AF65-F5344CB8AC3E}">
        <p14:creationId xmlns:p14="http://schemas.microsoft.com/office/powerpoint/2010/main" val="44963754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437293" name="AutoShape 45"/>
          <p:cNvSpPr>
            <a:spLocks noChangeArrowheads="1"/>
          </p:cNvSpPr>
          <p:nvPr/>
        </p:nvSpPr>
        <p:spPr bwMode="auto">
          <a:xfrm>
            <a:off x="6615480" y="1173222"/>
            <a:ext cx="284163" cy="228600"/>
          </a:xfrm>
          <a:prstGeom prst="star5">
            <a:avLst/>
          </a:prstGeom>
          <a:solidFill>
            <a:srgbClr val="FF0000"/>
          </a:solidFill>
          <a:ln w="9525">
            <a:solidFill>
              <a:srgbClr val="FFFF00"/>
            </a:solidFill>
            <a:miter lim="800000"/>
            <a:headEnd/>
            <a:tailEnd/>
          </a:ln>
          <a:effectLst/>
        </p:spPr>
        <p:txBody>
          <a:bodyPr wrap="none" anchor="ctr"/>
          <a:lstStyle/>
          <a:p>
            <a:pPr>
              <a:defRPr/>
            </a:pPr>
            <a:endParaRPr lang="vi-VN">
              <a:latin typeface="VNI-Times" pitchFamily="2" charset="0"/>
            </a:endParaRPr>
          </a:p>
        </p:txBody>
      </p:sp>
      <p:sp>
        <p:nvSpPr>
          <p:cNvPr id="437295" name="AutoShape 47"/>
          <p:cNvSpPr>
            <a:spLocks noChangeArrowheads="1"/>
          </p:cNvSpPr>
          <p:nvPr/>
        </p:nvSpPr>
        <p:spPr bwMode="auto">
          <a:xfrm>
            <a:off x="5486401" y="990600"/>
            <a:ext cx="207963" cy="152400"/>
          </a:xfrm>
          <a:prstGeom prst="star5">
            <a:avLst/>
          </a:prstGeom>
          <a:solidFill>
            <a:srgbClr val="FF0000"/>
          </a:solidFill>
          <a:ln w="9525">
            <a:solidFill>
              <a:srgbClr val="FFFF00"/>
            </a:solidFill>
            <a:miter lim="800000"/>
            <a:headEnd/>
            <a:tailEnd/>
          </a:ln>
          <a:effectLst/>
        </p:spPr>
        <p:txBody>
          <a:bodyPr wrap="none" anchor="ctr"/>
          <a:lstStyle/>
          <a:p>
            <a:pPr>
              <a:defRPr/>
            </a:pPr>
            <a:endParaRPr lang="vi-VN">
              <a:latin typeface="VNI-Times" pitchFamily="2" charset="0"/>
            </a:endParaRPr>
          </a:p>
        </p:txBody>
      </p:sp>
      <p:sp>
        <p:nvSpPr>
          <p:cNvPr id="437298" name="AutoShape 50"/>
          <p:cNvSpPr>
            <a:spLocks noChangeArrowheads="1"/>
          </p:cNvSpPr>
          <p:nvPr/>
        </p:nvSpPr>
        <p:spPr bwMode="auto">
          <a:xfrm>
            <a:off x="5791201" y="1219200"/>
            <a:ext cx="207963" cy="152400"/>
          </a:xfrm>
          <a:prstGeom prst="star5">
            <a:avLst/>
          </a:prstGeom>
          <a:solidFill>
            <a:srgbClr val="FF0000"/>
          </a:solidFill>
          <a:ln w="9525">
            <a:solidFill>
              <a:srgbClr val="FFFF00"/>
            </a:solidFill>
            <a:miter lim="800000"/>
            <a:headEnd/>
            <a:tailEnd/>
          </a:ln>
          <a:effectLst/>
        </p:spPr>
        <p:txBody>
          <a:bodyPr wrap="none" anchor="ctr"/>
          <a:lstStyle/>
          <a:p>
            <a:pPr>
              <a:defRPr/>
            </a:pPr>
            <a:endParaRPr lang="vi-VN">
              <a:latin typeface="VNI-Times" pitchFamily="2" charset="0"/>
            </a:endParaRPr>
          </a:p>
        </p:txBody>
      </p:sp>
      <p:sp>
        <p:nvSpPr>
          <p:cNvPr id="437300" name="AutoShape 52"/>
          <p:cNvSpPr>
            <a:spLocks noChangeArrowheads="1"/>
          </p:cNvSpPr>
          <p:nvPr/>
        </p:nvSpPr>
        <p:spPr bwMode="auto">
          <a:xfrm>
            <a:off x="6019801" y="1524000"/>
            <a:ext cx="207963" cy="152400"/>
          </a:xfrm>
          <a:prstGeom prst="star5">
            <a:avLst/>
          </a:prstGeom>
          <a:solidFill>
            <a:srgbClr val="FF0000"/>
          </a:solidFill>
          <a:ln w="9525">
            <a:solidFill>
              <a:srgbClr val="FFFF00"/>
            </a:solidFill>
            <a:miter lim="800000"/>
            <a:headEnd/>
            <a:tailEnd/>
          </a:ln>
          <a:effectLst/>
        </p:spPr>
        <p:txBody>
          <a:bodyPr wrap="none" anchor="ctr"/>
          <a:lstStyle/>
          <a:p>
            <a:pPr>
              <a:defRPr/>
            </a:pPr>
            <a:endParaRPr lang="vi-VN">
              <a:latin typeface="VNI-Times" pitchFamily="2" charset="0"/>
            </a:endParaRPr>
          </a:p>
        </p:txBody>
      </p:sp>
      <p:sp>
        <p:nvSpPr>
          <p:cNvPr id="437302" name="AutoShape 54"/>
          <p:cNvSpPr>
            <a:spLocks noChangeArrowheads="1"/>
          </p:cNvSpPr>
          <p:nvPr/>
        </p:nvSpPr>
        <p:spPr bwMode="auto">
          <a:xfrm>
            <a:off x="6858001" y="3276600"/>
            <a:ext cx="207963" cy="152400"/>
          </a:xfrm>
          <a:prstGeom prst="star5">
            <a:avLst/>
          </a:prstGeom>
          <a:solidFill>
            <a:srgbClr val="FF0000"/>
          </a:solidFill>
          <a:ln w="9525">
            <a:solidFill>
              <a:srgbClr val="FFFF00"/>
            </a:solidFill>
            <a:miter lim="800000"/>
            <a:headEnd/>
            <a:tailEnd/>
          </a:ln>
          <a:effectLst/>
        </p:spPr>
        <p:txBody>
          <a:bodyPr wrap="none" anchor="ctr"/>
          <a:lstStyle/>
          <a:p>
            <a:pPr>
              <a:defRPr/>
            </a:pPr>
            <a:endParaRPr lang="vi-VN">
              <a:latin typeface="VNI-Times" pitchFamily="2" charset="0"/>
            </a:endParaRPr>
          </a:p>
        </p:txBody>
      </p:sp>
      <p:pic>
        <p:nvPicPr>
          <p:cNvPr id="53" name="Picture 52"/>
          <p:cNvPicPr>
            <a:picLocks noChangeAspect="1"/>
          </p:cNvPicPr>
          <p:nvPr/>
        </p:nvPicPr>
        <p:blipFill>
          <a:blip r:embed="rId2"/>
          <a:stretch>
            <a:fillRect/>
          </a:stretch>
        </p:blipFill>
        <p:spPr>
          <a:xfrm rot="5400000">
            <a:off x="-428861" y="447985"/>
            <a:ext cx="2593793" cy="1740554"/>
          </a:xfrm>
          <a:prstGeom prst="rect">
            <a:avLst/>
          </a:prstGeom>
        </p:spPr>
      </p:pic>
      <p:grpSp>
        <p:nvGrpSpPr>
          <p:cNvPr id="6" name="Group 5"/>
          <p:cNvGrpSpPr/>
          <p:nvPr/>
        </p:nvGrpSpPr>
        <p:grpSpPr>
          <a:xfrm>
            <a:off x="74704" y="56462"/>
            <a:ext cx="12089173" cy="6801538"/>
            <a:chOff x="74704" y="56462"/>
            <a:chExt cx="12089173" cy="6801538"/>
          </a:xfrm>
        </p:grpSpPr>
        <p:pic>
          <p:nvPicPr>
            <p:cNvPr id="2" name="Picture 1"/>
            <p:cNvPicPr>
              <a:picLocks noChangeAspect="1"/>
            </p:cNvPicPr>
            <p:nvPr/>
          </p:nvPicPr>
          <p:blipFill>
            <a:blip r:embed="rId2"/>
            <a:stretch>
              <a:fillRect/>
            </a:stretch>
          </p:blipFill>
          <p:spPr>
            <a:xfrm>
              <a:off x="74704" y="2392680"/>
              <a:ext cx="1663609" cy="4465320"/>
            </a:xfrm>
            <a:prstGeom prst="rect">
              <a:avLst/>
            </a:prstGeom>
          </p:spPr>
        </p:pic>
        <p:pic>
          <p:nvPicPr>
            <p:cNvPr id="4" name="Picture 3"/>
            <p:cNvPicPr>
              <a:picLocks noChangeAspect="1"/>
            </p:cNvPicPr>
            <p:nvPr/>
          </p:nvPicPr>
          <p:blipFill>
            <a:blip r:embed="rId3"/>
            <a:stretch>
              <a:fillRect/>
            </a:stretch>
          </p:blipFill>
          <p:spPr>
            <a:xfrm rot="10800000">
              <a:off x="10769798" y="56462"/>
              <a:ext cx="1394079" cy="4462659"/>
            </a:xfrm>
            <a:prstGeom prst="rect">
              <a:avLst/>
            </a:prstGeom>
          </p:spPr>
        </p:pic>
        <p:pic>
          <p:nvPicPr>
            <p:cNvPr id="5" name="Picture 4"/>
            <p:cNvPicPr>
              <a:picLocks noChangeAspect="1"/>
            </p:cNvPicPr>
            <p:nvPr/>
          </p:nvPicPr>
          <p:blipFill>
            <a:blip r:embed="rId4"/>
            <a:stretch>
              <a:fillRect/>
            </a:stretch>
          </p:blipFill>
          <p:spPr>
            <a:xfrm rot="10800000">
              <a:off x="10820398" y="4126637"/>
              <a:ext cx="1261673" cy="2591025"/>
            </a:xfrm>
            <a:prstGeom prst="rect">
              <a:avLst/>
            </a:prstGeom>
          </p:spPr>
        </p:pic>
      </p:grpSp>
      <p:pic>
        <p:nvPicPr>
          <p:cNvPr id="56" name="Picture 55"/>
          <p:cNvPicPr>
            <a:picLocks noChangeAspect="1"/>
          </p:cNvPicPr>
          <p:nvPr/>
        </p:nvPicPr>
        <p:blipFill>
          <a:blip r:embed="rId5"/>
          <a:stretch>
            <a:fillRect/>
          </a:stretch>
        </p:blipFill>
        <p:spPr>
          <a:xfrm>
            <a:off x="-518182" y="-729007"/>
            <a:ext cx="3633531" cy="3255546"/>
          </a:xfrm>
          <a:prstGeom prst="rect">
            <a:avLst/>
          </a:prstGeom>
        </p:spPr>
      </p:pic>
      <p:pic>
        <p:nvPicPr>
          <p:cNvPr id="7" name="Picture 6"/>
          <p:cNvPicPr>
            <a:picLocks noChangeAspect="1"/>
          </p:cNvPicPr>
          <p:nvPr/>
        </p:nvPicPr>
        <p:blipFill>
          <a:blip r:embed="rId6"/>
          <a:stretch>
            <a:fillRect/>
          </a:stretch>
        </p:blipFill>
        <p:spPr>
          <a:xfrm>
            <a:off x="1131764" y="150051"/>
            <a:ext cx="10345783" cy="4752975"/>
          </a:xfrm>
          <a:prstGeom prst="rect">
            <a:avLst/>
          </a:prstGeom>
        </p:spPr>
      </p:pic>
      <p:sp>
        <p:nvSpPr>
          <p:cNvPr id="8" name="TextBox 7"/>
          <p:cNvSpPr txBox="1"/>
          <p:nvPr/>
        </p:nvSpPr>
        <p:spPr>
          <a:xfrm>
            <a:off x="444137" y="4996616"/>
            <a:ext cx="11207932" cy="2031325"/>
          </a:xfrm>
          <a:prstGeom prst="rect">
            <a:avLst/>
          </a:prstGeom>
          <a:noFill/>
        </p:spPr>
        <p:txBody>
          <a:bodyPr wrap="square" rtlCol="0">
            <a:spAutoFit/>
          </a:bodyPr>
          <a:lstStyle/>
          <a:p>
            <a:r>
              <a:rPr lang="en-US" dirty="0"/>
              <a:t>GS Phan </a:t>
            </a:r>
            <a:r>
              <a:rPr lang="en-US" dirty="0" err="1"/>
              <a:t>Huy</a:t>
            </a:r>
            <a:r>
              <a:rPr lang="en-US" dirty="0"/>
              <a:t> </a:t>
            </a:r>
            <a:r>
              <a:rPr lang="en-US" dirty="0" err="1"/>
              <a:t>Lê</a:t>
            </a:r>
            <a:r>
              <a:rPr lang="en-US" dirty="0"/>
              <a:t> </a:t>
            </a:r>
            <a:r>
              <a:rPr lang="en-US" dirty="0" err="1"/>
              <a:t>nhấn</a:t>
            </a:r>
            <a:r>
              <a:rPr lang="en-US" dirty="0"/>
              <a:t> </a:t>
            </a:r>
            <a:r>
              <a:rPr lang="en-US" dirty="0" err="1"/>
              <a:t>mạnh</a:t>
            </a:r>
            <a:r>
              <a:rPr lang="en-US" dirty="0"/>
              <a:t>: “</a:t>
            </a:r>
            <a:r>
              <a:rPr lang="en-US" dirty="0" err="1"/>
              <a:t>Một</a:t>
            </a:r>
            <a:r>
              <a:rPr lang="en-US" dirty="0"/>
              <a:t> </a:t>
            </a:r>
            <a:r>
              <a:rPr lang="en-US" dirty="0" err="1"/>
              <a:t>trong</a:t>
            </a:r>
            <a:r>
              <a:rPr lang="en-US" dirty="0"/>
              <a:t> </a:t>
            </a:r>
            <a:r>
              <a:rPr lang="en-US" dirty="0" err="1"/>
              <a:t>những</a:t>
            </a:r>
            <a:r>
              <a:rPr lang="en-US" dirty="0"/>
              <a:t> </a:t>
            </a:r>
            <a:r>
              <a:rPr lang="en-US" dirty="0" err="1"/>
              <a:t>công</a:t>
            </a:r>
            <a:r>
              <a:rPr lang="en-US" dirty="0"/>
              <a:t> </a:t>
            </a:r>
            <a:r>
              <a:rPr lang="en-US" dirty="0" err="1"/>
              <a:t>lao</a:t>
            </a:r>
            <a:r>
              <a:rPr lang="en-US" dirty="0"/>
              <a:t> </a:t>
            </a:r>
            <a:r>
              <a:rPr lang="en-US" dirty="0" err="1"/>
              <a:t>rất</a:t>
            </a:r>
            <a:r>
              <a:rPr lang="en-US" dirty="0"/>
              <a:t> </a:t>
            </a:r>
            <a:r>
              <a:rPr lang="en-US" dirty="0" err="1"/>
              <a:t>lớn</a:t>
            </a:r>
            <a:r>
              <a:rPr lang="en-US" dirty="0"/>
              <a:t> </a:t>
            </a:r>
            <a:r>
              <a:rPr lang="en-US" dirty="0" err="1"/>
              <a:t>của</a:t>
            </a:r>
            <a:r>
              <a:rPr lang="en-US" dirty="0"/>
              <a:t> </a:t>
            </a:r>
            <a:r>
              <a:rPr lang="en-US" dirty="0" err="1"/>
              <a:t>chúa</a:t>
            </a:r>
            <a:r>
              <a:rPr lang="en-US" dirty="0"/>
              <a:t> </a:t>
            </a:r>
            <a:r>
              <a:rPr lang="en-US" dirty="0" err="1"/>
              <a:t>Nguyễn</a:t>
            </a:r>
            <a:r>
              <a:rPr lang="en-US" dirty="0"/>
              <a:t> </a:t>
            </a:r>
            <a:r>
              <a:rPr lang="en-US" dirty="0" err="1"/>
              <a:t>và</a:t>
            </a:r>
            <a:r>
              <a:rPr lang="en-US" dirty="0"/>
              <a:t> </a:t>
            </a:r>
            <a:r>
              <a:rPr lang="en-US" dirty="0" err="1"/>
              <a:t>nhà</a:t>
            </a:r>
            <a:r>
              <a:rPr lang="en-US" dirty="0"/>
              <a:t> </a:t>
            </a:r>
            <a:r>
              <a:rPr lang="en-US" dirty="0" err="1"/>
              <a:t>Nguyễn</a:t>
            </a:r>
            <a:r>
              <a:rPr lang="en-US" dirty="0"/>
              <a:t> </a:t>
            </a:r>
            <a:r>
              <a:rPr lang="en-US" dirty="0" err="1"/>
              <a:t>là</a:t>
            </a:r>
            <a:r>
              <a:rPr lang="en-US" dirty="0"/>
              <a:t> </a:t>
            </a:r>
            <a:r>
              <a:rPr lang="en-US" dirty="0" err="1"/>
              <a:t>mở</a:t>
            </a:r>
            <a:r>
              <a:rPr lang="en-US" dirty="0"/>
              <a:t> </a:t>
            </a:r>
            <a:r>
              <a:rPr lang="en-US" dirty="0" err="1"/>
              <a:t>mang</a:t>
            </a:r>
            <a:r>
              <a:rPr lang="en-US" dirty="0"/>
              <a:t> </a:t>
            </a:r>
            <a:r>
              <a:rPr lang="en-US" dirty="0" err="1"/>
              <a:t>bờ</a:t>
            </a:r>
            <a:r>
              <a:rPr lang="en-US" dirty="0"/>
              <a:t> </a:t>
            </a:r>
            <a:r>
              <a:rPr lang="en-US" dirty="0" err="1"/>
              <a:t>cõi</a:t>
            </a:r>
            <a:r>
              <a:rPr lang="en-US" dirty="0"/>
              <a:t>, </a:t>
            </a:r>
            <a:r>
              <a:rPr lang="en-US" dirty="0" err="1"/>
              <a:t>thống</a:t>
            </a:r>
            <a:r>
              <a:rPr lang="en-US" dirty="0"/>
              <a:t> </a:t>
            </a:r>
            <a:r>
              <a:rPr lang="en-US" dirty="0" err="1"/>
              <a:t>nhất</a:t>
            </a:r>
            <a:r>
              <a:rPr lang="en-US" dirty="0"/>
              <a:t> </a:t>
            </a:r>
            <a:r>
              <a:rPr lang="en-US" dirty="0" err="1"/>
              <a:t>đất</a:t>
            </a:r>
            <a:r>
              <a:rPr lang="en-US" dirty="0"/>
              <a:t> </a:t>
            </a:r>
            <a:r>
              <a:rPr lang="en-US" dirty="0" err="1"/>
              <a:t>nước</a:t>
            </a:r>
            <a:r>
              <a:rPr lang="en-US" dirty="0"/>
              <a:t>, </a:t>
            </a:r>
            <a:r>
              <a:rPr lang="en-US" dirty="0" err="1"/>
              <a:t>khai</a:t>
            </a:r>
            <a:r>
              <a:rPr lang="en-US" dirty="0"/>
              <a:t> </a:t>
            </a:r>
            <a:r>
              <a:rPr lang="en-US" dirty="0" err="1"/>
              <a:t>phá</a:t>
            </a:r>
            <a:r>
              <a:rPr lang="en-US" dirty="0"/>
              <a:t> </a:t>
            </a:r>
            <a:r>
              <a:rPr lang="en-US" dirty="0" err="1"/>
              <a:t>đồng</a:t>
            </a:r>
            <a:r>
              <a:rPr lang="en-US" dirty="0"/>
              <a:t> </a:t>
            </a:r>
            <a:r>
              <a:rPr lang="en-US" dirty="0" err="1"/>
              <a:t>bằng</a:t>
            </a:r>
            <a:r>
              <a:rPr lang="en-US" dirty="0"/>
              <a:t> </a:t>
            </a:r>
            <a:r>
              <a:rPr lang="en-US" dirty="0" err="1"/>
              <a:t>sông</a:t>
            </a:r>
            <a:r>
              <a:rPr lang="en-US" dirty="0"/>
              <a:t> </a:t>
            </a:r>
            <a:r>
              <a:rPr lang="en-US" dirty="0" err="1"/>
              <a:t>Cửu</a:t>
            </a:r>
            <a:r>
              <a:rPr lang="en-US" dirty="0"/>
              <a:t> Long. </a:t>
            </a:r>
            <a:r>
              <a:rPr lang="en-US" dirty="0" err="1"/>
              <a:t>Năm</a:t>
            </a:r>
            <a:r>
              <a:rPr lang="en-US" dirty="0"/>
              <a:t> 1757 </a:t>
            </a:r>
            <a:r>
              <a:rPr lang="en-US" dirty="0" err="1"/>
              <a:t>chúa</a:t>
            </a:r>
            <a:r>
              <a:rPr lang="en-US" dirty="0"/>
              <a:t> </a:t>
            </a:r>
            <a:r>
              <a:rPr lang="en-US" dirty="0" err="1"/>
              <a:t>Nguyễn</a:t>
            </a:r>
            <a:r>
              <a:rPr lang="en-US" dirty="0"/>
              <a:t> </a:t>
            </a:r>
            <a:r>
              <a:rPr lang="en-US" dirty="0" err="1"/>
              <a:t>đã</a:t>
            </a:r>
            <a:r>
              <a:rPr lang="en-US" dirty="0"/>
              <a:t> </a:t>
            </a:r>
            <a:r>
              <a:rPr lang="en-US" dirty="0" err="1"/>
              <a:t>định</a:t>
            </a:r>
            <a:r>
              <a:rPr lang="en-US" dirty="0"/>
              <a:t> </a:t>
            </a:r>
            <a:r>
              <a:rPr lang="en-US" dirty="0" err="1"/>
              <a:t>hình</a:t>
            </a:r>
            <a:r>
              <a:rPr lang="en-US" dirty="0"/>
              <a:t> </a:t>
            </a:r>
            <a:r>
              <a:rPr lang="en-US" dirty="0" err="1"/>
              <a:t>được</a:t>
            </a:r>
            <a:r>
              <a:rPr lang="en-US" dirty="0"/>
              <a:t> </a:t>
            </a:r>
            <a:r>
              <a:rPr lang="en-US" dirty="0" err="1"/>
              <a:t>lãnh</a:t>
            </a:r>
            <a:r>
              <a:rPr lang="en-US" dirty="0"/>
              <a:t> </a:t>
            </a:r>
            <a:r>
              <a:rPr lang="en-US" dirty="0" err="1"/>
              <a:t>thổ</a:t>
            </a:r>
            <a:r>
              <a:rPr lang="en-US" dirty="0"/>
              <a:t> VN </a:t>
            </a:r>
            <a:r>
              <a:rPr lang="en-US" dirty="0" err="1"/>
              <a:t>mà</a:t>
            </a:r>
            <a:r>
              <a:rPr lang="en-US" dirty="0"/>
              <a:t> </a:t>
            </a:r>
            <a:r>
              <a:rPr lang="en-US" dirty="0" err="1"/>
              <a:t>về</a:t>
            </a:r>
            <a:r>
              <a:rPr lang="en-US" dirty="0"/>
              <a:t> </a:t>
            </a:r>
            <a:r>
              <a:rPr lang="en-US" dirty="0" err="1"/>
              <a:t>cơ</a:t>
            </a:r>
            <a:r>
              <a:rPr lang="en-US" dirty="0"/>
              <a:t> </a:t>
            </a:r>
            <a:r>
              <a:rPr lang="en-US" dirty="0" err="1"/>
              <a:t>bản</a:t>
            </a:r>
            <a:r>
              <a:rPr lang="en-US" dirty="0"/>
              <a:t> </a:t>
            </a:r>
            <a:r>
              <a:rPr lang="en-US" dirty="0" err="1"/>
              <a:t>gần</a:t>
            </a:r>
            <a:r>
              <a:rPr lang="en-US" dirty="0"/>
              <a:t> </a:t>
            </a:r>
            <a:r>
              <a:rPr lang="en-US" dirty="0" err="1"/>
              <a:t>giống</a:t>
            </a:r>
            <a:r>
              <a:rPr lang="en-US" dirty="0"/>
              <a:t> </a:t>
            </a:r>
            <a:r>
              <a:rPr lang="en-US" dirty="0" err="1"/>
              <a:t>như</a:t>
            </a:r>
            <a:r>
              <a:rPr lang="en-US" dirty="0"/>
              <a:t> </a:t>
            </a:r>
            <a:r>
              <a:rPr lang="en-US" dirty="0" err="1"/>
              <a:t>lãnh</a:t>
            </a:r>
            <a:r>
              <a:rPr lang="en-US" dirty="0"/>
              <a:t> </a:t>
            </a:r>
            <a:r>
              <a:rPr lang="en-US" dirty="0" err="1"/>
              <a:t>thổ</a:t>
            </a:r>
            <a:r>
              <a:rPr lang="en-US" dirty="0"/>
              <a:t> VN </a:t>
            </a:r>
            <a:r>
              <a:rPr lang="en-US" dirty="0" err="1"/>
              <a:t>hiện</a:t>
            </a:r>
            <a:r>
              <a:rPr lang="en-US" dirty="0"/>
              <a:t> nay </a:t>
            </a:r>
            <a:r>
              <a:rPr lang="en-US" dirty="0" err="1"/>
              <a:t>từ</a:t>
            </a:r>
            <a:r>
              <a:rPr lang="en-US" dirty="0"/>
              <a:t> </a:t>
            </a:r>
            <a:r>
              <a:rPr lang="en-US" dirty="0" err="1"/>
              <a:t>phía</a:t>
            </a:r>
            <a:r>
              <a:rPr lang="en-US" dirty="0"/>
              <a:t> </a:t>
            </a:r>
            <a:r>
              <a:rPr lang="en-US" dirty="0" err="1"/>
              <a:t>Bắc</a:t>
            </a:r>
            <a:r>
              <a:rPr lang="en-US" dirty="0"/>
              <a:t> </a:t>
            </a:r>
            <a:r>
              <a:rPr lang="en-US" dirty="0" err="1"/>
              <a:t>vào</a:t>
            </a:r>
            <a:r>
              <a:rPr lang="en-US" dirty="0"/>
              <a:t> </a:t>
            </a:r>
            <a:r>
              <a:rPr lang="en-US" dirty="0" err="1"/>
              <a:t>Cà</a:t>
            </a:r>
            <a:r>
              <a:rPr lang="en-US" dirty="0"/>
              <a:t> Mau, </a:t>
            </a:r>
            <a:r>
              <a:rPr lang="en-US" dirty="0" err="1"/>
              <a:t>từ</a:t>
            </a:r>
            <a:r>
              <a:rPr lang="en-US" dirty="0"/>
              <a:t> </a:t>
            </a:r>
            <a:r>
              <a:rPr lang="en-US" dirty="0" err="1"/>
              <a:t>Tây</a:t>
            </a:r>
            <a:r>
              <a:rPr lang="en-US" dirty="0"/>
              <a:t> </a:t>
            </a:r>
            <a:r>
              <a:rPr lang="en-US" dirty="0" err="1"/>
              <a:t>nguyên</a:t>
            </a:r>
            <a:r>
              <a:rPr lang="en-US" dirty="0"/>
              <a:t> </a:t>
            </a:r>
            <a:r>
              <a:rPr lang="en-US" dirty="0" err="1"/>
              <a:t>ra</a:t>
            </a:r>
            <a:r>
              <a:rPr lang="en-US" dirty="0"/>
              <a:t> </a:t>
            </a:r>
            <a:r>
              <a:rPr lang="en-US" dirty="0" err="1"/>
              <a:t>biển</a:t>
            </a:r>
            <a:r>
              <a:rPr lang="en-US" dirty="0"/>
              <a:t>, </a:t>
            </a:r>
            <a:r>
              <a:rPr lang="en-US" dirty="0" err="1"/>
              <a:t>bao</a:t>
            </a:r>
            <a:r>
              <a:rPr lang="en-US" dirty="0"/>
              <a:t> </a:t>
            </a:r>
            <a:r>
              <a:rPr lang="en-US" dirty="0" err="1"/>
              <a:t>gồm</a:t>
            </a:r>
            <a:r>
              <a:rPr lang="en-US" dirty="0"/>
              <a:t> </a:t>
            </a:r>
            <a:r>
              <a:rPr lang="en-US" dirty="0" err="1"/>
              <a:t>cả</a:t>
            </a:r>
            <a:r>
              <a:rPr lang="en-US" dirty="0"/>
              <a:t> </a:t>
            </a:r>
            <a:r>
              <a:rPr lang="en-US" dirty="0" err="1"/>
              <a:t>vùng</a:t>
            </a:r>
            <a:r>
              <a:rPr lang="en-US" dirty="0"/>
              <a:t> </a:t>
            </a:r>
            <a:r>
              <a:rPr lang="en-US" dirty="0" err="1"/>
              <a:t>biển</a:t>
            </a:r>
            <a:r>
              <a:rPr lang="en-US" dirty="0"/>
              <a:t>, </a:t>
            </a:r>
            <a:r>
              <a:rPr lang="en-US" dirty="0" err="1"/>
              <a:t>các</a:t>
            </a:r>
            <a:r>
              <a:rPr lang="en-US" dirty="0"/>
              <a:t> </a:t>
            </a:r>
            <a:r>
              <a:rPr lang="en-US" dirty="0" err="1"/>
              <a:t>đảo</a:t>
            </a:r>
            <a:r>
              <a:rPr lang="en-US" dirty="0"/>
              <a:t> </a:t>
            </a:r>
            <a:r>
              <a:rPr lang="en-US" dirty="0" err="1"/>
              <a:t>ven</a:t>
            </a:r>
            <a:r>
              <a:rPr lang="en-US" dirty="0"/>
              <a:t> </a:t>
            </a:r>
            <a:r>
              <a:rPr lang="en-US" dirty="0" err="1"/>
              <a:t>bờ</a:t>
            </a:r>
            <a:r>
              <a:rPr lang="en-US" dirty="0"/>
              <a:t> </a:t>
            </a:r>
            <a:r>
              <a:rPr lang="en-US" dirty="0" err="1"/>
              <a:t>và</a:t>
            </a:r>
            <a:r>
              <a:rPr lang="en-US" dirty="0"/>
              <a:t> </a:t>
            </a:r>
            <a:r>
              <a:rPr lang="en-US" dirty="0" err="1"/>
              <a:t>hai</a:t>
            </a:r>
            <a:r>
              <a:rPr lang="en-US" dirty="0"/>
              <a:t> </a:t>
            </a:r>
            <a:r>
              <a:rPr lang="en-US" dirty="0" err="1"/>
              <a:t>quần</a:t>
            </a:r>
            <a:r>
              <a:rPr lang="en-US" dirty="0"/>
              <a:t> </a:t>
            </a:r>
            <a:r>
              <a:rPr lang="en-US" dirty="0" err="1"/>
              <a:t>đảo</a:t>
            </a:r>
            <a:r>
              <a:rPr lang="en-US" dirty="0"/>
              <a:t> </a:t>
            </a:r>
            <a:r>
              <a:rPr lang="en-US" dirty="0" err="1"/>
              <a:t>Hoàng</a:t>
            </a:r>
            <a:r>
              <a:rPr lang="en-US" dirty="0"/>
              <a:t> Sa - </a:t>
            </a:r>
            <a:r>
              <a:rPr lang="en-US" dirty="0" err="1"/>
              <a:t>Trường</a:t>
            </a:r>
            <a:r>
              <a:rPr lang="en-US" dirty="0"/>
              <a:t> Sa. </a:t>
            </a:r>
            <a:r>
              <a:rPr lang="en-US" dirty="0" err="1"/>
              <a:t>Nhà</a:t>
            </a:r>
            <a:r>
              <a:rPr lang="en-US" dirty="0"/>
              <a:t> </a:t>
            </a:r>
            <a:r>
              <a:rPr lang="en-US" dirty="0" err="1"/>
              <a:t>Nguyễn</a:t>
            </a:r>
            <a:r>
              <a:rPr lang="en-US" dirty="0"/>
              <a:t> </a:t>
            </a:r>
            <a:r>
              <a:rPr lang="en-US" dirty="0" err="1"/>
              <a:t>có</a:t>
            </a:r>
            <a:r>
              <a:rPr lang="en-US" dirty="0"/>
              <a:t> </a:t>
            </a:r>
            <a:r>
              <a:rPr lang="en-US" dirty="0" err="1"/>
              <a:t>công</a:t>
            </a:r>
            <a:r>
              <a:rPr lang="en-US" dirty="0"/>
              <a:t> </a:t>
            </a:r>
            <a:r>
              <a:rPr lang="en-US" dirty="0" err="1"/>
              <a:t>rất</a:t>
            </a:r>
            <a:r>
              <a:rPr lang="en-US" dirty="0"/>
              <a:t> </a:t>
            </a:r>
            <a:r>
              <a:rPr lang="en-US" dirty="0" err="1"/>
              <a:t>lớn</a:t>
            </a:r>
            <a:r>
              <a:rPr lang="en-US" dirty="0"/>
              <a:t> </a:t>
            </a:r>
            <a:r>
              <a:rPr lang="en-US" dirty="0" err="1"/>
              <a:t>trong</a:t>
            </a:r>
            <a:r>
              <a:rPr lang="en-US" dirty="0"/>
              <a:t> </a:t>
            </a:r>
            <a:r>
              <a:rPr lang="en-US" dirty="0" err="1"/>
              <a:t>việc</a:t>
            </a:r>
            <a:r>
              <a:rPr lang="en-US" dirty="0"/>
              <a:t> </a:t>
            </a:r>
            <a:r>
              <a:rPr lang="en-US" dirty="0" err="1"/>
              <a:t>hình</a:t>
            </a:r>
            <a:r>
              <a:rPr lang="en-US" dirty="0"/>
              <a:t> </a:t>
            </a:r>
            <a:r>
              <a:rPr lang="en-US" dirty="0" err="1"/>
              <a:t>thành</a:t>
            </a:r>
            <a:r>
              <a:rPr lang="en-US" dirty="0"/>
              <a:t> </a:t>
            </a:r>
            <a:r>
              <a:rPr lang="en-US" dirty="0" err="1"/>
              <a:t>và</a:t>
            </a:r>
            <a:r>
              <a:rPr lang="en-US" dirty="0"/>
              <a:t> </a:t>
            </a:r>
            <a:r>
              <a:rPr lang="en-US" dirty="0" err="1"/>
              <a:t>định</a:t>
            </a:r>
            <a:r>
              <a:rPr lang="en-US" dirty="0"/>
              <a:t> </a:t>
            </a:r>
            <a:r>
              <a:rPr lang="en-US" dirty="0" err="1"/>
              <a:t>hình</a:t>
            </a:r>
            <a:r>
              <a:rPr lang="en-US" dirty="0"/>
              <a:t> </a:t>
            </a:r>
            <a:r>
              <a:rPr lang="en-US" dirty="0" err="1"/>
              <a:t>một</a:t>
            </a:r>
            <a:r>
              <a:rPr lang="en-US" dirty="0"/>
              <a:t> </a:t>
            </a:r>
            <a:r>
              <a:rPr lang="en-US" dirty="0" err="1"/>
              <a:t>nhà</a:t>
            </a:r>
            <a:r>
              <a:rPr lang="en-US" dirty="0"/>
              <a:t> </a:t>
            </a:r>
            <a:r>
              <a:rPr lang="en-US" dirty="0" err="1"/>
              <a:t>nước</a:t>
            </a:r>
            <a:r>
              <a:rPr lang="en-US" dirty="0"/>
              <a:t> </a:t>
            </a:r>
            <a:r>
              <a:rPr lang="en-US" dirty="0" err="1"/>
              <a:t>thống</a:t>
            </a:r>
            <a:r>
              <a:rPr lang="en-US" dirty="0"/>
              <a:t> </a:t>
            </a:r>
            <a:r>
              <a:rPr lang="en-US" dirty="0" err="1"/>
              <a:t>nhất</a:t>
            </a:r>
            <a:r>
              <a:rPr lang="en-US" dirty="0"/>
              <a:t> </a:t>
            </a:r>
            <a:r>
              <a:rPr lang="en-US" dirty="0" err="1"/>
              <a:t>và</a:t>
            </a:r>
            <a:r>
              <a:rPr lang="en-US" dirty="0"/>
              <a:t> </a:t>
            </a:r>
            <a:r>
              <a:rPr lang="en-US" dirty="0" err="1"/>
              <a:t>xác</a:t>
            </a:r>
            <a:r>
              <a:rPr lang="en-US" dirty="0"/>
              <a:t> </a:t>
            </a:r>
            <a:r>
              <a:rPr lang="en-US" dirty="0" err="1"/>
              <a:t>lập</a:t>
            </a:r>
            <a:r>
              <a:rPr lang="en-US" dirty="0"/>
              <a:t> </a:t>
            </a:r>
            <a:r>
              <a:rPr lang="en-US" dirty="0" err="1"/>
              <a:t>lãnh</a:t>
            </a:r>
            <a:r>
              <a:rPr lang="en-US" dirty="0"/>
              <a:t> </a:t>
            </a:r>
            <a:r>
              <a:rPr lang="en-US" dirty="0" err="1"/>
              <a:t>thổ</a:t>
            </a:r>
            <a:r>
              <a:rPr lang="en-US" dirty="0"/>
              <a:t> - </a:t>
            </a:r>
            <a:r>
              <a:rPr lang="en-US" dirty="0" err="1"/>
              <a:t>không</a:t>
            </a:r>
            <a:r>
              <a:rPr lang="en-US" dirty="0"/>
              <a:t> </a:t>
            </a:r>
            <a:r>
              <a:rPr lang="en-US" dirty="0" err="1"/>
              <a:t>gian</a:t>
            </a:r>
            <a:r>
              <a:rPr lang="en-US" dirty="0"/>
              <a:t> </a:t>
            </a:r>
            <a:r>
              <a:rPr lang="en-US" dirty="0" err="1"/>
              <a:t>sinh</a:t>
            </a:r>
            <a:r>
              <a:rPr lang="en-US" dirty="0"/>
              <a:t> </a:t>
            </a:r>
            <a:r>
              <a:rPr lang="en-US" dirty="0" err="1"/>
              <a:t>tồn</a:t>
            </a:r>
            <a:r>
              <a:rPr lang="en-US" dirty="0"/>
              <a:t> </a:t>
            </a:r>
            <a:r>
              <a:rPr lang="en-US" dirty="0" err="1"/>
              <a:t>của</a:t>
            </a:r>
            <a:r>
              <a:rPr lang="en-US" dirty="0"/>
              <a:t> </a:t>
            </a:r>
            <a:r>
              <a:rPr lang="en-US" dirty="0" err="1"/>
              <a:t>nước</a:t>
            </a:r>
            <a:r>
              <a:rPr lang="en-US" dirty="0"/>
              <a:t> VN. </a:t>
            </a:r>
            <a:r>
              <a:rPr lang="en-US" dirty="0" err="1"/>
              <a:t>Công</a:t>
            </a:r>
            <a:r>
              <a:rPr lang="en-US" dirty="0"/>
              <a:t> </a:t>
            </a:r>
            <a:r>
              <a:rPr lang="en-US" dirty="0" err="1"/>
              <a:t>lao</a:t>
            </a:r>
            <a:r>
              <a:rPr lang="en-US" dirty="0"/>
              <a:t> </a:t>
            </a:r>
            <a:r>
              <a:rPr lang="en-US" dirty="0" err="1"/>
              <a:t>nhà</a:t>
            </a:r>
            <a:r>
              <a:rPr lang="en-US" dirty="0"/>
              <a:t> </a:t>
            </a:r>
            <a:r>
              <a:rPr lang="en-US" dirty="0" err="1"/>
              <a:t>Nguyễn</a:t>
            </a:r>
            <a:r>
              <a:rPr lang="en-US" dirty="0"/>
              <a:t> </a:t>
            </a:r>
            <a:r>
              <a:rPr lang="en-US" dirty="0" err="1"/>
              <a:t>về</a:t>
            </a:r>
            <a:r>
              <a:rPr lang="en-US" dirty="0"/>
              <a:t> </a:t>
            </a:r>
            <a:r>
              <a:rPr lang="en-US" dirty="0" err="1"/>
              <a:t>phương</a:t>
            </a:r>
            <a:r>
              <a:rPr lang="en-US" dirty="0"/>
              <a:t> </a:t>
            </a:r>
            <a:r>
              <a:rPr lang="en-US" dirty="0" err="1"/>
              <a:t>diện</a:t>
            </a:r>
            <a:r>
              <a:rPr lang="en-US" dirty="0"/>
              <a:t> </a:t>
            </a:r>
            <a:r>
              <a:rPr lang="en-US" dirty="0" err="1"/>
              <a:t>này</a:t>
            </a:r>
            <a:r>
              <a:rPr lang="en-US" dirty="0"/>
              <a:t> </a:t>
            </a:r>
            <a:r>
              <a:rPr lang="en-US" dirty="0" err="1"/>
              <a:t>không</a:t>
            </a:r>
            <a:r>
              <a:rPr lang="en-US" dirty="0"/>
              <a:t> </a:t>
            </a:r>
            <a:r>
              <a:rPr lang="en-US" dirty="0" err="1"/>
              <a:t>thể</a:t>
            </a:r>
            <a:r>
              <a:rPr lang="en-US" dirty="0"/>
              <a:t> </a:t>
            </a:r>
            <a:r>
              <a:rPr lang="en-US" dirty="0" err="1"/>
              <a:t>chối</a:t>
            </a:r>
            <a:r>
              <a:rPr lang="en-US" dirty="0"/>
              <a:t> </a:t>
            </a:r>
            <a:r>
              <a:rPr lang="en-US" dirty="0" err="1"/>
              <a:t>cãi</a:t>
            </a:r>
            <a:r>
              <a:rPr lang="en-US" dirty="0"/>
              <a:t>. </a:t>
            </a:r>
          </a:p>
          <a:p>
            <a:endParaRPr lang="en-US" dirty="0"/>
          </a:p>
        </p:txBody>
      </p:sp>
    </p:spTree>
    <p:extLst>
      <p:ext uri="{BB962C8B-B14F-4D97-AF65-F5344CB8AC3E}">
        <p14:creationId xmlns:p14="http://schemas.microsoft.com/office/powerpoint/2010/main" val="4779581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663E04-B59C-F6F5-CCD8-7596D0594CFA}"/>
              </a:ext>
            </a:extLst>
          </p:cNvPr>
          <p:cNvPicPr>
            <a:picLocks noChangeAspect="1"/>
          </p:cNvPicPr>
          <p:nvPr/>
        </p:nvPicPr>
        <p:blipFill>
          <a:blip r:embed="rId2"/>
          <a:stretch>
            <a:fillRect/>
          </a:stretch>
        </p:blipFill>
        <p:spPr>
          <a:xfrm>
            <a:off x="6555" y="0"/>
            <a:ext cx="12185445" cy="6858000"/>
          </a:xfrm>
          <a:prstGeom prst="rect">
            <a:avLst/>
          </a:prstGeom>
        </p:spPr>
      </p:pic>
    </p:spTree>
    <p:extLst>
      <p:ext uri="{BB962C8B-B14F-4D97-AF65-F5344CB8AC3E}">
        <p14:creationId xmlns:p14="http://schemas.microsoft.com/office/powerpoint/2010/main" val="1247696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Winter Activities Binder by Slidesgo">
  <a:themeElements>
    <a:clrScheme name="Simple Light">
      <a:dk1>
        <a:srgbClr val="ED5B4C"/>
      </a:dk1>
      <a:lt1>
        <a:srgbClr val="DD6C3E"/>
      </a:lt1>
      <a:dk2>
        <a:srgbClr val="935638"/>
      </a:dk2>
      <a:lt2>
        <a:srgbClr val="EE8148"/>
      </a:lt2>
      <a:accent1>
        <a:srgbClr val="E2BFA3"/>
      </a:accent1>
      <a:accent2>
        <a:srgbClr val="F5DABD"/>
      </a:accent2>
      <a:accent3>
        <a:srgbClr val="8DCEC9"/>
      </a:accent3>
      <a:accent4>
        <a:srgbClr val="B2ECEB"/>
      </a:accent4>
      <a:accent5>
        <a:srgbClr val="4A8196"/>
      </a:accent5>
      <a:accent6>
        <a:srgbClr val="FFFFFF"/>
      </a:accent6>
      <a:hlink>
        <a:srgbClr val="4A819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1913</TotalTime>
  <Words>1558</Words>
  <Application>Microsoft Office PowerPoint</Application>
  <PresentationFormat>Widescreen</PresentationFormat>
  <Paragraphs>120</Paragraphs>
  <Slides>23</Slides>
  <Notes>4</Notes>
  <HiddenSlides>0</HiddenSlides>
  <MMClips>1</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23</vt:i4>
      </vt:variant>
    </vt:vector>
  </HeadingPairs>
  <TitlesOfParts>
    <vt:vector size="37" baseType="lpstr">
      <vt:lpstr>Arial</vt:lpstr>
      <vt:lpstr>Awesome Lathusca</vt:lpstr>
      <vt:lpstr>Calibri</vt:lpstr>
      <vt:lpstr>Cambria</vt:lpstr>
      <vt:lpstr>Coiny</vt:lpstr>
      <vt:lpstr>等线</vt:lpstr>
      <vt:lpstr>Lumios Marker</vt:lpstr>
      <vt:lpstr>Manrope Medium</vt:lpstr>
      <vt:lpstr>More Sugar</vt:lpstr>
      <vt:lpstr>MS Mincho</vt:lpstr>
      <vt:lpstr>PMingLiU</vt:lpstr>
      <vt:lpstr>Times New Roman</vt:lpstr>
      <vt:lpstr>VNI-Times</vt:lpstr>
      <vt:lpstr>Winter Activities Binder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PHUONG LAN</cp:lastModifiedBy>
  <cp:revision>167</cp:revision>
  <dcterms:created xsi:type="dcterms:W3CDTF">2021-12-06T13:40:36Z</dcterms:created>
  <dcterms:modified xsi:type="dcterms:W3CDTF">2024-05-16T14:37:00Z</dcterms:modified>
</cp:coreProperties>
</file>