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Lst>
  <p:notesMasterIdLst>
    <p:notesMasterId r:id="rId25"/>
  </p:notesMasterIdLst>
  <p:sldIdLst>
    <p:sldId id="269" r:id="rId3"/>
    <p:sldId id="258" r:id="rId4"/>
    <p:sldId id="260" r:id="rId5"/>
    <p:sldId id="261" r:id="rId6"/>
    <p:sldId id="262" r:id="rId7"/>
    <p:sldId id="263" r:id="rId8"/>
    <p:sldId id="3276" r:id="rId9"/>
    <p:sldId id="462" r:id="rId10"/>
    <p:sldId id="275" r:id="rId11"/>
    <p:sldId id="3277" r:id="rId12"/>
    <p:sldId id="3278" r:id="rId13"/>
    <p:sldId id="3286" r:id="rId14"/>
    <p:sldId id="264" r:id="rId15"/>
    <p:sldId id="3282" r:id="rId16"/>
    <p:sldId id="3283" r:id="rId17"/>
    <p:sldId id="3284" r:id="rId18"/>
    <p:sldId id="3280" r:id="rId19"/>
    <p:sldId id="1322" r:id="rId20"/>
    <p:sldId id="3285" r:id="rId21"/>
    <p:sldId id="440" r:id="rId22"/>
    <p:sldId id="317" r:id="rId23"/>
    <p:sldId id="341" r:id="rId24"/>
  </p:sldIdLst>
  <p:sldSz cx="12192000" cy="6858000"/>
  <p:notesSz cx="6858000" cy="9144000"/>
  <p:embeddedFontLst>
    <p:embeddedFont>
      <p:font typeface=".VnHelvetInsH" panose="020B7200000000000000" pitchFamily="34"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Impact" panose="020B0806030902050204" pitchFamily="34" charset="0"/>
      <p:regular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D18C"/>
    <a:srgbClr val="41A62A"/>
    <a:srgbClr val="0A71B5"/>
    <a:srgbClr val="000000"/>
    <a:srgbClr val="D9F3FD"/>
    <a:srgbClr val="FEECDF"/>
    <a:srgbClr val="E59162"/>
    <a:srgbClr val="6E3D0C"/>
    <a:srgbClr val="B53E76"/>
    <a:srgbClr val="F7C9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22" autoAdjust="0"/>
  </p:normalViewPr>
  <p:slideViewPr>
    <p:cSldViewPr snapToGrid="0">
      <p:cViewPr varScale="1">
        <p:scale>
          <a:sx n="80" d="100"/>
          <a:sy n="80" d="100"/>
        </p:scale>
        <p:origin x="78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523E6-CBC4-4637-A28D-8D61AF1332BC}"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3C71A-4A5E-4BD4-9513-09C226291CFE}" type="slidenum">
              <a:rPr lang="en-US" smtClean="0"/>
              <a:t>‹#›</a:t>
            </a:fld>
            <a:endParaRPr lang="en-US"/>
          </a:p>
        </p:txBody>
      </p:sp>
    </p:spTree>
    <p:extLst>
      <p:ext uri="{BB962C8B-B14F-4D97-AF65-F5344CB8AC3E}">
        <p14:creationId xmlns:p14="http://schemas.microsoft.com/office/powerpoint/2010/main" val="358095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13C71A-4A5E-4BD4-9513-09C226291CFE}" type="slidenum">
              <a:rPr lang="en-US" smtClean="0"/>
              <a:t>2</a:t>
            </a:fld>
            <a:endParaRPr lang="en-US"/>
          </a:p>
        </p:txBody>
      </p:sp>
    </p:spTree>
    <p:extLst>
      <p:ext uri="{BB962C8B-B14F-4D97-AF65-F5344CB8AC3E}">
        <p14:creationId xmlns:p14="http://schemas.microsoft.com/office/powerpoint/2010/main" val="266185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2657332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F4048"/>
                </a:solidFill>
                <a:effectLst/>
                <a:latin typeface="Arial" panose="020B0604020202020204" pitchFamily="34" charset="0"/>
              </a:rPr>
              <a:t>Pác Bó - tiếng Tày - Nùng có nghĩa là “đầu nguồn”, là nơi </a:t>
            </a:r>
            <a:r>
              <a:rPr lang="en-US" b="0" i="0" dirty="0" err="1">
                <a:solidFill>
                  <a:srgbClr val="3D3623"/>
                </a:solidFill>
                <a:effectLst/>
                <a:latin typeface="myriadprobold"/>
              </a:rPr>
              <a:t>gắn</a:t>
            </a:r>
            <a:r>
              <a:rPr lang="en-US" b="0" i="0" dirty="0">
                <a:solidFill>
                  <a:srgbClr val="3D3623"/>
                </a:solidFill>
                <a:effectLst/>
                <a:latin typeface="myriadprobold"/>
              </a:rPr>
              <a:t> </a:t>
            </a:r>
            <a:r>
              <a:rPr lang="en-US" b="0" i="0" dirty="0" err="1">
                <a:solidFill>
                  <a:srgbClr val="3D3623"/>
                </a:solidFill>
                <a:effectLst/>
                <a:latin typeface="myriadprobold"/>
              </a:rPr>
              <a:t>với</a:t>
            </a:r>
            <a:r>
              <a:rPr lang="en-US" b="0" i="0" dirty="0">
                <a:solidFill>
                  <a:srgbClr val="3D3623"/>
                </a:solidFill>
                <a:effectLst/>
                <a:latin typeface="myriadprobold"/>
              </a:rPr>
              <a:t> </a:t>
            </a:r>
            <a:r>
              <a:rPr lang="en-US" b="0" i="0" dirty="0" err="1">
                <a:solidFill>
                  <a:srgbClr val="3D3623"/>
                </a:solidFill>
                <a:effectLst/>
                <a:latin typeface="myriadprobold"/>
              </a:rPr>
              <a:t>hoạt</a:t>
            </a:r>
            <a:r>
              <a:rPr lang="en-US" b="0" i="0" dirty="0">
                <a:solidFill>
                  <a:srgbClr val="3D3623"/>
                </a:solidFill>
                <a:effectLst/>
                <a:latin typeface="myriadprobold"/>
              </a:rPr>
              <a:t> </a:t>
            </a:r>
            <a:r>
              <a:rPr lang="en-US" b="0" i="0" dirty="0" err="1">
                <a:solidFill>
                  <a:srgbClr val="3D3623"/>
                </a:solidFill>
                <a:effectLst/>
                <a:latin typeface="myriadprobold"/>
              </a:rPr>
              <a:t>động</a:t>
            </a:r>
            <a:r>
              <a:rPr lang="en-US" b="0" i="0" dirty="0">
                <a:solidFill>
                  <a:srgbClr val="3D3623"/>
                </a:solidFill>
                <a:effectLst/>
                <a:latin typeface="myriadprobold"/>
              </a:rPr>
              <a:t> </a:t>
            </a:r>
            <a:r>
              <a:rPr lang="en-US" b="0" i="0" dirty="0" err="1">
                <a:solidFill>
                  <a:srgbClr val="3D3623"/>
                </a:solidFill>
                <a:effectLst/>
                <a:latin typeface="myriadprobold"/>
              </a:rPr>
              <a:t>của</a:t>
            </a:r>
            <a:r>
              <a:rPr lang="en-US" b="0" i="0" dirty="0">
                <a:solidFill>
                  <a:srgbClr val="3D3623"/>
                </a:solidFill>
                <a:effectLst/>
                <a:latin typeface="myriadprobold"/>
              </a:rPr>
              <a:t> </a:t>
            </a:r>
            <a:r>
              <a:rPr lang="en-US" b="0" i="0" dirty="0" err="1">
                <a:solidFill>
                  <a:srgbClr val="3D3623"/>
                </a:solidFill>
                <a:effectLst/>
                <a:latin typeface="myriadprobold"/>
              </a:rPr>
              <a:t>Bác</a:t>
            </a:r>
            <a:r>
              <a:rPr lang="en-US" b="0" i="0" dirty="0">
                <a:solidFill>
                  <a:srgbClr val="3D3623"/>
                </a:solidFill>
                <a:effectLst/>
                <a:latin typeface="myriadprobold"/>
              </a:rPr>
              <a:t> </a:t>
            </a:r>
            <a:r>
              <a:rPr lang="en-US" b="0" i="0" dirty="0" err="1">
                <a:solidFill>
                  <a:srgbClr val="3D3623"/>
                </a:solidFill>
                <a:effectLst/>
                <a:latin typeface="myriadprobold"/>
              </a:rPr>
              <a:t>trong</a:t>
            </a:r>
            <a:r>
              <a:rPr lang="en-US" b="0" i="0" dirty="0">
                <a:solidFill>
                  <a:srgbClr val="3D3623"/>
                </a:solidFill>
                <a:effectLst/>
                <a:latin typeface="myriadprobold"/>
              </a:rPr>
              <a:t> </a:t>
            </a:r>
            <a:r>
              <a:rPr lang="en-US" b="0" i="0" dirty="0" err="1">
                <a:solidFill>
                  <a:srgbClr val="3D3623"/>
                </a:solidFill>
                <a:effectLst/>
                <a:latin typeface="myriadprobold"/>
              </a:rPr>
              <a:t>giai</a:t>
            </a:r>
            <a:r>
              <a:rPr lang="en-US" b="0" i="0" dirty="0">
                <a:solidFill>
                  <a:srgbClr val="3D3623"/>
                </a:solidFill>
                <a:effectLst/>
                <a:latin typeface="myriadprobold"/>
              </a:rPr>
              <a:t> </a:t>
            </a:r>
            <a:r>
              <a:rPr lang="en-US" b="0" i="0" dirty="0" err="1">
                <a:solidFill>
                  <a:srgbClr val="3D3623"/>
                </a:solidFill>
                <a:effectLst/>
                <a:latin typeface="myriadprobold"/>
              </a:rPr>
              <a:t>đoạn</a:t>
            </a:r>
            <a:r>
              <a:rPr lang="en-US" b="0" i="0" dirty="0">
                <a:solidFill>
                  <a:srgbClr val="3D3623"/>
                </a:solidFill>
                <a:effectLst/>
                <a:latin typeface="myriadprobold"/>
              </a:rPr>
              <a:t> </a:t>
            </a:r>
            <a:r>
              <a:rPr lang="en-US" b="0" i="0" dirty="0" err="1">
                <a:solidFill>
                  <a:srgbClr val="3D3623"/>
                </a:solidFill>
                <a:effectLst/>
                <a:latin typeface="myriadprobold"/>
              </a:rPr>
              <a:t>đầu</a:t>
            </a:r>
            <a:r>
              <a:rPr lang="en-US" b="0" i="0" dirty="0">
                <a:solidFill>
                  <a:srgbClr val="3D3623"/>
                </a:solidFill>
                <a:effectLst/>
                <a:latin typeface="myriadprobold"/>
              </a:rPr>
              <a:t> </a:t>
            </a:r>
            <a:r>
              <a:rPr lang="en-US" b="0" i="0" dirty="0" err="1">
                <a:solidFill>
                  <a:srgbClr val="3D3623"/>
                </a:solidFill>
                <a:effectLst/>
                <a:latin typeface="myriadprobold"/>
              </a:rPr>
              <a:t>trở</a:t>
            </a:r>
            <a:r>
              <a:rPr lang="en-US" b="0" i="0" dirty="0">
                <a:solidFill>
                  <a:srgbClr val="3D3623"/>
                </a:solidFill>
                <a:effectLst/>
                <a:latin typeface="myriadprobold"/>
              </a:rPr>
              <a:t> </a:t>
            </a:r>
            <a:r>
              <a:rPr lang="en-US" b="0" i="0" dirty="0" err="1">
                <a:solidFill>
                  <a:srgbClr val="3D3623"/>
                </a:solidFill>
                <a:effectLst/>
                <a:latin typeface="myriadprobold"/>
              </a:rPr>
              <a:t>về</a:t>
            </a:r>
            <a:r>
              <a:rPr lang="en-US" b="0" i="0" dirty="0">
                <a:solidFill>
                  <a:srgbClr val="3D3623"/>
                </a:solidFill>
                <a:effectLst/>
                <a:latin typeface="myriadprobold"/>
              </a:rPr>
              <a:t> </a:t>
            </a:r>
            <a:r>
              <a:rPr lang="en-US" b="0" i="0" dirty="0" err="1">
                <a:solidFill>
                  <a:srgbClr val="3D3623"/>
                </a:solidFill>
                <a:effectLst/>
                <a:latin typeface="myriadprobold"/>
              </a:rPr>
              <a:t>Tổ</a:t>
            </a:r>
            <a:r>
              <a:rPr lang="en-US" b="0" i="0" dirty="0">
                <a:solidFill>
                  <a:srgbClr val="3D3623"/>
                </a:solidFill>
                <a:effectLst/>
                <a:latin typeface="myriadprobold"/>
              </a:rPr>
              <a:t> </a:t>
            </a:r>
            <a:r>
              <a:rPr lang="en-US" b="0" i="0" dirty="0" err="1">
                <a:solidFill>
                  <a:srgbClr val="3D3623"/>
                </a:solidFill>
                <a:effectLst/>
                <a:latin typeface="myriadprobold"/>
              </a:rPr>
              <a:t>quốc</a:t>
            </a:r>
            <a:r>
              <a:rPr lang="en-US" b="0" i="0" dirty="0">
                <a:solidFill>
                  <a:srgbClr val="3D3623"/>
                </a:solidFill>
                <a:effectLst/>
                <a:latin typeface="myriadprobold"/>
              </a:rPr>
              <a:t> </a:t>
            </a:r>
            <a:r>
              <a:rPr lang="en-US" b="0" i="0" dirty="0" err="1">
                <a:solidFill>
                  <a:srgbClr val="3D3623"/>
                </a:solidFill>
                <a:effectLst/>
                <a:latin typeface="myriadprobold"/>
              </a:rPr>
              <a:t>lãnh</a:t>
            </a:r>
            <a:r>
              <a:rPr lang="en-US" b="0" i="0" dirty="0">
                <a:solidFill>
                  <a:srgbClr val="3D3623"/>
                </a:solidFill>
                <a:effectLst/>
                <a:latin typeface="myriadprobold"/>
              </a:rPr>
              <a:t> </a:t>
            </a:r>
            <a:r>
              <a:rPr lang="en-US" b="0" i="0" dirty="0" err="1">
                <a:solidFill>
                  <a:srgbClr val="3D3623"/>
                </a:solidFill>
                <a:effectLst/>
                <a:latin typeface="myriadprobold"/>
              </a:rPr>
              <a:t>đạo</a:t>
            </a:r>
            <a:r>
              <a:rPr lang="en-US" b="0" i="0" dirty="0">
                <a:solidFill>
                  <a:srgbClr val="3D3623"/>
                </a:solidFill>
                <a:effectLst/>
                <a:latin typeface="myriadprobold"/>
              </a:rPr>
              <a:t> </a:t>
            </a:r>
            <a:r>
              <a:rPr lang="en-US" b="0" i="0" dirty="0" err="1">
                <a:solidFill>
                  <a:srgbClr val="3D3623"/>
                </a:solidFill>
                <a:effectLst/>
                <a:latin typeface="myriadprobold"/>
              </a:rPr>
              <a:t>Cách</a:t>
            </a:r>
            <a:r>
              <a:rPr lang="en-US" b="0" i="0" dirty="0">
                <a:solidFill>
                  <a:srgbClr val="3D3623"/>
                </a:solidFill>
                <a:effectLst/>
                <a:latin typeface="myriadprobold"/>
              </a:rPr>
              <a:t> </a:t>
            </a:r>
            <a:r>
              <a:rPr lang="en-US" b="0" i="0" dirty="0" err="1">
                <a:solidFill>
                  <a:srgbClr val="3D3623"/>
                </a:solidFill>
                <a:effectLst/>
                <a:latin typeface="myriadprobold"/>
              </a:rPr>
              <a:t>mạng</a:t>
            </a:r>
            <a:r>
              <a:rPr lang="en-US" b="0" i="0" dirty="0">
                <a:solidFill>
                  <a:srgbClr val="3D3623"/>
                </a:solidFill>
                <a:effectLst/>
                <a:latin typeface="myriadprobold"/>
              </a:rPr>
              <a:t> (1941 - 1945).</a:t>
            </a:r>
            <a:endParaRPr lang="en-US" dirty="0"/>
          </a:p>
        </p:txBody>
      </p:sp>
      <p:sp>
        <p:nvSpPr>
          <p:cNvPr id="4" name="Slide Number Placeholder 3"/>
          <p:cNvSpPr>
            <a:spLocks noGrp="1"/>
          </p:cNvSpPr>
          <p:nvPr>
            <p:ph type="sldNum" sz="quarter" idx="5"/>
          </p:nvPr>
        </p:nvSpPr>
        <p:spPr/>
        <p:txBody>
          <a:bodyPr/>
          <a:lstStyle/>
          <a:p>
            <a:fld id="{C013C71A-4A5E-4BD4-9513-09C226291CFE}" type="slidenum">
              <a:rPr lang="en-US" smtClean="0"/>
              <a:t>4</a:t>
            </a:fld>
            <a:endParaRPr lang="en-US"/>
          </a:p>
        </p:txBody>
      </p:sp>
    </p:spTree>
    <p:extLst>
      <p:ext uri="{BB962C8B-B14F-4D97-AF65-F5344CB8AC3E}">
        <p14:creationId xmlns:p14="http://schemas.microsoft.com/office/powerpoint/2010/main" val="2822725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F4048"/>
                </a:solidFill>
                <a:effectLst/>
                <a:latin typeface="Arial" panose="020B0604020202020204" pitchFamily="34" charset="0"/>
              </a:rPr>
              <a:t>Pác Bó - tiếng Tày - Nùng có nghĩa là “đầu nguồn</a:t>
            </a:r>
            <a:endParaRPr lang="en-US"/>
          </a:p>
        </p:txBody>
      </p:sp>
      <p:sp>
        <p:nvSpPr>
          <p:cNvPr id="4" name="Slide Number Placeholder 3"/>
          <p:cNvSpPr>
            <a:spLocks noGrp="1"/>
          </p:cNvSpPr>
          <p:nvPr>
            <p:ph type="sldNum" sz="quarter" idx="5"/>
          </p:nvPr>
        </p:nvSpPr>
        <p:spPr/>
        <p:txBody>
          <a:bodyPr/>
          <a:lstStyle/>
          <a:p>
            <a:fld id="{C013C71A-4A5E-4BD4-9513-09C226291CFE}" type="slidenum">
              <a:rPr lang="en-US" smtClean="0"/>
              <a:t>5</a:t>
            </a:fld>
            <a:endParaRPr lang="en-US"/>
          </a:p>
        </p:txBody>
      </p:sp>
    </p:spTree>
    <p:extLst>
      <p:ext uri="{BB962C8B-B14F-4D97-AF65-F5344CB8AC3E}">
        <p14:creationId xmlns:p14="http://schemas.microsoft.com/office/powerpoint/2010/main" val="232513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D89A8E-AFF8-41A0-A6CF-353B48694708}" type="slidenum">
              <a:rPr lang="en-US" smtClean="0"/>
              <a:t>8</a:t>
            </a:fld>
            <a:endParaRPr lang="en-US"/>
          </a:p>
        </p:txBody>
      </p:sp>
    </p:spTree>
    <p:extLst>
      <p:ext uri="{BB962C8B-B14F-4D97-AF65-F5344CB8AC3E}">
        <p14:creationId xmlns:p14="http://schemas.microsoft.com/office/powerpoint/2010/main" val="73817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14</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15</a:t>
            </a:fld>
            <a:endParaRPr lang="en-US"/>
          </a:p>
        </p:txBody>
      </p:sp>
    </p:spTree>
    <p:extLst>
      <p:ext uri="{BB962C8B-B14F-4D97-AF65-F5344CB8AC3E}">
        <p14:creationId xmlns:p14="http://schemas.microsoft.com/office/powerpoint/2010/main" val="1319996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16</a:t>
            </a:fld>
            <a:endParaRPr lang="en-US"/>
          </a:p>
        </p:txBody>
      </p:sp>
    </p:spTree>
    <p:extLst>
      <p:ext uri="{BB962C8B-B14F-4D97-AF65-F5344CB8AC3E}">
        <p14:creationId xmlns:p14="http://schemas.microsoft.com/office/powerpoint/2010/main" val="15073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238815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0216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82410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3840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1881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83062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69330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973943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38627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070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00218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9586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7513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96740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39009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35888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32630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28455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65251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0C8E-C185-40BB-8F59-9CA540D3AD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A8149C-7E3F-45EE-8AC4-D63CD47CB4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079539-A588-4BE5-A8E6-E4D8E4A95AFA}"/>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5" name="Footer Placeholder 4">
            <a:extLst>
              <a:ext uri="{FF2B5EF4-FFF2-40B4-BE49-F238E27FC236}">
                <a16:creationId xmlns:a16="http://schemas.microsoft.com/office/drawing/2014/main" id="{832B0A40-5CDB-4A5C-9F91-A8E37348A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8E6C6-13F1-41E4-91FB-E33C1C703540}"/>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2258550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9832-9E86-4F6E-9EA9-B00D8D212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61216-AFFC-4B2D-86B1-2090000DC2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07729-8A35-4BD3-866F-093A1781A2CE}"/>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5" name="Footer Placeholder 4">
            <a:extLst>
              <a:ext uri="{FF2B5EF4-FFF2-40B4-BE49-F238E27FC236}">
                <a16:creationId xmlns:a16="http://schemas.microsoft.com/office/drawing/2014/main" id="{07786778-108E-4626-90EB-EA9DD5B9E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9E6F8-C132-441F-9E24-9C9529CCDAE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3972589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F62E-87C4-4B50-BCE6-D84A1174ED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39C47D-F580-4EF5-A485-D66D35A4B8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D451F-A54B-477F-93E1-8433855C4BF7}"/>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5" name="Footer Placeholder 4">
            <a:extLst>
              <a:ext uri="{FF2B5EF4-FFF2-40B4-BE49-F238E27FC236}">
                <a16:creationId xmlns:a16="http://schemas.microsoft.com/office/drawing/2014/main" id="{09F7D3BA-9EE5-4EB9-9029-073A61D29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E670F-7364-4C52-9831-53951B400E2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3655925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6139-7DE8-4140-BC10-3F2C97ECC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23B852-227E-4302-901B-EBA43BE89E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A6C1AC-FDBD-44E9-BCF3-8DCB238FD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63522D-C68E-4781-97C0-2DFF28C94F5A}"/>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6" name="Footer Placeholder 5">
            <a:extLst>
              <a:ext uri="{FF2B5EF4-FFF2-40B4-BE49-F238E27FC236}">
                <a16:creationId xmlns:a16="http://schemas.microsoft.com/office/drawing/2014/main" id="{BE398085-B25C-43C6-A393-EE180706B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2EA43-4D71-435F-8D6C-D23EE72FF0BE}"/>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241479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267193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19C1-472C-442E-99E1-16EAA73C90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9580E-05C4-48DF-9E59-300D3CD6C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26DA4-5C7A-4560-8C93-BF10BB935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BF9147-9109-4BFE-8A7E-8A62DB513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8E2EA3-0F04-44A2-910A-B2D8D09F6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E880-F433-4759-B2FF-D1E10539F417}"/>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8" name="Footer Placeholder 7">
            <a:extLst>
              <a:ext uri="{FF2B5EF4-FFF2-40B4-BE49-F238E27FC236}">
                <a16:creationId xmlns:a16="http://schemas.microsoft.com/office/drawing/2014/main" id="{B6C86346-E355-444F-BCEB-8C5EBB7B1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A4F91-E50D-48BB-B8F9-F946F1A2D544}"/>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522117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19C1-472C-442E-99E1-16EAA73C90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9580E-05C4-48DF-9E59-300D3CD6C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26DA4-5C7A-4560-8C93-BF10BB935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BF9147-9109-4BFE-8A7E-8A62DB513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8E2EA3-0F04-44A2-910A-B2D8D09F6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E880-F433-4759-B2FF-D1E10539F417}"/>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8" name="Footer Placeholder 7">
            <a:extLst>
              <a:ext uri="{FF2B5EF4-FFF2-40B4-BE49-F238E27FC236}">
                <a16:creationId xmlns:a16="http://schemas.microsoft.com/office/drawing/2014/main" id="{B6C86346-E355-444F-BCEB-8C5EBB7B1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A4F91-E50D-48BB-B8F9-F946F1A2D544}"/>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3328825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19C1-472C-442E-99E1-16EAA73C90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9580E-05C4-48DF-9E59-300D3CD6C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26DA4-5C7A-4560-8C93-BF10BB935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BF9147-9109-4BFE-8A7E-8A62DB513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8E2EA3-0F04-44A2-910A-B2D8D09F6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E880-F433-4759-B2FF-D1E10539F417}"/>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8" name="Footer Placeholder 7">
            <a:extLst>
              <a:ext uri="{FF2B5EF4-FFF2-40B4-BE49-F238E27FC236}">
                <a16:creationId xmlns:a16="http://schemas.microsoft.com/office/drawing/2014/main" id="{B6C86346-E355-444F-BCEB-8C5EBB7B1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A4F91-E50D-48BB-B8F9-F946F1A2D544}"/>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1563517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19C1-472C-442E-99E1-16EAA73C90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9580E-05C4-48DF-9E59-300D3CD6C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26DA4-5C7A-4560-8C93-BF10BB935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BF9147-9109-4BFE-8A7E-8A62DB513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8E2EA3-0F04-44A2-910A-B2D8D09F6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E880-F433-4759-B2FF-D1E10539F417}"/>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8" name="Footer Placeholder 7">
            <a:extLst>
              <a:ext uri="{FF2B5EF4-FFF2-40B4-BE49-F238E27FC236}">
                <a16:creationId xmlns:a16="http://schemas.microsoft.com/office/drawing/2014/main" id="{B6C86346-E355-444F-BCEB-8C5EBB7B1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A4F91-E50D-48BB-B8F9-F946F1A2D544}"/>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3013826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19C1-472C-442E-99E1-16EAA73C90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9580E-05C4-48DF-9E59-300D3CD6C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26DA4-5C7A-4560-8C93-BF10BB935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BF9147-9109-4BFE-8A7E-8A62DB513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8E2EA3-0F04-44A2-910A-B2D8D09F6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E880-F433-4759-B2FF-D1E10539F417}"/>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8" name="Footer Placeholder 7">
            <a:extLst>
              <a:ext uri="{FF2B5EF4-FFF2-40B4-BE49-F238E27FC236}">
                <a16:creationId xmlns:a16="http://schemas.microsoft.com/office/drawing/2014/main" id="{B6C86346-E355-444F-BCEB-8C5EBB7B1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A4F91-E50D-48BB-B8F9-F946F1A2D544}"/>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607882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E3AA-3B01-419A-BA57-972E6E3352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C6E5B-DA3D-4D5F-AA01-E990ED1C435C}"/>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4" name="Footer Placeholder 3">
            <a:extLst>
              <a:ext uri="{FF2B5EF4-FFF2-40B4-BE49-F238E27FC236}">
                <a16:creationId xmlns:a16="http://schemas.microsoft.com/office/drawing/2014/main" id="{1398E851-EDEB-483C-B8AB-CA3432A05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96183-1DEB-4C4A-AC94-82744DA7B46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155173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E3AA-3B01-419A-BA57-972E6E3352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C6E5B-DA3D-4D5F-AA01-E990ED1C435C}"/>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4" name="Footer Placeholder 3">
            <a:extLst>
              <a:ext uri="{FF2B5EF4-FFF2-40B4-BE49-F238E27FC236}">
                <a16:creationId xmlns:a16="http://schemas.microsoft.com/office/drawing/2014/main" id="{1398E851-EDEB-483C-B8AB-CA3432A05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96183-1DEB-4C4A-AC94-82744DA7B46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1828998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E3AA-3B01-419A-BA57-972E6E3352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C6E5B-DA3D-4D5F-AA01-E990ED1C435C}"/>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4" name="Footer Placeholder 3">
            <a:extLst>
              <a:ext uri="{FF2B5EF4-FFF2-40B4-BE49-F238E27FC236}">
                <a16:creationId xmlns:a16="http://schemas.microsoft.com/office/drawing/2014/main" id="{1398E851-EDEB-483C-B8AB-CA3432A05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96183-1DEB-4C4A-AC94-82744DA7B46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1309220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D6A28-6708-4A7D-AD7F-BC3D101BB112}"/>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3" name="Footer Placeholder 2">
            <a:extLst>
              <a:ext uri="{FF2B5EF4-FFF2-40B4-BE49-F238E27FC236}">
                <a16:creationId xmlns:a16="http://schemas.microsoft.com/office/drawing/2014/main" id="{CF308BFC-5192-494A-8971-A6FAA86766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05E70-D608-46D2-9C45-FABB8311E1C5}"/>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3114382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D6A28-6708-4A7D-AD7F-BC3D101BB112}"/>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3" name="Footer Placeholder 2">
            <a:extLst>
              <a:ext uri="{FF2B5EF4-FFF2-40B4-BE49-F238E27FC236}">
                <a16:creationId xmlns:a16="http://schemas.microsoft.com/office/drawing/2014/main" id="{CF308BFC-5192-494A-8971-A6FAA86766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05E70-D608-46D2-9C45-FABB8311E1C5}"/>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3928595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84391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D6A28-6708-4A7D-AD7F-BC3D101BB112}"/>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3" name="Footer Placeholder 2">
            <a:extLst>
              <a:ext uri="{FF2B5EF4-FFF2-40B4-BE49-F238E27FC236}">
                <a16:creationId xmlns:a16="http://schemas.microsoft.com/office/drawing/2014/main" id="{CF308BFC-5192-494A-8971-A6FAA86766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05E70-D608-46D2-9C45-FABB8311E1C5}"/>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1710321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D6A28-6708-4A7D-AD7F-BC3D101BB112}"/>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3" name="Footer Placeholder 2">
            <a:extLst>
              <a:ext uri="{FF2B5EF4-FFF2-40B4-BE49-F238E27FC236}">
                <a16:creationId xmlns:a16="http://schemas.microsoft.com/office/drawing/2014/main" id="{CF308BFC-5192-494A-8971-A6FAA86766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05E70-D608-46D2-9C45-FABB8311E1C5}"/>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1912258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9E3D-2071-4262-A420-316A1F07E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937352-619E-41EF-94D1-6FDB79C9CC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BE0B2E-152E-4F10-9E96-F27CC0FED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F57CA-F0E2-4272-BD0B-2F7B209C23C6}"/>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6" name="Footer Placeholder 5">
            <a:extLst>
              <a:ext uri="{FF2B5EF4-FFF2-40B4-BE49-F238E27FC236}">
                <a16:creationId xmlns:a16="http://schemas.microsoft.com/office/drawing/2014/main" id="{AD427F68-FF75-49D2-81BB-0EA61E0CE2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713AEA-96CD-483C-B805-13D2189382F3}"/>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1644892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5F64-216E-4BB2-98A2-CD27FDDF3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3D1D23-B5F5-4D92-B154-70A9F1C7B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53B902-EA16-47DD-B4E2-DB2021EBE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D251D-0E05-4345-9B97-BF8D8BE10C1A}"/>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6" name="Footer Placeholder 5">
            <a:extLst>
              <a:ext uri="{FF2B5EF4-FFF2-40B4-BE49-F238E27FC236}">
                <a16:creationId xmlns:a16="http://schemas.microsoft.com/office/drawing/2014/main" id="{6F561615-EE48-4FA1-9171-0B1238695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05782-790D-47DE-86F2-C76B31715962}"/>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2548845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21AF-9D68-4722-87F5-B31806E59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5891F3-D63A-4BB0-830D-568300BA6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EE365-9C68-48CA-9747-E92273065ACA}"/>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5" name="Footer Placeholder 4">
            <a:extLst>
              <a:ext uri="{FF2B5EF4-FFF2-40B4-BE49-F238E27FC236}">
                <a16:creationId xmlns:a16="http://schemas.microsoft.com/office/drawing/2014/main" id="{ED8376D4-3730-4307-8329-ECD1C8D67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7CA02-FB17-44D2-B874-98DBC08BB4B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833369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5D6EEA-8B97-4FEC-B8D7-9804DA7C06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EAA345-4A8F-49DE-B2F8-FF78F62C74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A94BE-B6E5-49CD-B73A-C181960E2B4C}"/>
              </a:ext>
            </a:extLst>
          </p:cNvPr>
          <p:cNvSpPr>
            <a:spLocks noGrp="1"/>
          </p:cNvSpPr>
          <p:nvPr>
            <p:ph type="dt" sz="half" idx="10"/>
          </p:nvPr>
        </p:nvSpPr>
        <p:spPr/>
        <p:txBody>
          <a:bodyPr/>
          <a:lstStyle/>
          <a:p>
            <a:fld id="{C26207B0-1AD1-4D34-849E-985C305B6817}" type="datetimeFigureOut">
              <a:rPr lang="en-US" smtClean="0"/>
              <a:t>8/2/2022</a:t>
            </a:fld>
            <a:endParaRPr lang="en-US"/>
          </a:p>
        </p:txBody>
      </p:sp>
      <p:sp>
        <p:nvSpPr>
          <p:cNvPr id="5" name="Footer Placeholder 4">
            <a:extLst>
              <a:ext uri="{FF2B5EF4-FFF2-40B4-BE49-F238E27FC236}">
                <a16:creationId xmlns:a16="http://schemas.microsoft.com/office/drawing/2014/main" id="{74E9E822-355D-4995-B33F-377163F0D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2A2E7-F13C-4D3A-988B-4AA23F99121E}"/>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73182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9543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7727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755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9646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211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2.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8/2/2022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5082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800" r:id="rId3"/>
    <p:sldLayoutId id="2147483791" r:id="rId4"/>
    <p:sldLayoutId id="2147483790" r:id="rId5"/>
    <p:sldLayoutId id="2147483789" r:id="rId6"/>
    <p:sldLayoutId id="2147483788" r:id="rId7"/>
    <p:sldLayoutId id="2147483787" r:id="rId8"/>
    <p:sldLayoutId id="2147483786" r:id="rId9"/>
    <p:sldLayoutId id="2147483785" r:id="rId10"/>
    <p:sldLayoutId id="2147483777" r:id="rId11"/>
    <p:sldLayoutId id="2147483776" r:id="rId12"/>
    <p:sldLayoutId id="2147483775" r:id="rId13"/>
    <p:sldLayoutId id="2147483774" r:id="rId14"/>
    <p:sldLayoutId id="2147483773" r:id="rId15"/>
    <p:sldLayoutId id="2147483772" r:id="rId16"/>
    <p:sldLayoutId id="2147483651" r:id="rId17"/>
    <p:sldLayoutId id="2147483652" r:id="rId18"/>
    <p:sldLayoutId id="2147483653" r:id="rId19"/>
    <p:sldLayoutId id="2147483654" r:id="rId20"/>
    <p:sldLayoutId id="2147483655" r:id="rId21"/>
    <p:sldLayoutId id="2147483656" r:id="rId22"/>
    <p:sldLayoutId id="2147483657" r:id="rId23"/>
    <p:sldLayoutId id="2147483658" r:id="rId24"/>
    <p:sldLayoutId id="2147483659" r:id="rId25"/>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A63D1-8BAE-4098-B8F6-73184EDD69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3B3764-98BE-4672-A579-C0F0F31EBE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05ECD-E8C5-44DC-9931-79E8AE49A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207B0-1AD1-4D34-849E-985C305B6817}" type="datetimeFigureOut">
              <a:rPr lang="en-US" smtClean="0"/>
              <a:t>8/2/2022</a:t>
            </a:fld>
            <a:endParaRPr lang="en-US"/>
          </a:p>
        </p:txBody>
      </p:sp>
      <p:sp>
        <p:nvSpPr>
          <p:cNvPr id="5" name="Footer Placeholder 4">
            <a:extLst>
              <a:ext uri="{FF2B5EF4-FFF2-40B4-BE49-F238E27FC236}">
                <a16:creationId xmlns:a16="http://schemas.microsoft.com/office/drawing/2014/main" id="{FF2BFFFB-F686-4DA2-B319-D36BD486C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FAFD27-CD20-4F74-B277-F5AD0BC823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D7FA4-1EFA-4FEB-AA95-9C87E3CD4B27}" type="slidenum">
              <a:rPr lang="en-US" smtClean="0"/>
              <a:t>‹#›</a:t>
            </a:fld>
            <a:endParaRPr lang="en-US"/>
          </a:p>
        </p:txBody>
      </p:sp>
    </p:spTree>
    <p:extLst>
      <p:ext uri="{BB962C8B-B14F-4D97-AF65-F5344CB8AC3E}">
        <p14:creationId xmlns:p14="http://schemas.microsoft.com/office/powerpoint/2010/main" val="419847439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99" r:id="rId6"/>
    <p:sldLayoutId id="2147483796" r:id="rId7"/>
    <p:sldLayoutId id="2147483784" r:id="rId8"/>
    <p:sldLayoutId id="2147483782" r:id="rId9"/>
    <p:sldLayoutId id="2147483726" r:id="rId10"/>
    <p:sldLayoutId id="2147483795" r:id="rId11"/>
    <p:sldLayoutId id="2147483781" r:id="rId12"/>
    <p:sldLayoutId id="2147483727" r:id="rId13"/>
    <p:sldLayoutId id="2147483798" r:id="rId14"/>
    <p:sldLayoutId id="2147483797" r:id="rId15"/>
    <p:sldLayoutId id="2147483783" r:id="rId16"/>
    <p:sldLayoutId id="2147483728" r:id="rId17"/>
    <p:sldLayoutId id="2147483729" r:id="rId18"/>
    <p:sldLayoutId id="2147483730" r:id="rId19"/>
    <p:sldLayoutId id="214748373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image" Target="../media/image3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notesSlide" Target="../notesSlides/notesSlide6.xm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image" Target="../media/image3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notesSlide" Target="../notesSlides/notesSlide7.xml"/><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image" Target="../media/image3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notesSlide" Target="../notesSlides/notesSlide8.xm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4.xml"/><Relationship Id="rId18" Type="http://schemas.openxmlformats.org/officeDocument/2006/relationships/image" Target="../media/image12.png"/><Relationship Id="rId3" Type="http://schemas.openxmlformats.org/officeDocument/2006/relationships/audio" Target="../media/audio1.wav"/><Relationship Id="rId21" Type="http://schemas.openxmlformats.org/officeDocument/2006/relationships/image" Target="../media/image15.gif"/><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slide" Target="slide6.xml"/><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image" Target="../media/image3.png"/><Relationship Id="rId15" Type="http://schemas.openxmlformats.org/officeDocument/2006/relationships/slide" Target="slide5.xml"/><Relationship Id="rId23"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image" Target="../media/image13.gif"/><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0.png"/><Relationship Id="rId22" Type="http://schemas.openxmlformats.org/officeDocument/2006/relationships/image" Target="../media/image16.gif"/></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3915" y="182480"/>
            <a:ext cx="11378564"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CHỦ ĐỀ CHUNG 2 - ĐÔ THỊ: LỊCH SỬ VÀ HIỆN TẠI ( 2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690255" y="5915891"/>
            <a:ext cx="9033163" cy="646331"/>
          </a:xfrm>
          <a:prstGeom prst="rect">
            <a:avLst/>
          </a:prstGeom>
          <a:noFill/>
        </p:spPr>
        <p:txBody>
          <a:bodyPr wrap="square" rtlCol="0">
            <a:spAutoFit/>
          </a:bodyPr>
          <a:lstStyle/>
          <a:p>
            <a:endParaRPr lang="en-US"/>
          </a:p>
          <a:p>
            <a:endParaRPr lang="en-US"/>
          </a:p>
        </p:txBody>
      </p:sp>
      <p:sp>
        <p:nvSpPr>
          <p:cNvPr id="8" name="Rectangle 7">
            <a:extLst>
              <a:ext uri="{FF2B5EF4-FFF2-40B4-BE49-F238E27FC236}">
                <a16:creationId xmlns:a16="http://schemas.microsoft.com/office/drawing/2014/main" id="{89B019AB-4D9D-425A-8F06-9882308DC8D6}"/>
              </a:ext>
            </a:extLst>
          </p:cNvPr>
          <p:cNvSpPr/>
          <p:nvPr/>
        </p:nvSpPr>
        <p:spPr>
          <a:xfrm>
            <a:off x="492369" y="2555703"/>
            <a:ext cx="2039816" cy="2786147"/>
          </a:xfrm>
          <a:prstGeom prst="rect">
            <a:avLst/>
          </a:prstGeom>
          <a:ln>
            <a:solidFill>
              <a:srgbClr val="FF0000"/>
            </a:solidFill>
          </a:ln>
        </p:spPr>
        <p:txBody>
          <a:bodyPr wrap="square">
            <a:spAutoFit/>
          </a:bodyPr>
          <a:lstStyle/>
          <a:p>
            <a:pPr marR="0" lvl="0">
              <a:lnSpc>
                <a:spcPct val="115000"/>
              </a:lnSpc>
              <a:spcBef>
                <a:spcPts val="0"/>
              </a:spcBef>
              <a:spcAft>
                <a:spcPts val="800"/>
              </a:spcAft>
            </a:pP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Đô</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-hen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giô</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đa-rô</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2-SGK tr 171).</a:t>
            </a:r>
            <a:endParaRPr lang="en-US" sz="22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9" name="Picture 8" descr="Great Bath&quot; Mohenjo-Daro | Harappa">
            <a:extLst>
              <a:ext uri="{FF2B5EF4-FFF2-40B4-BE49-F238E27FC236}">
                <a16:creationId xmlns:a16="http://schemas.microsoft.com/office/drawing/2014/main" id="{41BF6FE2-2B0B-4D4B-B6B2-3E7FC76107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18557" y="928468"/>
            <a:ext cx="8277799" cy="5397377"/>
          </a:xfrm>
          <a:prstGeom prst="rect">
            <a:avLst/>
          </a:prstGeom>
          <a:noFill/>
          <a:ln>
            <a:noFill/>
          </a:ln>
        </p:spPr>
      </p:pic>
    </p:spTree>
    <p:extLst>
      <p:ext uri="{BB962C8B-B14F-4D97-AF65-F5344CB8AC3E}">
        <p14:creationId xmlns:p14="http://schemas.microsoft.com/office/powerpoint/2010/main" val="3920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BA6134-E146-4229-95DF-6617110FCED7}"/>
              </a:ext>
            </a:extLst>
          </p:cNvPr>
          <p:cNvSpPr/>
          <p:nvPr/>
        </p:nvSpPr>
        <p:spPr>
          <a:xfrm>
            <a:off x="485630" y="36446"/>
            <a:ext cx="8537915" cy="584775"/>
          </a:xfrm>
          <a:prstGeom prst="rect">
            <a:avLst/>
          </a:prstGeom>
        </p:spPr>
        <p:txBody>
          <a:bodyPr wrap="none">
            <a:spAutoFit/>
          </a:bodyPr>
          <a:lstStyle/>
          <a:p>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1.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Đô</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thị</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hình</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thành</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nền</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văn</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minh</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cổ</a:t>
            </a:r>
            <a:r>
              <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đại</a:t>
            </a:r>
            <a:endParaRPr lang="en-US" altLang="zh-C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0868E2E2-1074-4127-B82B-6CD6E428867E}"/>
              </a:ext>
            </a:extLst>
          </p:cNvPr>
          <p:cNvSpPr>
            <a:spLocks noGrp="1"/>
          </p:cNvSpPr>
          <p:nvPr>
            <p:ph idx="1"/>
          </p:nvPr>
        </p:nvSpPr>
        <p:spPr>
          <a:xfrm>
            <a:off x="0" y="641408"/>
            <a:ext cx="12192000" cy="2941241"/>
          </a:xfrm>
          <a:prstGeom prst="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indent="0" algn="ctr">
              <a:buNone/>
            </a:pPr>
            <a:endParaRPr lang="en-US" sz="3200"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3200" b="1" dirty="0" err="1">
                <a:solidFill>
                  <a:schemeClr val="tx1"/>
                </a:solidFill>
                <a:latin typeface="Times New Roman" panose="02020603050405020304" pitchFamily="18" charset="0"/>
                <a:cs typeface="Times New Roman" panose="02020603050405020304" pitchFamily="18" charset="0"/>
              </a:rPr>
              <a:t>Hoạt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nhóm</a:t>
            </a:r>
            <a:r>
              <a:rPr lang="en-US" sz="3200" b="1" dirty="0">
                <a:solidFill>
                  <a:schemeClr val="tx1"/>
                </a:solidFill>
                <a:latin typeface="Times New Roman" panose="02020603050405020304" pitchFamily="18" charset="0"/>
                <a:cs typeface="Times New Roman" panose="02020603050405020304" pitchFamily="18" charset="0"/>
              </a:rPr>
              <a:t>:</a:t>
            </a:r>
          </a:p>
          <a:p>
            <a:pPr marL="0" indent="0" algn="ctr">
              <a:buNone/>
            </a:pPr>
            <a:r>
              <a:rPr lang="vi-VN" sz="2400" dirty="0">
                <a:solidFill>
                  <a:schemeClr val="tx1"/>
                </a:solidFill>
                <a:latin typeface="Times New Roman" panose="02020603050405020304" pitchFamily="18" charset="0"/>
                <a:cs typeface="Times New Roman" panose="02020603050405020304" pitchFamily="18" charset="0"/>
              </a:rPr>
              <a:t>Yêu cầu HS quan sát </a:t>
            </a:r>
            <a:r>
              <a:rPr lang="en-US" sz="2400" dirty="0" err="1">
                <a:solidFill>
                  <a:schemeClr val="tx1"/>
                </a:solidFill>
                <a:latin typeface="Times New Roman" panose="02020603050405020304" pitchFamily="18" charset="0"/>
                <a:cs typeface="Times New Roman" panose="02020603050405020304" pitchFamily="18" charset="0"/>
              </a:rPr>
              <a:t>sách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khoa,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a:t>
            </a:r>
          </a:p>
          <a:p>
            <a:pPr marL="0" indent="0">
              <a:buNone/>
            </a:pP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Đông</a:t>
            </a: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3,4: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thị</a:t>
            </a:r>
            <a:r>
              <a:rPr lang="en-US" sz="2400" dirty="0">
                <a:solidFill>
                  <a:schemeClr val="tx1"/>
                </a:solidFill>
                <a:latin typeface="Times New Roman" panose="02020603050405020304" pitchFamily="18" charset="0"/>
                <a:cs typeface="Times New Roman" panose="02020603050405020304" pitchFamily="18" charset="0"/>
              </a:rPr>
              <a:t> ở Hy </a:t>
            </a:r>
            <a:r>
              <a:rPr lang="en-US" sz="2400" dirty="0" err="1">
                <a:solidFill>
                  <a:schemeClr val="tx1"/>
                </a:solidFill>
                <a:latin typeface="Times New Roman" panose="02020603050405020304" pitchFamily="18" charset="0"/>
                <a:cs typeface="Times New Roman" panose="02020603050405020304" pitchFamily="18" charset="0"/>
              </a:rPr>
              <a:t>Lạp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La </a:t>
            </a:r>
            <a:r>
              <a:rPr lang="en-US" sz="2400" dirty="0" err="1">
                <a:solidFill>
                  <a:schemeClr val="tx1"/>
                </a:solidFill>
                <a:latin typeface="Times New Roman" panose="02020603050405020304" pitchFamily="18" charset="0"/>
                <a:cs typeface="Times New Roman" panose="02020603050405020304" pitchFamily="18" charset="0"/>
              </a:rPr>
              <a:t>Mã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5,6: </a:t>
            </a:r>
            <a:r>
              <a:rPr lang="en-US" sz="2400" dirty="0" err="1">
                <a:solidFill>
                  <a:schemeClr val="tx1"/>
                </a:solidFill>
                <a:latin typeface="Times New Roman" panose="02020603050405020304" pitchFamily="18" charset="0"/>
                <a:cs typeface="Times New Roman" panose="02020603050405020304" pitchFamily="18" charset="0"/>
              </a:rPr>
              <a:t>Mối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giữa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Đông</a:t>
            </a: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7,8: </a:t>
            </a:r>
            <a:r>
              <a:rPr lang="en-US" sz="2400" dirty="0" err="1">
                <a:solidFill>
                  <a:schemeClr val="tx1"/>
                </a:solidFill>
                <a:latin typeface="Times New Roman" panose="02020603050405020304" pitchFamily="18" charset="0"/>
                <a:cs typeface="Times New Roman" panose="02020603050405020304" pitchFamily="18" charset="0"/>
              </a:rPr>
              <a:t>Mối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giữa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minh</a:t>
            </a:r>
            <a:r>
              <a:rPr lang="en-US" sz="2400" dirty="0">
                <a:solidFill>
                  <a:schemeClr val="tx1"/>
                </a:solidFill>
                <a:latin typeface="Times New Roman" panose="02020603050405020304" pitchFamily="18" charset="0"/>
                <a:cs typeface="Times New Roman" panose="02020603050405020304" pitchFamily="18" charset="0"/>
              </a:rPr>
              <a:t> Hy </a:t>
            </a:r>
            <a:r>
              <a:rPr lang="en-US" sz="2400" dirty="0" err="1">
                <a:solidFill>
                  <a:schemeClr val="tx1"/>
                </a:solidFill>
                <a:latin typeface="Times New Roman" panose="02020603050405020304" pitchFamily="18" charset="0"/>
                <a:cs typeface="Times New Roman" panose="02020603050405020304" pitchFamily="18" charset="0"/>
              </a:rPr>
              <a:t>Lạp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La </a:t>
            </a:r>
            <a:r>
              <a:rPr lang="en-US" sz="2400" dirty="0" err="1">
                <a:solidFill>
                  <a:schemeClr val="tx1"/>
                </a:solidFill>
                <a:latin typeface="Times New Roman" panose="02020603050405020304" pitchFamily="18" charset="0"/>
                <a:cs typeface="Times New Roman" panose="02020603050405020304" pitchFamily="18" charset="0"/>
              </a:rPr>
              <a:t>Mã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endParaRPr lang="en-US" sz="2400"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en-US" sz="32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570A290-09A8-4C89-98D9-8662F2FE8A0F}"/>
              </a:ext>
            </a:extLst>
          </p:cNvPr>
          <p:cNvGraphicFramePr>
            <a:graphicFrameLocks noGrp="1"/>
          </p:cNvGraphicFramePr>
          <p:nvPr>
            <p:extLst>
              <p:ext uri="{D42A27DB-BD31-4B8C-83A1-F6EECF244321}">
                <p14:modId xmlns:p14="http://schemas.microsoft.com/office/powerpoint/2010/main" val="3512745892"/>
              </p:ext>
            </p:extLst>
          </p:nvPr>
        </p:nvGraphicFramePr>
        <p:xfrm>
          <a:off x="344774" y="3762533"/>
          <a:ext cx="11047750" cy="2966148"/>
        </p:xfrm>
        <a:graphic>
          <a:graphicData uri="http://schemas.openxmlformats.org/drawingml/2006/table">
            <a:tbl>
              <a:tblPr firstRow="1" firstCol="1" bandRow="1">
                <a:tableStyleId>{5C22544A-7EE6-4342-B048-85BDC9FD1C3A}</a:tableStyleId>
              </a:tblPr>
              <a:tblGrid>
                <a:gridCol w="2698229">
                  <a:extLst>
                    <a:ext uri="{9D8B030D-6E8A-4147-A177-3AD203B41FA5}">
                      <a16:colId xmlns:a16="http://schemas.microsoft.com/office/drawing/2014/main" val="105292829"/>
                    </a:ext>
                  </a:extLst>
                </a:gridCol>
                <a:gridCol w="4212236">
                  <a:extLst>
                    <a:ext uri="{9D8B030D-6E8A-4147-A177-3AD203B41FA5}">
                      <a16:colId xmlns:a16="http://schemas.microsoft.com/office/drawing/2014/main" val="2987204062"/>
                    </a:ext>
                  </a:extLst>
                </a:gridCol>
                <a:gridCol w="4137285">
                  <a:extLst>
                    <a:ext uri="{9D8B030D-6E8A-4147-A177-3AD203B41FA5}">
                      <a16:colId xmlns:a16="http://schemas.microsoft.com/office/drawing/2014/main" val="2261011918"/>
                    </a:ext>
                  </a:extLst>
                </a:gridCol>
              </a:tblGrid>
              <a:tr h="795421">
                <a:tc>
                  <a:txBody>
                    <a:bodyPr/>
                    <a:lstStyle/>
                    <a:p>
                      <a:pPr marL="0" marR="0">
                        <a:lnSpc>
                          <a:spcPct val="115000"/>
                        </a:lnSpc>
                        <a:spcBef>
                          <a:spcPts val="300"/>
                        </a:spcBef>
                        <a:spcAft>
                          <a:spcPts val="30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115000"/>
                        </a:lnSpc>
                        <a:spcBef>
                          <a:spcPts val="300"/>
                        </a:spcBef>
                        <a:spcAft>
                          <a:spcPts val="300"/>
                        </a:spcAft>
                      </a:pPr>
                      <a:r>
                        <a:rPr lang="en-US" sz="2400">
                          <a:effectLst/>
                          <a:latin typeface="Times New Roman" panose="02020603050405020304" pitchFamily="18" charset="0"/>
                          <a:cs typeface="Times New Roman" panose="02020603050405020304" pitchFamily="18" charset="0"/>
                        </a:rPr>
                        <a:t>Điều kiện địa lý và lịch sử hình thành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300"/>
                        </a:spcBef>
                        <a:spcAft>
                          <a:spcPts val="300"/>
                        </a:spcAft>
                      </a:pPr>
                      <a:r>
                        <a:rPr lang="en-US" sz="2400" dirty="0" err="1">
                          <a:effectLst/>
                          <a:latin typeface="Times New Roman" panose="02020603050405020304" pitchFamily="18" charset="0"/>
                          <a:cs typeface="Times New Roman" panose="02020603050405020304" pitchFamily="18" charset="0"/>
                        </a:rPr>
                        <a:t>Mối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giữa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9873149"/>
                  </a:ext>
                </a:extLst>
              </a:tr>
              <a:tr h="902598">
                <a:tc>
                  <a:txBody>
                    <a:bodyPr/>
                    <a:lstStyle/>
                    <a:p>
                      <a:pPr marL="0" marR="0">
                        <a:lnSpc>
                          <a:spcPct val="115000"/>
                        </a:lnSpc>
                        <a:spcBef>
                          <a:spcPts val="300"/>
                        </a:spcBef>
                        <a:spcAft>
                          <a:spcPts val="300"/>
                        </a:spcAft>
                      </a:pP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Đông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7620609"/>
                  </a:ext>
                </a:extLst>
              </a:tr>
              <a:tr h="1256020">
                <a:tc>
                  <a:txBody>
                    <a:bodyPr/>
                    <a:lstStyle/>
                    <a:p>
                      <a:pPr marL="0" marR="0">
                        <a:lnSpc>
                          <a:spcPct val="115000"/>
                        </a:lnSpc>
                        <a:spcBef>
                          <a:spcPts val="300"/>
                        </a:spcBef>
                        <a:spcAft>
                          <a:spcPts val="300"/>
                        </a:spcAft>
                      </a:pPr>
                      <a:r>
                        <a:rPr lang="en-US" sz="2400">
                          <a:effectLst/>
                          <a:latin typeface="Times New Roman" panose="02020603050405020304" pitchFamily="18" charset="0"/>
                          <a:cs typeface="Times New Roman" panose="02020603050405020304" pitchFamily="18" charset="0"/>
                        </a:rPr>
                        <a:t>Các đô thị ở Hy Lạp và La Mã cổ đại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3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5068432"/>
                  </a:ext>
                </a:extLst>
              </a:tr>
            </a:tbl>
          </a:graphicData>
        </a:graphic>
      </p:graphicFrame>
    </p:spTree>
    <p:extLst>
      <p:ext uri="{BB962C8B-B14F-4D97-AF65-F5344CB8AC3E}">
        <p14:creationId xmlns:p14="http://schemas.microsoft.com/office/powerpoint/2010/main" val="200822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6601862-31A7-4FD2-828E-5CD8F16DBC2D}"/>
              </a:ext>
            </a:extLst>
          </p:cNvPr>
          <p:cNvGraphicFramePr>
            <a:graphicFrameLocks noGrp="1"/>
          </p:cNvGraphicFramePr>
          <p:nvPr>
            <p:extLst>
              <p:ext uri="{D42A27DB-BD31-4B8C-83A1-F6EECF244321}">
                <p14:modId xmlns:p14="http://schemas.microsoft.com/office/powerpoint/2010/main" val="1782953236"/>
              </p:ext>
            </p:extLst>
          </p:nvPr>
        </p:nvGraphicFramePr>
        <p:xfrm>
          <a:off x="-14990" y="74948"/>
          <a:ext cx="12206990" cy="6783051"/>
        </p:xfrm>
        <a:graphic>
          <a:graphicData uri="http://schemas.openxmlformats.org/drawingml/2006/table">
            <a:tbl>
              <a:tblPr firstRow="1" firstCol="1" bandRow="1">
                <a:tableStyleId>{5C22544A-7EE6-4342-B048-85BDC9FD1C3A}</a:tableStyleId>
              </a:tblPr>
              <a:tblGrid>
                <a:gridCol w="1992044">
                  <a:extLst>
                    <a:ext uri="{9D8B030D-6E8A-4147-A177-3AD203B41FA5}">
                      <a16:colId xmlns:a16="http://schemas.microsoft.com/office/drawing/2014/main" val="3026066642"/>
                    </a:ext>
                  </a:extLst>
                </a:gridCol>
                <a:gridCol w="4702532">
                  <a:extLst>
                    <a:ext uri="{9D8B030D-6E8A-4147-A177-3AD203B41FA5}">
                      <a16:colId xmlns:a16="http://schemas.microsoft.com/office/drawing/2014/main" val="1051686888"/>
                    </a:ext>
                  </a:extLst>
                </a:gridCol>
                <a:gridCol w="5512414">
                  <a:extLst>
                    <a:ext uri="{9D8B030D-6E8A-4147-A177-3AD203B41FA5}">
                      <a16:colId xmlns:a16="http://schemas.microsoft.com/office/drawing/2014/main" val="615033356"/>
                    </a:ext>
                  </a:extLst>
                </a:gridCol>
              </a:tblGrid>
              <a:tr h="1562816">
                <a:tc>
                  <a:txBody>
                    <a:bodyPr/>
                    <a:lstStyle/>
                    <a:p>
                      <a:pPr marL="0" marR="0">
                        <a:lnSpc>
                          <a:spcPct val="115000"/>
                        </a:lnSpc>
                        <a:spcBef>
                          <a:spcPts val="300"/>
                        </a:spcBef>
                        <a:spcAft>
                          <a:spcPts val="300"/>
                        </a:spcAft>
                      </a:pPr>
                      <a:r>
                        <a:rPr lang="en-US" sz="2300">
                          <a:effectLst/>
                          <a:latin typeface="Times New Roman" panose="02020603050405020304" pitchFamily="18" charset="0"/>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tc>
                  <a:txBody>
                    <a:bodyPr/>
                    <a:lstStyle/>
                    <a:p>
                      <a:pPr marL="228600" marR="0" algn="ctr">
                        <a:lnSpc>
                          <a:spcPct val="115000"/>
                        </a:lnSpc>
                        <a:spcBef>
                          <a:spcPts val="300"/>
                        </a:spcBef>
                        <a:spcAft>
                          <a:spcPts val="300"/>
                        </a:spcAft>
                      </a:pPr>
                      <a:r>
                        <a:rPr lang="en-US" sz="3200" dirty="0" err="1">
                          <a:effectLst/>
                          <a:latin typeface="Times New Roman" panose="02020603050405020304" pitchFamily="18" charset="0"/>
                          <a:cs typeface="Times New Roman" panose="02020603050405020304" pitchFamily="18" charset="0"/>
                        </a:rPr>
                        <a:t>Điều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lý</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lịch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tc>
                  <a:txBody>
                    <a:bodyPr/>
                    <a:lstStyle/>
                    <a:p>
                      <a:pPr marL="0" marR="0" algn="ctr">
                        <a:lnSpc>
                          <a:spcPct val="115000"/>
                        </a:lnSpc>
                        <a:spcBef>
                          <a:spcPts val="300"/>
                        </a:spcBef>
                        <a:spcAft>
                          <a:spcPts val="300"/>
                        </a:spcAft>
                      </a:pPr>
                      <a:r>
                        <a:rPr lang="en-US" sz="3200" dirty="0" err="1">
                          <a:effectLst/>
                          <a:latin typeface="Times New Roman" panose="02020603050405020304" pitchFamily="18" charset="0"/>
                          <a:cs typeface="Times New Roman" panose="02020603050405020304" pitchFamily="18" charset="0"/>
                        </a:rPr>
                        <a:t>Mối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quan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hệ</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giữa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đô</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thị</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nền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minh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extLst>
                  <a:ext uri="{0D108BD9-81ED-4DB2-BD59-A6C34878D82A}">
                    <a16:rowId xmlns:a16="http://schemas.microsoft.com/office/drawing/2014/main" val="3290671820"/>
                  </a:ext>
                </a:extLst>
              </a:tr>
              <a:tr h="5220235">
                <a:tc>
                  <a:txBody>
                    <a:bodyPr/>
                    <a:lstStyle/>
                    <a:p>
                      <a:pPr marL="0" marR="0" algn="just">
                        <a:lnSpc>
                          <a:spcPct val="115000"/>
                        </a:lnSpc>
                        <a:spcBef>
                          <a:spcPts val="300"/>
                        </a:spcBef>
                        <a:spcAft>
                          <a:spcPts val="300"/>
                        </a:spcAft>
                      </a:pPr>
                      <a:r>
                        <a:rPr lang="en-US" sz="2300" dirty="0">
                          <a:effectLst/>
                          <a:latin typeface="Times New Roman" panose="02020603050405020304" pitchFamily="18" charset="0"/>
                          <a:cs typeface="Times New Roman" panose="02020603050405020304" pitchFamily="18" charset="0"/>
                        </a:rPr>
                        <a:t>CÁC ĐÔ THỊ CỔ ĐẠI PHƯƠNG ĐÔNG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tc>
                  <a:txBody>
                    <a:bodyPr/>
                    <a:lstStyle/>
                    <a:p>
                      <a:pPr marL="0" marR="0" algn="just">
                        <a:lnSpc>
                          <a:spcPct val="115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Ở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ven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sông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nguồn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phẳng</a:t>
                      </a:r>
                      <a:r>
                        <a:rPr lang="en-US" sz="2800" dirty="0">
                          <a:effectLst/>
                          <a:latin typeface="Times New Roman" panose="02020603050405020304" pitchFamily="18" charset="0"/>
                          <a:cs typeface="Times New Roman" panose="02020603050405020304" pitchFamily="18" charset="0"/>
                        </a:rPr>
                        <a:t> </a:t>
                      </a:r>
                    </a:p>
                    <a:p>
                      <a:pPr marL="0" marR="0" algn="just">
                        <a:lnSpc>
                          <a:spcPct val="115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=&gt; </a:t>
                      </a:r>
                      <a:r>
                        <a:rPr lang="en-US" sz="2800" dirty="0" err="1">
                          <a:effectLst/>
                          <a:latin typeface="Times New Roman" panose="02020603050405020304" pitchFamily="18" charset="0"/>
                          <a:cs typeface="Times New Roman" panose="02020603050405020304" pitchFamily="18" charset="0"/>
                        </a:rPr>
                        <a:t>Thúc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đẩy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tc>
                  <a:txBody>
                    <a:bodyPr/>
                    <a:lstStyle/>
                    <a:p>
                      <a:pPr marL="0" marR="0" algn="just">
                        <a:lnSpc>
                          <a:spcPct val="115000"/>
                        </a:lnSpc>
                        <a:spcBef>
                          <a:spcPts val="300"/>
                        </a:spcBef>
                        <a:spcAft>
                          <a:spcPts val="30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trò</a:t>
                      </a:r>
                      <a:r>
                        <a:rPr lang="en-US" sz="2800" dirty="0">
                          <a:effectLst/>
                          <a:latin typeface="Times New Roman" panose="02020603050405020304" pitchFamily="18" charset="0"/>
                          <a:cs typeface="Times New Roman" panose="02020603050405020304" pitchFamily="18" charset="0"/>
                        </a:rPr>
                        <a:t>: </a:t>
                      </a:r>
                    </a:p>
                    <a:p>
                      <a:pPr marL="457200" marR="0" indent="-457200" algn="just">
                        <a:lnSpc>
                          <a:spcPct val="115000"/>
                        </a:lnSpc>
                        <a:spcBef>
                          <a:spcPts val="300"/>
                        </a:spcBef>
                        <a:spcAft>
                          <a:spcPts val="300"/>
                        </a:spcAft>
                        <a:buFont typeface="Arial" panose="020B0604020202020204" pitchFamily="34" charset="0"/>
                        <a:buChar char="•"/>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cs typeface="Times New Roman" panose="02020603050405020304" pitchFamily="18" charset="0"/>
                        </a:rPr>
                        <a:t>, </a:t>
                      </a:r>
                    </a:p>
                    <a:p>
                      <a:pPr marL="457200" marR="0" indent="-457200" algn="just">
                        <a:lnSpc>
                          <a:spcPct val="115000"/>
                        </a:lnSpc>
                        <a:spcBef>
                          <a:spcPts val="300"/>
                        </a:spcBef>
                        <a:spcAft>
                          <a:spcPts val="300"/>
                        </a:spcAft>
                        <a:buFont typeface="Arial" panose="020B0604020202020204" pitchFamily="34" charset="0"/>
                        <a:buChar char="•"/>
                      </a:pPr>
                      <a:r>
                        <a:rPr lang="en-US" sz="2800" dirty="0" err="1">
                          <a:effectLst/>
                          <a:latin typeface="Times New Roman" panose="02020603050405020304" pitchFamily="18" charset="0"/>
                          <a:cs typeface="Times New Roman" panose="02020603050405020304" pitchFamily="18" charset="0"/>
                        </a:rPr>
                        <a:t>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tiên</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extLst>
                  <a:ext uri="{0D108BD9-81ED-4DB2-BD59-A6C34878D82A}">
                    <a16:rowId xmlns:a16="http://schemas.microsoft.com/office/drawing/2014/main" val="3383411021"/>
                  </a:ext>
                </a:extLst>
              </a:tr>
            </a:tbl>
          </a:graphicData>
        </a:graphic>
      </p:graphicFrame>
    </p:spTree>
    <p:extLst>
      <p:ext uri="{BB962C8B-B14F-4D97-AF65-F5344CB8AC3E}">
        <p14:creationId xmlns:p14="http://schemas.microsoft.com/office/powerpoint/2010/main" val="392510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6601862-31A7-4FD2-828E-5CD8F16DBC2D}"/>
              </a:ext>
            </a:extLst>
          </p:cNvPr>
          <p:cNvGraphicFramePr>
            <a:graphicFrameLocks noGrp="1"/>
          </p:cNvGraphicFramePr>
          <p:nvPr>
            <p:extLst>
              <p:ext uri="{D42A27DB-BD31-4B8C-83A1-F6EECF244321}">
                <p14:modId xmlns:p14="http://schemas.microsoft.com/office/powerpoint/2010/main" val="2577905820"/>
              </p:ext>
            </p:extLst>
          </p:nvPr>
        </p:nvGraphicFramePr>
        <p:xfrm>
          <a:off x="-14990" y="74949"/>
          <a:ext cx="12206990" cy="6783051"/>
        </p:xfrm>
        <a:graphic>
          <a:graphicData uri="http://schemas.openxmlformats.org/drawingml/2006/table">
            <a:tbl>
              <a:tblPr firstRow="1" firstCol="1" bandRow="1">
                <a:tableStyleId>{5C22544A-7EE6-4342-B048-85BDC9FD1C3A}</a:tableStyleId>
              </a:tblPr>
              <a:tblGrid>
                <a:gridCol w="1992044">
                  <a:extLst>
                    <a:ext uri="{9D8B030D-6E8A-4147-A177-3AD203B41FA5}">
                      <a16:colId xmlns:a16="http://schemas.microsoft.com/office/drawing/2014/main" val="3026066642"/>
                    </a:ext>
                  </a:extLst>
                </a:gridCol>
                <a:gridCol w="4814271">
                  <a:extLst>
                    <a:ext uri="{9D8B030D-6E8A-4147-A177-3AD203B41FA5}">
                      <a16:colId xmlns:a16="http://schemas.microsoft.com/office/drawing/2014/main" val="1051686888"/>
                    </a:ext>
                  </a:extLst>
                </a:gridCol>
                <a:gridCol w="5400675">
                  <a:extLst>
                    <a:ext uri="{9D8B030D-6E8A-4147-A177-3AD203B41FA5}">
                      <a16:colId xmlns:a16="http://schemas.microsoft.com/office/drawing/2014/main" val="615033356"/>
                    </a:ext>
                  </a:extLst>
                </a:gridCol>
              </a:tblGrid>
              <a:tr h="942968">
                <a:tc>
                  <a:txBody>
                    <a:bodyPr/>
                    <a:lstStyle/>
                    <a:p>
                      <a:pPr marL="0" marR="0">
                        <a:lnSpc>
                          <a:spcPct val="115000"/>
                        </a:lnSpc>
                        <a:spcBef>
                          <a:spcPts val="300"/>
                        </a:spcBef>
                        <a:spcAft>
                          <a:spcPts val="300"/>
                        </a:spcAft>
                      </a:pPr>
                      <a:r>
                        <a:rPr lang="en-US" sz="2300">
                          <a:effectLst/>
                          <a:latin typeface="Times New Roman" panose="02020603050405020304" pitchFamily="18" charset="0"/>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tc>
                  <a:txBody>
                    <a:bodyPr/>
                    <a:lstStyle/>
                    <a:p>
                      <a:pPr marL="228600" marR="0" algn="ctr">
                        <a:lnSpc>
                          <a:spcPct val="115000"/>
                        </a:lnSpc>
                        <a:spcBef>
                          <a:spcPts val="300"/>
                        </a:spcBef>
                        <a:spcAft>
                          <a:spcPts val="300"/>
                        </a:spcAft>
                      </a:pP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tc>
                  <a:txBody>
                    <a:bodyPr/>
                    <a:lstStyle/>
                    <a:p>
                      <a:pPr marL="0" marR="0" algn="ctr">
                        <a:lnSpc>
                          <a:spcPct val="115000"/>
                        </a:lnSpc>
                        <a:spcBef>
                          <a:spcPts val="300"/>
                        </a:spcBef>
                        <a:spcAft>
                          <a:spcPts val="300"/>
                        </a:spcAft>
                      </a:pP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extLst>
                  <a:ext uri="{0D108BD9-81ED-4DB2-BD59-A6C34878D82A}">
                    <a16:rowId xmlns:a16="http://schemas.microsoft.com/office/drawing/2014/main" val="3290671820"/>
                  </a:ext>
                </a:extLst>
              </a:tr>
              <a:tr h="5840083">
                <a:tc>
                  <a:txBody>
                    <a:bodyPr/>
                    <a:lstStyle/>
                    <a:p>
                      <a:pPr marL="0" marR="0" algn="just">
                        <a:lnSpc>
                          <a:spcPct val="115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CÁC ĐÔ THỊ Ở HY LẠP VÀ LA MÃ CỔ ĐẠI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tc>
                  <a:txBody>
                    <a:bodyPr/>
                    <a:lstStyle/>
                    <a:p>
                      <a:pPr marL="342900" marR="0" indent="-342900" algn="just">
                        <a:lnSpc>
                          <a:spcPct val="115000"/>
                        </a:lnSpc>
                        <a:spcBef>
                          <a:spcPts val="300"/>
                        </a:spcBef>
                        <a:spcAft>
                          <a:spcPts val="0"/>
                        </a:spcAft>
                        <a:buFont typeface="Arial" panose="020B0604020202020204" pitchFamily="34" charset="0"/>
                        <a:buChar char="•"/>
                      </a:pPr>
                      <a:r>
                        <a:rPr lang="en-US" sz="2600" dirty="0" err="1">
                          <a:effectLst/>
                          <a:latin typeface="Times New Roman" panose="02020603050405020304" pitchFamily="18" charset="0"/>
                          <a:cs typeface="Times New Roman" panose="02020603050405020304" pitchFamily="18" charset="0"/>
                        </a:rPr>
                        <a:t>Nhiều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mỏ</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khoáng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đường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bờ</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biển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vũng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vịnh</a:t>
                      </a:r>
                      <a:r>
                        <a:rPr lang="en-US" sz="2600" dirty="0">
                          <a:effectLst/>
                          <a:latin typeface="Times New Roman" panose="02020603050405020304" pitchFamily="18" charset="0"/>
                          <a:cs typeface="Times New Roman" panose="02020603050405020304" pitchFamily="18" charset="0"/>
                        </a:rPr>
                        <a:t>...   </a:t>
                      </a:r>
                    </a:p>
                    <a:p>
                      <a:pPr marL="0" marR="0" indent="0" algn="just">
                        <a:lnSpc>
                          <a:spcPct val="115000"/>
                        </a:lnSpc>
                        <a:spcBef>
                          <a:spcPts val="300"/>
                        </a:spcBef>
                        <a:spcAft>
                          <a:spcPts val="0"/>
                        </a:spcAft>
                        <a:buFont typeface="Arial" panose="020B0604020202020204" pitchFamily="34" charset="0"/>
                        <a:buNone/>
                      </a:pPr>
                      <a:r>
                        <a:rPr lang="en-US" sz="2600" dirty="0">
                          <a:effectLst/>
                          <a:latin typeface="Times New Roman" panose="02020603050405020304" pitchFamily="18" charset="0"/>
                          <a:cs typeface="Times New Roman" panose="02020603050405020304" pitchFamily="18" charset="0"/>
                        </a:rPr>
                        <a:t>=&gt; </a:t>
                      </a:r>
                      <a:r>
                        <a:rPr lang="en-US" sz="2600" dirty="0" err="1">
                          <a:effectLst/>
                          <a:latin typeface="Times New Roman" panose="02020603050405020304" pitchFamily="18" charset="0"/>
                          <a:cs typeface="Times New Roman" panose="02020603050405020304" pitchFamily="18" charset="0"/>
                        </a:rPr>
                        <a:t>thuận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lợi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phát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triển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hoạt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xuất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công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nghiệp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thương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nghiệp</a:t>
                      </a:r>
                      <a:r>
                        <a:rPr lang="en-US" sz="2600" dirty="0">
                          <a:effectLst/>
                          <a:latin typeface="Times New Roman" panose="02020603050405020304" pitchFamily="18" charset="0"/>
                          <a:cs typeface="Times New Roman" panose="02020603050405020304" pitchFamily="18" charset="0"/>
                        </a:rPr>
                        <a:t>.</a:t>
                      </a:r>
                    </a:p>
                    <a:p>
                      <a:pPr marL="342900" marR="0" indent="-342900" algn="just">
                        <a:lnSpc>
                          <a:spcPct val="115000"/>
                        </a:lnSpc>
                        <a:spcBef>
                          <a:spcPts val="300"/>
                        </a:spcBef>
                        <a:spcAft>
                          <a:spcPts val="0"/>
                        </a:spcAft>
                        <a:buFont typeface="Arial" panose="020B0604020202020204" pitchFamily="34" charset="0"/>
                        <a:buChar char="•"/>
                      </a:pPr>
                      <a:r>
                        <a:rPr lang="en-US" sz="2600" dirty="0" err="1">
                          <a:effectLst/>
                          <a:latin typeface="Times New Roman" panose="02020603050405020304" pitchFamily="18" charset="0"/>
                          <a:cs typeface="Times New Roman" panose="02020603050405020304" pitchFamily="18" charset="0"/>
                        </a:rPr>
                        <a:t>Kinh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tế</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phát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triển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thúc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đẩy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quần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cư</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chuyên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môn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hóa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xuất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diễn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sớm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dẫn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thành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đô</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thị</a:t>
                      </a:r>
                      <a:r>
                        <a:rPr lang="en-US" sz="2600" dirty="0">
                          <a:effectLst/>
                          <a:latin typeface="Times New Roman" panose="02020603050405020304" pitchFamily="18" charset="0"/>
                          <a:cs typeface="Times New Roman" panose="02020603050405020304" pitchFamily="18" charset="0"/>
                        </a:rPr>
                        <a:t> ở Hy </a:t>
                      </a:r>
                      <a:r>
                        <a:rPr lang="en-US" sz="2600" dirty="0" err="1">
                          <a:effectLst/>
                          <a:latin typeface="Times New Roman" panose="02020603050405020304" pitchFamily="18" charset="0"/>
                          <a:cs typeface="Times New Roman" panose="02020603050405020304" pitchFamily="18" charset="0"/>
                        </a:rPr>
                        <a:t>Lạp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La </a:t>
                      </a:r>
                      <a:r>
                        <a:rPr lang="en-US" sz="2600" dirty="0" err="1">
                          <a:effectLst/>
                          <a:latin typeface="Times New Roman" panose="02020603050405020304" pitchFamily="18" charset="0"/>
                          <a:cs typeface="Times New Roman" panose="02020603050405020304" pitchFamily="18" charset="0"/>
                        </a:rPr>
                        <a:t>Mã</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tc>
                  <a:txBody>
                    <a:bodyPr/>
                    <a:lstStyle/>
                    <a:p>
                      <a:pPr marL="342900" marR="0" indent="-342900" algn="just">
                        <a:lnSpc>
                          <a:spcPct val="115000"/>
                        </a:lnSpc>
                        <a:spcBef>
                          <a:spcPts val="300"/>
                        </a:spcBef>
                        <a:spcAft>
                          <a:spcPts val="0"/>
                        </a:spcAft>
                        <a:buFont typeface="Arial" panose="020B0604020202020204" pitchFamily="34" charset="0"/>
                        <a:buChar char="•"/>
                      </a:pPr>
                      <a:r>
                        <a:rPr lang="en-US" sz="2600" dirty="0" err="1">
                          <a:effectLst/>
                          <a:latin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trung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tâm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kinh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tế</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chính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nước</a:t>
                      </a:r>
                      <a:endParaRPr lang="en-US" sz="2600" dirty="0">
                        <a:effectLst/>
                        <a:latin typeface="Times New Roman" panose="02020603050405020304" pitchFamily="18" charset="0"/>
                        <a:cs typeface="Times New Roman" panose="02020603050405020304" pitchFamily="18" charset="0"/>
                      </a:endParaRPr>
                    </a:p>
                    <a:p>
                      <a:pPr marL="342900" marR="0" indent="-342900" algn="just">
                        <a:lnSpc>
                          <a:spcPct val="115000"/>
                        </a:lnSpc>
                        <a:spcBef>
                          <a:spcPts val="300"/>
                        </a:spcBef>
                        <a:spcAft>
                          <a:spcPts val="0"/>
                        </a:spcAft>
                        <a:buFont typeface="Arial" panose="020B0604020202020204" pitchFamily="34" charset="0"/>
                        <a:buChar char="•"/>
                      </a:pPr>
                      <a:r>
                        <a:rPr lang="en-US" sz="2600" dirty="0" err="1">
                          <a:effectLst/>
                          <a:latin typeface="Times New Roman" panose="02020603050405020304" pitchFamily="18" charset="0"/>
                          <a:cs typeface="Times New Roman" panose="02020603050405020304" pitchFamily="18" charset="0"/>
                        </a:rPr>
                        <a:t>Đặt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nền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tảng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thành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phát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triển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nền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minh</a:t>
                      </a:r>
                      <a:endParaRPr lang="en-US" sz="2600" dirty="0">
                        <a:effectLst/>
                        <a:latin typeface="Times New Roman" panose="02020603050405020304" pitchFamily="18" charset="0"/>
                        <a:cs typeface="Times New Roman" panose="02020603050405020304" pitchFamily="18" charset="0"/>
                      </a:endParaRPr>
                    </a:p>
                    <a:p>
                      <a:pPr marL="342900" marR="0" indent="-342900" algn="just">
                        <a:lnSpc>
                          <a:spcPct val="115000"/>
                        </a:lnSpc>
                        <a:spcBef>
                          <a:spcPts val="300"/>
                        </a:spcBef>
                        <a:spcAft>
                          <a:spcPts val="0"/>
                        </a:spcAft>
                        <a:buFont typeface="Arial" panose="020B0604020202020204" pitchFamily="34" charset="0"/>
                        <a:buChar char="•"/>
                      </a:pPr>
                      <a:r>
                        <a:rPr lang="en-US" sz="2600" dirty="0" err="1">
                          <a:effectLst/>
                          <a:latin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khí</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đô</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tạo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kiện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sáng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tạo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hóa</a:t>
                      </a:r>
                      <a:r>
                        <a:rPr lang="en-US" sz="2600" dirty="0">
                          <a:effectLst/>
                          <a:latin typeface="Times New Roman" panose="02020603050405020304" pitchFamily="18" charset="0"/>
                          <a:cs typeface="Times New Roman" panose="02020603050405020304" pitchFamily="18" charset="0"/>
                        </a:rPr>
                        <a:t>.</a:t>
                      </a:r>
                    </a:p>
                    <a:p>
                      <a:pPr marL="0" marR="0" indent="0">
                        <a:lnSpc>
                          <a:spcPct val="115000"/>
                        </a:lnSpc>
                        <a:spcBef>
                          <a:spcPts val="300"/>
                        </a:spcBef>
                        <a:spcAft>
                          <a:spcPts val="300"/>
                        </a:spcAft>
                        <a:buFont typeface="Arial" panose="020B0604020202020204" pitchFamily="34" charset="0"/>
                        <a:buNone/>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96" marR="55496" marT="0" marB="0"/>
                </a:tc>
                <a:extLst>
                  <a:ext uri="{0D108BD9-81ED-4DB2-BD59-A6C34878D82A}">
                    <a16:rowId xmlns:a16="http://schemas.microsoft.com/office/drawing/2014/main" val="2079332193"/>
                  </a:ext>
                </a:extLst>
              </a:tr>
            </a:tbl>
          </a:graphicData>
        </a:graphic>
      </p:graphicFrame>
    </p:spTree>
    <p:extLst>
      <p:ext uri="{BB962C8B-B14F-4D97-AF65-F5344CB8AC3E}">
        <p14:creationId xmlns:p14="http://schemas.microsoft.com/office/powerpoint/2010/main" val="15497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769076"/>
          </a:xfrm>
          <a:prstGeom prst="rect">
            <a:avLst/>
          </a:prstGeom>
          <a:noFill/>
          <a:ln w="57150">
            <a:noFill/>
          </a:ln>
        </p:spPr>
        <p:txBody>
          <a:bodyPr wrap="square" lIns="91078" tIns="45539" rIns="91078" bIns="45539" rtlCol="0">
            <a:spAutoFit/>
          </a:bodyPr>
          <a:lstStyle/>
          <a:p>
            <a:pPr algn="ctr">
              <a:spcBef>
                <a:spcPts val="599"/>
              </a:spcBef>
            </a:pPr>
            <a:r>
              <a:rPr lang="en-US" sz="4400" b="1" dirty="0">
                <a:solidFill>
                  <a:srgbClr val="FF0066"/>
                </a:solidFill>
                <a:latin typeface="Arial" panose="020B0604020202020204" pitchFamily="34" charset="0"/>
                <a:ea typeface="Kids" pitchFamily="2" charset="0"/>
                <a:cs typeface="Arial" panose="020B0604020202020204" pitchFamily="34" charset="0"/>
              </a:rPr>
              <a:t>LUYỆN TẬP</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24850" y="-109795"/>
            <a:ext cx="12381873"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7C7C91A-CDC1-4CE7-AC90-D111C03F75E6}"/>
              </a:ext>
            </a:extLst>
          </p:cNvPr>
          <p:cNvGrpSpPr/>
          <p:nvPr/>
        </p:nvGrpSpPr>
        <p:grpSpPr>
          <a:xfrm>
            <a:off x="2874244" y="-14991"/>
            <a:ext cx="5512218" cy="1152499"/>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190838"/>
              <a:ext cx="6197601" cy="707886"/>
            </a:xfrm>
            <a:prstGeom prst="rect">
              <a:avLst/>
            </a:prstGeom>
            <a:grp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AI NHANH H</a:t>
              </a:r>
              <a:r>
                <a:rPr lang="vi-VN" sz="4000" b="1" dirty="0">
                  <a:solidFill>
                    <a:schemeClr val="bg1"/>
                  </a:solidFill>
                  <a:latin typeface="Arial" panose="020B0604020202020204" pitchFamily="34" charset="0"/>
                  <a:cs typeface="Arial" panose="020B0604020202020204" pitchFamily="34" charset="0"/>
                </a:rPr>
                <a:t>Ơ</a:t>
              </a:r>
              <a:r>
                <a:rPr lang="en-US" sz="4000" b="1" dirty="0">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132248" y="1072301"/>
            <a:ext cx="9319745"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72551" y="464695"/>
            <a:ext cx="1747520" cy="672814"/>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373090" y="1391654"/>
            <a:ext cx="8561050" cy="1396516"/>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778602" y="1963950"/>
            <a:ext cx="2115258"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37493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451994" y="13280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10206843" y="12638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910007" y="11678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668403" y="12126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72551" y="3025718"/>
            <a:ext cx="8759684" cy="3563724"/>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0" y="3560336"/>
            <a:ext cx="8329335" cy="2246769"/>
          </a:xfrm>
          <a:prstGeom prst="rect">
            <a:avLst/>
          </a:prstGeom>
          <a:noFill/>
        </p:spPr>
        <p:txBody>
          <a:bodyPr wrap="square" rtlCol="0">
            <a:spAutoFit/>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A.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Đất</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phù</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sa</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ven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sông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màu</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mỡ</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mềm</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xốp</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rất</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dễ</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canh</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dirty="0">
                <a:solidFill>
                  <a:schemeClr val="accent1">
                    <a:lumMod val="50000"/>
                  </a:schemeClr>
                </a:solidFill>
                <a:latin typeface="Times New Roman" panose="02020603050405020304" pitchFamily="18" charset="0"/>
                <a:cs typeface="Times New Roman" panose="02020603050405020304" pitchFamily="18" charset="0"/>
              </a:rPr>
              <a:t>.</a:t>
            </a:r>
          </a:p>
          <a:p>
            <a:r>
              <a:rPr lang="en-US" sz="2800" b="1" dirty="0">
                <a:solidFill>
                  <a:schemeClr val="accent1">
                    <a:lumMod val="50000"/>
                  </a:schemeClr>
                </a:solidFill>
                <a:latin typeface="Times New Roman" panose="02020603050405020304" pitchFamily="18" charset="0"/>
                <a:cs typeface="Times New Roman" panose="02020603050405020304" pitchFamily="18" charset="0"/>
              </a:rPr>
              <a:t>B.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Lượng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mưa</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phân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bố</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đều</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đặn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theo</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mùa</a:t>
            </a:r>
            <a:r>
              <a:rPr lang="en-US" sz="2800" b="1" dirty="0">
                <a:solidFill>
                  <a:schemeClr val="accent1">
                    <a:lumMod val="50000"/>
                  </a:schemeClr>
                </a:solidFill>
                <a:latin typeface="Times New Roman" panose="02020603050405020304" pitchFamily="18" charset="0"/>
                <a:cs typeface="Times New Roman" panose="02020603050405020304" pitchFamily="18" charset="0"/>
              </a:rPr>
              <a:t>.</a:t>
            </a:r>
          </a:p>
          <a:p>
            <a:r>
              <a:rPr lang="en-US" sz="2800" b="1" dirty="0">
                <a:solidFill>
                  <a:schemeClr val="accent1">
                    <a:lumMod val="50000"/>
                  </a:schemeClr>
                </a:solidFill>
                <a:latin typeface="Times New Roman" panose="02020603050405020304" pitchFamily="18" charset="0"/>
                <a:cs typeface="Times New Roman" panose="02020603050405020304" pitchFamily="18" charset="0"/>
              </a:rPr>
              <a:t>C.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Khí</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hậu</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nóng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ẩm</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phù</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hợp</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cho</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việc</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gieo</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trồng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a:t>
            </a:r>
          </a:p>
          <a:p>
            <a:r>
              <a:rPr lang="en-US" sz="2800" b="1" dirty="0">
                <a:solidFill>
                  <a:schemeClr val="accent1">
                    <a:lumMod val="50000"/>
                  </a:schemeClr>
                </a:solidFill>
                <a:latin typeface="Times New Roman" panose="02020603050405020304" pitchFamily="18" charset="0"/>
                <a:cs typeface="Times New Roman" panose="02020603050405020304" pitchFamily="18" charset="0"/>
              </a:rPr>
              <a:t>D.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Vùng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ven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biển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nhiều</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vũng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vịnh</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sâu</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kín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gió</a:t>
            </a:r>
            <a:r>
              <a:rPr lang="en-US" sz="2400" b="1"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325443" y="1535130"/>
            <a:ext cx="8406961" cy="1138773"/>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Điều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tự</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không</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phải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quốc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cổ</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Đông</a:t>
            </a:r>
            <a:r>
              <a:rPr lang="en-US" sz="3600" b="1" dirty="0">
                <a:solidFill>
                  <a:schemeClr val="bg1"/>
                </a:solidFill>
                <a:latin typeface="Arial" panose="020B0604020202020204" pitchFamily="34" charset="0"/>
                <a:cs typeface="Arial" panose="020B0604020202020204" pitchFamily="34" charset="0"/>
              </a:rPr>
              <a:t>?</a:t>
            </a:r>
          </a:p>
        </p:txBody>
      </p:sp>
      <p:sp>
        <p:nvSpPr>
          <p:cNvPr id="4" name="Star: 5 Points 3">
            <a:hlinkClick r:id="rId8" action="ppaction://hlinksldjump"/>
            <a:extLst>
              <a:ext uri="{FF2B5EF4-FFF2-40B4-BE49-F238E27FC236}">
                <a16:creationId xmlns:a16="http://schemas.microsoft.com/office/drawing/2014/main" id="{53FDEF60-04C5-41B0-9937-6D49EE952CEC}"/>
              </a:ext>
            </a:extLst>
          </p:cNvPr>
          <p:cNvSpPr/>
          <p:nvPr/>
        </p:nvSpPr>
        <p:spPr>
          <a:xfrm>
            <a:off x="1185095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72202" y="6589442"/>
            <a:ext cx="406400" cy="406400"/>
          </a:xfrm>
          <a:prstGeom prst="rect">
            <a:avLst/>
          </a:prstGeom>
        </p:spPr>
      </p:pic>
      <p:grpSp>
        <p:nvGrpSpPr>
          <p:cNvPr id="26" name="Group 33">
            <a:extLst>
              <a:ext uri="{FF2B5EF4-FFF2-40B4-BE49-F238E27FC236}">
                <a16:creationId xmlns:a16="http://schemas.microsoft.com/office/drawing/2014/main" id="{FAF1F74D-05D3-4FED-8DC3-1FCFFAC20D06}"/>
              </a:ext>
            </a:extLst>
          </p:cNvPr>
          <p:cNvGrpSpPr>
            <a:grpSpLocks/>
          </p:cNvGrpSpPr>
          <p:nvPr/>
        </p:nvGrpSpPr>
        <p:grpSpPr bwMode="auto">
          <a:xfrm>
            <a:off x="10479354" y="4842914"/>
            <a:ext cx="1371600" cy="1371600"/>
            <a:chOff x="4320" y="2928"/>
            <a:chExt cx="1104" cy="1104"/>
          </a:xfrm>
        </p:grpSpPr>
        <p:sp>
          <p:nvSpPr>
            <p:cNvPr id="27" name="AutoShape 34">
              <a:extLst>
                <a:ext uri="{FF2B5EF4-FFF2-40B4-BE49-F238E27FC236}">
                  <a16:creationId xmlns:a16="http://schemas.microsoft.com/office/drawing/2014/main" id="{1444A943-1067-41A3-9709-929886DE664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28" name="WordArt 35">
              <a:extLst>
                <a:ext uri="{FF2B5EF4-FFF2-40B4-BE49-F238E27FC236}">
                  <a16:creationId xmlns:a16="http://schemas.microsoft.com/office/drawing/2014/main" id="{AA0750AC-4F9D-468C-9567-42A023BB02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32" name="WordArt 36">
            <a:extLst>
              <a:ext uri="{FF2B5EF4-FFF2-40B4-BE49-F238E27FC236}">
                <a16:creationId xmlns:a16="http://schemas.microsoft.com/office/drawing/2014/main" id="{B8258A2A-B285-4CED-BB23-A92F5C426434}"/>
              </a:ext>
            </a:extLst>
          </p:cNvPr>
          <p:cNvSpPr>
            <a:spLocks noChangeArrowheads="1" noChangeShapeType="1" noTextEdit="1"/>
          </p:cNvSpPr>
          <p:nvPr/>
        </p:nvSpPr>
        <p:spPr bwMode="auto">
          <a:xfrm>
            <a:off x="900297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3" name="WordArt 37">
            <a:extLst>
              <a:ext uri="{FF2B5EF4-FFF2-40B4-BE49-F238E27FC236}">
                <a16:creationId xmlns:a16="http://schemas.microsoft.com/office/drawing/2014/main" id="{9F93C493-27ED-4471-A686-D0D961FCD4A1}"/>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34" name="WordArt 38">
            <a:extLst>
              <a:ext uri="{FF2B5EF4-FFF2-40B4-BE49-F238E27FC236}">
                <a16:creationId xmlns:a16="http://schemas.microsoft.com/office/drawing/2014/main" id="{4D951504-8610-4B82-8DB9-2A64D29ED329}"/>
              </a:ext>
            </a:extLst>
          </p:cNvPr>
          <p:cNvSpPr>
            <a:spLocks noChangeArrowheads="1" noChangeShapeType="1" noTextEdit="1"/>
          </p:cNvSpPr>
          <p:nvPr/>
        </p:nvSpPr>
        <p:spPr bwMode="auto">
          <a:xfrm>
            <a:off x="902202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35" name="WordArt 39">
            <a:extLst>
              <a:ext uri="{FF2B5EF4-FFF2-40B4-BE49-F238E27FC236}">
                <a16:creationId xmlns:a16="http://schemas.microsoft.com/office/drawing/2014/main" id="{CB3914FA-E080-405B-A0DE-C7E5A749ED7D}"/>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36" name="WordArt 40">
            <a:extLst>
              <a:ext uri="{FF2B5EF4-FFF2-40B4-BE49-F238E27FC236}">
                <a16:creationId xmlns:a16="http://schemas.microsoft.com/office/drawing/2014/main" id="{7D639D17-EA2E-485C-98D1-2AADACA1E62F}"/>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37" name="WordArt 41">
            <a:extLst>
              <a:ext uri="{FF2B5EF4-FFF2-40B4-BE49-F238E27FC236}">
                <a16:creationId xmlns:a16="http://schemas.microsoft.com/office/drawing/2014/main" id="{D9B59173-A4C5-44C5-82BA-7C58E8962ED9}"/>
              </a:ext>
            </a:extLst>
          </p:cNvPr>
          <p:cNvSpPr>
            <a:spLocks noChangeArrowheads="1" noChangeShapeType="1" noTextEdit="1"/>
          </p:cNvSpPr>
          <p:nvPr/>
        </p:nvSpPr>
        <p:spPr bwMode="auto">
          <a:xfrm>
            <a:off x="900297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38" name="WordArt 42">
            <a:extLst>
              <a:ext uri="{FF2B5EF4-FFF2-40B4-BE49-F238E27FC236}">
                <a16:creationId xmlns:a16="http://schemas.microsoft.com/office/drawing/2014/main" id="{8600057B-CCF4-4C21-9EF5-00C0AD102D6B}"/>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39" name="WordArt 43">
            <a:extLst>
              <a:ext uri="{FF2B5EF4-FFF2-40B4-BE49-F238E27FC236}">
                <a16:creationId xmlns:a16="http://schemas.microsoft.com/office/drawing/2014/main" id="{1D2A2C72-FFD4-484A-87C3-27D063CD1A7F}"/>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40" name="WordArt 44">
            <a:extLst>
              <a:ext uri="{FF2B5EF4-FFF2-40B4-BE49-F238E27FC236}">
                <a16:creationId xmlns:a16="http://schemas.microsoft.com/office/drawing/2014/main" id="{5D6A2AB1-592A-4DE0-B588-EF850CABF5FA}"/>
              </a:ext>
            </a:extLst>
          </p:cNvPr>
          <p:cNvSpPr>
            <a:spLocks noChangeArrowheads="1" noChangeShapeType="1" noTextEdit="1"/>
          </p:cNvSpPr>
          <p:nvPr/>
        </p:nvSpPr>
        <p:spPr bwMode="auto">
          <a:xfrm>
            <a:off x="907917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41" name="WordArt 45">
            <a:extLst>
              <a:ext uri="{FF2B5EF4-FFF2-40B4-BE49-F238E27FC236}">
                <a16:creationId xmlns:a16="http://schemas.microsoft.com/office/drawing/2014/main" id="{E69965DC-FF6A-44E9-9BD8-B51D3FE3C732}"/>
              </a:ext>
            </a:extLst>
          </p:cNvPr>
          <p:cNvSpPr>
            <a:spLocks noChangeArrowheads="1" noChangeShapeType="1" noTextEdit="1"/>
          </p:cNvSpPr>
          <p:nvPr/>
        </p:nvSpPr>
        <p:spPr bwMode="auto">
          <a:xfrm>
            <a:off x="9098228" y="5152476"/>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42" name="WordArt 46">
            <a:extLst>
              <a:ext uri="{FF2B5EF4-FFF2-40B4-BE49-F238E27FC236}">
                <a16:creationId xmlns:a16="http://schemas.microsoft.com/office/drawing/2014/main" id="{F3B107AE-61F8-476F-9CCF-0D800822E22E}"/>
              </a:ext>
            </a:extLst>
          </p:cNvPr>
          <p:cNvSpPr>
            <a:spLocks noChangeArrowheads="1" noChangeShapeType="1" noTextEdit="1"/>
          </p:cNvSpPr>
          <p:nvPr/>
        </p:nvSpPr>
        <p:spPr bwMode="auto">
          <a:xfrm>
            <a:off x="9009086" y="5152476"/>
            <a:ext cx="679692"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43" name="Rectangle: Rounded Corners 42">
            <a:extLst>
              <a:ext uri="{FF2B5EF4-FFF2-40B4-BE49-F238E27FC236}">
                <a16:creationId xmlns:a16="http://schemas.microsoft.com/office/drawing/2014/main" id="{85E15F54-80A1-4946-9332-E051E9F0A4F4}"/>
              </a:ext>
            </a:extLst>
          </p:cNvPr>
          <p:cNvSpPr/>
          <p:nvPr/>
        </p:nvSpPr>
        <p:spPr>
          <a:xfrm>
            <a:off x="-125081" y="5311073"/>
            <a:ext cx="604766" cy="67075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414"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dissolve">
                                      <p:cBhvr>
                                        <p:cTn id="24" dur="500"/>
                                        <p:tgtEl>
                                          <p:spTgt spid="42"/>
                                        </p:tgtEl>
                                      </p:cBhvr>
                                    </p:animEffect>
                                  </p:childTnLst>
                                  <p:subTnLst>
                                    <p:audio>
                                      <p:cMediaNode>
                                        <p:cTn display="0" masterRel="sameClick">
                                          <p:stCondLst>
                                            <p:cond evt="begin" delay="0">
                                              <p:tn val="22"/>
                                            </p:cond>
                                          </p:stCondLst>
                                          <p:endCondLst>
                                            <p:cond evt="onStopAudio" delay="0">
                                              <p:tgtEl>
                                                <p:sldTgt/>
                                              </p:tgtEl>
                                            </p:cond>
                                          </p:endCondLst>
                                        </p:cTn>
                                        <p:tgtEl>
                                          <p:sndTgt r:embed="rId5" name="camera.wav"/>
                                        </p:tgtEl>
                                      </p:cMediaNode>
                                    </p:audio>
                                  </p:subTnLst>
                                </p:cTn>
                              </p:par>
                            </p:childTnLst>
                          </p:cTn>
                        </p:par>
                        <p:par>
                          <p:cTn id="25" fill="hold">
                            <p:stCondLst>
                              <p:cond delay="500"/>
                            </p:stCondLst>
                            <p:childTnLst>
                              <p:par>
                                <p:cTn id="26" presetID="53" presetClass="exit" presetSubtype="0" fill="hold" nodeType="afterEffect">
                                  <p:stCondLst>
                                    <p:cond delay="0"/>
                                  </p:stCondLst>
                                  <p:childTnLst>
                                    <p:anim calcmode="lin" valueType="num">
                                      <p:cBhvr>
                                        <p:cTn id="27" dur="500"/>
                                        <p:tgtEl>
                                          <p:spTgt spid="42"/>
                                        </p:tgtEl>
                                        <p:attrNameLst>
                                          <p:attrName>ppt_w</p:attrName>
                                        </p:attrNameLst>
                                      </p:cBhvr>
                                      <p:tavLst>
                                        <p:tav tm="0">
                                          <p:val>
                                            <p:strVal val="ppt_w"/>
                                          </p:val>
                                        </p:tav>
                                        <p:tav tm="100000">
                                          <p:val>
                                            <p:fltVal val="0"/>
                                          </p:val>
                                        </p:tav>
                                      </p:tavLst>
                                    </p:anim>
                                    <p:anim calcmode="lin" valueType="num">
                                      <p:cBhvr>
                                        <p:cTn id="28" dur="500"/>
                                        <p:tgtEl>
                                          <p:spTgt spid="42"/>
                                        </p:tgtEl>
                                        <p:attrNameLst>
                                          <p:attrName>ppt_h</p:attrName>
                                        </p:attrNameLst>
                                      </p:cBhvr>
                                      <p:tavLst>
                                        <p:tav tm="0">
                                          <p:val>
                                            <p:strVal val="ppt_h"/>
                                          </p:val>
                                        </p:tav>
                                        <p:tav tm="100000">
                                          <p:val>
                                            <p:fltVal val="0"/>
                                          </p:val>
                                        </p:tav>
                                      </p:tavLst>
                                    </p:anim>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par>
                          <p:cTn id="31" fill="hold">
                            <p:stCondLst>
                              <p:cond delay="1000"/>
                            </p:stCondLst>
                            <p:childTnLst>
                              <p:par>
                                <p:cTn id="32" presetID="9" presetClass="entr" presetSubtype="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dissolve">
                                      <p:cBhvr>
                                        <p:cTn id="34" dur="500"/>
                                        <p:tgtEl>
                                          <p:spTgt spid="41"/>
                                        </p:tgtEl>
                                      </p:cBhvr>
                                    </p:animEffect>
                                  </p:childTnLst>
                                  <p:subTnLst>
                                    <p:audio>
                                      <p:cMediaNode>
                                        <p:cTn display="0" masterRel="sameClick">
                                          <p:stCondLst>
                                            <p:cond evt="begin" delay="0">
                                              <p:tn val="32"/>
                                            </p:cond>
                                          </p:stCondLst>
                                          <p:endCondLst>
                                            <p:cond evt="onStopAudio" delay="0">
                                              <p:tgtEl>
                                                <p:sldTgt/>
                                              </p:tgtEl>
                                            </p:cond>
                                          </p:endCondLst>
                                        </p:cTn>
                                        <p:tgtEl>
                                          <p:sndTgt r:embed="rId5" name="camera.wav"/>
                                        </p:tgtEl>
                                      </p:cMediaNode>
                                    </p:audio>
                                  </p:subTnLst>
                                </p:cTn>
                              </p:par>
                            </p:childTnLst>
                          </p:cTn>
                        </p:par>
                        <p:par>
                          <p:cTn id="35" fill="hold">
                            <p:stCondLst>
                              <p:cond delay="1500"/>
                            </p:stCondLst>
                            <p:childTnLst>
                              <p:par>
                                <p:cTn id="36" presetID="53" presetClass="exit" presetSubtype="0" fill="hold" nodeType="afterEffect">
                                  <p:stCondLst>
                                    <p:cond delay="0"/>
                                  </p:stCondLst>
                                  <p:childTnLst>
                                    <p:anim calcmode="lin" valueType="num">
                                      <p:cBhvr>
                                        <p:cTn id="37" dur="500"/>
                                        <p:tgtEl>
                                          <p:spTgt spid="41"/>
                                        </p:tgtEl>
                                        <p:attrNameLst>
                                          <p:attrName>ppt_w</p:attrName>
                                        </p:attrNameLst>
                                      </p:cBhvr>
                                      <p:tavLst>
                                        <p:tav tm="0">
                                          <p:val>
                                            <p:strVal val="ppt_w"/>
                                          </p:val>
                                        </p:tav>
                                        <p:tav tm="100000">
                                          <p:val>
                                            <p:fltVal val="0"/>
                                          </p:val>
                                        </p:tav>
                                      </p:tavLst>
                                    </p:anim>
                                    <p:anim calcmode="lin" valueType="num">
                                      <p:cBhvr>
                                        <p:cTn id="38" dur="500"/>
                                        <p:tgtEl>
                                          <p:spTgt spid="41"/>
                                        </p:tgtEl>
                                        <p:attrNameLst>
                                          <p:attrName>ppt_h</p:attrName>
                                        </p:attrNameLst>
                                      </p:cBhvr>
                                      <p:tavLst>
                                        <p:tav tm="0">
                                          <p:val>
                                            <p:strVal val="ppt_h"/>
                                          </p:val>
                                        </p:tav>
                                        <p:tav tm="100000">
                                          <p:val>
                                            <p:fltVal val="0"/>
                                          </p:val>
                                        </p:tav>
                                      </p:tavLst>
                                    </p:anim>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dissolve">
                                      <p:cBhvr>
                                        <p:cTn id="44" dur="500"/>
                                        <p:tgtEl>
                                          <p:spTgt spid="40"/>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par>
                          <p:cTn id="45" fill="hold">
                            <p:stCondLst>
                              <p:cond delay="2500"/>
                            </p:stCondLst>
                            <p:childTnLst>
                              <p:par>
                                <p:cTn id="46" presetID="53" presetClass="exit" presetSubtype="0" fill="hold" nodeType="afterEffect">
                                  <p:stCondLst>
                                    <p:cond delay="0"/>
                                  </p:stCondLst>
                                  <p:childTnLst>
                                    <p:anim calcmode="lin" valueType="num">
                                      <p:cBhvr>
                                        <p:cTn id="47" dur="500"/>
                                        <p:tgtEl>
                                          <p:spTgt spid="40"/>
                                        </p:tgtEl>
                                        <p:attrNameLst>
                                          <p:attrName>ppt_w</p:attrName>
                                        </p:attrNameLst>
                                      </p:cBhvr>
                                      <p:tavLst>
                                        <p:tav tm="0">
                                          <p:val>
                                            <p:strVal val="ppt_w"/>
                                          </p:val>
                                        </p:tav>
                                        <p:tav tm="100000">
                                          <p:val>
                                            <p:fltVal val="0"/>
                                          </p:val>
                                        </p:tav>
                                      </p:tavLst>
                                    </p:anim>
                                    <p:anim calcmode="lin" valueType="num">
                                      <p:cBhvr>
                                        <p:cTn id="48" dur="500"/>
                                        <p:tgtEl>
                                          <p:spTgt spid="40"/>
                                        </p:tgtEl>
                                        <p:attrNameLst>
                                          <p:attrName>ppt_h</p:attrName>
                                        </p:attrNameLst>
                                      </p:cBhvr>
                                      <p:tavLst>
                                        <p:tav tm="0">
                                          <p:val>
                                            <p:strVal val="ppt_h"/>
                                          </p:val>
                                        </p:tav>
                                        <p:tav tm="100000">
                                          <p:val>
                                            <p:fltVal val="0"/>
                                          </p:val>
                                        </p:tav>
                                      </p:tavLst>
                                    </p:anim>
                                    <p:animEffect transition="out" filter="fade">
                                      <p:cBhvr>
                                        <p:cTn id="49" dur="500"/>
                                        <p:tgtEl>
                                          <p:spTgt spid="40"/>
                                        </p:tgtEl>
                                      </p:cBhvr>
                                    </p:animEffect>
                                    <p:set>
                                      <p:cBhvr>
                                        <p:cTn id="50" dur="1" fill="hold">
                                          <p:stCondLst>
                                            <p:cond delay="499"/>
                                          </p:stCondLst>
                                        </p:cTn>
                                        <p:tgtEl>
                                          <p:spTgt spid="40"/>
                                        </p:tgtEl>
                                        <p:attrNameLst>
                                          <p:attrName>style.visibility</p:attrName>
                                        </p:attrNameLst>
                                      </p:cBhvr>
                                      <p:to>
                                        <p:strVal val="hidden"/>
                                      </p:to>
                                    </p:set>
                                  </p:childTnLst>
                                </p:cTn>
                              </p:par>
                            </p:childTnLst>
                          </p:cTn>
                        </p:par>
                        <p:par>
                          <p:cTn id="51" fill="hold">
                            <p:stCondLst>
                              <p:cond delay="3000"/>
                            </p:stCondLst>
                            <p:childTnLst>
                              <p:par>
                                <p:cTn id="52" presetID="9" presetClass="entr" presetSubtype="0"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dissolve">
                                      <p:cBhvr>
                                        <p:cTn id="54" dur="500"/>
                                        <p:tgtEl>
                                          <p:spTgt spid="39"/>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5" fill="hold">
                            <p:stCondLst>
                              <p:cond delay="3500"/>
                            </p:stCondLst>
                            <p:childTnLst>
                              <p:par>
                                <p:cTn id="56" presetID="53" presetClass="exit" presetSubtype="0" fill="hold" nodeType="afterEffect">
                                  <p:stCondLst>
                                    <p:cond delay="0"/>
                                  </p:stCondLst>
                                  <p:childTnLst>
                                    <p:anim calcmode="lin" valueType="num">
                                      <p:cBhvr>
                                        <p:cTn id="57" dur="500"/>
                                        <p:tgtEl>
                                          <p:spTgt spid="39"/>
                                        </p:tgtEl>
                                        <p:attrNameLst>
                                          <p:attrName>ppt_w</p:attrName>
                                        </p:attrNameLst>
                                      </p:cBhvr>
                                      <p:tavLst>
                                        <p:tav tm="0">
                                          <p:val>
                                            <p:strVal val="ppt_w"/>
                                          </p:val>
                                        </p:tav>
                                        <p:tav tm="100000">
                                          <p:val>
                                            <p:fltVal val="0"/>
                                          </p:val>
                                        </p:tav>
                                      </p:tavLst>
                                    </p:anim>
                                    <p:anim calcmode="lin" valueType="num">
                                      <p:cBhvr>
                                        <p:cTn id="58" dur="500"/>
                                        <p:tgtEl>
                                          <p:spTgt spid="39"/>
                                        </p:tgtEl>
                                        <p:attrNameLst>
                                          <p:attrName>ppt_h</p:attrName>
                                        </p:attrNameLst>
                                      </p:cBhvr>
                                      <p:tavLst>
                                        <p:tav tm="0">
                                          <p:val>
                                            <p:strVal val="ppt_h"/>
                                          </p:val>
                                        </p:tav>
                                        <p:tav tm="100000">
                                          <p:val>
                                            <p:fltVal val="0"/>
                                          </p:val>
                                        </p:tav>
                                      </p:tavLst>
                                    </p:anim>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childTnLst>
                          </p:cTn>
                        </p:par>
                        <p:par>
                          <p:cTn id="61" fill="hold">
                            <p:stCondLst>
                              <p:cond delay="4000"/>
                            </p:stCondLst>
                            <p:childTnLst>
                              <p:par>
                                <p:cTn id="62" presetID="9" presetClass="entr" presetSubtype="0" fill="hold"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dissolve">
                                      <p:cBhvr>
                                        <p:cTn id="64" dur="500"/>
                                        <p:tgtEl>
                                          <p:spTgt spid="38"/>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par>
                          <p:cTn id="65" fill="hold">
                            <p:stCondLst>
                              <p:cond delay="4500"/>
                            </p:stCondLst>
                            <p:childTnLst>
                              <p:par>
                                <p:cTn id="66" presetID="53" presetClass="exit" presetSubtype="0" fill="hold" nodeType="afterEffect">
                                  <p:stCondLst>
                                    <p:cond delay="0"/>
                                  </p:stCondLst>
                                  <p:childTnLst>
                                    <p:anim calcmode="lin" valueType="num">
                                      <p:cBhvr>
                                        <p:cTn id="67" dur="500"/>
                                        <p:tgtEl>
                                          <p:spTgt spid="38"/>
                                        </p:tgtEl>
                                        <p:attrNameLst>
                                          <p:attrName>ppt_w</p:attrName>
                                        </p:attrNameLst>
                                      </p:cBhvr>
                                      <p:tavLst>
                                        <p:tav tm="0">
                                          <p:val>
                                            <p:strVal val="ppt_w"/>
                                          </p:val>
                                        </p:tav>
                                        <p:tav tm="100000">
                                          <p:val>
                                            <p:fltVal val="0"/>
                                          </p:val>
                                        </p:tav>
                                      </p:tavLst>
                                    </p:anim>
                                    <p:anim calcmode="lin" valueType="num">
                                      <p:cBhvr>
                                        <p:cTn id="68" dur="500"/>
                                        <p:tgtEl>
                                          <p:spTgt spid="38"/>
                                        </p:tgtEl>
                                        <p:attrNameLst>
                                          <p:attrName>ppt_h</p:attrName>
                                        </p:attrNameLst>
                                      </p:cBhvr>
                                      <p:tavLst>
                                        <p:tav tm="0">
                                          <p:val>
                                            <p:strVal val="ppt_h"/>
                                          </p:val>
                                        </p:tav>
                                        <p:tav tm="100000">
                                          <p:val>
                                            <p:fltVal val="0"/>
                                          </p:val>
                                        </p:tav>
                                      </p:tavLst>
                                    </p:anim>
                                    <p:animEffect transition="out" filter="fade">
                                      <p:cBhvr>
                                        <p:cTn id="69" dur="500"/>
                                        <p:tgtEl>
                                          <p:spTgt spid="38"/>
                                        </p:tgtEl>
                                      </p:cBhvr>
                                    </p:animEffect>
                                    <p:set>
                                      <p:cBhvr>
                                        <p:cTn id="70" dur="1" fill="hold">
                                          <p:stCondLst>
                                            <p:cond delay="499"/>
                                          </p:stCondLst>
                                        </p:cTn>
                                        <p:tgtEl>
                                          <p:spTgt spid="38"/>
                                        </p:tgtEl>
                                        <p:attrNameLst>
                                          <p:attrName>style.visibility</p:attrName>
                                        </p:attrNameLst>
                                      </p:cBhvr>
                                      <p:to>
                                        <p:strVal val="hidden"/>
                                      </p:to>
                                    </p:set>
                                  </p:childTnLst>
                                </p:cTn>
                              </p:par>
                            </p:childTnLst>
                          </p:cTn>
                        </p:par>
                        <p:par>
                          <p:cTn id="71" fill="hold">
                            <p:stCondLst>
                              <p:cond delay="5000"/>
                            </p:stCondLst>
                            <p:childTnLst>
                              <p:par>
                                <p:cTn id="72" presetID="9" presetClass="entr" presetSubtype="0" fill="hold"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dissolve">
                                      <p:cBhvr>
                                        <p:cTn id="74" dur="500"/>
                                        <p:tgtEl>
                                          <p:spTgt spid="37"/>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p:stCondLst>
                              <p:cond delay="5500"/>
                            </p:stCondLst>
                            <p:childTnLst>
                              <p:par>
                                <p:cTn id="76" presetID="53" presetClass="exit" presetSubtype="0" fill="hold" nodeType="after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par>
                          <p:cTn id="81" fill="hold">
                            <p:stCondLst>
                              <p:cond delay="6000"/>
                            </p:stCondLst>
                            <p:childTnLst>
                              <p:par>
                                <p:cTn id="82" presetID="9"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dissolve">
                                      <p:cBhvr>
                                        <p:cTn id="84" dur="500"/>
                                        <p:tgtEl>
                                          <p:spTgt spid="36"/>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p:stCondLst>
                              <p:cond delay="6500"/>
                            </p:stCondLst>
                            <p:childTnLst>
                              <p:par>
                                <p:cTn id="86" presetID="53" presetClass="exit" presetSubtype="0" fill="hold" nodeType="afterEffect">
                                  <p:stCondLst>
                                    <p:cond delay="0"/>
                                  </p:stCondLst>
                                  <p:childTnLst>
                                    <p:anim calcmode="lin" valueType="num">
                                      <p:cBhvr>
                                        <p:cTn id="87" dur="500"/>
                                        <p:tgtEl>
                                          <p:spTgt spid="36"/>
                                        </p:tgtEl>
                                        <p:attrNameLst>
                                          <p:attrName>ppt_w</p:attrName>
                                        </p:attrNameLst>
                                      </p:cBhvr>
                                      <p:tavLst>
                                        <p:tav tm="0">
                                          <p:val>
                                            <p:strVal val="ppt_w"/>
                                          </p:val>
                                        </p:tav>
                                        <p:tav tm="100000">
                                          <p:val>
                                            <p:fltVal val="0"/>
                                          </p:val>
                                        </p:tav>
                                      </p:tavLst>
                                    </p:anim>
                                    <p:anim calcmode="lin" valueType="num">
                                      <p:cBhvr>
                                        <p:cTn id="88" dur="500"/>
                                        <p:tgtEl>
                                          <p:spTgt spid="36"/>
                                        </p:tgtEl>
                                        <p:attrNameLst>
                                          <p:attrName>ppt_h</p:attrName>
                                        </p:attrNameLst>
                                      </p:cBhvr>
                                      <p:tavLst>
                                        <p:tav tm="0">
                                          <p:val>
                                            <p:strVal val="ppt_h"/>
                                          </p:val>
                                        </p:tav>
                                        <p:tav tm="100000">
                                          <p:val>
                                            <p:fltVal val="0"/>
                                          </p:val>
                                        </p:tav>
                                      </p:tavLst>
                                    </p:anim>
                                    <p:animEffect transition="out" filter="fade">
                                      <p:cBhvr>
                                        <p:cTn id="89" dur="500"/>
                                        <p:tgtEl>
                                          <p:spTgt spid="36"/>
                                        </p:tgtEl>
                                      </p:cBhvr>
                                    </p:animEffect>
                                    <p:set>
                                      <p:cBhvr>
                                        <p:cTn id="90" dur="1" fill="hold">
                                          <p:stCondLst>
                                            <p:cond delay="499"/>
                                          </p:stCondLst>
                                        </p:cTn>
                                        <p:tgtEl>
                                          <p:spTgt spid="36"/>
                                        </p:tgtEl>
                                        <p:attrNameLst>
                                          <p:attrName>style.visibility</p:attrName>
                                        </p:attrNameLst>
                                      </p:cBhvr>
                                      <p:to>
                                        <p:strVal val="hidden"/>
                                      </p:to>
                                    </p:set>
                                  </p:childTnLst>
                                </p:cTn>
                              </p:par>
                            </p:childTnLst>
                          </p:cTn>
                        </p:par>
                        <p:par>
                          <p:cTn id="91" fill="hold">
                            <p:stCondLst>
                              <p:cond delay="7000"/>
                            </p:stCondLst>
                            <p:childTnLst>
                              <p:par>
                                <p:cTn id="92" presetID="9" presetClass="entr" presetSubtype="0" fill="hold"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dissolve">
                                      <p:cBhvr>
                                        <p:cTn id="94" dur="500"/>
                                        <p:tgtEl>
                                          <p:spTgt spid="35"/>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p:stCondLst>
                              <p:cond delay="7500"/>
                            </p:stCondLst>
                            <p:childTnLst>
                              <p:par>
                                <p:cTn id="96" presetID="53" presetClass="exit" presetSubtype="0" fill="hold" nodeType="afterEffect">
                                  <p:stCondLst>
                                    <p:cond delay="0"/>
                                  </p:stCondLst>
                                  <p:childTnLst>
                                    <p:anim calcmode="lin" valueType="num">
                                      <p:cBhvr>
                                        <p:cTn id="97" dur="500"/>
                                        <p:tgtEl>
                                          <p:spTgt spid="35"/>
                                        </p:tgtEl>
                                        <p:attrNameLst>
                                          <p:attrName>ppt_w</p:attrName>
                                        </p:attrNameLst>
                                      </p:cBhvr>
                                      <p:tavLst>
                                        <p:tav tm="0">
                                          <p:val>
                                            <p:strVal val="ppt_w"/>
                                          </p:val>
                                        </p:tav>
                                        <p:tav tm="100000">
                                          <p:val>
                                            <p:fltVal val="0"/>
                                          </p:val>
                                        </p:tav>
                                      </p:tavLst>
                                    </p:anim>
                                    <p:anim calcmode="lin" valueType="num">
                                      <p:cBhvr>
                                        <p:cTn id="98" dur="500"/>
                                        <p:tgtEl>
                                          <p:spTgt spid="35"/>
                                        </p:tgtEl>
                                        <p:attrNameLst>
                                          <p:attrName>ppt_h</p:attrName>
                                        </p:attrNameLst>
                                      </p:cBhvr>
                                      <p:tavLst>
                                        <p:tav tm="0">
                                          <p:val>
                                            <p:strVal val="ppt_h"/>
                                          </p:val>
                                        </p:tav>
                                        <p:tav tm="100000">
                                          <p:val>
                                            <p:fltVal val="0"/>
                                          </p:val>
                                        </p:tav>
                                      </p:tavLst>
                                    </p:anim>
                                    <p:animEffect transition="out" filter="fade">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childTnLst>
                          </p:cTn>
                        </p:par>
                        <p:par>
                          <p:cTn id="101" fill="hold">
                            <p:stCondLst>
                              <p:cond delay="8000"/>
                            </p:stCondLst>
                            <p:childTnLst>
                              <p:par>
                                <p:cTn id="102" presetID="9"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p:stCondLst>
                              <p:cond delay="8500"/>
                            </p:stCondLst>
                            <p:childTnLst>
                              <p:par>
                                <p:cTn id="106" presetID="53" presetClass="exit" presetSubtype="0" fill="hold" nodeType="afterEffect">
                                  <p:stCondLst>
                                    <p:cond delay="0"/>
                                  </p:stCondLst>
                                  <p:childTnLst>
                                    <p:anim calcmode="lin" valueType="num">
                                      <p:cBhvr>
                                        <p:cTn id="107" dur="500"/>
                                        <p:tgtEl>
                                          <p:spTgt spid="34"/>
                                        </p:tgtEl>
                                        <p:attrNameLst>
                                          <p:attrName>ppt_w</p:attrName>
                                        </p:attrNameLst>
                                      </p:cBhvr>
                                      <p:tavLst>
                                        <p:tav tm="0">
                                          <p:val>
                                            <p:strVal val="ppt_w"/>
                                          </p:val>
                                        </p:tav>
                                        <p:tav tm="100000">
                                          <p:val>
                                            <p:fltVal val="0"/>
                                          </p:val>
                                        </p:tav>
                                      </p:tavLst>
                                    </p:anim>
                                    <p:anim calcmode="lin" valueType="num">
                                      <p:cBhvr>
                                        <p:cTn id="108" dur="500"/>
                                        <p:tgtEl>
                                          <p:spTgt spid="34"/>
                                        </p:tgtEl>
                                        <p:attrNameLst>
                                          <p:attrName>ppt_h</p:attrName>
                                        </p:attrNameLst>
                                      </p:cBhvr>
                                      <p:tavLst>
                                        <p:tav tm="0">
                                          <p:val>
                                            <p:strVal val="ppt_h"/>
                                          </p:val>
                                        </p:tav>
                                        <p:tav tm="100000">
                                          <p:val>
                                            <p:fltVal val="0"/>
                                          </p:val>
                                        </p:tav>
                                      </p:tavLst>
                                    </p:anim>
                                    <p:animEffect transition="out" filter="fade">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childTnLst>
                          </p:cTn>
                        </p:par>
                        <p:par>
                          <p:cTn id="111" fill="hold">
                            <p:stCondLst>
                              <p:cond delay="9000"/>
                            </p:stCondLst>
                            <p:childTnLst>
                              <p:par>
                                <p:cTn id="112" presetID="9" presetClass="entr" presetSubtype="0" fill="hold" nodeType="after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dissolve">
                                      <p:cBhvr>
                                        <p:cTn id="114" dur="500"/>
                                        <p:tgtEl>
                                          <p:spTgt spid="33"/>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p:stCondLst>
                              <p:cond delay="9500"/>
                            </p:stCondLst>
                            <p:childTnLst>
                              <p:par>
                                <p:cTn id="116" presetID="53" presetClass="exit" presetSubtype="0" fill="hold" nodeType="afterEffect">
                                  <p:stCondLst>
                                    <p:cond delay="0"/>
                                  </p:stCondLst>
                                  <p:childTnLst>
                                    <p:anim calcmode="lin" valueType="num">
                                      <p:cBhvr>
                                        <p:cTn id="117" dur="500"/>
                                        <p:tgtEl>
                                          <p:spTgt spid="33"/>
                                        </p:tgtEl>
                                        <p:attrNameLst>
                                          <p:attrName>ppt_w</p:attrName>
                                        </p:attrNameLst>
                                      </p:cBhvr>
                                      <p:tavLst>
                                        <p:tav tm="0">
                                          <p:val>
                                            <p:strVal val="ppt_w"/>
                                          </p:val>
                                        </p:tav>
                                        <p:tav tm="100000">
                                          <p:val>
                                            <p:fltVal val="0"/>
                                          </p:val>
                                        </p:tav>
                                      </p:tavLst>
                                    </p:anim>
                                    <p:anim calcmode="lin" valueType="num">
                                      <p:cBhvr>
                                        <p:cTn id="118" dur="500"/>
                                        <p:tgtEl>
                                          <p:spTgt spid="33"/>
                                        </p:tgtEl>
                                        <p:attrNameLst>
                                          <p:attrName>ppt_h</p:attrName>
                                        </p:attrNameLst>
                                      </p:cBhvr>
                                      <p:tavLst>
                                        <p:tav tm="0">
                                          <p:val>
                                            <p:strVal val="ppt_h"/>
                                          </p:val>
                                        </p:tav>
                                        <p:tav tm="100000">
                                          <p:val>
                                            <p:fltVal val="0"/>
                                          </p:val>
                                        </p:tav>
                                      </p:tavLst>
                                    </p:anim>
                                    <p:animEffect transition="out" filter="fade">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childTnLst>
                          </p:cTn>
                        </p:par>
                        <p:par>
                          <p:cTn id="121" fill="hold">
                            <p:stCondLst>
                              <p:cond delay="10000"/>
                            </p:stCondLst>
                            <p:childTnLst>
                              <p:par>
                                <p:cTn id="122" presetID="9" presetClass="entr" presetSubtype="0" fill="hold" nodeType="after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dissolve">
                                      <p:cBhvr>
                                        <p:cTn id="124" dur="500"/>
                                        <p:tgtEl>
                                          <p:spTgt spid="32"/>
                                        </p:tgtEl>
                                      </p:cBhvr>
                                    </p:animEffect>
                                  </p:childTnLst>
                                  <p:subTnLst>
                                    <p:audio>
                                      <p:cMediaNode>
                                        <p:cTn display="0" masterRel="sameClick">
                                          <p:stCondLst>
                                            <p:cond evt="begin" delay="0">
                                              <p:tn val="122"/>
                                            </p:cond>
                                          </p:stCondLst>
                                          <p:endCondLst>
                                            <p:cond evt="onStopAudio" delay="0">
                                              <p:tgtEl>
                                                <p:sldTgt/>
                                              </p:tgtEl>
                                            </p:cond>
                                          </p:endCondLst>
                                        </p:cTn>
                                        <p:tgtEl>
                                          <p:sndTgt r:embed="rId5" name="camera.wav"/>
                                        </p:tgtEl>
                                      </p:cMediaNode>
                                    </p:audio>
                                  </p:subTnLst>
                                </p:cTn>
                              </p:par>
                            </p:childTnLst>
                          </p:cTn>
                        </p:par>
                        <p:par>
                          <p:cTn id="125" fill="hold">
                            <p:stCondLst>
                              <p:cond delay="10500"/>
                            </p:stCondLst>
                            <p:childTnLst>
                              <p:par>
                                <p:cTn id="126" presetID="53" presetClass="exit" presetSubtype="0" fill="hold" nodeType="afterEffect">
                                  <p:stCondLst>
                                    <p:cond delay="0"/>
                                  </p:stCondLst>
                                  <p:childTnLst>
                                    <p:anim calcmode="lin" valueType="num">
                                      <p:cBhvr>
                                        <p:cTn id="127" dur="500"/>
                                        <p:tgtEl>
                                          <p:spTgt spid="32"/>
                                        </p:tgtEl>
                                        <p:attrNameLst>
                                          <p:attrName>ppt_w</p:attrName>
                                        </p:attrNameLst>
                                      </p:cBhvr>
                                      <p:tavLst>
                                        <p:tav tm="0">
                                          <p:val>
                                            <p:strVal val="ppt_w"/>
                                          </p:val>
                                        </p:tav>
                                        <p:tav tm="100000">
                                          <p:val>
                                            <p:fltVal val="0"/>
                                          </p:val>
                                        </p:tav>
                                      </p:tavLst>
                                    </p:anim>
                                    <p:anim calcmode="lin" valueType="num">
                                      <p:cBhvr>
                                        <p:cTn id="128" dur="500"/>
                                        <p:tgtEl>
                                          <p:spTgt spid="32"/>
                                        </p:tgtEl>
                                        <p:attrNameLst>
                                          <p:attrName>ppt_h</p:attrName>
                                        </p:attrNameLst>
                                      </p:cBhvr>
                                      <p:tavLst>
                                        <p:tav tm="0">
                                          <p:val>
                                            <p:strVal val="ppt_h"/>
                                          </p:val>
                                        </p:tav>
                                        <p:tav tm="100000">
                                          <p:val>
                                            <p:fltVal val="0"/>
                                          </p:val>
                                        </p:tav>
                                      </p:tavLst>
                                    </p:anim>
                                    <p:animEffect transition="out" filter="fade">
                                      <p:cBhvr>
                                        <p:cTn id="129" dur="500"/>
                                        <p:tgtEl>
                                          <p:spTgt spid="32"/>
                                        </p:tgtEl>
                                      </p:cBhvr>
                                    </p:animEffect>
                                    <p:set>
                                      <p:cBhvr>
                                        <p:cTn id="130" dur="1" fill="hold">
                                          <p:stCondLst>
                                            <p:cond delay="499"/>
                                          </p:stCondLst>
                                        </p:cTn>
                                        <p:tgtEl>
                                          <p:spTgt spid="32"/>
                                        </p:tgtEl>
                                        <p:attrNameLst>
                                          <p:attrName>style.visibility</p:attrName>
                                        </p:attrNameLst>
                                      </p:cBhvr>
                                      <p:to>
                                        <p:strVal val="hidden"/>
                                      </p:to>
                                    </p:set>
                                  </p:childTnLst>
                                </p:cTn>
                              </p:par>
                              <p:par>
                                <p:cTn id="131" presetID="53" presetClass="entr" presetSubtype="0" fill="hold" nodeType="with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p:cTn id="133" dur="500" fill="hold"/>
                                        <p:tgtEl>
                                          <p:spTgt spid="26"/>
                                        </p:tgtEl>
                                        <p:attrNameLst>
                                          <p:attrName>ppt_w</p:attrName>
                                        </p:attrNameLst>
                                      </p:cBhvr>
                                      <p:tavLst>
                                        <p:tav tm="0">
                                          <p:val>
                                            <p:fltVal val="0"/>
                                          </p:val>
                                        </p:tav>
                                        <p:tav tm="100000">
                                          <p:val>
                                            <p:strVal val="#ppt_w"/>
                                          </p:val>
                                        </p:tav>
                                      </p:tavLst>
                                    </p:anim>
                                    <p:anim calcmode="lin" valueType="num">
                                      <p:cBhvr>
                                        <p:cTn id="134" dur="500" fill="hold"/>
                                        <p:tgtEl>
                                          <p:spTgt spid="26"/>
                                        </p:tgtEl>
                                        <p:attrNameLst>
                                          <p:attrName>ppt_h</p:attrName>
                                        </p:attrNameLst>
                                      </p:cBhvr>
                                      <p:tavLst>
                                        <p:tav tm="0">
                                          <p:val>
                                            <p:fltVal val="0"/>
                                          </p:val>
                                        </p:tav>
                                        <p:tav tm="100000">
                                          <p:val>
                                            <p:strVal val="#ppt_h"/>
                                          </p:val>
                                        </p:tav>
                                      </p:tavLst>
                                    </p:anim>
                                    <p:animEffect transition="in" filter="fade">
                                      <p:cBhvr>
                                        <p:cTn id="135" dur="500"/>
                                        <p:tgtEl>
                                          <p:spTgt spid="26"/>
                                        </p:tgtEl>
                                      </p:cBhvr>
                                    </p:animEffect>
                                  </p:childTnLst>
                                  <p:subTnLst>
                                    <p:audio>
                                      <p:cMediaNode>
                                        <p:cTn display="0" masterRel="sameClick">
                                          <p:stCondLst>
                                            <p:cond evt="begin" delay="0">
                                              <p:tn val="131"/>
                                            </p:cond>
                                          </p:stCondLst>
                                          <p:endCondLst>
                                            <p:cond evt="onStopAudio" delay="0">
                                              <p:tgtEl>
                                                <p:sldTgt/>
                                              </p:tgtEl>
                                            </p:cond>
                                          </p:endCondLst>
                                        </p:cTn>
                                        <p:tgtEl>
                                          <p:sndTgt r:embed="rId6" name="Reng reng.wav"/>
                                        </p:tgtEl>
                                      </p:cMediaNode>
                                    </p:audio>
                                  </p:subTnLst>
                                </p:cTn>
                              </p:par>
                            </p:childTnLst>
                          </p:cTn>
                        </p:par>
                      </p:childTnLst>
                    </p:cTn>
                  </p:par>
                  <p:par>
                    <p:cTn id="136" fill="hold">
                      <p:stCondLst>
                        <p:cond delay="indefinite"/>
                      </p:stCondLst>
                      <p:childTnLst>
                        <p:par>
                          <p:cTn id="137" fill="hold">
                            <p:stCondLst>
                              <p:cond delay="0"/>
                            </p:stCondLst>
                            <p:childTnLst>
                              <p:par>
                                <p:cTn id="138" presetID="2" presetClass="exit" presetSubtype="1" fill="hold" nodeType="clickEffect">
                                  <p:stCondLst>
                                    <p:cond delay="0"/>
                                  </p:stCondLst>
                                  <p:childTnLst>
                                    <p:anim calcmode="lin" valueType="num">
                                      <p:cBhvr additive="base">
                                        <p:cTn id="139" dur="1000"/>
                                        <p:tgtEl>
                                          <p:spTgt spid="26"/>
                                        </p:tgtEl>
                                        <p:attrNameLst>
                                          <p:attrName>ppt_x</p:attrName>
                                        </p:attrNameLst>
                                      </p:cBhvr>
                                      <p:tavLst>
                                        <p:tav tm="0">
                                          <p:val>
                                            <p:strVal val="ppt_x"/>
                                          </p:val>
                                        </p:tav>
                                        <p:tav tm="100000">
                                          <p:val>
                                            <p:strVal val="ppt_x"/>
                                          </p:val>
                                        </p:tav>
                                      </p:tavLst>
                                    </p:anim>
                                    <p:anim calcmode="lin" valueType="num">
                                      <p:cBhvr additive="base">
                                        <p:cTn id="140" dur="1000"/>
                                        <p:tgtEl>
                                          <p:spTgt spid="26"/>
                                        </p:tgtEl>
                                        <p:attrNameLst>
                                          <p:attrName>ppt_y</p:attrName>
                                        </p:attrNameLst>
                                      </p:cBhvr>
                                      <p:tavLst>
                                        <p:tav tm="0">
                                          <p:val>
                                            <p:strVal val="ppt_y"/>
                                          </p:val>
                                        </p:tav>
                                        <p:tav tm="100000">
                                          <p:val>
                                            <p:strVal val="0-ppt_h/2"/>
                                          </p:val>
                                        </p:tav>
                                      </p:tavLst>
                                    </p:anim>
                                    <p:set>
                                      <p:cBhvr>
                                        <p:cTn id="141" dur="1" fill="hold">
                                          <p:stCondLst>
                                            <p:cond delay="999"/>
                                          </p:stCondLst>
                                        </p:cTn>
                                        <p:tgtEl>
                                          <p:spTgt spid="26"/>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24850" y="-109795"/>
            <a:ext cx="12381873"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7C7C91A-CDC1-4CE7-AC90-D111C03F75E6}"/>
              </a:ext>
            </a:extLst>
          </p:cNvPr>
          <p:cNvGrpSpPr/>
          <p:nvPr/>
        </p:nvGrpSpPr>
        <p:grpSpPr>
          <a:xfrm>
            <a:off x="2874244" y="-14991"/>
            <a:ext cx="5512218" cy="1152499"/>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190838"/>
              <a:ext cx="6197601" cy="707886"/>
            </a:xfrm>
            <a:prstGeom prst="rect">
              <a:avLst/>
            </a:prstGeom>
            <a:grp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AI NHANH H</a:t>
              </a:r>
              <a:r>
                <a:rPr lang="vi-VN" sz="4000" b="1" dirty="0">
                  <a:solidFill>
                    <a:schemeClr val="bg1"/>
                  </a:solidFill>
                  <a:latin typeface="Arial" panose="020B0604020202020204" pitchFamily="34" charset="0"/>
                  <a:cs typeface="Arial" panose="020B0604020202020204" pitchFamily="34" charset="0"/>
                </a:rPr>
                <a:t>Ơ</a:t>
              </a:r>
              <a:r>
                <a:rPr lang="en-US" sz="4000" b="1" dirty="0">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132248" y="1072301"/>
            <a:ext cx="9319745"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72551" y="464695"/>
            <a:ext cx="1747520" cy="672814"/>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373090" y="1391654"/>
            <a:ext cx="8561050" cy="1396516"/>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778602" y="1963950"/>
            <a:ext cx="2115258"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37493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451994" y="13280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10206843" y="12638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910007" y="11678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668403" y="12126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72551" y="3025718"/>
            <a:ext cx="8759684" cy="3563724"/>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150945" y="3612954"/>
            <a:ext cx="8329335" cy="2062103"/>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A. </a:t>
            </a:r>
            <a:r>
              <a:rPr lang="en-US" sz="3200" b="1" dirty="0" err="1">
                <a:solidFill>
                  <a:srgbClr val="002060"/>
                </a:solidFill>
                <a:latin typeface="Times New Roman" panose="02020603050405020304" pitchFamily="18" charset="0"/>
                <a:cs typeface="Times New Roman" panose="02020603050405020304" pitchFamily="18" charset="0"/>
              </a:rPr>
              <a:t>Khoảng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kỉ</a:t>
            </a:r>
            <a:r>
              <a:rPr lang="en-US" sz="3200" b="1" dirty="0">
                <a:solidFill>
                  <a:srgbClr val="002060"/>
                </a:solidFill>
                <a:latin typeface="Times New Roman" panose="02020603050405020304" pitchFamily="18" charset="0"/>
                <a:cs typeface="Times New Roman" panose="02020603050405020304" pitchFamily="18" charset="0"/>
              </a:rPr>
              <a:t> IV-III TCN.</a:t>
            </a:r>
          </a:p>
          <a:p>
            <a:r>
              <a:rPr lang="en-US" sz="3200" b="1" dirty="0">
                <a:solidFill>
                  <a:srgbClr val="002060"/>
                </a:solidFill>
                <a:latin typeface="Times New Roman" panose="02020603050405020304" pitchFamily="18" charset="0"/>
                <a:cs typeface="Times New Roman" panose="02020603050405020304" pitchFamily="18" charset="0"/>
              </a:rPr>
              <a:t>B. </a:t>
            </a:r>
            <a:r>
              <a:rPr lang="en-US" sz="3200" b="1" dirty="0" err="1">
                <a:solidFill>
                  <a:srgbClr val="002060"/>
                </a:solidFill>
                <a:latin typeface="Times New Roman" panose="02020603050405020304" pitchFamily="18" charset="0"/>
                <a:cs typeface="Times New Roman" panose="02020603050405020304" pitchFamily="18" charset="0"/>
              </a:rPr>
              <a:t>Khoảng</a:t>
            </a:r>
            <a:r>
              <a:rPr lang="en-US" sz="3200" b="1" dirty="0">
                <a:solidFill>
                  <a:srgbClr val="002060"/>
                </a:solidFill>
                <a:latin typeface="Times New Roman" panose="02020603050405020304" pitchFamily="18" charset="0"/>
                <a:cs typeface="Times New Roman" panose="02020603050405020304" pitchFamily="18" charset="0"/>
              </a:rPr>
              <a:t> 3000 </a:t>
            </a:r>
            <a:r>
              <a:rPr lang="en-US" sz="3200" b="1" dirty="0" err="1">
                <a:solidFill>
                  <a:srgbClr val="002060"/>
                </a:solidFill>
                <a:latin typeface="Times New Roman" panose="02020603050405020304" pitchFamily="18" charset="0"/>
                <a:cs typeface="Times New Roman" panose="02020603050405020304" pitchFamily="18" charset="0"/>
              </a:rPr>
              <a:t>năm</a:t>
            </a:r>
            <a:r>
              <a:rPr lang="en-US" sz="3200" b="1" dirty="0">
                <a:solidFill>
                  <a:srgbClr val="002060"/>
                </a:solidFill>
                <a:latin typeface="Times New Roman" panose="02020603050405020304" pitchFamily="18" charset="0"/>
                <a:cs typeface="Times New Roman" panose="02020603050405020304" pitchFamily="18" charset="0"/>
              </a:rPr>
              <a:t> TCN.</a:t>
            </a:r>
          </a:p>
          <a:p>
            <a:r>
              <a:rPr lang="en-US" sz="3200" b="1" dirty="0">
                <a:solidFill>
                  <a:srgbClr val="002060"/>
                </a:solidFill>
                <a:latin typeface="Times New Roman" panose="02020603050405020304" pitchFamily="18" charset="0"/>
                <a:cs typeface="Times New Roman" panose="02020603050405020304" pitchFamily="18" charset="0"/>
              </a:rPr>
              <a:t>C. </a:t>
            </a:r>
            <a:r>
              <a:rPr lang="en-US" sz="3200" b="1" dirty="0" err="1">
                <a:solidFill>
                  <a:srgbClr val="002060"/>
                </a:solidFill>
                <a:latin typeface="Times New Roman" panose="02020603050405020304" pitchFamily="18" charset="0"/>
                <a:cs typeface="Times New Roman" panose="02020603050405020304" pitchFamily="18" charset="0"/>
              </a:rPr>
              <a:t>Cách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khoảng</a:t>
            </a:r>
            <a:r>
              <a:rPr lang="en-US" sz="3200" b="1" dirty="0">
                <a:solidFill>
                  <a:srgbClr val="002060"/>
                </a:solidFill>
                <a:latin typeface="Times New Roman" panose="02020603050405020304" pitchFamily="18" charset="0"/>
                <a:cs typeface="Times New Roman" panose="02020603050405020304" pitchFamily="18" charset="0"/>
              </a:rPr>
              <a:t> 4000 </a:t>
            </a:r>
            <a:r>
              <a:rPr lang="en-US" sz="3200" b="1" dirty="0" err="1">
                <a:solidFill>
                  <a:srgbClr val="002060"/>
                </a:solidFill>
                <a:latin typeface="Times New Roman" panose="02020603050405020304" pitchFamily="18" charset="0"/>
                <a:cs typeface="Times New Roman" panose="02020603050405020304" pitchFamily="18" charset="0"/>
              </a:rPr>
              <a:t>năm</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D. </a:t>
            </a:r>
            <a:r>
              <a:rPr lang="en-US" sz="3200" b="1" dirty="0" err="1">
                <a:solidFill>
                  <a:srgbClr val="002060"/>
                </a:solidFill>
                <a:latin typeface="Times New Roman" panose="02020603050405020304" pitchFamily="18" charset="0"/>
                <a:cs typeface="Times New Roman" panose="02020603050405020304" pitchFamily="18" charset="0"/>
              </a:rPr>
              <a:t>Cách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khoảng</a:t>
            </a:r>
            <a:r>
              <a:rPr lang="en-US" sz="3200" b="1" dirty="0">
                <a:solidFill>
                  <a:srgbClr val="002060"/>
                </a:solidFill>
                <a:latin typeface="Times New Roman" panose="02020603050405020304" pitchFamily="18" charset="0"/>
                <a:cs typeface="Times New Roman" panose="02020603050405020304" pitchFamily="18" charset="0"/>
              </a:rPr>
              <a:t> 3000 </a:t>
            </a:r>
            <a:r>
              <a:rPr lang="en-US" sz="3200" b="1" dirty="0" err="1">
                <a:solidFill>
                  <a:srgbClr val="002060"/>
                </a:solidFill>
                <a:latin typeface="Times New Roman" panose="02020603050405020304" pitchFamily="18" charset="0"/>
                <a:cs typeface="Times New Roman" panose="02020603050405020304" pitchFamily="18" charset="0"/>
              </a:rPr>
              <a:t>năm</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325443" y="1535130"/>
            <a:ext cx="8406961" cy="1077218"/>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quốc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cổ</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phương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hình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thành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khoảng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nào</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4" name="Star: 5 Points 3">
            <a:hlinkClick r:id="rId8" action="ppaction://hlinksldjump"/>
            <a:extLst>
              <a:ext uri="{FF2B5EF4-FFF2-40B4-BE49-F238E27FC236}">
                <a16:creationId xmlns:a16="http://schemas.microsoft.com/office/drawing/2014/main" id="{53FDEF60-04C5-41B0-9937-6D49EE952CEC}"/>
              </a:ext>
            </a:extLst>
          </p:cNvPr>
          <p:cNvSpPr/>
          <p:nvPr/>
        </p:nvSpPr>
        <p:spPr>
          <a:xfrm>
            <a:off x="1185095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72202" y="6589442"/>
            <a:ext cx="406400" cy="406400"/>
          </a:xfrm>
          <a:prstGeom prst="rect">
            <a:avLst/>
          </a:prstGeom>
        </p:spPr>
      </p:pic>
      <p:grpSp>
        <p:nvGrpSpPr>
          <p:cNvPr id="26" name="Group 33">
            <a:extLst>
              <a:ext uri="{FF2B5EF4-FFF2-40B4-BE49-F238E27FC236}">
                <a16:creationId xmlns:a16="http://schemas.microsoft.com/office/drawing/2014/main" id="{FAF1F74D-05D3-4FED-8DC3-1FCFFAC20D06}"/>
              </a:ext>
            </a:extLst>
          </p:cNvPr>
          <p:cNvGrpSpPr>
            <a:grpSpLocks/>
          </p:cNvGrpSpPr>
          <p:nvPr/>
        </p:nvGrpSpPr>
        <p:grpSpPr bwMode="auto">
          <a:xfrm>
            <a:off x="10479354" y="4842914"/>
            <a:ext cx="1371600" cy="1371600"/>
            <a:chOff x="4320" y="2928"/>
            <a:chExt cx="1104" cy="1104"/>
          </a:xfrm>
        </p:grpSpPr>
        <p:sp>
          <p:nvSpPr>
            <p:cNvPr id="27" name="AutoShape 34">
              <a:extLst>
                <a:ext uri="{FF2B5EF4-FFF2-40B4-BE49-F238E27FC236}">
                  <a16:creationId xmlns:a16="http://schemas.microsoft.com/office/drawing/2014/main" id="{1444A943-1067-41A3-9709-929886DE664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28" name="WordArt 35">
              <a:extLst>
                <a:ext uri="{FF2B5EF4-FFF2-40B4-BE49-F238E27FC236}">
                  <a16:creationId xmlns:a16="http://schemas.microsoft.com/office/drawing/2014/main" id="{AA0750AC-4F9D-468C-9567-42A023BB02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32" name="WordArt 36">
            <a:extLst>
              <a:ext uri="{FF2B5EF4-FFF2-40B4-BE49-F238E27FC236}">
                <a16:creationId xmlns:a16="http://schemas.microsoft.com/office/drawing/2014/main" id="{B8258A2A-B285-4CED-BB23-A92F5C426434}"/>
              </a:ext>
            </a:extLst>
          </p:cNvPr>
          <p:cNvSpPr>
            <a:spLocks noChangeArrowheads="1" noChangeShapeType="1" noTextEdit="1"/>
          </p:cNvSpPr>
          <p:nvPr/>
        </p:nvSpPr>
        <p:spPr bwMode="auto">
          <a:xfrm>
            <a:off x="900297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3" name="WordArt 37">
            <a:extLst>
              <a:ext uri="{FF2B5EF4-FFF2-40B4-BE49-F238E27FC236}">
                <a16:creationId xmlns:a16="http://schemas.microsoft.com/office/drawing/2014/main" id="{9F93C493-27ED-4471-A686-D0D961FCD4A1}"/>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34" name="WordArt 38">
            <a:extLst>
              <a:ext uri="{FF2B5EF4-FFF2-40B4-BE49-F238E27FC236}">
                <a16:creationId xmlns:a16="http://schemas.microsoft.com/office/drawing/2014/main" id="{4D951504-8610-4B82-8DB9-2A64D29ED329}"/>
              </a:ext>
            </a:extLst>
          </p:cNvPr>
          <p:cNvSpPr>
            <a:spLocks noChangeArrowheads="1" noChangeShapeType="1" noTextEdit="1"/>
          </p:cNvSpPr>
          <p:nvPr/>
        </p:nvSpPr>
        <p:spPr bwMode="auto">
          <a:xfrm>
            <a:off x="902202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35" name="WordArt 39">
            <a:extLst>
              <a:ext uri="{FF2B5EF4-FFF2-40B4-BE49-F238E27FC236}">
                <a16:creationId xmlns:a16="http://schemas.microsoft.com/office/drawing/2014/main" id="{CB3914FA-E080-405B-A0DE-C7E5A749ED7D}"/>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36" name="WordArt 40">
            <a:extLst>
              <a:ext uri="{FF2B5EF4-FFF2-40B4-BE49-F238E27FC236}">
                <a16:creationId xmlns:a16="http://schemas.microsoft.com/office/drawing/2014/main" id="{7D639D17-EA2E-485C-98D1-2AADACA1E62F}"/>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37" name="WordArt 41">
            <a:extLst>
              <a:ext uri="{FF2B5EF4-FFF2-40B4-BE49-F238E27FC236}">
                <a16:creationId xmlns:a16="http://schemas.microsoft.com/office/drawing/2014/main" id="{D9B59173-A4C5-44C5-82BA-7C58E8962ED9}"/>
              </a:ext>
            </a:extLst>
          </p:cNvPr>
          <p:cNvSpPr>
            <a:spLocks noChangeArrowheads="1" noChangeShapeType="1" noTextEdit="1"/>
          </p:cNvSpPr>
          <p:nvPr/>
        </p:nvSpPr>
        <p:spPr bwMode="auto">
          <a:xfrm>
            <a:off x="900297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38" name="WordArt 42">
            <a:extLst>
              <a:ext uri="{FF2B5EF4-FFF2-40B4-BE49-F238E27FC236}">
                <a16:creationId xmlns:a16="http://schemas.microsoft.com/office/drawing/2014/main" id="{8600057B-CCF4-4C21-9EF5-00C0AD102D6B}"/>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39" name="WordArt 43">
            <a:extLst>
              <a:ext uri="{FF2B5EF4-FFF2-40B4-BE49-F238E27FC236}">
                <a16:creationId xmlns:a16="http://schemas.microsoft.com/office/drawing/2014/main" id="{1D2A2C72-FFD4-484A-87C3-27D063CD1A7F}"/>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40" name="WordArt 44">
            <a:extLst>
              <a:ext uri="{FF2B5EF4-FFF2-40B4-BE49-F238E27FC236}">
                <a16:creationId xmlns:a16="http://schemas.microsoft.com/office/drawing/2014/main" id="{5D6A2AB1-592A-4DE0-B588-EF850CABF5FA}"/>
              </a:ext>
            </a:extLst>
          </p:cNvPr>
          <p:cNvSpPr>
            <a:spLocks noChangeArrowheads="1" noChangeShapeType="1" noTextEdit="1"/>
          </p:cNvSpPr>
          <p:nvPr/>
        </p:nvSpPr>
        <p:spPr bwMode="auto">
          <a:xfrm>
            <a:off x="907917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41" name="WordArt 45">
            <a:extLst>
              <a:ext uri="{FF2B5EF4-FFF2-40B4-BE49-F238E27FC236}">
                <a16:creationId xmlns:a16="http://schemas.microsoft.com/office/drawing/2014/main" id="{E69965DC-FF6A-44E9-9BD8-B51D3FE3C732}"/>
              </a:ext>
            </a:extLst>
          </p:cNvPr>
          <p:cNvSpPr>
            <a:spLocks noChangeArrowheads="1" noChangeShapeType="1" noTextEdit="1"/>
          </p:cNvSpPr>
          <p:nvPr/>
        </p:nvSpPr>
        <p:spPr bwMode="auto">
          <a:xfrm>
            <a:off x="9098228" y="5152476"/>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42" name="WordArt 46">
            <a:extLst>
              <a:ext uri="{FF2B5EF4-FFF2-40B4-BE49-F238E27FC236}">
                <a16:creationId xmlns:a16="http://schemas.microsoft.com/office/drawing/2014/main" id="{F3B107AE-61F8-476F-9CCF-0D800822E22E}"/>
              </a:ext>
            </a:extLst>
          </p:cNvPr>
          <p:cNvSpPr>
            <a:spLocks noChangeArrowheads="1" noChangeShapeType="1" noTextEdit="1"/>
          </p:cNvSpPr>
          <p:nvPr/>
        </p:nvSpPr>
        <p:spPr bwMode="auto">
          <a:xfrm>
            <a:off x="9009086" y="5152476"/>
            <a:ext cx="679692"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43" name="Rectangle: Rounded Corners 42">
            <a:extLst>
              <a:ext uri="{FF2B5EF4-FFF2-40B4-BE49-F238E27FC236}">
                <a16:creationId xmlns:a16="http://schemas.microsoft.com/office/drawing/2014/main" id="{85E15F54-80A1-4946-9332-E051E9F0A4F4}"/>
              </a:ext>
            </a:extLst>
          </p:cNvPr>
          <p:cNvSpPr/>
          <p:nvPr/>
        </p:nvSpPr>
        <p:spPr>
          <a:xfrm>
            <a:off x="39809" y="3542246"/>
            <a:ext cx="604766" cy="67075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172360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414"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dissolve">
                                      <p:cBhvr>
                                        <p:cTn id="24" dur="500"/>
                                        <p:tgtEl>
                                          <p:spTgt spid="42"/>
                                        </p:tgtEl>
                                      </p:cBhvr>
                                    </p:animEffect>
                                  </p:childTnLst>
                                  <p:subTnLst>
                                    <p:audio>
                                      <p:cMediaNode>
                                        <p:cTn display="0" masterRel="sameClick">
                                          <p:stCondLst>
                                            <p:cond evt="begin" delay="0">
                                              <p:tn val="22"/>
                                            </p:cond>
                                          </p:stCondLst>
                                          <p:endCondLst>
                                            <p:cond evt="onStopAudio" delay="0">
                                              <p:tgtEl>
                                                <p:sldTgt/>
                                              </p:tgtEl>
                                            </p:cond>
                                          </p:endCondLst>
                                        </p:cTn>
                                        <p:tgtEl>
                                          <p:sndTgt r:embed="rId5" name="camera.wav"/>
                                        </p:tgtEl>
                                      </p:cMediaNode>
                                    </p:audio>
                                  </p:subTnLst>
                                </p:cTn>
                              </p:par>
                            </p:childTnLst>
                          </p:cTn>
                        </p:par>
                        <p:par>
                          <p:cTn id="25" fill="hold">
                            <p:stCondLst>
                              <p:cond delay="500"/>
                            </p:stCondLst>
                            <p:childTnLst>
                              <p:par>
                                <p:cTn id="26" presetID="53" presetClass="exit" presetSubtype="0" fill="hold" nodeType="afterEffect">
                                  <p:stCondLst>
                                    <p:cond delay="0"/>
                                  </p:stCondLst>
                                  <p:childTnLst>
                                    <p:anim calcmode="lin" valueType="num">
                                      <p:cBhvr>
                                        <p:cTn id="27" dur="500"/>
                                        <p:tgtEl>
                                          <p:spTgt spid="42"/>
                                        </p:tgtEl>
                                        <p:attrNameLst>
                                          <p:attrName>ppt_w</p:attrName>
                                        </p:attrNameLst>
                                      </p:cBhvr>
                                      <p:tavLst>
                                        <p:tav tm="0">
                                          <p:val>
                                            <p:strVal val="ppt_w"/>
                                          </p:val>
                                        </p:tav>
                                        <p:tav tm="100000">
                                          <p:val>
                                            <p:fltVal val="0"/>
                                          </p:val>
                                        </p:tav>
                                      </p:tavLst>
                                    </p:anim>
                                    <p:anim calcmode="lin" valueType="num">
                                      <p:cBhvr>
                                        <p:cTn id="28" dur="500"/>
                                        <p:tgtEl>
                                          <p:spTgt spid="42"/>
                                        </p:tgtEl>
                                        <p:attrNameLst>
                                          <p:attrName>ppt_h</p:attrName>
                                        </p:attrNameLst>
                                      </p:cBhvr>
                                      <p:tavLst>
                                        <p:tav tm="0">
                                          <p:val>
                                            <p:strVal val="ppt_h"/>
                                          </p:val>
                                        </p:tav>
                                        <p:tav tm="100000">
                                          <p:val>
                                            <p:fltVal val="0"/>
                                          </p:val>
                                        </p:tav>
                                      </p:tavLst>
                                    </p:anim>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par>
                          <p:cTn id="31" fill="hold">
                            <p:stCondLst>
                              <p:cond delay="1000"/>
                            </p:stCondLst>
                            <p:childTnLst>
                              <p:par>
                                <p:cTn id="32" presetID="9" presetClass="entr" presetSubtype="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dissolve">
                                      <p:cBhvr>
                                        <p:cTn id="34" dur="500"/>
                                        <p:tgtEl>
                                          <p:spTgt spid="41"/>
                                        </p:tgtEl>
                                      </p:cBhvr>
                                    </p:animEffect>
                                  </p:childTnLst>
                                  <p:subTnLst>
                                    <p:audio>
                                      <p:cMediaNode>
                                        <p:cTn display="0" masterRel="sameClick">
                                          <p:stCondLst>
                                            <p:cond evt="begin" delay="0">
                                              <p:tn val="32"/>
                                            </p:cond>
                                          </p:stCondLst>
                                          <p:endCondLst>
                                            <p:cond evt="onStopAudio" delay="0">
                                              <p:tgtEl>
                                                <p:sldTgt/>
                                              </p:tgtEl>
                                            </p:cond>
                                          </p:endCondLst>
                                        </p:cTn>
                                        <p:tgtEl>
                                          <p:sndTgt r:embed="rId5" name="camera.wav"/>
                                        </p:tgtEl>
                                      </p:cMediaNode>
                                    </p:audio>
                                  </p:subTnLst>
                                </p:cTn>
                              </p:par>
                            </p:childTnLst>
                          </p:cTn>
                        </p:par>
                        <p:par>
                          <p:cTn id="35" fill="hold">
                            <p:stCondLst>
                              <p:cond delay="1500"/>
                            </p:stCondLst>
                            <p:childTnLst>
                              <p:par>
                                <p:cTn id="36" presetID="53" presetClass="exit" presetSubtype="0" fill="hold" nodeType="afterEffect">
                                  <p:stCondLst>
                                    <p:cond delay="0"/>
                                  </p:stCondLst>
                                  <p:childTnLst>
                                    <p:anim calcmode="lin" valueType="num">
                                      <p:cBhvr>
                                        <p:cTn id="37" dur="500"/>
                                        <p:tgtEl>
                                          <p:spTgt spid="41"/>
                                        </p:tgtEl>
                                        <p:attrNameLst>
                                          <p:attrName>ppt_w</p:attrName>
                                        </p:attrNameLst>
                                      </p:cBhvr>
                                      <p:tavLst>
                                        <p:tav tm="0">
                                          <p:val>
                                            <p:strVal val="ppt_w"/>
                                          </p:val>
                                        </p:tav>
                                        <p:tav tm="100000">
                                          <p:val>
                                            <p:fltVal val="0"/>
                                          </p:val>
                                        </p:tav>
                                      </p:tavLst>
                                    </p:anim>
                                    <p:anim calcmode="lin" valueType="num">
                                      <p:cBhvr>
                                        <p:cTn id="38" dur="500"/>
                                        <p:tgtEl>
                                          <p:spTgt spid="41"/>
                                        </p:tgtEl>
                                        <p:attrNameLst>
                                          <p:attrName>ppt_h</p:attrName>
                                        </p:attrNameLst>
                                      </p:cBhvr>
                                      <p:tavLst>
                                        <p:tav tm="0">
                                          <p:val>
                                            <p:strVal val="ppt_h"/>
                                          </p:val>
                                        </p:tav>
                                        <p:tav tm="100000">
                                          <p:val>
                                            <p:fltVal val="0"/>
                                          </p:val>
                                        </p:tav>
                                      </p:tavLst>
                                    </p:anim>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dissolve">
                                      <p:cBhvr>
                                        <p:cTn id="44" dur="500"/>
                                        <p:tgtEl>
                                          <p:spTgt spid="40"/>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par>
                          <p:cTn id="45" fill="hold">
                            <p:stCondLst>
                              <p:cond delay="2500"/>
                            </p:stCondLst>
                            <p:childTnLst>
                              <p:par>
                                <p:cTn id="46" presetID="53" presetClass="exit" presetSubtype="0" fill="hold" nodeType="afterEffect">
                                  <p:stCondLst>
                                    <p:cond delay="0"/>
                                  </p:stCondLst>
                                  <p:childTnLst>
                                    <p:anim calcmode="lin" valueType="num">
                                      <p:cBhvr>
                                        <p:cTn id="47" dur="500"/>
                                        <p:tgtEl>
                                          <p:spTgt spid="40"/>
                                        </p:tgtEl>
                                        <p:attrNameLst>
                                          <p:attrName>ppt_w</p:attrName>
                                        </p:attrNameLst>
                                      </p:cBhvr>
                                      <p:tavLst>
                                        <p:tav tm="0">
                                          <p:val>
                                            <p:strVal val="ppt_w"/>
                                          </p:val>
                                        </p:tav>
                                        <p:tav tm="100000">
                                          <p:val>
                                            <p:fltVal val="0"/>
                                          </p:val>
                                        </p:tav>
                                      </p:tavLst>
                                    </p:anim>
                                    <p:anim calcmode="lin" valueType="num">
                                      <p:cBhvr>
                                        <p:cTn id="48" dur="500"/>
                                        <p:tgtEl>
                                          <p:spTgt spid="40"/>
                                        </p:tgtEl>
                                        <p:attrNameLst>
                                          <p:attrName>ppt_h</p:attrName>
                                        </p:attrNameLst>
                                      </p:cBhvr>
                                      <p:tavLst>
                                        <p:tav tm="0">
                                          <p:val>
                                            <p:strVal val="ppt_h"/>
                                          </p:val>
                                        </p:tav>
                                        <p:tav tm="100000">
                                          <p:val>
                                            <p:fltVal val="0"/>
                                          </p:val>
                                        </p:tav>
                                      </p:tavLst>
                                    </p:anim>
                                    <p:animEffect transition="out" filter="fade">
                                      <p:cBhvr>
                                        <p:cTn id="49" dur="500"/>
                                        <p:tgtEl>
                                          <p:spTgt spid="40"/>
                                        </p:tgtEl>
                                      </p:cBhvr>
                                    </p:animEffect>
                                    <p:set>
                                      <p:cBhvr>
                                        <p:cTn id="50" dur="1" fill="hold">
                                          <p:stCondLst>
                                            <p:cond delay="499"/>
                                          </p:stCondLst>
                                        </p:cTn>
                                        <p:tgtEl>
                                          <p:spTgt spid="40"/>
                                        </p:tgtEl>
                                        <p:attrNameLst>
                                          <p:attrName>style.visibility</p:attrName>
                                        </p:attrNameLst>
                                      </p:cBhvr>
                                      <p:to>
                                        <p:strVal val="hidden"/>
                                      </p:to>
                                    </p:set>
                                  </p:childTnLst>
                                </p:cTn>
                              </p:par>
                            </p:childTnLst>
                          </p:cTn>
                        </p:par>
                        <p:par>
                          <p:cTn id="51" fill="hold">
                            <p:stCondLst>
                              <p:cond delay="3000"/>
                            </p:stCondLst>
                            <p:childTnLst>
                              <p:par>
                                <p:cTn id="52" presetID="9" presetClass="entr" presetSubtype="0"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dissolve">
                                      <p:cBhvr>
                                        <p:cTn id="54" dur="500"/>
                                        <p:tgtEl>
                                          <p:spTgt spid="39"/>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5" fill="hold">
                            <p:stCondLst>
                              <p:cond delay="3500"/>
                            </p:stCondLst>
                            <p:childTnLst>
                              <p:par>
                                <p:cTn id="56" presetID="53" presetClass="exit" presetSubtype="0" fill="hold" nodeType="afterEffect">
                                  <p:stCondLst>
                                    <p:cond delay="0"/>
                                  </p:stCondLst>
                                  <p:childTnLst>
                                    <p:anim calcmode="lin" valueType="num">
                                      <p:cBhvr>
                                        <p:cTn id="57" dur="500"/>
                                        <p:tgtEl>
                                          <p:spTgt spid="39"/>
                                        </p:tgtEl>
                                        <p:attrNameLst>
                                          <p:attrName>ppt_w</p:attrName>
                                        </p:attrNameLst>
                                      </p:cBhvr>
                                      <p:tavLst>
                                        <p:tav tm="0">
                                          <p:val>
                                            <p:strVal val="ppt_w"/>
                                          </p:val>
                                        </p:tav>
                                        <p:tav tm="100000">
                                          <p:val>
                                            <p:fltVal val="0"/>
                                          </p:val>
                                        </p:tav>
                                      </p:tavLst>
                                    </p:anim>
                                    <p:anim calcmode="lin" valueType="num">
                                      <p:cBhvr>
                                        <p:cTn id="58" dur="500"/>
                                        <p:tgtEl>
                                          <p:spTgt spid="39"/>
                                        </p:tgtEl>
                                        <p:attrNameLst>
                                          <p:attrName>ppt_h</p:attrName>
                                        </p:attrNameLst>
                                      </p:cBhvr>
                                      <p:tavLst>
                                        <p:tav tm="0">
                                          <p:val>
                                            <p:strVal val="ppt_h"/>
                                          </p:val>
                                        </p:tav>
                                        <p:tav tm="100000">
                                          <p:val>
                                            <p:fltVal val="0"/>
                                          </p:val>
                                        </p:tav>
                                      </p:tavLst>
                                    </p:anim>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childTnLst>
                          </p:cTn>
                        </p:par>
                        <p:par>
                          <p:cTn id="61" fill="hold">
                            <p:stCondLst>
                              <p:cond delay="4000"/>
                            </p:stCondLst>
                            <p:childTnLst>
                              <p:par>
                                <p:cTn id="62" presetID="9" presetClass="entr" presetSubtype="0" fill="hold"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dissolve">
                                      <p:cBhvr>
                                        <p:cTn id="64" dur="500"/>
                                        <p:tgtEl>
                                          <p:spTgt spid="38"/>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par>
                          <p:cTn id="65" fill="hold">
                            <p:stCondLst>
                              <p:cond delay="4500"/>
                            </p:stCondLst>
                            <p:childTnLst>
                              <p:par>
                                <p:cTn id="66" presetID="53" presetClass="exit" presetSubtype="0" fill="hold" nodeType="afterEffect">
                                  <p:stCondLst>
                                    <p:cond delay="0"/>
                                  </p:stCondLst>
                                  <p:childTnLst>
                                    <p:anim calcmode="lin" valueType="num">
                                      <p:cBhvr>
                                        <p:cTn id="67" dur="500"/>
                                        <p:tgtEl>
                                          <p:spTgt spid="38"/>
                                        </p:tgtEl>
                                        <p:attrNameLst>
                                          <p:attrName>ppt_w</p:attrName>
                                        </p:attrNameLst>
                                      </p:cBhvr>
                                      <p:tavLst>
                                        <p:tav tm="0">
                                          <p:val>
                                            <p:strVal val="ppt_w"/>
                                          </p:val>
                                        </p:tav>
                                        <p:tav tm="100000">
                                          <p:val>
                                            <p:fltVal val="0"/>
                                          </p:val>
                                        </p:tav>
                                      </p:tavLst>
                                    </p:anim>
                                    <p:anim calcmode="lin" valueType="num">
                                      <p:cBhvr>
                                        <p:cTn id="68" dur="500"/>
                                        <p:tgtEl>
                                          <p:spTgt spid="38"/>
                                        </p:tgtEl>
                                        <p:attrNameLst>
                                          <p:attrName>ppt_h</p:attrName>
                                        </p:attrNameLst>
                                      </p:cBhvr>
                                      <p:tavLst>
                                        <p:tav tm="0">
                                          <p:val>
                                            <p:strVal val="ppt_h"/>
                                          </p:val>
                                        </p:tav>
                                        <p:tav tm="100000">
                                          <p:val>
                                            <p:fltVal val="0"/>
                                          </p:val>
                                        </p:tav>
                                      </p:tavLst>
                                    </p:anim>
                                    <p:animEffect transition="out" filter="fade">
                                      <p:cBhvr>
                                        <p:cTn id="69" dur="500"/>
                                        <p:tgtEl>
                                          <p:spTgt spid="38"/>
                                        </p:tgtEl>
                                      </p:cBhvr>
                                    </p:animEffect>
                                    <p:set>
                                      <p:cBhvr>
                                        <p:cTn id="70" dur="1" fill="hold">
                                          <p:stCondLst>
                                            <p:cond delay="499"/>
                                          </p:stCondLst>
                                        </p:cTn>
                                        <p:tgtEl>
                                          <p:spTgt spid="38"/>
                                        </p:tgtEl>
                                        <p:attrNameLst>
                                          <p:attrName>style.visibility</p:attrName>
                                        </p:attrNameLst>
                                      </p:cBhvr>
                                      <p:to>
                                        <p:strVal val="hidden"/>
                                      </p:to>
                                    </p:set>
                                  </p:childTnLst>
                                </p:cTn>
                              </p:par>
                            </p:childTnLst>
                          </p:cTn>
                        </p:par>
                        <p:par>
                          <p:cTn id="71" fill="hold">
                            <p:stCondLst>
                              <p:cond delay="5000"/>
                            </p:stCondLst>
                            <p:childTnLst>
                              <p:par>
                                <p:cTn id="72" presetID="9" presetClass="entr" presetSubtype="0" fill="hold"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dissolve">
                                      <p:cBhvr>
                                        <p:cTn id="74" dur="500"/>
                                        <p:tgtEl>
                                          <p:spTgt spid="37"/>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p:stCondLst>
                              <p:cond delay="5500"/>
                            </p:stCondLst>
                            <p:childTnLst>
                              <p:par>
                                <p:cTn id="76" presetID="53" presetClass="exit" presetSubtype="0" fill="hold" nodeType="after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par>
                          <p:cTn id="81" fill="hold">
                            <p:stCondLst>
                              <p:cond delay="6000"/>
                            </p:stCondLst>
                            <p:childTnLst>
                              <p:par>
                                <p:cTn id="82" presetID="9"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dissolve">
                                      <p:cBhvr>
                                        <p:cTn id="84" dur="500"/>
                                        <p:tgtEl>
                                          <p:spTgt spid="36"/>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p:stCondLst>
                              <p:cond delay="6500"/>
                            </p:stCondLst>
                            <p:childTnLst>
                              <p:par>
                                <p:cTn id="86" presetID="53" presetClass="exit" presetSubtype="0" fill="hold" nodeType="afterEffect">
                                  <p:stCondLst>
                                    <p:cond delay="0"/>
                                  </p:stCondLst>
                                  <p:childTnLst>
                                    <p:anim calcmode="lin" valueType="num">
                                      <p:cBhvr>
                                        <p:cTn id="87" dur="500"/>
                                        <p:tgtEl>
                                          <p:spTgt spid="36"/>
                                        </p:tgtEl>
                                        <p:attrNameLst>
                                          <p:attrName>ppt_w</p:attrName>
                                        </p:attrNameLst>
                                      </p:cBhvr>
                                      <p:tavLst>
                                        <p:tav tm="0">
                                          <p:val>
                                            <p:strVal val="ppt_w"/>
                                          </p:val>
                                        </p:tav>
                                        <p:tav tm="100000">
                                          <p:val>
                                            <p:fltVal val="0"/>
                                          </p:val>
                                        </p:tav>
                                      </p:tavLst>
                                    </p:anim>
                                    <p:anim calcmode="lin" valueType="num">
                                      <p:cBhvr>
                                        <p:cTn id="88" dur="500"/>
                                        <p:tgtEl>
                                          <p:spTgt spid="36"/>
                                        </p:tgtEl>
                                        <p:attrNameLst>
                                          <p:attrName>ppt_h</p:attrName>
                                        </p:attrNameLst>
                                      </p:cBhvr>
                                      <p:tavLst>
                                        <p:tav tm="0">
                                          <p:val>
                                            <p:strVal val="ppt_h"/>
                                          </p:val>
                                        </p:tav>
                                        <p:tav tm="100000">
                                          <p:val>
                                            <p:fltVal val="0"/>
                                          </p:val>
                                        </p:tav>
                                      </p:tavLst>
                                    </p:anim>
                                    <p:animEffect transition="out" filter="fade">
                                      <p:cBhvr>
                                        <p:cTn id="89" dur="500"/>
                                        <p:tgtEl>
                                          <p:spTgt spid="36"/>
                                        </p:tgtEl>
                                      </p:cBhvr>
                                    </p:animEffect>
                                    <p:set>
                                      <p:cBhvr>
                                        <p:cTn id="90" dur="1" fill="hold">
                                          <p:stCondLst>
                                            <p:cond delay="499"/>
                                          </p:stCondLst>
                                        </p:cTn>
                                        <p:tgtEl>
                                          <p:spTgt spid="36"/>
                                        </p:tgtEl>
                                        <p:attrNameLst>
                                          <p:attrName>style.visibility</p:attrName>
                                        </p:attrNameLst>
                                      </p:cBhvr>
                                      <p:to>
                                        <p:strVal val="hidden"/>
                                      </p:to>
                                    </p:set>
                                  </p:childTnLst>
                                </p:cTn>
                              </p:par>
                            </p:childTnLst>
                          </p:cTn>
                        </p:par>
                        <p:par>
                          <p:cTn id="91" fill="hold">
                            <p:stCondLst>
                              <p:cond delay="7000"/>
                            </p:stCondLst>
                            <p:childTnLst>
                              <p:par>
                                <p:cTn id="92" presetID="9" presetClass="entr" presetSubtype="0" fill="hold"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dissolve">
                                      <p:cBhvr>
                                        <p:cTn id="94" dur="500"/>
                                        <p:tgtEl>
                                          <p:spTgt spid="35"/>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p:stCondLst>
                              <p:cond delay="7500"/>
                            </p:stCondLst>
                            <p:childTnLst>
                              <p:par>
                                <p:cTn id="96" presetID="53" presetClass="exit" presetSubtype="0" fill="hold" nodeType="afterEffect">
                                  <p:stCondLst>
                                    <p:cond delay="0"/>
                                  </p:stCondLst>
                                  <p:childTnLst>
                                    <p:anim calcmode="lin" valueType="num">
                                      <p:cBhvr>
                                        <p:cTn id="97" dur="500"/>
                                        <p:tgtEl>
                                          <p:spTgt spid="35"/>
                                        </p:tgtEl>
                                        <p:attrNameLst>
                                          <p:attrName>ppt_w</p:attrName>
                                        </p:attrNameLst>
                                      </p:cBhvr>
                                      <p:tavLst>
                                        <p:tav tm="0">
                                          <p:val>
                                            <p:strVal val="ppt_w"/>
                                          </p:val>
                                        </p:tav>
                                        <p:tav tm="100000">
                                          <p:val>
                                            <p:fltVal val="0"/>
                                          </p:val>
                                        </p:tav>
                                      </p:tavLst>
                                    </p:anim>
                                    <p:anim calcmode="lin" valueType="num">
                                      <p:cBhvr>
                                        <p:cTn id="98" dur="500"/>
                                        <p:tgtEl>
                                          <p:spTgt spid="35"/>
                                        </p:tgtEl>
                                        <p:attrNameLst>
                                          <p:attrName>ppt_h</p:attrName>
                                        </p:attrNameLst>
                                      </p:cBhvr>
                                      <p:tavLst>
                                        <p:tav tm="0">
                                          <p:val>
                                            <p:strVal val="ppt_h"/>
                                          </p:val>
                                        </p:tav>
                                        <p:tav tm="100000">
                                          <p:val>
                                            <p:fltVal val="0"/>
                                          </p:val>
                                        </p:tav>
                                      </p:tavLst>
                                    </p:anim>
                                    <p:animEffect transition="out" filter="fade">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childTnLst>
                          </p:cTn>
                        </p:par>
                        <p:par>
                          <p:cTn id="101" fill="hold">
                            <p:stCondLst>
                              <p:cond delay="8000"/>
                            </p:stCondLst>
                            <p:childTnLst>
                              <p:par>
                                <p:cTn id="102" presetID="9"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p:stCondLst>
                              <p:cond delay="8500"/>
                            </p:stCondLst>
                            <p:childTnLst>
                              <p:par>
                                <p:cTn id="106" presetID="53" presetClass="exit" presetSubtype="0" fill="hold" nodeType="afterEffect">
                                  <p:stCondLst>
                                    <p:cond delay="0"/>
                                  </p:stCondLst>
                                  <p:childTnLst>
                                    <p:anim calcmode="lin" valueType="num">
                                      <p:cBhvr>
                                        <p:cTn id="107" dur="500"/>
                                        <p:tgtEl>
                                          <p:spTgt spid="34"/>
                                        </p:tgtEl>
                                        <p:attrNameLst>
                                          <p:attrName>ppt_w</p:attrName>
                                        </p:attrNameLst>
                                      </p:cBhvr>
                                      <p:tavLst>
                                        <p:tav tm="0">
                                          <p:val>
                                            <p:strVal val="ppt_w"/>
                                          </p:val>
                                        </p:tav>
                                        <p:tav tm="100000">
                                          <p:val>
                                            <p:fltVal val="0"/>
                                          </p:val>
                                        </p:tav>
                                      </p:tavLst>
                                    </p:anim>
                                    <p:anim calcmode="lin" valueType="num">
                                      <p:cBhvr>
                                        <p:cTn id="108" dur="500"/>
                                        <p:tgtEl>
                                          <p:spTgt spid="34"/>
                                        </p:tgtEl>
                                        <p:attrNameLst>
                                          <p:attrName>ppt_h</p:attrName>
                                        </p:attrNameLst>
                                      </p:cBhvr>
                                      <p:tavLst>
                                        <p:tav tm="0">
                                          <p:val>
                                            <p:strVal val="ppt_h"/>
                                          </p:val>
                                        </p:tav>
                                        <p:tav tm="100000">
                                          <p:val>
                                            <p:fltVal val="0"/>
                                          </p:val>
                                        </p:tav>
                                      </p:tavLst>
                                    </p:anim>
                                    <p:animEffect transition="out" filter="fade">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childTnLst>
                          </p:cTn>
                        </p:par>
                        <p:par>
                          <p:cTn id="111" fill="hold">
                            <p:stCondLst>
                              <p:cond delay="9000"/>
                            </p:stCondLst>
                            <p:childTnLst>
                              <p:par>
                                <p:cTn id="112" presetID="9" presetClass="entr" presetSubtype="0" fill="hold" nodeType="after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dissolve">
                                      <p:cBhvr>
                                        <p:cTn id="114" dur="500"/>
                                        <p:tgtEl>
                                          <p:spTgt spid="33"/>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p:stCondLst>
                              <p:cond delay="9500"/>
                            </p:stCondLst>
                            <p:childTnLst>
                              <p:par>
                                <p:cTn id="116" presetID="53" presetClass="exit" presetSubtype="0" fill="hold" nodeType="afterEffect">
                                  <p:stCondLst>
                                    <p:cond delay="0"/>
                                  </p:stCondLst>
                                  <p:childTnLst>
                                    <p:anim calcmode="lin" valueType="num">
                                      <p:cBhvr>
                                        <p:cTn id="117" dur="500"/>
                                        <p:tgtEl>
                                          <p:spTgt spid="33"/>
                                        </p:tgtEl>
                                        <p:attrNameLst>
                                          <p:attrName>ppt_w</p:attrName>
                                        </p:attrNameLst>
                                      </p:cBhvr>
                                      <p:tavLst>
                                        <p:tav tm="0">
                                          <p:val>
                                            <p:strVal val="ppt_w"/>
                                          </p:val>
                                        </p:tav>
                                        <p:tav tm="100000">
                                          <p:val>
                                            <p:fltVal val="0"/>
                                          </p:val>
                                        </p:tav>
                                      </p:tavLst>
                                    </p:anim>
                                    <p:anim calcmode="lin" valueType="num">
                                      <p:cBhvr>
                                        <p:cTn id="118" dur="500"/>
                                        <p:tgtEl>
                                          <p:spTgt spid="33"/>
                                        </p:tgtEl>
                                        <p:attrNameLst>
                                          <p:attrName>ppt_h</p:attrName>
                                        </p:attrNameLst>
                                      </p:cBhvr>
                                      <p:tavLst>
                                        <p:tav tm="0">
                                          <p:val>
                                            <p:strVal val="ppt_h"/>
                                          </p:val>
                                        </p:tav>
                                        <p:tav tm="100000">
                                          <p:val>
                                            <p:fltVal val="0"/>
                                          </p:val>
                                        </p:tav>
                                      </p:tavLst>
                                    </p:anim>
                                    <p:animEffect transition="out" filter="fade">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childTnLst>
                          </p:cTn>
                        </p:par>
                        <p:par>
                          <p:cTn id="121" fill="hold">
                            <p:stCondLst>
                              <p:cond delay="10000"/>
                            </p:stCondLst>
                            <p:childTnLst>
                              <p:par>
                                <p:cTn id="122" presetID="9" presetClass="entr" presetSubtype="0" fill="hold" nodeType="after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dissolve">
                                      <p:cBhvr>
                                        <p:cTn id="124" dur="500"/>
                                        <p:tgtEl>
                                          <p:spTgt spid="32"/>
                                        </p:tgtEl>
                                      </p:cBhvr>
                                    </p:animEffect>
                                  </p:childTnLst>
                                  <p:subTnLst>
                                    <p:audio>
                                      <p:cMediaNode>
                                        <p:cTn display="0" masterRel="sameClick">
                                          <p:stCondLst>
                                            <p:cond evt="begin" delay="0">
                                              <p:tn val="122"/>
                                            </p:cond>
                                          </p:stCondLst>
                                          <p:endCondLst>
                                            <p:cond evt="onStopAudio" delay="0">
                                              <p:tgtEl>
                                                <p:sldTgt/>
                                              </p:tgtEl>
                                            </p:cond>
                                          </p:endCondLst>
                                        </p:cTn>
                                        <p:tgtEl>
                                          <p:sndTgt r:embed="rId5" name="camera.wav"/>
                                        </p:tgtEl>
                                      </p:cMediaNode>
                                    </p:audio>
                                  </p:subTnLst>
                                </p:cTn>
                              </p:par>
                            </p:childTnLst>
                          </p:cTn>
                        </p:par>
                        <p:par>
                          <p:cTn id="125" fill="hold">
                            <p:stCondLst>
                              <p:cond delay="10500"/>
                            </p:stCondLst>
                            <p:childTnLst>
                              <p:par>
                                <p:cTn id="126" presetID="53" presetClass="exit" presetSubtype="0" fill="hold" nodeType="afterEffect">
                                  <p:stCondLst>
                                    <p:cond delay="0"/>
                                  </p:stCondLst>
                                  <p:childTnLst>
                                    <p:anim calcmode="lin" valueType="num">
                                      <p:cBhvr>
                                        <p:cTn id="127" dur="500"/>
                                        <p:tgtEl>
                                          <p:spTgt spid="32"/>
                                        </p:tgtEl>
                                        <p:attrNameLst>
                                          <p:attrName>ppt_w</p:attrName>
                                        </p:attrNameLst>
                                      </p:cBhvr>
                                      <p:tavLst>
                                        <p:tav tm="0">
                                          <p:val>
                                            <p:strVal val="ppt_w"/>
                                          </p:val>
                                        </p:tav>
                                        <p:tav tm="100000">
                                          <p:val>
                                            <p:fltVal val="0"/>
                                          </p:val>
                                        </p:tav>
                                      </p:tavLst>
                                    </p:anim>
                                    <p:anim calcmode="lin" valueType="num">
                                      <p:cBhvr>
                                        <p:cTn id="128" dur="500"/>
                                        <p:tgtEl>
                                          <p:spTgt spid="32"/>
                                        </p:tgtEl>
                                        <p:attrNameLst>
                                          <p:attrName>ppt_h</p:attrName>
                                        </p:attrNameLst>
                                      </p:cBhvr>
                                      <p:tavLst>
                                        <p:tav tm="0">
                                          <p:val>
                                            <p:strVal val="ppt_h"/>
                                          </p:val>
                                        </p:tav>
                                        <p:tav tm="100000">
                                          <p:val>
                                            <p:fltVal val="0"/>
                                          </p:val>
                                        </p:tav>
                                      </p:tavLst>
                                    </p:anim>
                                    <p:animEffect transition="out" filter="fade">
                                      <p:cBhvr>
                                        <p:cTn id="129" dur="500"/>
                                        <p:tgtEl>
                                          <p:spTgt spid="32"/>
                                        </p:tgtEl>
                                      </p:cBhvr>
                                    </p:animEffect>
                                    <p:set>
                                      <p:cBhvr>
                                        <p:cTn id="130" dur="1" fill="hold">
                                          <p:stCondLst>
                                            <p:cond delay="499"/>
                                          </p:stCondLst>
                                        </p:cTn>
                                        <p:tgtEl>
                                          <p:spTgt spid="32"/>
                                        </p:tgtEl>
                                        <p:attrNameLst>
                                          <p:attrName>style.visibility</p:attrName>
                                        </p:attrNameLst>
                                      </p:cBhvr>
                                      <p:to>
                                        <p:strVal val="hidden"/>
                                      </p:to>
                                    </p:set>
                                  </p:childTnLst>
                                </p:cTn>
                              </p:par>
                              <p:par>
                                <p:cTn id="131" presetID="53" presetClass="entr" presetSubtype="0" fill="hold" nodeType="with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p:cTn id="133" dur="500" fill="hold"/>
                                        <p:tgtEl>
                                          <p:spTgt spid="26"/>
                                        </p:tgtEl>
                                        <p:attrNameLst>
                                          <p:attrName>ppt_w</p:attrName>
                                        </p:attrNameLst>
                                      </p:cBhvr>
                                      <p:tavLst>
                                        <p:tav tm="0">
                                          <p:val>
                                            <p:fltVal val="0"/>
                                          </p:val>
                                        </p:tav>
                                        <p:tav tm="100000">
                                          <p:val>
                                            <p:strVal val="#ppt_w"/>
                                          </p:val>
                                        </p:tav>
                                      </p:tavLst>
                                    </p:anim>
                                    <p:anim calcmode="lin" valueType="num">
                                      <p:cBhvr>
                                        <p:cTn id="134" dur="500" fill="hold"/>
                                        <p:tgtEl>
                                          <p:spTgt spid="26"/>
                                        </p:tgtEl>
                                        <p:attrNameLst>
                                          <p:attrName>ppt_h</p:attrName>
                                        </p:attrNameLst>
                                      </p:cBhvr>
                                      <p:tavLst>
                                        <p:tav tm="0">
                                          <p:val>
                                            <p:fltVal val="0"/>
                                          </p:val>
                                        </p:tav>
                                        <p:tav tm="100000">
                                          <p:val>
                                            <p:strVal val="#ppt_h"/>
                                          </p:val>
                                        </p:tav>
                                      </p:tavLst>
                                    </p:anim>
                                    <p:animEffect transition="in" filter="fade">
                                      <p:cBhvr>
                                        <p:cTn id="135" dur="500"/>
                                        <p:tgtEl>
                                          <p:spTgt spid="26"/>
                                        </p:tgtEl>
                                      </p:cBhvr>
                                    </p:animEffect>
                                  </p:childTnLst>
                                  <p:subTnLst>
                                    <p:audio>
                                      <p:cMediaNode>
                                        <p:cTn display="0" masterRel="sameClick">
                                          <p:stCondLst>
                                            <p:cond evt="begin" delay="0">
                                              <p:tn val="131"/>
                                            </p:cond>
                                          </p:stCondLst>
                                          <p:endCondLst>
                                            <p:cond evt="onStopAudio" delay="0">
                                              <p:tgtEl>
                                                <p:sldTgt/>
                                              </p:tgtEl>
                                            </p:cond>
                                          </p:endCondLst>
                                        </p:cTn>
                                        <p:tgtEl>
                                          <p:sndTgt r:embed="rId6" name="Reng reng.wav"/>
                                        </p:tgtEl>
                                      </p:cMediaNode>
                                    </p:audio>
                                  </p:subTnLst>
                                </p:cTn>
                              </p:par>
                            </p:childTnLst>
                          </p:cTn>
                        </p:par>
                      </p:childTnLst>
                    </p:cTn>
                  </p:par>
                  <p:par>
                    <p:cTn id="136" fill="hold">
                      <p:stCondLst>
                        <p:cond delay="indefinite"/>
                      </p:stCondLst>
                      <p:childTnLst>
                        <p:par>
                          <p:cTn id="137" fill="hold">
                            <p:stCondLst>
                              <p:cond delay="0"/>
                            </p:stCondLst>
                            <p:childTnLst>
                              <p:par>
                                <p:cTn id="138" presetID="2" presetClass="exit" presetSubtype="1" fill="hold" nodeType="clickEffect">
                                  <p:stCondLst>
                                    <p:cond delay="0"/>
                                  </p:stCondLst>
                                  <p:childTnLst>
                                    <p:anim calcmode="lin" valueType="num">
                                      <p:cBhvr additive="base">
                                        <p:cTn id="139" dur="1000"/>
                                        <p:tgtEl>
                                          <p:spTgt spid="26"/>
                                        </p:tgtEl>
                                        <p:attrNameLst>
                                          <p:attrName>ppt_x</p:attrName>
                                        </p:attrNameLst>
                                      </p:cBhvr>
                                      <p:tavLst>
                                        <p:tav tm="0">
                                          <p:val>
                                            <p:strVal val="ppt_x"/>
                                          </p:val>
                                        </p:tav>
                                        <p:tav tm="100000">
                                          <p:val>
                                            <p:strVal val="ppt_x"/>
                                          </p:val>
                                        </p:tav>
                                      </p:tavLst>
                                    </p:anim>
                                    <p:anim calcmode="lin" valueType="num">
                                      <p:cBhvr additive="base">
                                        <p:cTn id="140" dur="1000"/>
                                        <p:tgtEl>
                                          <p:spTgt spid="26"/>
                                        </p:tgtEl>
                                        <p:attrNameLst>
                                          <p:attrName>ppt_y</p:attrName>
                                        </p:attrNameLst>
                                      </p:cBhvr>
                                      <p:tavLst>
                                        <p:tav tm="0">
                                          <p:val>
                                            <p:strVal val="ppt_y"/>
                                          </p:val>
                                        </p:tav>
                                        <p:tav tm="100000">
                                          <p:val>
                                            <p:strVal val="0-ppt_h/2"/>
                                          </p:val>
                                        </p:tav>
                                      </p:tavLst>
                                    </p:anim>
                                    <p:set>
                                      <p:cBhvr>
                                        <p:cTn id="141" dur="1" fill="hold">
                                          <p:stCondLst>
                                            <p:cond delay="999"/>
                                          </p:stCondLst>
                                        </p:cTn>
                                        <p:tgtEl>
                                          <p:spTgt spid="26"/>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24850" y="-109795"/>
            <a:ext cx="12381873"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7C7C91A-CDC1-4CE7-AC90-D111C03F75E6}"/>
              </a:ext>
            </a:extLst>
          </p:cNvPr>
          <p:cNvGrpSpPr/>
          <p:nvPr/>
        </p:nvGrpSpPr>
        <p:grpSpPr>
          <a:xfrm>
            <a:off x="2874244" y="-14991"/>
            <a:ext cx="5512218" cy="1152499"/>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190838"/>
              <a:ext cx="6197601" cy="707886"/>
            </a:xfrm>
            <a:prstGeom prst="rect">
              <a:avLst/>
            </a:prstGeom>
            <a:grp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AI NHANH H</a:t>
              </a:r>
              <a:r>
                <a:rPr lang="vi-VN" sz="4000" b="1" dirty="0">
                  <a:solidFill>
                    <a:schemeClr val="bg1"/>
                  </a:solidFill>
                  <a:latin typeface="Arial" panose="020B0604020202020204" pitchFamily="34" charset="0"/>
                  <a:cs typeface="Arial" panose="020B0604020202020204" pitchFamily="34" charset="0"/>
                </a:rPr>
                <a:t>Ơ</a:t>
              </a:r>
              <a:r>
                <a:rPr lang="en-US" sz="4000" b="1" dirty="0">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132248" y="1072301"/>
            <a:ext cx="9319745"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72551" y="464695"/>
            <a:ext cx="1747520" cy="672814"/>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373090" y="1391654"/>
            <a:ext cx="8561050" cy="1396516"/>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778602" y="1963950"/>
            <a:ext cx="2115258"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37493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451994" y="13280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10206843" y="12638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910007" y="11678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668403" y="12126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72551" y="3025718"/>
            <a:ext cx="8759684" cy="3563724"/>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0" y="3560336"/>
            <a:ext cx="8329335" cy="255454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A. </a:t>
            </a:r>
            <a:r>
              <a:rPr lang="en-US" sz="3200" b="1" dirty="0" err="1">
                <a:solidFill>
                  <a:srgbClr val="002060"/>
                </a:solidFill>
                <a:latin typeface="Times New Roman" panose="02020603050405020304" pitchFamily="18" charset="0"/>
                <a:cs typeface="Times New Roman" panose="02020603050405020304" pitchFamily="18" charset="0"/>
              </a:rPr>
              <a:t>Đất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cằn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gần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vũng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vịnh</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B. </a:t>
            </a:r>
            <a:r>
              <a:rPr lang="en-US" sz="3200" b="1" dirty="0" err="1">
                <a:solidFill>
                  <a:srgbClr val="002060"/>
                </a:solidFill>
                <a:latin typeface="Times New Roman" panose="02020603050405020304" pitchFamily="18" charset="0"/>
                <a:cs typeface="Times New Roman" panose="02020603050405020304" pitchFamily="18" charset="0"/>
              </a:rPr>
              <a:t>Đất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màu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gần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lớn</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C. </a:t>
            </a:r>
            <a:r>
              <a:rPr lang="en-US" sz="3200" b="1" dirty="0" err="1">
                <a:solidFill>
                  <a:srgbClr val="002060"/>
                </a:solidFill>
                <a:latin typeface="Times New Roman" panose="02020603050405020304" pitchFamily="18" charset="0"/>
                <a:cs typeface="Times New Roman" panose="02020603050405020304" pitchFamily="18" charset="0"/>
              </a:rPr>
              <a:t>Đất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xốp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biển</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D.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đồng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lớn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rừng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rậm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rạp</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325443" y="1535130"/>
            <a:ext cx="8406961" cy="1077218"/>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Đặc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điểm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đặc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trưng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tự</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quốc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a:t>
            </a:r>
            <a:r>
              <a:rPr lang="en-US" sz="3200" b="1" dirty="0">
                <a:solidFill>
                  <a:schemeClr val="bg1"/>
                </a:solidFill>
                <a:latin typeface="Times New Roman" panose="02020603050405020304" pitchFamily="18" charset="0"/>
                <a:cs typeface="Times New Roman" panose="02020603050405020304" pitchFamily="18" charset="0"/>
              </a:rPr>
              <a:t> Hi </a:t>
            </a:r>
            <a:r>
              <a:rPr lang="en-US" sz="3200" b="1" dirty="0" err="1">
                <a:solidFill>
                  <a:schemeClr val="bg1"/>
                </a:solidFill>
                <a:latin typeface="Times New Roman" panose="02020603050405020304" pitchFamily="18" charset="0"/>
                <a:cs typeface="Times New Roman" panose="02020603050405020304" pitchFamily="18" charset="0"/>
              </a:rPr>
              <a:t>Lạp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Rô</a:t>
            </a:r>
            <a:r>
              <a:rPr lang="en-US" sz="3200" b="1" dirty="0">
                <a:solidFill>
                  <a:schemeClr val="bg1"/>
                </a:solidFill>
                <a:latin typeface="Times New Roman" panose="02020603050405020304" pitchFamily="18" charset="0"/>
                <a:cs typeface="Times New Roman" panose="02020603050405020304" pitchFamily="18" charset="0"/>
              </a:rPr>
              <a:t> Ma </a:t>
            </a:r>
            <a:r>
              <a:rPr lang="en-US" sz="3200" b="1" dirty="0" err="1">
                <a:solidFill>
                  <a:schemeClr val="bg1"/>
                </a:solidFill>
                <a:latin typeface="Times New Roman" panose="02020603050405020304" pitchFamily="18" charset="0"/>
                <a:cs typeface="Times New Roman" panose="02020603050405020304" pitchFamily="18" charset="0"/>
              </a:rPr>
              <a:t>cổ</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đại</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4" name="Star: 5 Points 3">
            <a:hlinkClick r:id="rId8" action="ppaction://hlinksldjump"/>
            <a:extLst>
              <a:ext uri="{FF2B5EF4-FFF2-40B4-BE49-F238E27FC236}">
                <a16:creationId xmlns:a16="http://schemas.microsoft.com/office/drawing/2014/main" id="{53FDEF60-04C5-41B0-9937-6D49EE952CEC}"/>
              </a:ext>
            </a:extLst>
          </p:cNvPr>
          <p:cNvSpPr/>
          <p:nvPr/>
        </p:nvSpPr>
        <p:spPr>
          <a:xfrm>
            <a:off x="1185095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72202" y="6589442"/>
            <a:ext cx="406400" cy="406400"/>
          </a:xfrm>
          <a:prstGeom prst="rect">
            <a:avLst/>
          </a:prstGeom>
        </p:spPr>
      </p:pic>
      <p:grpSp>
        <p:nvGrpSpPr>
          <p:cNvPr id="26" name="Group 33">
            <a:extLst>
              <a:ext uri="{FF2B5EF4-FFF2-40B4-BE49-F238E27FC236}">
                <a16:creationId xmlns:a16="http://schemas.microsoft.com/office/drawing/2014/main" id="{FAF1F74D-05D3-4FED-8DC3-1FCFFAC20D06}"/>
              </a:ext>
            </a:extLst>
          </p:cNvPr>
          <p:cNvGrpSpPr>
            <a:grpSpLocks/>
          </p:cNvGrpSpPr>
          <p:nvPr/>
        </p:nvGrpSpPr>
        <p:grpSpPr bwMode="auto">
          <a:xfrm>
            <a:off x="10479354" y="4842914"/>
            <a:ext cx="1371600" cy="1371600"/>
            <a:chOff x="4320" y="2928"/>
            <a:chExt cx="1104" cy="1104"/>
          </a:xfrm>
        </p:grpSpPr>
        <p:sp>
          <p:nvSpPr>
            <p:cNvPr id="27" name="AutoShape 34">
              <a:extLst>
                <a:ext uri="{FF2B5EF4-FFF2-40B4-BE49-F238E27FC236}">
                  <a16:creationId xmlns:a16="http://schemas.microsoft.com/office/drawing/2014/main" id="{1444A943-1067-41A3-9709-929886DE664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28" name="WordArt 35">
              <a:extLst>
                <a:ext uri="{FF2B5EF4-FFF2-40B4-BE49-F238E27FC236}">
                  <a16:creationId xmlns:a16="http://schemas.microsoft.com/office/drawing/2014/main" id="{AA0750AC-4F9D-468C-9567-42A023BB02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32" name="WordArt 36">
            <a:extLst>
              <a:ext uri="{FF2B5EF4-FFF2-40B4-BE49-F238E27FC236}">
                <a16:creationId xmlns:a16="http://schemas.microsoft.com/office/drawing/2014/main" id="{B8258A2A-B285-4CED-BB23-A92F5C426434}"/>
              </a:ext>
            </a:extLst>
          </p:cNvPr>
          <p:cNvSpPr>
            <a:spLocks noChangeArrowheads="1" noChangeShapeType="1" noTextEdit="1"/>
          </p:cNvSpPr>
          <p:nvPr/>
        </p:nvSpPr>
        <p:spPr bwMode="auto">
          <a:xfrm>
            <a:off x="900297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3" name="WordArt 37">
            <a:extLst>
              <a:ext uri="{FF2B5EF4-FFF2-40B4-BE49-F238E27FC236}">
                <a16:creationId xmlns:a16="http://schemas.microsoft.com/office/drawing/2014/main" id="{9F93C493-27ED-4471-A686-D0D961FCD4A1}"/>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34" name="WordArt 38">
            <a:extLst>
              <a:ext uri="{FF2B5EF4-FFF2-40B4-BE49-F238E27FC236}">
                <a16:creationId xmlns:a16="http://schemas.microsoft.com/office/drawing/2014/main" id="{4D951504-8610-4B82-8DB9-2A64D29ED329}"/>
              </a:ext>
            </a:extLst>
          </p:cNvPr>
          <p:cNvSpPr>
            <a:spLocks noChangeArrowheads="1" noChangeShapeType="1" noTextEdit="1"/>
          </p:cNvSpPr>
          <p:nvPr/>
        </p:nvSpPr>
        <p:spPr bwMode="auto">
          <a:xfrm>
            <a:off x="902202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35" name="WordArt 39">
            <a:extLst>
              <a:ext uri="{FF2B5EF4-FFF2-40B4-BE49-F238E27FC236}">
                <a16:creationId xmlns:a16="http://schemas.microsoft.com/office/drawing/2014/main" id="{CB3914FA-E080-405B-A0DE-C7E5A749ED7D}"/>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36" name="WordArt 40">
            <a:extLst>
              <a:ext uri="{FF2B5EF4-FFF2-40B4-BE49-F238E27FC236}">
                <a16:creationId xmlns:a16="http://schemas.microsoft.com/office/drawing/2014/main" id="{7D639D17-EA2E-485C-98D1-2AADACA1E62F}"/>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37" name="WordArt 41">
            <a:extLst>
              <a:ext uri="{FF2B5EF4-FFF2-40B4-BE49-F238E27FC236}">
                <a16:creationId xmlns:a16="http://schemas.microsoft.com/office/drawing/2014/main" id="{D9B59173-A4C5-44C5-82BA-7C58E8962ED9}"/>
              </a:ext>
            </a:extLst>
          </p:cNvPr>
          <p:cNvSpPr>
            <a:spLocks noChangeArrowheads="1" noChangeShapeType="1" noTextEdit="1"/>
          </p:cNvSpPr>
          <p:nvPr/>
        </p:nvSpPr>
        <p:spPr bwMode="auto">
          <a:xfrm>
            <a:off x="900297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38" name="WordArt 42">
            <a:extLst>
              <a:ext uri="{FF2B5EF4-FFF2-40B4-BE49-F238E27FC236}">
                <a16:creationId xmlns:a16="http://schemas.microsoft.com/office/drawing/2014/main" id="{8600057B-CCF4-4C21-9EF5-00C0AD102D6B}"/>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39" name="WordArt 43">
            <a:extLst>
              <a:ext uri="{FF2B5EF4-FFF2-40B4-BE49-F238E27FC236}">
                <a16:creationId xmlns:a16="http://schemas.microsoft.com/office/drawing/2014/main" id="{1D2A2C72-FFD4-484A-87C3-27D063CD1A7F}"/>
              </a:ext>
            </a:extLst>
          </p:cNvPr>
          <p:cNvSpPr>
            <a:spLocks noChangeArrowheads="1" noChangeShapeType="1" noTextEdit="1"/>
          </p:cNvSpPr>
          <p:nvPr/>
        </p:nvSpPr>
        <p:spPr bwMode="auto">
          <a:xfrm>
            <a:off x="902202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40" name="WordArt 44">
            <a:extLst>
              <a:ext uri="{FF2B5EF4-FFF2-40B4-BE49-F238E27FC236}">
                <a16:creationId xmlns:a16="http://schemas.microsoft.com/office/drawing/2014/main" id="{5D6A2AB1-592A-4DE0-B588-EF850CABF5FA}"/>
              </a:ext>
            </a:extLst>
          </p:cNvPr>
          <p:cNvSpPr>
            <a:spLocks noChangeArrowheads="1" noChangeShapeType="1" noTextEdit="1"/>
          </p:cNvSpPr>
          <p:nvPr/>
        </p:nvSpPr>
        <p:spPr bwMode="auto">
          <a:xfrm>
            <a:off x="907917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41" name="WordArt 45">
            <a:extLst>
              <a:ext uri="{FF2B5EF4-FFF2-40B4-BE49-F238E27FC236}">
                <a16:creationId xmlns:a16="http://schemas.microsoft.com/office/drawing/2014/main" id="{E69965DC-FF6A-44E9-9BD8-B51D3FE3C732}"/>
              </a:ext>
            </a:extLst>
          </p:cNvPr>
          <p:cNvSpPr>
            <a:spLocks noChangeArrowheads="1" noChangeShapeType="1" noTextEdit="1"/>
          </p:cNvSpPr>
          <p:nvPr/>
        </p:nvSpPr>
        <p:spPr bwMode="auto">
          <a:xfrm>
            <a:off x="9098228" y="5152476"/>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42" name="WordArt 46">
            <a:extLst>
              <a:ext uri="{FF2B5EF4-FFF2-40B4-BE49-F238E27FC236}">
                <a16:creationId xmlns:a16="http://schemas.microsoft.com/office/drawing/2014/main" id="{F3B107AE-61F8-476F-9CCF-0D800822E22E}"/>
              </a:ext>
            </a:extLst>
          </p:cNvPr>
          <p:cNvSpPr>
            <a:spLocks noChangeArrowheads="1" noChangeShapeType="1" noTextEdit="1"/>
          </p:cNvSpPr>
          <p:nvPr/>
        </p:nvSpPr>
        <p:spPr bwMode="auto">
          <a:xfrm>
            <a:off x="9009086" y="5152476"/>
            <a:ext cx="679692"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43" name="Rectangle: Rounded Corners 42">
            <a:extLst>
              <a:ext uri="{FF2B5EF4-FFF2-40B4-BE49-F238E27FC236}">
                <a16:creationId xmlns:a16="http://schemas.microsoft.com/office/drawing/2014/main" id="{85E15F54-80A1-4946-9332-E051E9F0A4F4}"/>
              </a:ext>
            </a:extLst>
          </p:cNvPr>
          <p:cNvSpPr/>
          <p:nvPr/>
        </p:nvSpPr>
        <p:spPr>
          <a:xfrm>
            <a:off x="-95101" y="3452293"/>
            <a:ext cx="604766" cy="67075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103403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414"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dissolve">
                                      <p:cBhvr>
                                        <p:cTn id="24" dur="500"/>
                                        <p:tgtEl>
                                          <p:spTgt spid="42"/>
                                        </p:tgtEl>
                                      </p:cBhvr>
                                    </p:animEffect>
                                  </p:childTnLst>
                                  <p:subTnLst>
                                    <p:audio>
                                      <p:cMediaNode>
                                        <p:cTn display="0" masterRel="sameClick">
                                          <p:stCondLst>
                                            <p:cond evt="begin" delay="0">
                                              <p:tn val="22"/>
                                            </p:cond>
                                          </p:stCondLst>
                                          <p:endCondLst>
                                            <p:cond evt="onStopAudio" delay="0">
                                              <p:tgtEl>
                                                <p:sldTgt/>
                                              </p:tgtEl>
                                            </p:cond>
                                          </p:endCondLst>
                                        </p:cTn>
                                        <p:tgtEl>
                                          <p:sndTgt r:embed="rId5" name="camera.wav"/>
                                        </p:tgtEl>
                                      </p:cMediaNode>
                                    </p:audio>
                                  </p:subTnLst>
                                </p:cTn>
                              </p:par>
                            </p:childTnLst>
                          </p:cTn>
                        </p:par>
                        <p:par>
                          <p:cTn id="25" fill="hold">
                            <p:stCondLst>
                              <p:cond delay="500"/>
                            </p:stCondLst>
                            <p:childTnLst>
                              <p:par>
                                <p:cTn id="26" presetID="53" presetClass="exit" presetSubtype="0" fill="hold" nodeType="afterEffect">
                                  <p:stCondLst>
                                    <p:cond delay="0"/>
                                  </p:stCondLst>
                                  <p:childTnLst>
                                    <p:anim calcmode="lin" valueType="num">
                                      <p:cBhvr>
                                        <p:cTn id="27" dur="500"/>
                                        <p:tgtEl>
                                          <p:spTgt spid="42"/>
                                        </p:tgtEl>
                                        <p:attrNameLst>
                                          <p:attrName>ppt_w</p:attrName>
                                        </p:attrNameLst>
                                      </p:cBhvr>
                                      <p:tavLst>
                                        <p:tav tm="0">
                                          <p:val>
                                            <p:strVal val="ppt_w"/>
                                          </p:val>
                                        </p:tav>
                                        <p:tav tm="100000">
                                          <p:val>
                                            <p:fltVal val="0"/>
                                          </p:val>
                                        </p:tav>
                                      </p:tavLst>
                                    </p:anim>
                                    <p:anim calcmode="lin" valueType="num">
                                      <p:cBhvr>
                                        <p:cTn id="28" dur="500"/>
                                        <p:tgtEl>
                                          <p:spTgt spid="42"/>
                                        </p:tgtEl>
                                        <p:attrNameLst>
                                          <p:attrName>ppt_h</p:attrName>
                                        </p:attrNameLst>
                                      </p:cBhvr>
                                      <p:tavLst>
                                        <p:tav tm="0">
                                          <p:val>
                                            <p:strVal val="ppt_h"/>
                                          </p:val>
                                        </p:tav>
                                        <p:tav tm="100000">
                                          <p:val>
                                            <p:fltVal val="0"/>
                                          </p:val>
                                        </p:tav>
                                      </p:tavLst>
                                    </p:anim>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par>
                          <p:cTn id="31" fill="hold">
                            <p:stCondLst>
                              <p:cond delay="1000"/>
                            </p:stCondLst>
                            <p:childTnLst>
                              <p:par>
                                <p:cTn id="32" presetID="9" presetClass="entr" presetSubtype="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dissolve">
                                      <p:cBhvr>
                                        <p:cTn id="34" dur="500"/>
                                        <p:tgtEl>
                                          <p:spTgt spid="41"/>
                                        </p:tgtEl>
                                      </p:cBhvr>
                                    </p:animEffect>
                                  </p:childTnLst>
                                  <p:subTnLst>
                                    <p:audio>
                                      <p:cMediaNode>
                                        <p:cTn display="0" masterRel="sameClick">
                                          <p:stCondLst>
                                            <p:cond evt="begin" delay="0">
                                              <p:tn val="32"/>
                                            </p:cond>
                                          </p:stCondLst>
                                          <p:endCondLst>
                                            <p:cond evt="onStopAudio" delay="0">
                                              <p:tgtEl>
                                                <p:sldTgt/>
                                              </p:tgtEl>
                                            </p:cond>
                                          </p:endCondLst>
                                        </p:cTn>
                                        <p:tgtEl>
                                          <p:sndTgt r:embed="rId5" name="camera.wav"/>
                                        </p:tgtEl>
                                      </p:cMediaNode>
                                    </p:audio>
                                  </p:subTnLst>
                                </p:cTn>
                              </p:par>
                            </p:childTnLst>
                          </p:cTn>
                        </p:par>
                        <p:par>
                          <p:cTn id="35" fill="hold">
                            <p:stCondLst>
                              <p:cond delay="1500"/>
                            </p:stCondLst>
                            <p:childTnLst>
                              <p:par>
                                <p:cTn id="36" presetID="53" presetClass="exit" presetSubtype="0" fill="hold" nodeType="afterEffect">
                                  <p:stCondLst>
                                    <p:cond delay="0"/>
                                  </p:stCondLst>
                                  <p:childTnLst>
                                    <p:anim calcmode="lin" valueType="num">
                                      <p:cBhvr>
                                        <p:cTn id="37" dur="500"/>
                                        <p:tgtEl>
                                          <p:spTgt spid="41"/>
                                        </p:tgtEl>
                                        <p:attrNameLst>
                                          <p:attrName>ppt_w</p:attrName>
                                        </p:attrNameLst>
                                      </p:cBhvr>
                                      <p:tavLst>
                                        <p:tav tm="0">
                                          <p:val>
                                            <p:strVal val="ppt_w"/>
                                          </p:val>
                                        </p:tav>
                                        <p:tav tm="100000">
                                          <p:val>
                                            <p:fltVal val="0"/>
                                          </p:val>
                                        </p:tav>
                                      </p:tavLst>
                                    </p:anim>
                                    <p:anim calcmode="lin" valueType="num">
                                      <p:cBhvr>
                                        <p:cTn id="38" dur="500"/>
                                        <p:tgtEl>
                                          <p:spTgt spid="41"/>
                                        </p:tgtEl>
                                        <p:attrNameLst>
                                          <p:attrName>ppt_h</p:attrName>
                                        </p:attrNameLst>
                                      </p:cBhvr>
                                      <p:tavLst>
                                        <p:tav tm="0">
                                          <p:val>
                                            <p:strVal val="ppt_h"/>
                                          </p:val>
                                        </p:tav>
                                        <p:tav tm="100000">
                                          <p:val>
                                            <p:fltVal val="0"/>
                                          </p:val>
                                        </p:tav>
                                      </p:tavLst>
                                    </p:anim>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dissolve">
                                      <p:cBhvr>
                                        <p:cTn id="44" dur="500"/>
                                        <p:tgtEl>
                                          <p:spTgt spid="40"/>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par>
                          <p:cTn id="45" fill="hold">
                            <p:stCondLst>
                              <p:cond delay="2500"/>
                            </p:stCondLst>
                            <p:childTnLst>
                              <p:par>
                                <p:cTn id="46" presetID="53" presetClass="exit" presetSubtype="0" fill="hold" nodeType="afterEffect">
                                  <p:stCondLst>
                                    <p:cond delay="0"/>
                                  </p:stCondLst>
                                  <p:childTnLst>
                                    <p:anim calcmode="lin" valueType="num">
                                      <p:cBhvr>
                                        <p:cTn id="47" dur="500"/>
                                        <p:tgtEl>
                                          <p:spTgt spid="40"/>
                                        </p:tgtEl>
                                        <p:attrNameLst>
                                          <p:attrName>ppt_w</p:attrName>
                                        </p:attrNameLst>
                                      </p:cBhvr>
                                      <p:tavLst>
                                        <p:tav tm="0">
                                          <p:val>
                                            <p:strVal val="ppt_w"/>
                                          </p:val>
                                        </p:tav>
                                        <p:tav tm="100000">
                                          <p:val>
                                            <p:fltVal val="0"/>
                                          </p:val>
                                        </p:tav>
                                      </p:tavLst>
                                    </p:anim>
                                    <p:anim calcmode="lin" valueType="num">
                                      <p:cBhvr>
                                        <p:cTn id="48" dur="500"/>
                                        <p:tgtEl>
                                          <p:spTgt spid="40"/>
                                        </p:tgtEl>
                                        <p:attrNameLst>
                                          <p:attrName>ppt_h</p:attrName>
                                        </p:attrNameLst>
                                      </p:cBhvr>
                                      <p:tavLst>
                                        <p:tav tm="0">
                                          <p:val>
                                            <p:strVal val="ppt_h"/>
                                          </p:val>
                                        </p:tav>
                                        <p:tav tm="100000">
                                          <p:val>
                                            <p:fltVal val="0"/>
                                          </p:val>
                                        </p:tav>
                                      </p:tavLst>
                                    </p:anim>
                                    <p:animEffect transition="out" filter="fade">
                                      <p:cBhvr>
                                        <p:cTn id="49" dur="500"/>
                                        <p:tgtEl>
                                          <p:spTgt spid="40"/>
                                        </p:tgtEl>
                                      </p:cBhvr>
                                    </p:animEffect>
                                    <p:set>
                                      <p:cBhvr>
                                        <p:cTn id="50" dur="1" fill="hold">
                                          <p:stCondLst>
                                            <p:cond delay="499"/>
                                          </p:stCondLst>
                                        </p:cTn>
                                        <p:tgtEl>
                                          <p:spTgt spid="40"/>
                                        </p:tgtEl>
                                        <p:attrNameLst>
                                          <p:attrName>style.visibility</p:attrName>
                                        </p:attrNameLst>
                                      </p:cBhvr>
                                      <p:to>
                                        <p:strVal val="hidden"/>
                                      </p:to>
                                    </p:set>
                                  </p:childTnLst>
                                </p:cTn>
                              </p:par>
                            </p:childTnLst>
                          </p:cTn>
                        </p:par>
                        <p:par>
                          <p:cTn id="51" fill="hold">
                            <p:stCondLst>
                              <p:cond delay="3000"/>
                            </p:stCondLst>
                            <p:childTnLst>
                              <p:par>
                                <p:cTn id="52" presetID="9" presetClass="entr" presetSubtype="0"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dissolve">
                                      <p:cBhvr>
                                        <p:cTn id="54" dur="500"/>
                                        <p:tgtEl>
                                          <p:spTgt spid="39"/>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5" fill="hold">
                            <p:stCondLst>
                              <p:cond delay="3500"/>
                            </p:stCondLst>
                            <p:childTnLst>
                              <p:par>
                                <p:cTn id="56" presetID="53" presetClass="exit" presetSubtype="0" fill="hold" nodeType="afterEffect">
                                  <p:stCondLst>
                                    <p:cond delay="0"/>
                                  </p:stCondLst>
                                  <p:childTnLst>
                                    <p:anim calcmode="lin" valueType="num">
                                      <p:cBhvr>
                                        <p:cTn id="57" dur="500"/>
                                        <p:tgtEl>
                                          <p:spTgt spid="39"/>
                                        </p:tgtEl>
                                        <p:attrNameLst>
                                          <p:attrName>ppt_w</p:attrName>
                                        </p:attrNameLst>
                                      </p:cBhvr>
                                      <p:tavLst>
                                        <p:tav tm="0">
                                          <p:val>
                                            <p:strVal val="ppt_w"/>
                                          </p:val>
                                        </p:tav>
                                        <p:tav tm="100000">
                                          <p:val>
                                            <p:fltVal val="0"/>
                                          </p:val>
                                        </p:tav>
                                      </p:tavLst>
                                    </p:anim>
                                    <p:anim calcmode="lin" valueType="num">
                                      <p:cBhvr>
                                        <p:cTn id="58" dur="500"/>
                                        <p:tgtEl>
                                          <p:spTgt spid="39"/>
                                        </p:tgtEl>
                                        <p:attrNameLst>
                                          <p:attrName>ppt_h</p:attrName>
                                        </p:attrNameLst>
                                      </p:cBhvr>
                                      <p:tavLst>
                                        <p:tav tm="0">
                                          <p:val>
                                            <p:strVal val="ppt_h"/>
                                          </p:val>
                                        </p:tav>
                                        <p:tav tm="100000">
                                          <p:val>
                                            <p:fltVal val="0"/>
                                          </p:val>
                                        </p:tav>
                                      </p:tavLst>
                                    </p:anim>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childTnLst>
                          </p:cTn>
                        </p:par>
                        <p:par>
                          <p:cTn id="61" fill="hold">
                            <p:stCondLst>
                              <p:cond delay="4000"/>
                            </p:stCondLst>
                            <p:childTnLst>
                              <p:par>
                                <p:cTn id="62" presetID="9" presetClass="entr" presetSubtype="0" fill="hold"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dissolve">
                                      <p:cBhvr>
                                        <p:cTn id="64" dur="500"/>
                                        <p:tgtEl>
                                          <p:spTgt spid="38"/>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par>
                          <p:cTn id="65" fill="hold">
                            <p:stCondLst>
                              <p:cond delay="4500"/>
                            </p:stCondLst>
                            <p:childTnLst>
                              <p:par>
                                <p:cTn id="66" presetID="53" presetClass="exit" presetSubtype="0" fill="hold" nodeType="afterEffect">
                                  <p:stCondLst>
                                    <p:cond delay="0"/>
                                  </p:stCondLst>
                                  <p:childTnLst>
                                    <p:anim calcmode="lin" valueType="num">
                                      <p:cBhvr>
                                        <p:cTn id="67" dur="500"/>
                                        <p:tgtEl>
                                          <p:spTgt spid="38"/>
                                        </p:tgtEl>
                                        <p:attrNameLst>
                                          <p:attrName>ppt_w</p:attrName>
                                        </p:attrNameLst>
                                      </p:cBhvr>
                                      <p:tavLst>
                                        <p:tav tm="0">
                                          <p:val>
                                            <p:strVal val="ppt_w"/>
                                          </p:val>
                                        </p:tav>
                                        <p:tav tm="100000">
                                          <p:val>
                                            <p:fltVal val="0"/>
                                          </p:val>
                                        </p:tav>
                                      </p:tavLst>
                                    </p:anim>
                                    <p:anim calcmode="lin" valueType="num">
                                      <p:cBhvr>
                                        <p:cTn id="68" dur="500"/>
                                        <p:tgtEl>
                                          <p:spTgt spid="38"/>
                                        </p:tgtEl>
                                        <p:attrNameLst>
                                          <p:attrName>ppt_h</p:attrName>
                                        </p:attrNameLst>
                                      </p:cBhvr>
                                      <p:tavLst>
                                        <p:tav tm="0">
                                          <p:val>
                                            <p:strVal val="ppt_h"/>
                                          </p:val>
                                        </p:tav>
                                        <p:tav tm="100000">
                                          <p:val>
                                            <p:fltVal val="0"/>
                                          </p:val>
                                        </p:tav>
                                      </p:tavLst>
                                    </p:anim>
                                    <p:animEffect transition="out" filter="fade">
                                      <p:cBhvr>
                                        <p:cTn id="69" dur="500"/>
                                        <p:tgtEl>
                                          <p:spTgt spid="38"/>
                                        </p:tgtEl>
                                      </p:cBhvr>
                                    </p:animEffect>
                                    <p:set>
                                      <p:cBhvr>
                                        <p:cTn id="70" dur="1" fill="hold">
                                          <p:stCondLst>
                                            <p:cond delay="499"/>
                                          </p:stCondLst>
                                        </p:cTn>
                                        <p:tgtEl>
                                          <p:spTgt spid="38"/>
                                        </p:tgtEl>
                                        <p:attrNameLst>
                                          <p:attrName>style.visibility</p:attrName>
                                        </p:attrNameLst>
                                      </p:cBhvr>
                                      <p:to>
                                        <p:strVal val="hidden"/>
                                      </p:to>
                                    </p:set>
                                  </p:childTnLst>
                                </p:cTn>
                              </p:par>
                            </p:childTnLst>
                          </p:cTn>
                        </p:par>
                        <p:par>
                          <p:cTn id="71" fill="hold">
                            <p:stCondLst>
                              <p:cond delay="5000"/>
                            </p:stCondLst>
                            <p:childTnLst>
                              <p:par>
                                <p:cTn id="72" presetID="9" presetClass="entr" presetSubtype="0" fill="hold"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dissolve">
                                      <p:cBhvr>
                                        <p:cTn id="74" dur="500"/>
                                        <p:tgtEl>
                                          <p:spTgt spid="37"/>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p:stCondLst>
                              <p:cond delay="5500"/>
                            </p:stCondLst>
                            <p:childTnLst>
                              <p:par>
                                <p:cTn id="76" presetID="53" presetClass="exit" presetSubtype="0" fill="hold" nodeType="after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par>
                          <p:cTn id="81" fill="hold">
                            <p:stCondLst>
                              <p:cond delay="6000"/>
                            </p:stCondLst>
                            <p:childTnLst>
                              <p:par>
                                <p:cTn id="82" presetID="9"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dissolve">
                                      <p:cBhvr>
                                        <p:cTn id="84" dur="500"/>
                                        <p:tgtEl>
                                          <p:spTgt spid="36"/>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p:stCondLst>
                              <p:cond delay="6500"/>
                            </p:stCondLst>
                            <p:childTnLst>
                              <p:par>
                                <p:cTn id="86" presetID="53" presetClass="exit" presetSubtype="0" fill="hold" nodeType="afterEffect">
                                  <p:stCondLst>
                                    <p:cond delay="0"/>
                                  </p:stCondLst>
                                  <p:childTnLst>
                                    <p:anim calcmode="lin" valueType="num">
                                      <p:cBhvr>
                                        <p:cTn id="87" dur="500"/>
                                        <p:tgtEl>
                                          <p:spTgt spid="36"/>
                                        </p:tgtEl>
                                        <p:attrNameLst>
                                          <p:attrName>ppt_w</p:attrName>
                                        </p:attrNameLst>
                                      </p:cBhvr>
                                      <p:tavLst>
                                        <p:tav tm="0">
                                          <p:val>
                                            <p:strVal val="ppt_w"/>
                                          </p:val>
                                        </p:tav>
                                        <p:tav tm="100000">
                                          <p:val>
                                            <p:fltVal val="0"/>
                                          </p:val>
                                        </p:tav>
                                      </p:tavLst>
                                    </p:anim>
                                    <p:anim calcmode="lin" valueType="num">
                                      <p:cBhvr>
                                        <p:cTn id="88" dur="500"/>
                                        <p:tgtEl>
                                          <p:spTgt spid="36"/>
                                        </p:tgtEl>
                                        <p:attrNameLst>
                                          <p:attrName>ppt_h</p:attrName>
                                        </p:attrNameLst>
                                      </p:cBhvr>
                                      <p:tavLst>
                                        <p:tav tm="0">
                                          <p:val>
                                            <p:strVal val="ppt_h"/>
                                          </p:val>
                                        </p:tav>
                                        <p:tav tm="100000">
                                          <p:val>
                                            <p:fltVal val="0"/>
                                          </p:val>
                                        </p:tav>
                                      </p:tavLst>
                                    </p:anim>
                                    <p:animEffect transition="out" filter="fade">
                                      <p:cBhvr>
                                        <p:cTn id="89" dur="500"/>
                                        <p:tgtEl>
                                          <p:spTgt spid="36"/>
                                        </p:tgtEl>
                                      </p:cBhvr>
                                    </p:animEffect>
                                    <p:set>
                                      <p:cBhvr>
                                        <p:cTn id="90" dur="1" fill="hold">
                                          <p:stCondLst>
                                            <p:cond delay="499"/>
                                          </p:stCondLst>
                                        </p:cTn>
                                        <p:tgtEl>
                                          <p:spTgt spid="36"/>
                                        </p:tgtEl>
                                        <p:attrNameLst>
                                          <p:attrName>style.visibility</p:attrName>
                                        </p:attrNameLst>
                                      </p:cBhvr>
                                      <p:to>
                                        <p:strVal val="hidden"/>
                                      </p:to>
                                    </p:set>
                                  </p:childTnLst>
                                </p:cTn>
                              </p:par>
                            </p:childTnLst>
                          </p:cTn>
                        </p:par>
                        <p:par>
                          <p:cTn id="91" fill="hold">
                            <p:stCondLst>
                              <p:cond delay="7000"/>
                            </p:stCondLst>
                            <p:childTnLst>
                              <p:par>
                                <p:cTn id="92" presetID="9" presetClass="entr" presetSubtype="0" fill="hold"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dissolve">
                                      <p:cBhvr>
                                        <p:cTn id="94" dur="500"/>
                                        <p:tgtEl>
                                          <p:spTgt spid="35"/>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p:stCondLst>
                              <p:cond delay="7500"/>
                            </p:stCondLst>
                            <p:childTnLst>
                              <p:par>
                                <p:cTn id="96" presetID="53" presetClass="exit" presetSubtype="0" fill="hold" nodeType="afterEffect">
                                  <p:stCondLst>
                                    <p:cond delay="0"/>
                                  </p:stCondLst>
                                  <p:childTnLst>
                                    <p:anim calcmode="lin" valueType="num">
                                      <p:cBhvr>
                                        <p:cTn id="97" dur="500"/>
                                        <p:tgtEl>
                                          <p:spTgt spid="35"/>
                                        </p:tgtEl>
                                        <p:attrNameLst>
                                          <p:attrName>ppt_w</p:attrName>
                                        </p:attrNameLst>
                                      </p:cBhvr>
                                      <p:tavLst>
                                        <p:tav tm="0">
                                          <p:val>
                                            <p:strVal val="ppt_w"/>
                                          </p:val>
                                        </p:tav>
                                        <p:tav tm="100000">
                                          <p:val>
                                            <p:fltVal val="0"/>
                                          </p:val>
                                        </p:tav>
                                      </p:tavLst>
                                    </p:anim>
                                    <p:anim calcmode="lin" valueType="num">
                                      <p:cBhvr>
                                        <p:cTn id="98" dur="500"/>
                                        <p:tgtEl>
                                          <p:spTgt spid="35"/>
                                        </p:tgtEl>
                                        <p:attrNameLst>
                                          <p:attrName>ppt_h</p:attrName>
                                        </p:attrNameLst>
                                      </p:cBhvr>
                                      <p:tavLst>
                                        <p:tav tm="0">
                                          <p:val>
                                            <p:strVal val="ppt_h"/>
                                          </p:val>
                                        </p:tav>
                                        <p:tav tm="100000">
                                          <p:val>
                                            <p:fltVal val="0"/>
                                          </p:val>
                                        </p:tav>
                                      </p:tavLst>
                                    </p:anim>
                                    <p:animEffect transition="out" filter="fade">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childTnLst>
                          </p:cTn>
                        </p:par>
                        <p:par>
                          <p:cTn id="101" fill="hold">
                            <p:stCondLst>
                              <p:cond delay="8000"/>
                            </p:stCondLst>
                            <p:childTnLst>
                              <p:par>
                                <p:cTn id="102" presetID="9"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p:stCondLst>
                              <p:cond delay="8500"/>
                            </p:stCondLst>
                            <p:childTnLst>
                              <p:par>
                                <p:cTn id="106" presetID="53" presetClass="exit" presetSubtype="0" fill="hold" nodeType="afterEffect">
                                  <p:stCondLst>
                                    <p:cond delay="0"/>
                                  </p:stCondLst>
                                  <p:childTnLst>
                                    <p:anim calcmode="lin" valueType="num">
                                      <p:cBhvr>
                                        <p:cTn id="107" dur="500"/>
                                        <p:tgtEl>
                                          <p:spTgt spid="34"/>
                                        </p:tgtEl>
                                        <p:attrNameLst>
                                          <p:attrName>ppt_w</p:attrName>
                                        </p:attrNameLst>
                                      </p:cBhvr>
                                      <p:tavLst>
                                        <p:tav tm="0">
                                          <p:val>
                                            <p:strVal val="ppt_w"/>
                                          </p:val>
                                        </p:tav>
                                        <p:tav tm="100000">
                                          <p:val>
                                            <p:fltVal val="0"/>
                                          </p:val>
                                        </p:tav>
                                      </p:tavLst>
                                    </p:anim>
                                    <p:anim calcmode="lin" valueType="num">
                                      <p:cBhvr>
                                        <p:cTn id="108" dur="500"/>
                                        <p:tgtEl>
                                          <p:spTgt spid="34"/>
                                        </p:tgtEl>
                                        <p:attrNameLst>
                                          <p:attrName>ppt_h</p:attrName>
                                        </p:attrNameLst>
                                      </p:cBhvr>
                                      <p:tavLst>
                                        <p:tav tm="0">
                                          <p:val>
                                            <p:strVal val="ppt_h"/>
                                          </p:val>
                                        </p:tav>
                                        <p:tav tm="100000">
                                          <p:val>
                                            <p:fltVal val="0"/>
                                          </p:val>
                                        </p:tav>
                                      </p:tavLst>
                                    </p:anim>
                                    <p:animEffect transition="out" filter="fade">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childTnLst>
                          </p:cTn>
                        </p:par>
                        <p:par>
                          <p:cTn id="111" fill="hold">
                            <p:stCondLst>
                              <p:cond delay="9000"/>
                            </p:stCondLst>
                            <p:childTnLst>
                              <p:par>
                                <p:cTn id="112" presetID="9" presetClass="entr" presetSubtype="0" fill="hold" nodeType="after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dissolve">
                                      <p:cBhvr>
                                        <p:cTn id="114" dur="500"/>
                                        <p:tgtEl>
                                          <p:spTgt spid="33"/>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p:stCondLst>
                              <p:cond delay="9500"/>
                            </p:stCondLst>
                            <p:childTnLst>
                              <p:par>
                                <p:cTn id="116" presetID="53" presetClass="exit" presetSubtype="0" fill="hold" nodeType="afterEffect">
                                  <p:stCondLst>
                                    <p:cond delay="0"/>
                                  </p:stCondLst>
                                  <p:childTnLst>
                                    <p:anim calcmode="lin" valueType="num">
                                      <p:cBhvr>
                                        <p:cTn id="117" dur="500"/>
                                        <p:tgtEl>
                                          <p:spTgt spid="33"/>
                                        </p:tgtEl>
                                        <p:attrNameLst>
                                          <p:attrName>ppt_w</p:attrName>
                                        </p:attrNameLst>
                                      </p:cBhvr>
                                      <p:tavLst>
                                        <p:tav tm="0">
                                          <p:val>
                                            <p:strVal val="ppt_w"/>
                                          </p:val>
                                        </p:tav>
                                        <p:tav tm="100000">
                                          <p:val>
                                            <p:fltVal val="0"/>
                                          </p:val>
                                        </p:tav>
                                      </p:tavLst>
                                    </p:anim>
                                    <p:anim calcmode="lin" valueType="num">
                                      <p:cBhvr>
                                        <p:cTn id="118" dur="500"/>
                                        <p:tgtEl>
                                          <p:spTgt spid="33"/>
                                        </p:tgtEl>
                                        <p:attrNameLst>
                                          <p:attrName>ppt_h</p:attrName>
                                        </p:attrNameLst>
                                      </p:cBhvr>
                                      <p:tavLst>
                                        <p:tav tm="0">
                                          <p:val>
                                            <p:strVal val="ppt_h"/>
                                          </p:val>
                                        </p:tav>
                                        <p:tav tm="100000">
                                          <p:val>
                                            <p:fltVal val="0"/>
                                          </p:val>
                                        </p:tav>
                                      </p:tavLst>
                                    </p:anim>
                                    <p:animEffect transition="out" filter="fade">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childTnLst>
                          </p:cTn>
                        </p:par>
                        <p:par>
                          <p:cTn id="121" fill="hold">
                            <p:stCondLst>
                              <p:cond delay="10000"/>
                            </p:stCondLst>
                            <p:childTnLst>
                              <p:par>
                                <p:cTn id="122" presetID="9" presetClass="entr" presetSubtype="0" fill="hold" nodeType="after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dissolve">
                                      <p:cBhvr>
                                        <p:cTn id="124" dur="500"/>
                                        <p:tgtEl>
                                          <p:spTgt spid="32"/>
                                        </p:tgtEl>
                                      </p:cBhvr>
                                    </p:animEffect>
                                  </p:childTnLst>
                                  <p:subTnLst>
                                    <p:audio>
                                      <p:cMediaNode>
                                        <p:cTn display="0" masterRel="sameClick">
                                          <p:stCondLst>
                                            <p:cond evt="begin" delay="0">
                                              <p:tn val="122"/>
                                            </p:cond>
                                          </p:stCondLst>
                                          <p:endCondLst>
                                            <p:cond evt="onStopAudio" delay="0">
                                              <p:tgtEl>
                                                <p:sldTgt/>
                                              </p:tgtEl>
                                            </p:cond>
                                          </p:endCondLst>
                                        </p:cTn>
                                        <p:tgtEl>
                                          <p:sndTgt r:embed="rId5" name="camera.wav"/>
                                        </p:tgtEl>
                                      </p:cMediaNode>
                                    </p:audio>
                                  </p:subTnLst>
                                </p:cTn>
                              </p:par>
                            </p:childTnLst>
                          </p:cTn>
                        </p:par>
                        <p:par>
                          <p:cTn id="125" fill="hold">
                            <p:stCondLst>
                              <p:cond delay="10500"/>
                            </p:stCondLst>
                            <p:childTnLst>
                              <p:par>
                                <p:cTn id="126" presetID="53" presetClass="exit" presetSubtype="0" fill="hold" nodeType="afterEffect">
                                  <p:stCondLst>
                                    <p:cond delay="0"/>
                                  </p:stCondLst>
                                  <p:childTnLst>
                                    <p:anim calcmode="lin" valueType="num">
                                      <p:cBhvr>
                                        <p:cTn id="127" dur="500"/>
                                        <p:tgtEl>
                                          <p:spTgt spid="32"/>
                                        </p:tgtEl>
                                        <p:attrNameLst>
                                          <p:attrName>ppt_w</p:attrName>
                                        </p:attrNameLst>
                                      </p:cBhvr>
                                      <p:tavLst>
                                        <p:tav tm="0">
                                          <p:val>
                                            <p:strVal val="ppt_w"/>
                                          </p:val>
                                        </p:tav>
                                        <p:tav tm="100000">
                                          <p:val>
                                            <p:fltVal val="0"/>
                                          </p:val>
                                        </p:tav>
                                      </p:tavLst>
                                    </p:anim>
                                    <p:anim calcmode="lin" valueType="num">
                                      <p:cBhvr>
                                        <p:cTn id="128" dur="500"/>
                                        <p:tgtEl>
                                          <p:spTgt spid="32"/>
                                        </p:tgtEl>
                                        <p:attrNameLst>
                                          <p:attrName>ppt_h</p:attrName>
                                        </p:attrNameLst>
                                      </p:cBhvr>
                                      <p:tavLst>
                                        <p:tav tm="0">
                                          <p:val>
                                            <p:strVal val="ppt_h"/>
                                          </p:val>
                                        </p:tav>
                                        <p:tav tm="100000">
                                          <p:val>
                                            <p:fltVal val="0"/>
                                          </p:val>
                                        </p:tav>
                                      </p:tavLst>
                                    </p:anim>
                                    <p:animEffect transition="out" filter="fade">
                                      <p:cBhvr>
                                        <p:cTn id="129" dur="500"/>
                                        <p:tgtEl>
                                          <p:spTgt spid="32"/>
                                        </p:tgtEl>
                                      </p:cBhvr>
                                    </p:animEffect>
                                    <p:set>
                                      <p:cBhvr>
                                        <p:cTn id="130" dur="1" fill="hold">
                                          <p:stCondLst>
                                            <p:cond delay="499"/>
                                          </p:stCondLst>
                                        </p:cTn>
                                        <p:tgtEl>
                                          <p:spTgt spid="32"/>
                                        </p:tgtEl>
                                        <p:attrNameLst>
                                          <p:attrName>style.visibility</p:attrName>
                                        </p:attrNameLst>
                                      </p:cBhvr>
                                      <p:to>
                                        <p:strVal val="hidden"/>
                                      </p:to>
                                    </p:set>
                                  </p:childTnLst>
                                </p:cTn>
                              </p:par>
                              <p:par>
                                <p:cTn id="131" presetID="53" presetClass="entr" presetSubtype="0" fill="hold" nodeType="with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p:cTn id="133" dur="500" fill="hold"/>
                                        <p:tgtEl>
                                          <p:spTgt spid="26"/>
                                        </p:tgtEl>
                                        <p:attrNameLst>
                                          <p:attrName>ppt_w</p:attrName>
                                        </p:attrNameLst>
                                      </p:cBhvr>
                                      <p:tavLst>
                                        <p:tav tm="0">
                                          <p:val>
                                            <p:fltVal val="0"/>
                                          </p:val>
                                        </p:tav>
                                        <p:tav tm="100000">
                                          <p:val>
                                            <p:strVal val="#ppt_w"/>
                                          </p:val>
                                        </p:tav>
                                      </p:tavLst>
                                    </p:anim>
                                    <p:anim calcmode="lin" valueType="num">
                                      <p:cBhvr>
                                        <p:cTn id="134" dur="500" fill="hold"/>
                                        <p:tgtEl>
                                          <p:spTgt spid="26"/>
                                        </p:tgtEl>
                                        <p:attrNameLst>
                                          <p:attrName>ppt_h</p:attrName>
                                        </p:attrNameLst>
                                      </p:cBhvr>
                                      <p:tavLst>
                                        <p:tav tm="0">
                                          <p:val>
                                            <p:fltVal val="0"/>
                                          </p:val>
                                        </p:tav>
                                        <p:tav tm="100000">
                                          <p:val>
                                            <p:strVal val="#ppt_h"/>
                                          </p:val>
                                        </p:tav>
                                      </p:tavLst>
                                    </p:anim>
                                    <p:animEffect transition="in" filter="fade">
                                      <p:cBhvr>
                                        <p:cTn id="135" dur="500"/>
                                        <p:tgtEl>
                                          <p:spTgt spid="26"/>
                                        </p:tgtEl>
                                      </p:cBhvr>
                                    </p:animEffect>
                                  </p:childTnLst>
                                  <p:subTnLst>
                                    <p:audio>
                                      <p:cMediaNode>
                                        <p:cTn display="0" masterRel="sameClick">
                                          <p:stCondLst>
                                            <p:cond evt="begin" delay="0">
                                              <p:tn val="131"/>
                                            </p:cond>
                                          </p:stCondLst>
                                          <p:endCondLst>
                                            <p:cond evt="onStopAudio" delay="0">
                                              <p:tgtEl>
                                                <p:sldTgt/>
                                              </p:tgtEl>
                                            </p:cond>
                                          </p:endCondLst>
                                        </p:cTn>
                                        <p:tgtEl>
                                          <p:sndTgt r:embed="rId6" name="Reng reng.wav"/>
                                        </p:tgtEl>
                                      </p:cMediaNode>
                                    </p:audio>
                                  </p:subTnLst>
                                </p:cTn>
                              </p:par>
                            </p:childTnLst>
                          </p:cTn>
                        </p:par>
                      </p:childTnLst>
                    </p:cTn>
                  </p:par>
                  <p:par>
                    <p:cTn id="136" fill="hold">
                      <p:stCondLst>
                        <p:cond delay="indefinite"/>
                      </p:stCondLst>
                      <p:childTnLst>
                        <p:par>
                          <p:cTn id="137" fill="hold">
                            <p:stCondLst>
                              <p:cond delay="0"/>
                            </p:stCondLst>
                            <p:childTnLst>
                              <p:par>
                                <p:cTn id="138" presetID="2" presetClass="exit" presetSubtype="1" fill="hold" nodeType="clickEffect">
                                  <p:stCondLst>
                                    <p:cond delay="0"/>
                                  </p:stCondLst>
                                  <p:childTnLst>
                                    <p:anim calcmode="lin" valueType="num">
                                      <p:cBhvr additive="base">
                                        <p:cTn id="139" dur="1000"/>
                                        <p:tgtEl>
                                          <p:spTgt spid="26"/>
                                        </p:tgtEl>
                                        <p:attrNameLst>
                                          <p:attrName>ppt_x</p:attrName>
                                        </p:attrNameLst>
                                      </p:cBhvr>
                                      <p:tavLst>
                                        <p:tav tm="0">
                                          <p:val>
                                            <p:strVal val="ppt_x"/>
                                          </p:val>
                                        </p:tav>
                                        <p:tav tm="100000">
                                          <p:val>
                                            <p:strVal val="ppt_x"/>
                                          </p:val>
                                        </p:tav>
                                      </p:tavLst>
                                    </p:anim>
                                    <p:anim calcmode="lin" valueType="num">
                                      <p:cBhvr additive="base">
                                        <p:cTn id="140" dur="1000"/>
                                        <p:tgtEl>
                                          <p:spTgt spid="26"/>
                                        </p:tgtEl>
                                        <p:attrNameLst>
                                          <p:attrName>ppt_y</p:attrName>
                                        </p:attrNameLst>
                                      </p:cBhvr>
                                      <p:tavLst>
                                        <p:tav tm="0">
                                          <p:val>
                                            <p:strVal val="ppt_y"/>
                                          </p:val>
                                        </p:tav>
                                        <p:tav tm="100000">
                                          <p:val>
                                            <p:strVal val="0-ppt_h/2"/>
                                          </p:val>
                                        </p:tav>
                                      </p:tavLst>
                                    </p:anim>
                                    <p:set>
                                      <p:cBhvr>
                                        <p:cTn id="141" dur="1" fill="hold">
                                          <p:stCondLst>
                                            <p:cond delay="999"/>
                                          </p:stCondLst>
                                        </p:cTn>
                                        <p:tgtEl>
                                          <p:spTgt spid="26"/>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769076"/>
          </a:xfrm>
          <a:prstGeom prst="rect">
            <a:avLst/>
          </a:prstGeom>
          <a:noFill/>
          <a:ln w="57150">
            <a:noFill/>
          </a:ln>
        </p:spPr>
        <p:txBody>
          <a:bodyPr wrap="square" lIns="91078" tIns="45539" rIns="91078" bIns="45539" rtlCol="0">
            <a:spAutoFit/>
          </a:bodyPr>
          <a:lstStyle/>
          <a:p>
            <a:pPr algn="ctr">
              <a:spcBef>
                <a:spcPts val="599"/>
              </a:spcBef>
            </a:pPr>
            <a:r>
              <a:rPr lang="en-US" sz="4400" b="1" dirty="0">
                <a:solidFill>
                  <a:srgbClr val="FF0066"/>
                </a:solidFill>
                <a:latin typeface="Arial" panose="020B0604020202020204" pitchFamily="34" charset="0"/>
                <a:ea typeface="Kids" pitchFamily="2" charset="0"/>
                <a:cs typeface="Arial" panose="020B0604020202020204" pitchFamily="34" charset="0"/>
              </a:rPr>
              <a:t>VẬN DỤNG</a:t>
            </a:r>
          </a:p>
        </p:txBody>
      </p:sp>
    </p:spTree>
    <p:extLst>
      <p:ext uri="{BB962C8B-B14F-4D97-AF65-F5344CB8AC3E}">
        <p14:creationId xmlns:p14="http://schemas.microsoft.com/office/powerpoint/2010/main" val="110109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44774" y="1319134"/>
            <a:ext cx="11496371" cy="1077219"/>
          </a:xfrm>
          <a:prstGeom prst="rect">
            <a:avLst/>
          </a:prstGeom>
          <a:noFill/>
          <a:ln>
            <a:solidFill>
              <a:srgbClr val="00B050"/>
            </a:solidFill>
            <a:prstDash val="sysDash"/>
          </a:ln>
        </p:spPr>
        <p:txBody>
          <a:bodyPr wrap="square" rtlCol="0">
            <a:spAutoFit/>
          </a:bodyPr>
          <a:lstStyle/>
          <a:p>
            <a:pPr algn="ctr"/>
            <a:r>
              <a:rPr lang="en-US" sz="3200" b="1" dirty="0" err="1">
                <a:solidFill>
                  <a:schemeClr val="accent1">
                    <a:lumMod val="50000"/>
                  </a:schemeClr>
                </a:solidFill>
                <a:latin typeface="Times New Roman" panose="02020603050405020304" pitchFamily="18" charset="0"/>
                <a:cs typeface="Times New Roman" panose="02020603050405020304" pitchFamily="18" charset="0"/>
              </a:rPr>
              <a:t>Sự</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vi-VN" sz="3200" b="1" dirty="0">
                <a:solidFill>
                  <a:schemeClr val="accent1">
                    <a:lumMod val="50000"/>
                  </a:schemeClr>
                </a:solidFill>
                <a:latin typeface="Times New Roman" panose="02020603050405020304" pitchFamily="18" charset="0"/>
                <a:cs typeface="Times New Roman" panose="02020603050405020304" pitchFamily="18" charset="0"/>
              </a:rPr>
              <a:t>khác biệt</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v</a:t>
            </a:r>
            <a:r>
              <a:rPr lang="vi-VN" sz="3200" b="1" dirty="0">
                <a:solidFill>
                  <a:schemeClr val="accent1">
                    <a:lumMod val="50000"/>
                  </a:schemeClr>
                </a:solidFill>
                <a:latin typeface="Times New Roman" panose="02020603050405020304" pitchFamily="18" charset="0"/>
                <a:cs typeface="Times New Roman" panose="02020603050405020304" pitchFamily="18" charset="0"/>
              </a:rPr>
              <a:t>ai trò của thành thị trong nền văn minh phương Đông và phương </a:t>
            </a:r>
            <a:r>
              <a:rPr lang="en-US" sz="3200" b="1">
                <a:solidFill>
                  <a:schemeClr val="accent1">
                    <a:lumMod val="50000"/>
                  </a:schemeClr>
                </a:solidFill>
                <a:latin typeface="Times New Roman" panose="02020603050405020304" pitchFamily="18" charset="0"/>
                <a:cs typeface="Times New Roman" panose="02020603050405020304" pitchFamily="18" charset="0"/>
              </a:rPr>
              <a:t>Tây</a:t>
            </a:r>
            <a:r>
              <a:rPr lang="vi-VN" sz="3200" b="1">
                <a:solidFill>
                  <a:schemeClr val="accent1">
                    <a:lumMod val="50000"/>
                  </a:schemeClr>
                </a:solidFill>
                <a:latin typeface="Times New Roman" panose="02020603050405020304" pitchFamily="18" charset="0"/>
                <a:cs typeface="Times New Roman" panose="02020603050405020304" pitchFamily="18" charset="0"/>
              </a:rPr>
              <a:t> </a:t>
            </a:r>
            <a:r>
              <a:rPr lang="vi-VN" sz="3200" b="1" dirty="0">
                <a:solidFill>
                  <a:schemeClr val="accent1">
                    <a:lumMod val="50000"/>
                  </a:schemeClr>
                </a:solidFill>
                <a:latin typeface="Times New Roman" panose="02020603050405020304" pitchFamily="18" charset="0"/>
                <a:cs typeface="Times New Roman" panose="02020603050405020304" pitchFamily="18" charset="0"/>
              </a:rPr>
              <a:t>cổ đại </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50660"/>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211285"/>
            <a:ext cx="6963041" cy="830997"/>
          </a:xfrm>
          <a:prstGeom prst="rect">
            <a:avLst/>
          </a:prstGeom>
          <a:noFill/>
          <a:ln>
            <a:noFill/>
            <a:prstDash val="dash"/>
          </a:ln>
        </p:spPr>
        <p:txBody>
          <a:bodyPr wrap="square" rtlCol="0">
            <a:spAutoFit/>
          </a:bodyPr>
          <a:lstStyle/>
          <a:p>
            <a:pPr algn="ctr"/>
            <a:r>
              <a:rPr lang="en-US" sz="3600" b="1" dirty="0">
                <a:solidFill>
                  <a:srgbClr val="FFFF00"/>
                </a:solidFill>
                <a:latin typeface="Arial" pitchFamily="34" charset="0"/>
                <a:cs typeface="Arial" pitchFamily="34" charset="0"/>
              </a:rPr>
              <a:t> </a:t>
            </a:r>
            <a:r>
              <a:rPr lang="en-US" sz="4800" b="1" dirty="0">
                <a:solidFill>
                  <a:srgbClr val="FFFF00"/>
                </a:solidFill>
                <a:latin typeface="Arial" pitchFamily="34" charset="0"/>
                <a:cs typeface="Arial" pitchFamily="34" charset="0"/>
              </a:rPr>
              <a:t>THỬ THÁCH CHO EM</a:t>
            </a:r>
          </a:p>
        </p:txBody>
      </p:sp>
      <p:sp>
        <p:nvSpPr>
          <p:cNvPr id="5" name="Rectangle 4">
            <a:extLst>
              <a:ext uri="{FF2B5EF4-FFF2-40B4-BE49-F238E27FC236}">
                <a16:creationId xmlns:a16="http://schemas.microsoft.com/office/drawing/2014/main" id="{C46CE523-E426-4132-B157-6B08DE650426}"/>
              </a:ext>
            </a:extLst>
          </p:cNvPr>
          <p:cNvSpPr/>
          <p:nvPr/>
        </p:nvSpPr>
        <p:spPr>
          <a:xfrm>
            <a:off x="59961" y="6325846"/>
            <a:ext cx="12192000" cy="450123"/>
          </a:xfrm>
          <a:prstGeom prst="rect">
            <a:avLst/>
          </a:prstGeom>
        </p:spPr>
        <p:txBody>
          <a:bodyPr wrap="square">
            <a:spAutoFit/>
          </a:bodyPr>
          <a:lstStyle/>
          <a:p>
            <a:pPr marR="0" lvl="0">
              <a:lnSpc>
                <a:spcPct val="115000"/>
              </a:lnSpc>
              <a:spcBef>
                <a:spcPts val="0"/>
              </a:spcBef>
              <a:spcAft>
                <a:spcPts val="800"/>
              </a:spcAft>
            </a:pP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Đô</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-hen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giô</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đa-rô</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2-SGK tr 171).</a:t>
            </a:r>
            <a:endParaRPr lang="en-US" sz="22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8" name="Picture 7" descr="Great Bath&quot; Mohenjo-Daro | Harappa">
            <a:extLst>
              <a:ext uri="{FF2B5EF4-FFF2-40B4-BE49-F238E27FC236}">
                <a16:creationId xmlns:a16="http://schemas.microsoft.com/office/drawing/2014/main" id="{ECEFE67A-A4E8-49EA-9BAF-B4172525E1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88564" y="2547326"/>
            <a:ext cx="8109679" cy="3778519"/>
          </a:xfrm>
          <a:prstGeom prst="rect">
            <a:avLst/>
          </a:prstGeom>
          <a:noFill/>
          <a:ln>
            <a:noFill/>
          </a:ln>
        </p:spPr>
      </p:pic>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47814" y="1523576"/>
            <a:ext cx="11844186" cy="5016758"/>
          </a:xfrm>
          <a:prstGeom prst="rect">
            <a:avLst/>
          </a:prstGeom>
          <a:noFill/>
          <a:ln>
            <a:solidFill>
              <a:srgbClr val="00B050"/>
            </a:solidFill>
            <a:prstDash val="sysDash"/>
          </a:ln>
        </p:spPr>
        <p:txBody>
          <a:bodyPr wrap="squar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V</a:t>
            </a:r>
            <a:r>
              <a:rPr lang="vi-VN" sz="4000" b="1" dirty="0">
                <a:solidFill>
                  <a:srgbClr val="002060"/>
                </a:solidFill>
                <a:latin typeface="Times New Roman" panose="02020603050405020304" pitchFamily="18" charset="0"/>
                <a:cs typeface="Times New Roman" panose="02020603050405020304" pitchFamily="18" charset="0"/>
              </a:rPr>
              <a:t>ai trò của thành thị trong nền văn minh phương Đông và phương lầy cổ đại cũng có những phần khác biệt. Tính chất </a:t>
            </a:r>
            <a:r>
              <a:rPr lang="vi-VN" sz="4000" b="1" dirty="0">
                <a:solidFill>
                  <a:srgbClr val="FF0000"/>
                </a:solidFill>
                <a:latin typeface="Times New Roman" panose="02020603050405020304" pitchFamily="18" charset="0"/>
                <a:cs typeface="Times New Roman" panose="02020603050405020304" pitchFamily="18" charset="0"/>
              </a:rPr>
              <a:t>“thành” </a:t>
            </a:r>
            <a:r>
              <a:rPr lang="vi-VN" sz="4000" b="1" dirty="0">
                <a:solidFill>
                  <a:srgbClr val="002060"/>
                </a:solidFill>
                <a:latin typeface="Times New Roman" panose="02020603050405020304" pitchFamily="18" charset="0"/>
                <a:cs typeface="Times New Roman" panose="02020603050405020304" pitchFamily="18" charset="0"/>
              </a:rPr>
              <a:t>nhiều hơn tính chất </a:t>
            </a:r>
            <a:r>
              <a:rPr lang="vi-VN" sz="4000" b="1" dirty="0">
                <a:solidFill>
                  <a:srgbClr val="FF0000"/>
                </a:solidFill>
                <a:latin typeface="Times New Roman" panose="02020603050405020304" pitchFamily="18" charset="0"/>
                <a:cs typeface="Times New Roman" panose="02020603050405020304" pitchFamily="18" charset="0"/>
              </a:rPr>
              <a:t>“thị”, </a:t>
            </a:r>
            <a:r>
              <a:rPr lang="vi-VN" sz="4000" b="1" dirty="0">
                <a:solidFill>
                  <a:srgbClr val="002060"/>
                </a:solidFill>
                <a:latin typeface="Times New Roman" panose="02020603050405020304" pitchFamily="18" charset="0"/>
                <a:cs typeface="Times New Roman" panose="02020603050405020304" pitchFamily="18" charset="0"/>
              </a:rPr>
              <a:t>đó là đặc trưng của các thành thị phương Đông, trong cả thời cổ đại và trung đại, nhưng ở phương Tây xuyên suốt từ thời cổ đại đến trung đại thì thành thị đều đóng vai trò là những trung tâm kinh tế, chính trị, văn hoá, tư tưởng của nhà nước, quốc gia.</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50660"/>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211285"/>
            <a:ext cx="6963041" cy="830997"/>
          </a:xfrm>
          <a:prstGeom prst="rect">
            <a:avLst/>
          </a:prstGeom>
          <a:noFill/>
          <a:ln>
            <a:noFill/>
            <a:prstDash val="dash"/>
          </a:ln>
        </p:spPr>
        <p:txBody>
          <a:bodyPr wrap="square" rtlCol="0">
            <a:spAutoFit/>
          </a:bodyPr>
          <a:lstStyle/>
          <a:p>
            <a:pPr algn="ctr"/>
            <a:r>
              <a:rPr lang="en-US" sz="3600" b="1" dirty="0">
                <a:solidFill>
                  <a:srgbClr val="FFFF00"/>
                </a:solidFill>
                <a:latin typeface="Arial" pitchFamily="34" charset="0"/>
                <a:cs typeface="Arial" pitchFamily="34" charset="0"/>
              </a:rPr>
              <a:t> </a:t>
            </a:r>
            <a:r>
              <a:rPr lang="en-US" sz="4800" b="1" dirty="0">
                <a:solidFill>
                  <a:srgbClr val="FFFF00"/>
                </a:solidFill>
                <a:latin typeface="Arial" pitchFamily="34" charset="0"/>
                <a:cs typeface="Arial" pitchFamily="34" charset="0"/>
              </a:rPr>
              <a:t>THỬ THÁCH CHO EM</a:t>
            </a:r>
          </a:p>
        </p:txBody>
      </p:sp>
    </p:spTree>
    <p:extLst>
      <p:ext uri="{BB962C8B-B14F-4D97-AF65-F5344CB8AC3E}">
        <p14:creationId xmlns:p14="http://schemas.microsoft.com/office/powerpoint/2010/main" val="312861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A498F2-95DB-4782-AC50-20E7893504EB}"/>
              </a:ext>
            </a:extLst>
          </p:cNvPr>
          <p:cNvSpPr/>
          <p:nvPr/>
        </p:nvSpPr>
        <p:spPr>
          <a:xfrm>
            <a:off x="3768654" y="983421"/>
            <a:ext cx="7105340" cy="490961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 y="90350"/>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3803" y="1149256"/>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11"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3914" y="1093575"/>
            <a:ext cx="3212870" cy="2312293"/>
          </a:xfrm>
          <a:prstGeom prst="rect">
            <a:avLst/>
          </a:prstGeom>
        </p:spPr>
      </p:pic>
      <p:pic>
        <p:nvPicPr>
          <p:cNvPr id="41" name="2a">
            <a:hlinkClick r:id="rId13"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87839" y="1118023"/>
            <a:ext cx="3205203" cy="2305071"/>
          </a:xfrm>
          <a:prstGeom prst="rect">
            <a:avLst/>
          </a:prstGeom>
        </p:spPr>
      </p:pic>
      <p:pic>
        <p:nvPicPr>
          <p:cNvPr id="42" name="3a">
            <a:hlinkClick r:id="rId15"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07254" y="3423056"/>
            <a:ext cx="3176291" cy="2291294"/>
          </a:xfrm>
          <a:prstGeom prst="rect">
            <a:avLst/>
          </a:prstGeom>
        </p:spPr>
      </p:pic>
      <p:pic>
        <p:nvPicPr>
          <p:cNvPr id="43" name="4a">
            <a:hlinkClick r:id="rId17"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94097" y="3466083"/>
            <a:ext cx="3173458"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7"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3">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
        <p:nvSpPr>
          <p:cNvPr id="2" name="Rectangle 1">
            <a:extLst>
              <a:ext uri="{FF2B5EF4-FFF2-40B4-BE49-F238E27FC236}">
                <a16:creationId xmlns:a16="http://schemas.microsoft.com/office/drawing/2014/main" id="{B9AB1C84-8E4F-4DBF-A723-477B2CA2E43A}"/>
              </a:ext>
            </a:extLst>
          </p:cNvPr>
          <p:cNvSpPr/>
          <p:nvPr/>
        </p:nvSpPr>
        <p:spPr>
          <a:xfrm>
            <a:off x="9446630" y="5780217"/>
            <a:ext cx="2260085" cy="3188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0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6" presetClass="emph" presetSubtype="0" autoRev="1" fill="hold" grpId="0" nodeType="withEffect">
                                  <p:stCondLst>
                                    <p:cond delay="0"/>
                                  </p:stCondLst>
                                  <p:childTnLst>
                                    <p:animScale>
                                      <p:cBhvr>
                                        <p:cTn id="57" dur="2000" fill="hold"/>
                                        <p:tgtEl>
                                          <p:spTgt spid="21"/>
                                        </p:tgtEl>
                                      </p:cBhvr>
                                      <p:by x="120000" y="120000"/>
                                    </p:animScale>
                                  </p:childTnLst>
                                </p:cTn>
                              </p:par>
                              <p:par>
                                <p:cTn id="58" presetID="8" presetClass="emph" presetSubtype="0" autoRev="1" fill="hold" grpId="1" nodeType="withEffect">
                                  <p:stCondLst>
                                    <p:cond delay="0"/>
                                  </p:stCondLst>
                                  <p:childTnLst>
                                    <p:animRot by="-600000">
                                      <p:cBhvr>
                                        <p:cTn id="59" dur="2000" fill="hold"/>
                                        <p:tgtEl>
                                          <p:spTgt spid="21"/>
                                        </p:tgtEl>
                                        <p:attrNameLst>
                                          <p:attrName>r</p:attrName>
                                        </p:attrNameLst>
                                      </p:cBhvr>
                                    </p:animRot>
                                  </p:childTnLst>
                                </p:cTn>
                              </p:par>
                              <p:par>
                                <p:cTn id="60" presetID="10" presetClass="exit" presetSubtype="0" fill="hold"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6"/>
                                        </p:tgtEl>
                                      </p:cBhvr>
                                    </p:animEffect>
                                    <p:set>
                                      <p:cBhvr>
                                        <p:cTn id="68" dur="1" fill="hold">
                                          <p:stCondLst>
                                            <p:cond delay="499"/>
                                          </p:stCondLst>
                                        </p:cTn>
                                        <p:tgtEl>
                                          <p:spTgt spid="36"/>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bldLst>
      <p:bldP spid="21" grpId="0" animBg="1"/>
      <p:bldP spid="2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939379" y="1609433"/>
            <a:ext cx="9956800" cy="954107"/>
          </a:xfrm>
          <a:prstGeom prst="rect">
            <a:avLst/>
          </a:prstGeom>
          <a:noFill/>
        </p:spPr>
        <p:txBody>
          <a:bodyPr wrap="square" rtlCol="0">
            <a:spAutoFit/>
          </a:bodyPr>
          <a:lstStyle/>
          <a:p>
            <a:r>
              <a:rPr lang="en-US" sz="2800">
                <a:solidFill>
                  <a:srgbClr val="26529A"/>
                </a:solidFill>
                <a:latin typeface="Arial" panose="020B0604020202020204" pitchFamily="34" charset="0"/>
                <a:cs typeface="Arial" panose="020B0604020202020204" pitchFamily="34" charset="0"/>
              </a:rPr>
              <a:t>Căn cứ vào nội dung bài học vừa qua. Hãy tóm tắt nội dung bài học bằng sơ đồ tư duy</a:t>
            </a:r>
          </a:p>
        </p:txBody>
      </p:sp>
      <p:sp>
        <p:nvSpPr>
          <p:cNvPr id="6" name="TextBox 5">
            <a:extLst>
              <a:ext uri="{FF2B5EF4-FFF2-40B4-BE49-F238E27FC236}">
                <a16:creationId xmlns:a16="http://schemas.microsoft.com/office/drawing/2014/main" id="{8F9CA5FF-7055-4FD8-9197-3AE099BE5E65}"/>
              </a:ext>
            </a:extLst>
          </p:cNvPr>
          <p:cNvSpPr txBox="1"/>
          <p:nvPr/>
        </p:nvSpPr>
        <p:spPr>
          <a:xfrm>
            <a:off x="2468880" y="4032291"/>
            <a:ext cx="3627120"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6529A"/>
                </a:solidFill>
                <a:latin typeface="Arial" panose="020B0604020202020204" pitchFamily="34" charset="0"/>
                <a:cs typeface="Arial" panose="020B0604020202020204" pitchFamily="34" charset="0"/>
              </a:rPr>
              <a:t>Vẽ s</a:t>
            </a:r>
            <a:r>
              <a:rPr lang="vi-VN" sz="2800">
                <a:solidFill>
                  <a:srgbClr val="26529A"/>
                </a:solidFill>
                <a:latin typeface="Arial" panose="020B0604020202020204" pitchFamily="34" charset="0"/>
                <a:cs typeface="Arial" panose="020B0604020202020204" pitchFamily="34" charset="0"/>
              </a:rPr>
              <a:t>ơ</a:t>
            </a:r>
            <a:r>
              <a:rPr lang="en-US" sz="2800">
                <a:solidFill>
                  <a:srgbClr val="26529A"/>
                </a:solidFill>
                <a:latin typeface="Arial" panose="020B0604020202020204" pitchFamily="34" charset="0"/>
                <a:cs typeface="Arial" panose="020B0604020202020204" pitchFamily="34" charset="0"/>
              </a:rPr>
              <a:t> đồ t</a:t>
            </a:r>
            <a:r>
              <a:rPr lang="vi-VN" sz="2800">
                <a:solidFill>
                  <a:srgbClr val="26529A"/>
                </a:solidFill>
                <a:latin typeface="Arial" panose="020B0604020202020204" pitchFamily="34" charset="0"/>
                <a:cs typeface="Arial" panose="020B0604020202020204" pitchFamily="34" charset="0"/>
              </a:rPr>
              <a:t>ư</a:t>
            </a:r>
            <a:r>
              <a:rPr lang="en-US" sz="2800">
                <a:solidFill>
                  <a:srgbClr val="26529A"/>
                </a:solidFill>
                <a:latin typeface="Arial" panose="020B0604020202020204" pitchFamily="34" charset="0"/>
                <a:cs typeface="Arial" panose="020B0604020202020204" pitchFamily="34" charset="0"/>
              </a:rPr>
              <a:t> duy</a:t>
            </a:r>
          </a:p>
        </p:txBody>
      </p:sp>
      <p:pic>
        <p:nvPicPr>
          <p:cNvPr id="9" name="Picture 8" descr="A picture containing text&#10;&#10;Description automatically generated">
            <a:extLst>
              <a:ext uri="{FF2B5EF4-FFF2-40B4-BE49-F238E27FC236}">
                <a16:creationId xmlns:a16="http://schemas.microsoft.com/office/drawing/2014/main" id="{C9CD41A8-C190-46FC-A81B-141102F5B26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600" t="8748" r="11440" b="18501"/>
          <a:stretch/>
        </p:blipFill>
        <p:spPr>
          <a:xfrm>
            <a:off x="111760" y="1409180"/>
            <a:ext cx="1625600" cy="1903663"/>
          </a:xfrm>
          <a:prstGeom prst="rect">
            <a:avLst/>
          </a:prstGeom>
        </p:spPr>
      </p:pic>
      <p:pic>
        <p:nvPicPr>
          <p:cNvPr id="1028" name="Picture 4" descr="Hướng dẫn cách vẽ sơ đồ tư duy bằng tay - Mindalife">
            <a:extLst>
              <a:ext uri="{FF2B5EF4-FFF2-40B4-BE49-F238E27FC236}">
                <a16:creationId xmlns:a16="http://schemas.microsoft.com/office/drawing/2014/main" id="{DBBC2472-FEAE-489C-934D-70912E33E5F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81798" y="3429000"/>
            <a:ext cx="3339548"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51CBE109-06B3-46CA-BB77-012367B1028C}"/>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35C96C1B-A53B-4911-AD8F-E2E234A6BDAF}"/>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830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085850" y="858132"/>
            <a:ext cx="10393058"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1: </a:t>
            </a:r>
            <a:r>
              <a:rPr lang="en-US" sz="2800" b="1" dirty="0" err="1">
                <a:solidFill>
                  <a:schemeClr val="bg1"/>
                </a:solidFill>
                <a:latin typeface="Times New Roman" panose="02020603050405020304" pitchFamily="18" charset="0"/>
                <a:cs typeface="Times New Roman" panose="02020603050405020304" pitchFamily="18" charset="0"/>
              </a:rPr>
              <a:t>Tên</a:t>
            </a:r>
            <a:r>
              <a:rPr lang="vi-VN" sz="2800" b="1" dirty="0">
                <a:solidFill>
                  <a:schemeClr val="bg1"/>
                </a:solidFill>
                <a:latin typeface="Times New Roman" panose="02020603050405020304" pitchFamily="18" charset="0"/>
                <a:cs typeface="Times New Roman" panose="02020603050405020304" pitchFamily="18" charset="0"/>
              </a:rPr>
              <a:t> thành phố lớn và lầu đời nhất của châu Âu và thế giới</a:t>
            </a:r>
            <a:r>
              <a:rPr lang="en-US" sz="2800" b="1" dirty="0">
                <a:solidFill>
                  <a:schemeClr val="bg1"/>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97F3BC09-AE74-4E4E-A5B8-503D396094E2}"/>
              </a:ext>
            </a:extLst>
          </p:cNvPr>
          <p:cNvSpPr/>
          <p:nvPr/>
        </p:nvSpPr>
        <p:spPr>
          <a:xfrm>
            <a:off x="9305925" y="6210872"/>
            <a:ext cx="2260085" cy="3188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F7D1927-4704-4479-A2EA-B702D456CA48}"/>
              </a:ext>
            </a:extLst>
          </p:cNvPr>
          <p:cNvPicPr>
            <a:picLocks noChangeAspect="1"/>
          </p:cNvPicPr>
          <p:nvPr/>
        </p:nvPicPr>
        <p:blipFill>
          <a:blip r:embed="rId4"/>
          <a:stretch>
            <a:fillRect/>
          </a:stretch>
        </p:blipFill>
        <p:spPr>
          <a:xfrm>
            <a:off x="1085851" y="1702191"/>
            <a:ext cx="5146138" cy="3303462"/>
          </a:xfrm>
          <a:prstGeom prst="rect">
            <a:avLst/>
          </a:prstGeom>
        </p:spPr>
      </p:pic>
      <p:pic>
        <p:nvPicPr>
          <p:cNvPr id="8" name="Picture 7">
            <a:extLst>
              <a:ext uri="{FF2B5EF4-FFF2-40B4-BE49-F238E27FC236}">
                <a16:creationId xmlns:a16="http://schemas.microsoft.com/office/drawing/2014/main" id="{2271D3DE-EDED-4A70-8300-45BBC0E2EEF3}"/>
              </a:ext>
            </a:extLst>
          </p:cNvPr>
          <p:cNvPicPr>
            <a:picLocks noChangeAspect="1"/>
          </p:cNvPicPr>
          <p:nvPr/>
        </p:nvPicPr>
        <p:blipFill>
          <a:blip r:embed="rId5"/>
          <a:stretch>
            <a:fillRect/>
          </a:stretch>
        </p:blipFill>
        <p:spPr>
          <a:xfrm>
            <a:off x="6302328" y="1702191"/>
            <a:ext cx="5146137" cy="3850884"/>
          </a:xfrm>
          <a:prstGeom prst="rect">
            <a:avLst/>
          </a:prstGeom>
        </p:spPr>
      </p:pic>
      <p:sp>
        <p:nvSpPr>
          <p:cNvPr id="9" name="TextBox 8">
            <a:extLst>
              <a:ext uri="{FF2B5EF4-FFF2-40B4-BE49-F238E27FC236}">
                <a16:creationId xmlns:a16="http://schemas.microsoft.com/office/drawing/2014/main" id="{CE07494C-09F1-48EE-8CF0-357AB4A85AFD}"/>
              </a:ext>
            </a:extLst>
          </p:cNvPr>
          <p:cNvSpPr txBox="1"/>
          <p:nvPr/>
        </p:nvSpPr>
        <p:spPr>
          <a:xfrm>
            <a:off x="1089938" y="5191582"/>
            <a:ext cx="4446858" cy="584775"/>
          </a:xfrm>
          <a:prstGeom prst="rect">
            <a:avLst/>
          </a:prstGeom>
          <a:noFill/>
        </p:spPr>
        <p:txBody>
          <a:bodyPr wrap="non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phố</a:t>
            </a:r>
            <a:r>
              <a:rPr lang="en-US" sz="3200" dirty="0">
                <a:solidFill>
                  <a:schemeClr val="bg1"/>
                </a:solidFill>
                <a:latin typeface="Times New Roman" panose="02020603050405020304" pitchFamily="18" charset="0"/>
                <a:cs typeface="Times New Roman" panose="02020603050405020304" pitchFamily="18" charset="0"/>
              </a:rPr>
              <a:t> Aten (Hy </a:t>
            </a:r>
            <a:r>
              <a:rPr lang="en-US" sz="3200" dirty="0" err="1">
                <a:solidFill>
                  <a:schemeClr val="bg1"/>
                </a:solidFill>
                <a:latin typeface="Times New Roman" panose="02020603050405020304" pitchFamily="18" charset="0"/>
                <a:cs typeface="Times New Roman" panose="02020603050405020304" pitchFamily="18" charset="0"/>
              </a:rPr>
              <a:t>Lạp</a:t>
            </a:r>
            <a:r>
              <a:rPr lang="en-US" sz="32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663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4"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814475" y="622544"/>
            <a:ext cx="10142889" cy="646331"/>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 </a:t>
            </a:r>
            <a:r>
              <a:rPr lang="en-US" sz="3600" dirty="0">
                <a:solidFill>
                  <a:prstClr val="white"/>
                </a:solidFill>
                <a:latin typeface="Times New Roman" panose="02020603050405020304" pitchFamily="18" charset="0"/>
                <a:cs typeface="Times New Roman" panose="02020603050405020304" pitchFamily="18" charset="0"/>
              </a:rPr>
              <a:t>Con </a:t>
            </a:r>
            <a:r>
              <a:rPr lang="en-US" sz="3600" dirty="0" err="1">
                <a:solidFill>
                  <a:prstClr val="white"/>
                </a:solidFill>
                <a:latin typeface="Times New Roman" panose="02020603050405020304" pitchFamily="18" charset="0"/>
                <a:cs typeface="Times New Roman" panose="02020603050405020304" pitchFamily="18" charset="0"/>
              </a:rPr>
              <a:t>sông</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dài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nhất</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thế</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giới</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4665FB3-184A-4522-935D-E538602B9C40}"/>
              </a:ext>
            </a:extLst>
          </p:cNvPr>
          <p:cNvSpPr txBox="1"/>
          <p:nvPr/>
        </p:nvSpPr>
        <p:spPr>
          <a:xfrm>
            <a:off x="2698230" y="5216578"/>
            <a:ext cx="2038659" cy="604750"/>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Sông</a:t>
            </a:r>
            <a:r>
              <a:rPr lang="en-US" sz="3200" dirty="0">
                <a:solidFill>
                  <a:schemeClr val="bg1"/>
                </a:solidFill>
                <a:latin typeface="Times New Roman" panose="02020603050405020304" pitchFamily="18" charset="0"/>
                <a:cs typeface="Times New Roman" panose="02020603050405020304" pitchFamily="18" charset="0"/>
              </a:rPr>
              <a:t> Nin</a:t>
            </a:r>
          </a:p>
        </p:txBody>
      </p:sp>
      <p:sp>
        <p:nvSpPr>
          <p:cNvPr id="7" name="Rectangle 6">
            <a:extLst>
              <a:ext uri="{FF2B5EF4-FFF2-40B4-BE49-F238E27FC236}">
                <a16:creationId xmlns:a16="http://schemas.microsoft.com/office/drawing/2014/main" id="{FECF89EE-86F8-4990-9336-4C16FA74A268}"/>
              </a:ext>
            </a:extLst>
          </p:cNvPr>
          <p:cNvSpPr/>
          <p:nvPr/>
        </p:nvSpPr>
        <p:spPr>
          <a:xfrm>
            <a:off x="9315450" y="6210872"/>
            <a:ext cx="2260085" cy="3188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04F14C4-61CE-40E3-8C72-F4BE9E80A858}"/>
              </a:ext>
            </a:extLst>
          </p:cNvPr>
          <p:cNvPicPr>
            <a:picLocks noChangeAspect="1"/>
          </p:cNvPicPr>
          <p:nvPr/>
        </p:nvPicPr>
        <p:blipFill>
          <a:blip r:embed="rId5"/>
          <a:stretch>
            <a:fillRect/>
          </a:stretch>
        </p:blipFill>
        <p:spPr>
          <a:xfrm>
            <a:off x="5885920" y="1244184"/>
            <a:ext cx="5476624" cy="4422098"/>
          </a:xfrm>
          <a:prstGeom prst="rect">
            <a:avLst/>
          </a:prstGeom>
        </p:spPr>
      </p:pic>
      <p:pic>
        <p:nvPicPr>
          <p:cNvPr id="4" name="Picture 3">
            <a:extLst>
              <a:ext uri="{FF2B5EF4-FFF2-40B4-BE49-F238E27FC236}">
                <a16:creationId xmlns:a16="http://schemas.microsoft.com/office/drawing/2014/main" id="{4C2C5DD0-9ADC-406A-874C-C42C46C25FE8}"/>
              </a:ext>
            </a:extLst>
          </p:cNvPr>
          <p:cNvPicPr>
            <a:picLocks noChangeAspect="1"/>
          </p:cNvPicPr>
          <p:nvPr/>
        </p:nvPicPr>
        <p:blipFill>
          <a:blip r:embed="rId6"/>
          <a:stretch>
            <a:fillRect/>
          </a:stretch>
        </p:blipFill>
        <p:spPr>
          <a:xfrm>
            <a:off x="829456" y="1395413"/>
            <a:ext cx="5056464" cy="3821166"/>
          </a:xfrm>
          <a:prstGeom prst="rect">
            <a:avLst/>
          </a:prstGeom>
        </p:spPr>
      </p:pic>
    </p:spTree>
    <p:extLst>
      <p:ext uri="{BB962C8B-B14F-4D97-AF65-F5344CB8AC3E}">
        <p14:creationId xmlns:p14="http://schemas.microsoft.com/office/powerpoint/2010/main" val="392379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4"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111842" y="790713"/>
            <a:ext cx="10076618" cy="1138773"/>
          </a:xfrm>
          <a:prstGeom prst="rect">
            <a:avLst/>
          </a:prstGeom>
          <a:noFill/>
        </p:spPr>
        <p:txBody>
          <a:bodyPr wrap="square" rtlCol="0">
            <a:spAutoFit/>
          </a:bodyPr>
          <a:lstStyle/>
          <a:p>
            <a:pPr algn="ctr"/>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3: </a:t>
            </a:r>
            <a:r>
              <a:rPr lang="en-US" sz="3200" b="1" dirty="0" err="1">
                <a:solidFill>
                  <a:prstClr val="white"/>
                </a:solidFill>
                <a:latin typeface="Times New Roman" panose="02020603050405020304" pitchFamily="18" charset="0"/>
                <a:cs typeface="Times New Roman" panose="02020603050405020304" pitchFamily="18" charset="0"/>
              </a:rPr>
              <a:t>Trung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tâm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buôn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lớn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nhất</a:t>
            </a:r>
            <a:r>
              <a:rPr lang="en-US" sz="3200" b="1" dirty="0">
                <a:solidFill>
                  <a:prstClr val="white"/>
                </a:solidFill>
                <a:latin typeface="Times New Roman" panose="02020603050405020304" pitchFamily="18" charset="0"/>
                <a:cs typeface="Times New Roman" panose="02020603050405020304" pitchFamily="18" charset="0"/>
              </a:rPr>
              <a:t> ở </a:t>
            </a:r>
            <a:r>
              <a:rPr lang="en-US" sz="3200" b="1" dirty="0" err="1">
                <a:solidFill>
                  <a:prstClr val="white"/>
                </a:solidFill>
                <a:latin typeface="Times New Roman" panose="02020603050405020304" pitchFamily="18" charset="0"/>
                <a:cs typeface="Times New Roman" panose="02020603050405020304" pitchFamily="18" charset="0"/>
              </a:rPr>
              <a:t>Châu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kỉ</a:t>
            </a:r>
            <a:r>
              <a:rPr lang="en-US" sz="3200" b="1" dirty="0">
                <a:solidFill>
                  <a:prstClr val="white"/>
                </a:solidFill>
                <a:latin typeface="Times New Roman" panose="02020603050405020304" pitchFamily="18" charset="0"/>
                <a:cs typeface="Times New Roman" panose="02020603050405020304" pitchFamily="18" charset="0"/>
              </a:rPr>
              <a:t> XV- XVII?</a:t>
            </a:r>
            <a:r>
              <a:rPr lang="vi-VN" sz="3200" b="1" dirty="0">
                <a:solidFill>
                  <a:prstClr val="white"/>
                </a:solidFill>
                <a:latin typeface="Times New Roman" panose="02020603050405020304" pitchFamily="18" charset="0"/>
                <a:cs typeface="Times New Roman" panose="02020603050405020304" pitchFamily="18" charset="0"/>
              </a:rPr>
              <a:t> </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2C56402-A179-4841-9396-3F6536EF0A57}"/>
              </a:ext>
            </a:extLst>
          </p:cNvPr>
          <p:cNvSpPr/>
          <p:nvPr/>
        </p:nvSpPr>
        <p:spPr>
          <a:xfrm>
            <a:off x="9334500" y="6210872"/>
            <a:ext cx="2260085" cy="3188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DC2ED7-E186-45DA-836B-BACADFFE9970}"/>
              </a:ext>
            </a:extLst>
          </p:cNvPr>
          <p:cNvPicPr>
            <a:picLocks noChangeAspect="1"/>
          </p:cNvPicPr>
          <p:nvPr/>
        </p:nvPicPr>
        <p:blipFill>
          <a:blip r:embed="rId5"/>
          <a:stretch>
            <a:fillRect/>
          </a:stretch>
        </p:blipFill>
        <p:spPr>
          <a:xfrm>
            <a:off x="628198" y="1914996"/>
            <a:ext cx="5512772" cy="3976138"/>
          </a:xfrm>
          <a:prstGeom prst="rect">
            <a:avLst/>
          </a:prstGeom>
        </p:spPr>
      </p:pic>
      <p:pic>
        <p:nvPicPr>
          <p:cNvPr id="8" name="Picture 7">
            <a:extLst>
              <a:ext uri="{FF2B5EF4-FFF2-40B4-BE49-F238E27FC236}">
                <a16:creationId xmlns:a16="http://schemas.microsoft.com/office/drawing/2014/main" id="{280CC3B8-A8D6-4995-AFF0-5D0358BD8F6C}"/>
              </a:ext>
            </a:extLst>
          </p:cNvPr>
          <p:cNvPicPr>
            <a:picLocks noChangeAspect="1"/>
          </p:cNvPicPr>
          <p:nvPr/>
        </p:nvPicPr>
        <p:blipFill>
          <a:blip r:embed="rId6"/>
          <a:stretch>
            <a:fillRect/>
          </a:stretch>
        </p:blipFill>
        <p:spPr>
          <a:xfrm>
            <a:off x="6230108" y="1900006"/>
            <a:ext cx="5132436" cy="3976138"/>
          </a:xfrm>
          <a:prstGeom prst="rect">
            <a:avLst/>
          </a:prstGeom>
        </p:spPr>
      </p:pic>
      <p:sp>
        <p:nvSpPr>
          <p:cNvPr id="9" name="Title 1">
            <a:extLst>
              <a:ext uri="{FF2B5EF4-FFF2-40B4-BE49-F238E27FC236}">
                <a16:creationId xmlns:a16="http://schemas.microsoft.com/office/drawing/2014/main" id="{60A065F4-A541-47ED-90BB-44AA78575E35}"/>
              </a:ext>
            </a:extLst>
          </p:cNvPr>
          <p:cNvSpPr>
            <a:spLocks noGrp="1"/>
          </p:cNvSpPr>
          <p:nvPr>
            <p:ph type="title"/>
          </p:nvPr>
        </p:nvSpPr>
        <p:spPr>
          <a:xfrm>
            <a:off x="628197" y="5381469"/>
            <a:ext cx="5512771" cy="509665"/>
          </a:xfrm>
          <a:solidFill>
            <a:schemeClr val="tx1">
              <a:lumMod val="50000"/>
              <a:lumOff val="50000"/>
            </a:schemeClr>
          </a:solidFill>
        </p:spPr>
        <p:txBody>
          <a:bodyPr>
            <a:normAutofit fontScale="90000"/>
          </a:bodyPr>
          <a:lstStyle/>
          <a:p>
            <a:endParaRPr lang="en-US" dirty="0"/>
          </a:p>
        </p:txBody>
      </p:sp>
    </p:spTree>
    <p:extLst>
      <p:ext uri="{BB962C8B-B14F-4D97-AF65-F5344CB8AC3E}">
        <p14:creationId xmlns:p14="http://schemas.microsoft.com/office/powerpoint/2010/main" val="10021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0" nodeType="clickEffect">
                                  <p:stCondLst>
                                    <p:cond delay="0"/>
                                  </p:stCondLst>
                                  <p:childTnLst>
                                    <p:animEffect transition="out" filter="blinds(horizont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058680" y="707071"/>
            <a:ext cx="10836621"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4: </a:t>
            </a:r>
            <a:r>
              <a:rPr lang="en-US" sz="3200" dirty="0" err="1">
                <a:solidFill>
                  <a:schemeClr val="bg1"/>
                </a:solidFill>
                <a:latin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nền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cổ</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6E535D8-67EC-45C9-8FD9-E06670C45FE9}"/>
              </a:ext>
            </a:extLst>
          </p:cNvPr>
          <p:cNvSpPr txBox="1"/>
          <p:nvPr/>
        </p:nvSpPr>
        <p:spPr>
          <a:xfrm>
            <a:off x="1509664" y="5236552"/>
            <a:ext cx="4187365" cy="584775"/>
          </a:xfrm>
          <a:prstGeom prst="rect">
            <a:avLst/>
          </a:prstGeom>
          <a:noFill/>
        </p:spPr>
        <p:txBody>
          <a:bodyPr wrap="non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Văn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minh</a:t>
            </a:r>
            <a:r>
              <a:rPr lang="en-US" sz="3200" dirty="0">
                <a:solidFill>
                  <a:schemeClr val="bg1"/>
                </a:solidFill>
                <a:latin typeface="Times New Roman" panose="02020603050405020304" pitchFamily="18" charset="0"/>
                <a:cs typeface="Times New Roman" panose="02020603050405020304" pitchFamily="18" charset="0"/>
              </a:rPr>
              <a:t> Ai </a:t>
            </a:r>
            <a:r>
              <a:rPr lang="en-US" sz="3200" dirty="0" err="1">
                <a:solidFill>
                  <a:schemeClr val="bg1"/>
                </a:solidFill>
                <a:latin typeface="Times New Roman" panose="02020603050405020304" pitchFamily="18" charset="0"/>
                <a:cs typeface="Times New Roman" panose="02020603050405020304" pitchFamily="18" charset="0"/>
              </a:rPr>
              <a:t>Cập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cổ</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đại</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E76CAD3-3F48-4693-A87D-12F54ABC416D}"/>
              </a:ext>
            </a:extLst>
          </p:cNvPr>
          <p:cNvSpPr/>
          <p:nvPr/>
        </p:nvSpPr>
        <p:spPr>
          <a:xfrm>
            <a:off x="9344025" y="6210872"/>
            <a:ext cx="2260085" cy="3188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C1770E1-D96A-4DCF-BBCE-514CDD482AB9}"/>
              </a:ext>
            </a:extLst>
          </p:cNvPr>
          <p:cNvPicPr>
            <a:picLocks noChangeAspect="1"/>
          </p:cNvPicPr>
          <p:nvPr/>
        </p:nvPicPr>
        <p:blipFill>
          <a:blip r:embed="rId4"/>
          <a:stretch>
            <a:fillRect/>
          </a:stretch>
        </p:blipFill>
        <p:spPr>
          <a:xfrm>
            <a:off x="944380" y="1291846"/>
            <a:ext cx="5306518" cy="3944705"/>
          </a:xfrm>
          <a:prstGeom prst="rect">
            <a:avLst/>
          </a:prstGeom>
        </p:spPr>
      </p:pic>
      <p:pic>
        <p:nvPicPr>
          <p:cNvPr id="8" name="Picture 7">
            <a:extLst>
              <a:ext uri="{FF2B5EF4-FFF2-40B4-BE49-F238E27FC236}">
                <a16:creationId xmlns:a16="http://schemas.microsoft.com/office/drawing/2014/main" id="{7400071D-4D00-4F47-9B46-5819A8CBE0C2}"/>
              </a:ext>
            </a:extLst>
          </p:cNvPr>
          <p:cNvPicPr>
            <a:picLocks noChangeAspect="1"/>
          </p:cNvPicPr>
          <p:nvPr/>
        </p:nvPicPr>
        <p:blipFill>
          <a:blip r:embed="rId5"/>
          <a:stretch>
            <a:fillRect/>
          </a:stretch>
        </p:blipFill>
        <p:spPr>
          <a:xfrm>
            <a:off x="6250897" y="1291846"/>
            <a:ext cx="5306517" cy="4742241"/>
          </a:xfrm>
          <a:prstGeom prst="rect">
            <a:avLst/>
          </a:prstGeom>
        </p:spPr>
      </p:pic>
    </p:spTree>
    <p:extLst>
      <p:ext uri="{BB962C8B-B14F-4D97-AF65-F5344CB8AC3E}">
        <p14:creationId xmlns:p14="http://schemas.microsoft.com/office/powerpoint/2010/main" val="135351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4E48-13C1-43BA-B40C-73B241804EC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6D35B75-1B27-4F43-9017-7EE384FB394B}"/>
              </a:ext>
            </a:extLst>
          </p:cNvPr>
          <p:cNvPicPr>
            <a:picLocks noGrp="1" noChangeAspect="1"/>
          </p:cNvPicPr>
          <p:nvPr>
            <p:ph idx="1"/>
          </p:nvPr>
        </p:nvPicPr>
        <p:blipFill>
          <a:blip r:embed="rId2"/>
          <a:stretch>
            <a:fillRect/>
          </a:stretch>
        </p:blipFill>
        <p:spPr>
          <a:xfrm>
            <a:off x="0" y="-344774"/>
            <a:ext cx="12191999" cy="7022891"/>
          </a:xfrm>
          <a:prstGeom prst="rect">
            <a:avLst/>
          </a:prstGeom>
        </p:spPr>
      </p:pic>
    </p:spTree>
    <p:extLst>
      <p:ext uri="{BB962C8B-B14F-4D97-AF65-F5344CB8AC3E}">
        <p14:creationId xmlns:p14="http://schemas.microsoft.com/office/powerpoint/2010/main" val="6534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Khung 13">
            <a:extLst>
              <a:ext uri="{FF2B5EF4-FFF2-40B4-BE49-F238E27FC236}">
                <a16:creationId xmlns:a16="http://schemas.microsoft.com/office/drawing/2014/main" id="{9F4107FC-106A-45C1-A064-3B5C7AB3ED57}"/>
              </a:ext>
            </a:extLst>
          </p:cNvPr>
          <p:cNvGrpSpPr/>
          <p:nvPr/>
        </p:nvGrpSpPr>
        <p:grpSpPr>
          <a:xfrm>
            <a:off x="2375255" y="-22817"/>
            <a:ext cx="9816745" cy="2918534"/>
            <a:chOff x="4838820" y="2375552"/>
            <a:chExt cx="5544616" cy="1200507"/>
          </a:xfrm>
        </p:grpSpPr>
        <p:sp>
          <p:nvSpPr>
            <p:cNvPr id="3" name="矩形 3">
              <a:extLst>
                <a:ext uri="{FF2B5EF4-FFF2-40B4-BE49-F238E27FC236}">
                  <a16:creationId xmlns:a16="http://schemas.microsoft.com/office/drawing/2014/main" id="{A32F11E0-0205-4341-AAC4-0E44F76B5CD6}"/>
                </a:ext>
              </a:extLst>
            </p:cNvPr>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a:extLst>
                <a:ext uri="{FF2B5EF4-FFF2-40B4-BE49-F238E27FC236}">
                  <a16:creationId xmlns:a16="http://schemas.microsoft.com/office/drawing/2014/main" id="{54630FDF-5352-4DEF-B9D7-8A8605B6F55E}"/>
                </a:ext>
              </a:extLst>
            </p:cNvPr>
            <p:cNvSpPr/>
            <p:nvPr/>
          </p:nvSpPr>
          <p:spPr>
            <a:xfrm>
              <a:off x="4945460" y="2471749"/>
              <a:ext cx="5176950"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5" name="Khung 1">
            <a:extLst>
              <a:ext uri="{FF2B5EF4-FFF2-40B4-BE49-F238E27FC236}">
                <a16:creationId xmlns:a16="http://schemas.microsoft.com/office/drawing/2014/main" id="{26421139-550F-4B70-B181-E87CDFB47CE6}"/>
              </a:ext>
            </a:extLst>
          </p:cNvPr>
          <p:cNvGrpSpPr/>
          <p:nvPr/>
        </p:nvGrpSpPr>
        <p:grpSpPr>
          <a:xfrm>
            <a:off x="-119920" y="1287804"/>
            <a:ext cx="2519046" cy="1232714"/>
            <a:chOff x="2713211" y="1988840"/>
            <a:chExt cx="1610824" cy="1452335"/>
          </a:xfrm>
        </p:grpSpPr>
        <p:sp>
          <p:nvSpPr>
            <p:cNvPr id="6" name="Freeform 5">
              <a:extLst>
                <a:ext uri="{FF2B5EF4-FFF2-40B4-BE49-F238E27FC236}">
                  <a16:creationId xmlns:a16="http://schemas.microsoft.com/office/drawing/2014/main" id="{DCC7223A-95B8-405B-BD21-15B2346BBA72}"/>
                </a:ext>
              </a:extLst>
            </p:cNvPr>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68569" tIns="34284" rIns="68569" bIns="34284" numCol="1" anchor="t" anchorCtr="0" compatLnSpc="1"/>
            <a:lstStyle/>
            <a:p>
              <a:endParaRPr lang="zh-CN" altLang="en-US" sz="1350"/>
            </a:p>
          </p:txBody>
        </p:sp>
        <p:sp>
          <p:nvSpPr>
            <p:cNvPr id="7" name="Freeform 5">
              <a:extLst>
                <a:ext uri="{FF2B5EF4-FFF2-40B4-BE49-F238E27FC236}">
                  <a16:creationId xmlns:a16="http://schemas.microsoft.com/office/drawing/2014/main" id="{6350D7CC-EDC2-4311-97D3-AD8A2F6DA03A}"/>
                </a:ext>
              </a:extLst>
            </p:cNvPr>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68569" tIns="34284" rIns="68569" bIns="34284" numCol="1" anchor="t" anchorCtr="0" compatLnSpc="1"/>
            <a:lstStyle/>
            <a:p>
              <a:endParaRPr lang="zh-CN" altLang="en-US" sz="1350"/>
            </a:p>
          </p:txBody>
        </p:sp>
      </p:grpSp>
      <p:grpSp>
        <p:nvGrpSpPr>
          <p:cNvPr id="8" name="Khung 13">
            <a:extLst>
              <a:ext uri="{FF2B5EF4-FFF2-40B4-BE49-F238E27FC236}">
                <a16:creationId xmlns:a16="http://schemas.microsoft.com/office/drawing/2014/main" id="{81567269-4061-4DA9-B939-8F880FDDD5D6}"/>
              </a:ext>
            </a:extLst>
          </p:cNvPr>
          <p:cNvGrpSpPr/>
          <p:nvPr/>
        </p:nvGrpSpPr>
        <p:grpSpPr>
          <a:xfrm>
            <a:off x="2668249" y="3061386"/>
            <a:ext cx="9321289" cy="2160371"/>
            <a:chOff x="4838820" y="2436312"/>
            <a:chExt cx="5544616" cy="1200507"/>
          </a:xfrm>
        </p:grpSpPr>
        <p:sp>
          <p:nvSpPr>
            <p:cNvPr id="9" name="矩形 3">
              <a:extLst>
                <a:ext uri="{FF2B5EF4-FFF2-40B4-BE49-F238E27FC236}">
                  <a16:creationId xmlns:a16="http://schemas.microsoft.com/office/drawing/2014/main" id="{AAFE7A87-6F69-4F0B-B6D9-BFD60D15160D}"/>
                </a:ext>
              </a:extLst>
            </p:cNvPr>
            <p:cNvSpPr/>
            <p:nvPr/>
          </p:nvSpPr>
          <p:spPr>
            <a:xfrm>
              <a:off x="4838820" y="243631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chemeClr val="accent2"/>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3">
              <a:extLst>
                <a:ext uri="{FF2B5EF4-FFF2-40B4-BE49-F238E27FC236}">
                  <a16:creationId xmlns:a16="http://schemas.microsoft.com/office/drawing/2014/main" id="{11A9D692-EF70-4615-9497-26A3B2B03C1B}"/>
                </a:ext>
              </a:extLst>
            </p:cNvPr>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1" name="Khung 1">
            <a:extLst>
              <a:ext uri="{FF2B5EF4-FFF2-40B4-BE49-F238E27FC236}">
                <a16:creationId xmlns:a16="http://schemas.microsoft.com/office/drawing/2014/main" id="{4CC0C346-B58D-424D-80B7-BC064992C96D}"/>
              </a:ext>
            </a:extLst>
          </p:cNvPr>
          <p:cNvGrpSpPr/>
          <p:nvPr/>
        </p:nvGrpSpPr>
        <p:grpSpPr>
          <a:xfrm>
            <a:off x="0" y="3454926"/>
            <a:ext cx="2375255" cy="1189669"/>
            <a:chOff x="2713211" y="1988840"/>
            <a:chExt cx="1610824" cy="1452335"/>
          </a:xfrm>
        </p:grpSpPr>
        <p:sp>
          <p:nvSpPr>
            <p:cNvPr id="12" name="Freeform 5">
              <a:extLst>
                <a:ext uri="{FF2B5EF4-FFF2-40B4-BE49-F238E27FC236}">
                  <a16:creationId xmlns:a16="http://schemas.microsoft.com/office/drawing/2014/main" id="{1916BD03-4B91-41B9-BD90-4D2E8E699CBF}"/>
                </a:ext>
              </a:extLst>
            </p:cNvPr>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9525" cap="flat">
              <a:noFill/>
              <a:prstDash val="solid"/>
              <a:miter lim="800000"/>
            </a:ln>
            <a:effectLst>
              <a:outerShdw blurRad="431800" dist="88900" dir="2700000" algn="tl" rotWithShape="0">
                <a:prstClr val="black">
                  <a:alpha val="40000"/>
                </a:prstClr>
              </a:outerShdw>
            </a:effectLst>
          </p:spPr>
          <p:txBody>
            <a:bodyPr vert="horz" wrap="square" lIns="68569" tIns="34284" rIns="68569" bIns="34284" numCol="1" anchor="t" anchorCtr="0" compatLnSpc="1"/>
            <a:lstStyle/>
            <a:p>
              <a:endParaRPr lang="zh-CN" altLang="en-US" sz="1350"/>
            </a:p>
          </p:txBody>
        </p:sp>
        <p:sp>
          <p:nvSpPr>
            <p:cNvPr id="13" name="Freeform 5">
              <a:extLst>
                <a:ext uri="{FF2B5EF4-FFF2-40B4-BE49-F238E27FC236}">
                  <a16:creationId xmlns:a16="http://schemas.microsoft.com/office/drawing/2014/main" id="{9842F180-E420-4E3B-B129-3B7638FE7ED1}"/>
                </a:ext>
              </a:extLst>
            </p:cNvPr>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68569" tIns="34284" rIns="68569" bIns="34284" numCol="1" anchor="t" anchorCtr="0" compatLnSpc="1"/>
            <a:lstStyle/>
            <a:p>
              <a:endParaRPr lang="zh-CN" altLang="en-US" sz="1350"/>
            </a:p>
          </p:txBody>
        </p:sp>
      </p:grpSp>
      <p:grpSp>
        <p:nvGrpSpPr>
          <p:cNvPr id="14" name="Khung 13">
            <a:extLst>
              <a:ext uri="{FF2B5EF4-FFF2-40B4-BE49-F238E27FC236}">
                <a16:creationId xmlns:a16="http://schemas.microsoft.com/office/drawing/2014/main" id="{8B04471B-A2D9-4174-87A7-CD8B95ACA941}"/>
              </a:ext>
            </a:extLst>
          </p:cNvPr>
          <p:cNvGrpSpPr/>
          <p:nvPr/>
        </p:nvGrpSpPr>
        <p:grpSpPr>
          <a:xfrm>
            <a:off x="2668249" y="5285562"/>
            <a:ext cx="9238815" cy="1478557"/>
            <a:chOff x="4838820" y="2375552"/>
            <a:chExt cx="5544616" cy="1200507"/>
          </a:xfrm>
        </p:grpSpPr>
        <p:sp>
          <p:nvSpPr>
            <p:cNvPr id="15" name="矩形 3">
              <a:extLst>
                <a:ext uri="{FF2B5EF4-FFF2-40B4-BE49-F238E27FC236}">
                  <a16:creationId xmlns:a16="http://schemas.microsoft.com/office/drawing/2014/main" id="{C417466A-568A-423A-A78F-9A76C0BB425A}"/>
                </a:ext>
              </a:extLst>
            </p:cNvPr>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7030A0"/>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6" name="矩形 3">
              <a:extLst>
                <a:ext uri="{FF2B5EF4-FFF2-40B4-BE49-F238E27FC236}">
                  <a16:creationId xmlns:a16="http://schemas.microsoft.com/office/drawing/2014/main" id="{BE212ACD-4997-4B1E-8A2E-08B2680AB560}"/>
                </a:ext>
              </a:extLst>
            </p:cNvPr>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Khung 1">
            <a:extLst>
              <a:ext uri="{FF2B5EF4-FFF2-40B4-BE49-F238E27FC236}">
                <a16:creationId xmlns:a16="http://schemas.microsoft.com/office/drawing/2014/main" id="{D69444D6-A2CD-4469-9A13-D82A930133A7}"/>
              </a:ext>
            </a:extLst>
          </p:cNvPr>
          <p:cNvGrpSpPr/>
          <p:nvPr/>
        </p:nvGrpSpPr>
        <p:grpSpPr>
          <a:xfrm>
            <a:off x="0" y="5351489"/>
            <a:ext cx="2663677" cy="1373145"/>
            <a:chOff x="2713211" y="1988840"/>
            <a:chExt cx="1610824" cy="1452335"/>
          </a:xfrm>
        </p:grpSpPr>
        <p:sp>
          <p:nvSpPr>
            <p:cNvPr id="18" name="Freeform 5">
              <a:extLst>
                <a:ext uri="{FF2B5EF4-FFF2-40B4-BE49-F238E27FC236}">
                  <a16:creationId xmlns:a16="http://schemas.microsoft.com/office/drawing/2014/main" id="{E14E1623-E9E5-430B-AB00-F3905F9902C6}"/>
                </a:ext>
              </a:extLst>
            </p:cNvPr>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w="9525" cap="flat">
              <a:noFill/>
              <a:prstDash val="solid"/>
              <a:miter lim="800000"/>
            </a:ln>
            <a:effectLst>
              <a:outerShdw blurRad="431800" dist="88900" dir="2700000" algn="tl" rotWithShape="0">
                <a:prstClr val="black">
                  <a:alpha val="40000"/>
                </a:prstClr>
              </a:outerShdw>
            </a:effectLst>
          </p:spPr>
          <p:txBody>
            <a:bodyPr vert="horz" wrap="square" lIns="68569" tIns="34284" rIns="68569" bIns="34284" numCol="1" anchor="t" anchorCtr="0" compatLnSpc="1"/>
            <a:lstStyle/>
            <a:p>
              <a:endParaRPr lang="zh-CN" altLang="en-US" sz="1350"/>
            </a:p>
          </p:txBody>
        </p:sp>
        <p:sp>
          <p:nvSpPr>
            <p:cNvPr id="19" name="Freeform 5">
              <a:extLst>
                <a:ext uri="{FF2B5EF4-FFF2-40B4-BE49-F238E27FC236}">
                  <a16:creationId xmlns:a16="http://schemas.microsoft.com/office/drawing/2014/main" id="{B84FB555-0599-4AF9-AE06-C8A6C847B8C6}"/>
                </a:ext>
              </a:extLst>
            </p:cNvPr>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68569" tIns="34284" rIns="68569" bIns="34284" numCol="1" anchor="t" anchorCtr="0" compatLnSpc="1"/>
            <a:lstStyle/>
            <a:p>
              <a:endParaRPr lang="zh-CN" altLang="en-US" sz="1350"/>
            </a:p>
          </p:txBody>
        </p:sp>
      </p:grpSp>
      <p:sp>
        <p:nvSpPr>
          <p:cNvPr id="20" name="TextBox 19">
            <a:extLst>
              <a:ext uri="{FF2B5EF4-FFF2-40B4-BE49-F238E27FC236}">
                <a16:creationId xmlns:a16="http://schemas.microsoft.com/office/drawing/2014/main" id="{50C6935C-5C3D-42F5-8DD2-2B054E9F3249}"/>
              </a:ext>
            </a:extLst>
          </p:cNvPr>
          <p:cNvSpPr txBox="1"/>
          <p:nvPr/>
        </p:nvSpPr>
        <p:spPr>
          <a:xfrm>
            <a:off x="3536243" y="142853"/>
            <a:ext cx="7770859" cy="2308324"/>
          </a:xfrm>
          <a:prstGeom prst="rect">
            <a:avLst/>
          </a:prstGeom>
          <a:noFill/>
        </p:spPr>
        <p:txBody>
          <a:bodyPr wrap="square" rtlCol="0">
            <a:spAutoFit/>
          </a:bodyPr>
          <a:lstStyle/>
          <a:p>
            <a:pPr lvl="0"/>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a:t>
            </a:r>
          </a:p>
          <a:p>
            <a:pPr lvl="0"/>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92AA58D7-EB48-47F0-9AFA-CA0DBA7A8500}"/>
              </a:ext>
            </a:extLst>
          </p:cNvPr>
          <p:cNvSpPr txBox="1"/>
          <p:nvPr/>
        </p:nvSpPr>
        <p:spPr>
          <a:xfrm>
            <a:off x="3357798" y="3234829"/>
            <a:ext cx="8373336" cy="1877437"/>
          </a:xfrm>
          <a:prstGeom prst="rect">
            <a:avLst/>
          </a:prstGeom>
          <a:noFill/>
        </p:spPr>
        <p:txBody>
          <a:bodyPr wrap="square" rtlCol="0">
            <a:spAutoFit/>
          </a:bodyPr>
          <a:lstStyle/>
          <a:p>
            <a:pPr lvl="0"/>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GV.</a:t>
            </a:r>
          </a:p>
          <a:p>
            <a:pPr lvl="0"/>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a:t>
            </a:r>
          </a:p>
          <a:p>
            <a:pPr lvl="0"/>
            <a:r>
              <a:rPr lang="en-US" sz="2000" b="1" dirty="0">
                <a:solidFill>
                  <a:srgbClr val="002060"/>
                </a:solidFill>
                <a:latin typeface="Times New Roman" panose="02020603050405020304" pitchFamily="18" charset="0"/>
                <a:cs typeface="Times New Roman" panose="02020603050405020304" pitchFamily="18" charset="0"/>
              </a:rPr>
              <a:t>-</a:t>
            </a:r>
            <a:endParaRPr lang="vi-VN" sz="2000" b="1" dirty="0">
              <a:solidFill>
                <a:srgbClr val="00206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FC6512E-5A00-454D-8D9E-2A2E6C489104}"/>
              </a:ext>
            </a:extLst>
          </p:cNvPr>
          <p:cNvSpPr txBox="1"/>
          <p:nvPr/>
        </p:nvSpPr>
        <p:spPr>
          <a:xfrm>
            <a:off x="3336036" y="5634551"/>
            <a:ext cx="8212620" cy="830997"/>
          </a:xfrm>
          <a:prstGeom prst="rect">
            <a:avLst/>
          </a:prstGeom>
          <a:noFill/>
        </p:spPr>
        <p:txBody>
          <a:bodyPr wrap="square" rtlCol="0">
            <a:spAutoFit/>
          </a:bodyPr>
          <a:lstStyle/>
          <a:p>
            <a:r>
              <a:rPr lang="en-US" sz="2400" dirty="0">
                <a:solidFill>
                  <a:srgbClr val="002060"/>
                </a:solidFill>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0F3FD3CE-B234-4A9B-B2E5-880F635D4111}"/>
              </a:ext>
            </a:extLst>
          </p:cNvPr>
          <p:cNvSpPr txBox="1"/>
          <p:nvPr/>
        </p:nvSpPr>
        <p:spPr>
          <a:xfrm>
            <a:off x="259864" y="3663100"/>
            <a:ext cx="1940898" cy="507831"/>
          </a:xfrm>
          <a:prstGeom prst="rect">
            <a:avLst/>
          </a:prstGeom>
          <a:noFill/>
        </p:spPr>
        <p:txBody>
          <a:bodyPr wrap="square" rtlCol="0">
            <a:spAutoFit/>
          </a:bodyPr>
          <a:lstStyle/>
          <a:p>
            <a:pPr algn="ctr"/>
            <a:r>
              <a:rPr lang="en-US"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2-Năng </a:t>
            </a:r>
            <a:r>
              <a:rPr lang="en-US" sz="27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a:t>
            </a:r>
            <a:r>
              <a:rPr lang="en-US"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92C4A2DC-A817-4380-91D5-570EFD16119F}"/>
              </a:ext>
            </a:extLst>
          </p:cNvPr>
          <p:cNvSpPr txBox="1"/>
          <p:nvPr/>
        </p:nvSpPr>
        <p:spPr>
          <a:xfrm>
            <a:off x="185098" y="5798212"/>
            <a:ext cx="2131879"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3.Phẩm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31" name="Group 118">
            <a:extLst>
              <a:ext uri="{FF2B5EF4-FFF2-40B4-BE49-F238E27FC236}">
                <a16:creationId xmlns:a16="http://schemas.microsoft.com/office/drawing/2014/main" id="{6798C0CC-B231-47C3-9AC6-BD1AF0E5D819}"/>
              </a:ext>
            </a:extLst>
          </p:cNvPr>
          <p:cNvGrpSpPr>
            <a:grpSpLocks/>
          </p:cNvGrpSpPr>
          <p:nvPr/>
        </p:nvGrpSpPr>
        <p:grpSpPr bwMode="auto">
          <a:xfrm>
            <a:off x="85176" y="-22817"/>
            <a:ext cx="2753989" cy="1002911"/>
            <a:chOff x="-5547" y="1013"/>
            <a:chExt cx="7520" cy="575"/>
          </a:xfrm>
        </p:grpSpPr>
        <p:pic>
          <p:nvPicPr>
            <p:cNvPr id="34" name="圆角矩形 7">
              <a:extLst>
                <a:ext uri="{FF2B5EF4-FFF2-40B4-BE49-F238E27FC236}">
                  <a16:creationId xmlns:a16="http://schemas.microsoft.com/office/drawing/2014/main" id="{45C917A6-6B43-4602-A122-20C952552BE5}"/>
                </a:ext>
              </a:extLst>
            </p:cNvPr>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47" y="1013"/>
              <a:ext cx="7520" cy="57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9">
              <a:extLst>
                <a:ext uri="{FF2B5EF4-FFF2-40B4-BE49-F238E27FC236}">
                  <a16:creationId xmlns:a16="http://schemas.microsoft.com/office/drawing/2014/main" id="{A0592F85-EBE1-409B-8993-F45029A9887E}"/>
                </a:ext>
              </a:extLst>
            </p:cNvPr>
            <p:cNvSpPr txBox="1">
              <a:spLocks noChangeArrowheads="1"/>
            </p:cNvSpPr>
            <p:nvPr/>
          </p:nvSpPr>
          <p:spPr bwMode="auto">
            <a:xfrm>
              <a:off x="-5070" y="1109"/>
              <a:ext cx="622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3300" b="1" dirty="0">
                  <a:solidFill>
                    <a:srgbClr val="FFFF00"/>
                  </a:solidFill>
                  <a:effectLst>
                    <a:outerShdw blurRad="38100" dist="38100" dir="2700000" algn="tl">
                      <a:srgbClr val="000000">
                        <a:alpha val="43137"/>
                      </a:srgbClr>
                    </a:outerShdw>
                  </a:effectLst>
                  <a:latin typeface="+mj-lt"/>
                  <a:ea typeface="微软雅黑" pitchFamily="34" charset="-122"/>
                </a:rPr>
                <a:t>MỤC TIÊU </a:t>
              </a:r>
            </a:p>
          </p:txBody>
        </p:sp>
      </p:grpSp>
      <p:sp>
        <p:nvSpPr>
          <p:cNvPr id="36" name="TextBox 35">
            <a:extLst>
              <a:ext uri="{FF2B5EF4-FFF2-40B4-BE49-F238E27FC236}">
                <a16:creationId xmlns:a16="http://schemas.microsoft.com/office/drawing/2014/main" id="{077186FE-0E56-4BCA-98D1-B243FA8EF335}"/>
              </a:ext>
            </a:extLst>
          </p:cNvPr>
          <p:cNvSpPr txBox="1"/>
          <p:nvPr/>
        </p:nvSpPr>
        <p:spPr>
          <a:xfrm>
            <a:off x="-337576" y="1556165"/>
            <a:ext cx="2878269"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852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ppt_w</p:attrName>
                                        </p:attrNameLst>
                                      </p:cBhvr>
                                      <p:tavLst>
                                        <p:tav tm="0" fmla="#ppt_w*sin(2.5*pi*$)">
                                          <p:val>
                                            <p:fltVal val="0"/>
                                          </p:val>
                                        </p:tav>
                                        <p:tav tm="100000">
                                          <p:val>
                                            <p:fltVal val="1"/>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5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ppt_w</p:attrName>
                                        </p:attrNameLst>
                                      </p:cBhvr>
                                      <p:tavLst>
                                        <p:tav tm="0" fmla="#ppt_w*sin(2.5*pi*$)">
                                          <p:val>
                                            <p:fltVal val="0"/>
                                          </p:val>
                                        </p:tav>
                                        <p:tav tm="100000">
                                          <p:val>
                                            <p:fltVal val="1"/>
                                          </p:val>
                                        </p:tav>
                                      </p:tavLst>
                                    </p:anim>
                                    <p:anim calcmode="lin" valueType="num">
                                      <p:cBhvr>
                                        <p:cTn id="19" dur="1000" fill="hold"/>
                                        <p:tgtEl>
                                          <p:spTgt spid="36"/>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000"/>
                                        <p:tgtEl>
                                          <p:spTgt spid="2"/>
                                        </p:tgtEl>
                                        <p:attrNameLst>
                                          <p:attrName>ppt_x</p:attrName>
                                        </p:attrNameLst>
                                      </p:cBhvr>
                                      <p:tavLst>
                                        <p:tav tm="0">
                                          <p:val>
                                            <p:strVal val="#ppt_x-#ppt_w*1.125000"/>
                                          </p:val>
                                        </p:tav>
                                        <p:tav tm="100000">
                                          <p:val>
                                            <p:strVal val="#ppt_x"/>
                                          </p:val>
                                        </p:tav>
                                      </p:tavLst>
                                    </p:anim>
                                    <p:animEffect transition="in" filter="wipe(right)">
                                      <p:cBhvr>
                                        <p:cTn id="24" dur="1000"/>
                                        <p:tgtEl>
                                          <p:spTgt spid="2"/>
                                        </p:tgtEl>
                                      </p:cBhvr>
                                    </p:animEffect>
                                  </p:childTnLst>
                                </p:cTn>
                              </p:par>
                            </p:childTnLst>
                          </p:cTn>
                        </p:par>
                        <p:par>
                          <p:cTn id="25" fill="hold">
                            <p:stCondLst>
                              <p:cond delay="2500"/>
                            </p:stCondLst>
                            <p:childTnLst>
                              <p:par>
                                <p:cTn id="26" presetID="12" presetClass="entr" presetSubtype="2"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1000"/>
                                        <p:tgtEl>
                                          <p:spTgt spid="20"/>
                                        </p:tgtEl>
                                        <p:attrNameLst>
                                          <p:attrName>ppt_x</p:attrName>
                                        </p:attrNameLst>
                                      </p:cBhvr>
                                      <p:tavLst>
                                        <p:tav tm="0">
                                          <p:val>
                                            <p:strVal val="#ppt_x+#ppt_w*1.125000"/>
                                          </p:val>
                                        </p:tav>
                                        <p:tav tm="100000">
                                          <p:val>
                                            <p:strVal val="#ppt_x"/>
                                          </p:val>
                                        </p:tav>
                                      </p:tavLst>
                                    </p:anim>
                                    <p:animEffect transition="in" filter="wipe(left)">
                                      <p:cBhvr>
                                        <p:cTn id="29" dur="1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ppt_w</p:attrName>
                                        </p:attrNameLst>
                                      </p:cBhvr>
                                      <p:tavLst>
                                        <p:tav tm="0" fmla="#ppt_w*sin(2.5*pi*$)">
                                          <p:val>
                                            <p:fltVal val="0"/>
                                          </p:val>
                                        </p:tav>
                                        <p:tav tm="100000">
                                          <p:val>
                                            <p:fltVal val="1"/>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50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ppt_w</p:attrName>
                                        </p:attrNameLst>
                                      </p:cBhvr>
                                      <p:tavLst>
                                        <p:tav tm="0" fmla="#ppt_w*sin(2.5*pi*$)">
                                          <p:val>
                                            <p:fltVal val="0"/>
                                          </p:val>
                                        </p:tav>
                                        <p:tav tm="100000">
                                          <p:val>
                                            <p:fltVal val="1"/>
                                          </p:val>
                                        </p:tav>
                                      </p:tavLst>
                                    </p:anim>
                                    <p:anim calcmode="lin" valueType="num">
                                      <p:cBhvr>
                                        <p:cTn id="41" dur="1000" fill="hold"/>
                                        <p:tgtEl>
                                          <p:spTgt spid="24"/>
                                        </p:tgtEl>
                                        <p:attrNameLst>
                                          <p:attrName>ppt_h</p:attrName>
                                        </p:attrNameLst>
                                      </p:cBhvr>
                                      <p:tavLst>
                                        <p:tav tm="0">
                                          <p:val>
                                            <p:strVal val="#ppt_h"/>
                                          </p:val>
                                        </p:tav>
                                        <p:tav tm="100000">
                                          <p:val>
                                            <p:strVal val="#ppt_h"/>
                                          </p:val>
                                        </p:tav>
                                      </p:tavLst>
                                    </p:anim>
                                  </p:childTnLst>
                                </p:cTn>
                              </p:par>
                            </p:childTnLst>
                          </p:cTn>
                        </p:par>
                        <p:par>
                          <p:cTn id="42" fill="hold">
                            <p:stCondLst>
                              <p:cond delay="1500"/>
                            </p:stCondLst>
                            <p:childTnLst>
                              <p:par>
                                <p:cTn id="43" presetID="12" presetClass="entr" presetSubtype="8"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000"/>
                                        <p:tgtEl>
                                          <p:spTgt spid="8"/>
                                        </p:tgtEl>
                                        <p:attrNameLst>
                                          <p:attrName>ppt_x</p:attrName>
                                        </p:attrNameLst>
                                      </p:cBhvr>
                                      <p:tavLst>
                                        <p:tav tm="0">
                                          <p:val>
                                            <p:strVal val="#ppt_x-#ppt_w*1.125000"/>
                                          </p:val>
                                        </p:tav>
                                        <p:tav tm="100000">
                                          <p:val>
                                            <p:strVal val="#ppt_x"/>
                                          </p:val>
                                        </p:tav>
                                      </p:tavLst>
                                    </p:anim>
                                    <p:animEffect transition="in" filter="wipe(right)">
                                      <p:cBhvr>
                                        <p:cTn id="46" dur="1000"/>
                                        <p:tgtEl>
                                          <p:spTgt spid="8"/>
                                        </p:tgtEl>
                                      </p:cBhvr>
                                    </p:animEffect>
                                  </p:childTnLst>
                                </p:cTn>
                              </p:par>
                            </p:childTnLst>
                          </p:cTn>
                        </p:par>
                        <p:par>
                          <p:cTn id="47" fill="hold">
                            <p:stCondLst>
                              <p:cond delay="2500"/>
                            </p:stCondLst>
                            <p:childTnLst>
                              <p:par>
                                <p:cTn id="48" presetID="12" presetClass="entr" presetSubtype="2"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000"/>
                                        <p:tgtEl>
                                          <p:spTgt spid="21"/>
                                        </p:tgtEl>
                                        <p:attrNameLst>
                                          <p:attrName>ppt_x</p:attrName>
                                        </p:attrNameLst>
                                      </p:cBhvr>
                                      <p:tavLst>
                                        <p:tav tm="0">
                                          <p:val>
                                            <p:strVal val="#ppt_x+#ppt_w*1.125000"/>
                                          </p:val>
                                        </p:tav>
                                        <p:tav tm="100000">
                                          <p:val>
                                            <p:strVal val="#ppt_x"/>
                                          </p:val>
                                        </p:tav>
                                      </p:tavLst>
                                    </p:anim>
                                    <p:animEffect transition="in" filter="wipe(left)">
                                      <p:cBhvr>
                                        <p:cTn id="51" dur="10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ppt_w</p:attrName>
                                        </p:attrNameLst>
                                      </p:cBhvr>
                                      <p:tavLst>
                                        <p:tav tm="0" fmla="#ppt_w*sin(2.5*pi*$)">
                                          <p:val>
                                            <p:fltVal val="0"/>
                                          </p:val>
                                        </p:tav>
                                        <p:tav tm="100000">
                                          <p:val>
                                            <p:fltVal val="1"/>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childTnLst>
                                </p:cTn>
                              </p:par>
                            </p:childTnLst>
                          </p:cTn>
                        </p:par>
                        <p:par>
                          <p:cTn id="59" fill="hold">
                            <p:stCondLst>
                              <p:cond delay="1000"/>
                            </p:stCondLst>
                            <p:childTnLst>
                              <p:par>
                                <p:cTn id="60" presetID="12" presetClass="entr" presetSubtype="8"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1000"/>
                                        <p:tgtEl>
                                          <p:spTgt spid="14"/>
                                        </p:tgtEl>
                                        <p:attrNameLst>
                                          <p:attrName>ppt_x</p:attrName>
                                        </p:attrNameLst>
                                      </p:cBhvr>
                                      <p:tavLst>
                                        <p:tav tm="0">
                                          <p:val>
                                            <p:strVal val="#ppt_x-#ppt_w*1.125000"/>
                                          </p:val>
                                        </p:tav>
                                        <p:tav tm="100000">
                                          <p:val>
                                            <p:strVal val="#ppt_x"/>
                                          </p:val>
                                        </p:tav>
                                      </p:tavLst>
                                    </p:anim>
                                    <p:animEffect transition="in" filter="wipe(right)">
                                      <p:cBhvr>
                                        <p:cTn id="63" dur="1000"/>
                                        <p:tgtEl>
                                          <p:spTgt spid="14"/>
                                        </p:tgtEl>
                                      </p:cBhvr>
                                    </p:animEffect>
                                  </p:childTnLst>
                                </p:cTn>
                              </p:par>
                              <p:par>
                                <p:cTn id="64" presetID="45" presetClass="entr" presetSubtype="0" fill="hold" grpId="0" nodeType="withEffect">
                                  <p:stCondLst>
                                    <p:cond delay="50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ppt_w</p:attrName>
                                        </p:attrNameLst>
                                      </p:cBhvr>
                                      <p:tavLst>
                                        <p:tav tm="0" fmla="#ppt_w*sin(2.5*pi*$)">
                                          <p:val>
                                            <p:fltVal val="0"/>
                                          </p:val>
                                        </p:tav>
                                        <p:tav tm="100000">
                                          <p:val>
                                            <p:fltVal val="1"/>
                                          </p:val>
                                        </p:tav>
                                      </p:tavLst>
                                    </p:anim>
                                    <p:anim calcmode="lin" valueType="num">
                                      <p:cBhvr>
                                        <p:cTn id="68" dur="1000" fill="hold"/>
                                        <p:tgtEl>
                                          <p:spTgt spid="25"/>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12" presetClass="entr" presetSubtype="2"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1000"/>
                                        <p:tgtEl>
                                          <p:spTgt spid="22"/>
                                        </p:tgtEl>
                                        <p:attrNameLst>
                                          <p:attrName>ppt_x</p:attrName>
                                        </p:attrNameLst>
                                      </p:cBhvr>
                                      <p:tavLst>
                                        <p:tav tm="0">
                                          <p:val>
                                            <p:strVal val="#ppt_x+#ppt_w*1.125000"/>
                                          </p:val>
                                        </p:tav>
                                        <p:tav tm="100000">
                                          <p:val>
                                            <p:strVal val="#ppt_x"/>
                                          </p:val>
                                        </p:tav>
                                      </p:tavLst>
                                    </p:anim>
                                    <p:animEffect transition="in" filter="wipe(left)">
                                      <p:cBhvr>
                                        <p:cTn id="7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P spid="2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0965" name="图片 40964" descr="1-40"/>
          <p:cNvPicPr>
            <a:picLocks noChangeAspect="1"/>
          </p:cNvPicPr>
          <p:nvPr/>
        </p:nvPicPr>
        <p:blipFill>
          <a:blip r:embed="rId4"/>
          <a:stretch>
            <a:fillRect/>
          </a:stretch>
        </p:blipFill>
        <p:spPr>
          <a:xfrm>
            <a:off x="9916160" y="1025027"/>
            <a:ext cx="2275463" cy="1898055"/>
          </a:xfrm>
          <a:prstGeom prst="rect">
            <a:avLst/>
          </a:prstGeom>
          <a:noFill/>
          <a:ln w="9525">
            <a:noFill/>
          </a:ln>
        </p:spPr>
      </p:pic>
      <p:pic>
        <p:nvPicPr>
          <p:cNvPr id="40966" name="图片 40965" descr="1-38"/>
          <p:cNvPicPr>
            <a:picLocks noChangeAspect="1"/>
          </p:cNvPicPr>
          <p:nvPr/>
        </p:nvPicPr>
        <p:blipFill>
          <a:blip r:embed="rId5"/>
          <a:stretch>
            <a:fillRect/>
          </a:stretch>
        </p:blipFill>
        <p:spPr>
          <a:xfrm>
            <a:off x="-1978" y="-531957"/>
            <a:ext cx="2982638" cy="7376170"/>
          </a:xfrm>
          <a:prstGeom prst="rect">
            <a:avLst/>
          </a:prstGeom>
          <a:noFill/>
          <a:ln w="9525">
            <a:noFill/>
          </a:ln>
        </p:spPr>
      </p:pic>
      <p:sp>
        <p:nvSpPr>
          <p:cNvPr id="10" name="TextBox 9">
            <a:extLst>
              <a:ext uri="{FF2B5EF4-FFF2-40B4-BE49-F238E27FC236}">
                <a16:creationId xmlns:a16="http://schemas.microsoft.com/office/drawing/2014/main" id="{012DF472-A0B7-4D3E-8997-DE623BE1581F}"/>
              </a:ext>
            </a:extLst>
          </p:cNvPr>
          <p:cNvSpPr txBox="1"/>
          <p:nvPr/>
        </p:nvSpPr>
        <p:spPr>
          <a:xfrm>
            <a:off x="2509821" y="143584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sp>
        <p:nvSpPr>
          <p:cNvPr id="2" name="Rectangle 1">
            <a:extLst>
              <a:ext uri="{FF2B5EF4-FFF2-40B4-BE49-F238E27FC236}">
                <a16:creationId xmlns:a16="http://schemas.microsoft.com/office/drawing/2014/main" id="{3FFF8809-994D-4D42-BEF8-5B1F9D88D37F}"/>
              </a:ext>
            </a:extLst>
          </p:cNvPr>
          <p:cNvSpPr/>
          <p:nvPr/>
        </p:nvSpPr>
        <p:spPr>
          <a:xfrm>
            <a:off x="3032363" y="2873"/>
            <a:ext cx="8995280" cy="1200329"/>
          </a:xfrm>
          <a:prstGeom prst="rect">
            <a:avLst/>
          </a:prstGeom>
          <a:solidFill>
            <a:schemeClr val="accent4">
              <a:lumMod val="20000"/>
              <a:lumOff val="80000"/>
            </a:schemeClr>
          </a:solidFill>
        </p:spPr>
        <p:txBody>
          <a:bodyPr wrap="square">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CHỦ ĐỀ CHUNG 2 - ĐÔ THỊ: </a:t>
            </a:r>
          </a:p>
          <a:p>
            <a:pPr algn="ctr"/>
            <a:r>
              <a:rPr lang="en-US" sz="3600" b="1" dirty="0">
                <a:solidFill>
                  <a:srgbClr val="002060"/>
                </a:solidFill>
                <a:latin typeface="Times New Roman" panose="02020603050405020304" pitchFamily="18" charset="0"/>
                <a:cs typeface="Times New Roman" panose="02020603050405020304" pitchFamily="18" charset="0"/>
              </a:rPr>
              <a:t>LỊCH SỬ VÀ HIỆN TẠI  ( 2 </a:t>
            </a:r>
            <a:r>
              <a:rPr lang="en-US" sz="3600" b="1" dirty="0" err="1">
                <a:solidFill>
                  <a:srgbClr val="002060"/>
                </a:solidFill>
                <a:latin typeface="Times New Roman" panose="02020603050405020304" pitchFamily="18" charset="0"/>
                <a:cs typeface="Times New Roman" panose="02020603050405020304" pitchFamily="18" charset="0"/>
              </a:rPr>
              <a:t>tiết</a:t>
            </a:r>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11" name="Flowchart: Connector 10">
            <a:extLst>
              <a:ext uri="{FF2B5EF4-FFF2-40B4-BE49-F238E27FC236}">
                <a16:creationId xmlns:a16="http://schemas.microsoft.com/office/drawing/2014/main" id="{46795DF2-C80D-44E9-A0C9-027FD40EE4F6}"/>
              </a:ext>
            </a:extLst>
          </p:cNvPr>
          <p:cNvSpPr/>
          <p:nvPr/>
        </p:nvSpPr>
        <p:spPr>
          <a:xfrm>
            <a:off x="84254" y="2947345"/>
            <a:ext cx="1246248" cy="1214545"/>
          </a:xfrm>
          <a:prstGeom prst="flowChartConnector">
            <a:avLst/>
          </a:prstGeom>
          <a:solidFill>
            <a:srgbClr val="9ED18C"/>
          </a:solidFill>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328" b="1" dirty="0">
                <a:solidFill>
                  <a:schemeClr val="bg1"/>
                </a:solidFill>
                <a:latin typeface="Arial" panose="020B0604020202020204" pitchFamily="34" charset="0"/>
                <a:cs typeface="Arial" panose="020B0604020202020204" pitchFamily="34" charset="0"/>
              </a:rPr>
              <a:t>1</a:t>
            </a:r>
          </a:p>
        </p:txBody>
      </p:sp>
      <p:sp>
        <p:nvSpPr>
          <p:cNvPr id="12" name="Flowchart: Connector 11">
            <a:extLst>
              <a:ext uri="{FF2B5EF4-FFF2-40B4-BE49-F238E27FC236}">
                <a16:creationId xmlns:a16="http://schemas.microsoft.com/office/drawing/2014/main" id="{F9AB5678-D5DA-4D5A-9D86-AA69571254C4}"/>
              </a:ext>
            </a:extLst>
          </p:cNvPr>
          <p:cNvSpPr/>
          <p:nvPr/>
        </p:nvSpPr>
        <p:spPr>
          <a:xfrm>
            <a:off x="-5687" y="4815033"/>
            <a:ext cx="1310768" cy="1293708"/>
          </a:xfrm>
          <a:prstGeom prst="flowChartConnector">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795" b="1" dirty="0">
                <a:solidFill>
                  <a:schemeClr val="bg1"/>
                </a:solidFill>
                <a:latin typeface="Arial" panose="020B0604020202020204" pitchFamily="34" charset="0"/>
                <a:cs typeface="Arial" panose="020B0604020202020204" pitchFamily="34" charset="0"/>
              </a:rPr>
              <a:t>2</a:t>
            </a:r>
          </a:p>
        </p:txBody>
      </p:sp>
      <p:sp>
        <p:nvSpPr>
          <p:cNvPr id="13" name="Rectangle: Rounded Corners 12">
            <a:extLst>
              <a:ext uri="{FF2B5EF4-FFF2-40B4-BE49-F238E27FC236}">
                <a16:creationId xmlns:a16="http://schemas.microsoft.com/office/drawing/2014/main" id="{E5215EBC-229A-4F5D-AEF0-1F28D9D8E943}"/>
              </a:ext>
            </a:extLst>
          </p:cNvPr>
          <p:cNvSpPr/>
          <p:nvPr/>
        </p:nvSpPr>
        <p:spPr>
          <a:xfrm>
            <a:off x="1543991" y="4643737"/>
            <a:ext cx="10138881" cy="156568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96" b="1" dirty="0">
                <a:latin typeface="Arial" panose="020B060402020202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Các</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đô</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thị</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châu</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Âu</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thời</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trung</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đại</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vai</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trò</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của</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giới</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thương</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nhân</a:t>
            </a:r>
            <a:endPar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4625E64A-BF1D-49C2-81AC-B6DC2401017B}"/>
              </a:ext>
            </a:extLst>
          </p:cNvPr>
          <p:cNvSpPr/>
          <p:nvPr/>
        </p:nvSpPr>
        <p:spPr>
          <a:xfrm>
            <a:off x="1464611" y="2818147"/>
            <a:ext cx="10563031" cy="162910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Đô</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thị</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sự</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hình</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thành</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các</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nền</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văn</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minh</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cổ</a:t>
            </a:r>
            <a:r>
              <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altLang="zh-CN" sz="4000" dirty="0" err="1">
                <a:solidFill>
                  <a:srgbClr val="0070C0"/>
                </a:solidFill>
                <a:latin typeface="Arial" panose="020B0604020202020204" pitchFamily="34" charset="0"/>
                <a:ea typeface="Tahoma" panose="020B0604030504040204" pitchFamily="34" charset="0"/>
                <a:cs typeface="Arial" panose="020B0604020202020204" pitchFamily="34" charset="0"/>
              </a:rPr>
              <a:t>đại</a:t>
            </a:r>
            <a:endParaRPr lang="en-US" altLang="zh-CN" sz="4000"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fade">
                                      <p:cBhvr>
                                        <p:cTn id="12" dur="1000"/>
                                        <p:tgtEl>
                                          <p:spTgt spid="40964"/>
                                        </p:tgtEl>
                                      </p:cBhvr>
                                    </p:animEffect>
                                    <p:anim calcmode="lin" valueType="num">
                                      <p:cBhvr>
                                        <p:cTn id="13" dur="1000" fill="hold"/>
                                        <p:tgtEl>
                                          <p:spTgt spid="40964"/>
                                        </p:tgtEl>
                                        <p:attrNameLst>
                                          <p:attrName>ppt_x</p:attrName>
                                        </p:attrNameLst>
                                      </p:cBhvr>
                                      <p:tavLst>
                                        <p:tav tm="0">
                                          <p:val>
                                            <p:strVal val="#ppt_x"/>
                                          </p:val>
                                        </p:tav>
                                        <p:tav tm="100000">
                                          <p:val>
                                            <p:strVal val="#ppt_x"/>
                                          </p:val>
                                        </p:tav>
                                      </p:tavLst>
                                    </p:anim>
                                    <p:anim calcmode="lin" valueType="num">
                                      <p:cBhvr>
                                        <p:cTn id="14" dur="1000" fill="hold"/>
                                        <p:tgtEl>
                                          <p:spTgt spid="40964"/>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0966"/>
                                        </p:tgtEl>
                                        <p:attrNameLst>
                                          <p:attrName>style.visibility</p:attrName>
                                        </p:attrNameLst>
                                      </p:cBhvr>
                                      <p:to>
                                        <p:strVal val="visible"/>
                                      </p:to>
                                    </p:set>
                                    <p:anim calcmode="lin" valueType="num">
                                      <p:cBhvr additive="base">
                                        <p:cTn id="17" dur="500" fill="hold"/>
                                        <p:tgtEl>
                                          <p:spTgt spid="40966"/>
                                        </p:tgtEl>
                                        <p:attrNameLst>
                                          <p:attrName>ppt_x</p:attrName>
                                        </p:attrNameLst>
                                      </p:cBhvr>
                                      <p:tavLst>
                                        <p:tav tm="0">
                                          <p:val>
                                            <p:strVal val="0-#ppt_w/2"/>
                                          </p:val>
                                        </p:tav>
                                        <p:tav tm="100000">
                                          <p:val>
                                            <p:strVal val="#ppt_x"/>
                                          </p:val>
                                        </p:tav>
                                      </p:tavLst>
                                    </p:anim>
                                    <p:anim calcmode="lin" valueType="num">
                                      <p:cBhvr additive="base">
                                        <p:cTn id="18" dur="500" fill="hold"/>
                                        <p:tgtEl>
                                          <p:spTgt spid="40966"/>
                                        </p:tgtEl>
                                        <p:attrNameLst>
                                          <p:attrName>ppt_y</p:attrName>
                                        </p:attrNameLst>
                                      </p:cBhvr>
                                      <p:tavLst>
                                        <p:tav tm="0">
                                          <p:val>
                                            <p:strVal val="#ppt_y"/>
                                          </p:val>
                                        </p:tav>
                                        <p:tav tm="100000">
                                          <p:val>
                                            <p:strVal val="#ppt_y"/>
                                          </p:val>
                                        </p:tav>
                                      </p:tavLst>
                                    </p:anim>
                                  </p:childTnLst>
                                </p:cTn>
                              </p:par>
                              <p:par>
                                <p:cTn id="19" presetID="15" presetClass="entr" presetSubtype="0" fill="hold" nodeType="withEffect">
                                  <p:stCondLst>
                                    <p:cond delay="0"/>
                                  </p:stCondLst>
                                  <p:childTnLst>
                                    <p:set>
                                      <p:cBhvr>
                                        <p:cTn id="20" dur="1" fill="hold">
                                          <p:stCondLst>
                                            <p:cond delay="0"/>
                                          </p:stCondLst>
                                        </p:cTn>
                                        <p:tgtEl>
                                          <p:spTgt spid="40965"/>
                                        </p:tgtEl>
                                        <p:attrNameLst>
                                          <p:attrName>style.visibility</p:attrName>
                                        </p:attrNameLst>
                                      </p:cBhvr>
                                      <p:to>
                                        <p:strVal val="visible"/>
                                      </p:to>
                                    </p:set>
                                    <p:anim calcmode="lin" valueType="num">
                                      <p:cBhvr>
                                        <p:cTn id="21" dur="1000" fill="hold"/>
                                        <p:tgtEl>
                                          <p:spTgt spid="40965"/>
                                        </p:tgtEl>
                                        <p:attrNameLst>
                                          <p:attrName>ppt_w</p:attrName>
                                        </p:attrNameLst>
                                      </p:cBhvr>
                                      <p:tavLst>
                                        <p:tav tm="0">
                                          <p:val>
                                            <p:fltVal val="0"/>
                                          </p:val>
                                        </p:tav>
                                        <p:tav tm="100000">
                                          <p:val>
                                            <p:strVal val="#ppt_w"/>
                                          </p:val>
                                        </p:tav>
                                      </p:tavLst>
                                    </p:anim>
                                    <p:anim calcmode="lin" valueType="num">
                                      <p:cBhvr>
                                        <p:cTn id="22" dur="1000" fill="hold"/>
                                        <p:tgtEl>
                                          <p:spTgt spid="40965"/>
                                        </p:tgtEl>
                                        <p:attrNameLst>
                                          <p:attrName>ppt_h</p:attrName>
                                        </p:attrNameLst>
                                      </p:cBhvr>
                                      <p:tavLst>
                                        <p:tav tm="0">
                                          <p:val>
                                            <p:fltVal val="0"/>
                                          </p:val>
                                        </p:tav>
                                        <p:tav tm="100000">
                                          <p:val>
                                            <p:strVal val="#ppt_h"/>
                                          </p:val>
                                        </p:tav>
                                      </p:tavLst>
                                    </p:anim>
                                    <p:anim calcmode="lin" valueType="num">
                                      <p:cBhvr>
                                        <p:cTn id="23"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76652272"/>
  <p:tag name="MMPROD_NEXTUNIQUEID" val="10009"/>
  <p:tag name="MMPROD_UIDATA" val="&lt;database version=&quot;11.0&quot;&gt;&lt;object type=&quot;1&quot; unique_id=&quot;10001&quot;&gt;&lt;object type=&quot;2&quot; unique_id=&quot;48005&quot;&gt;&lt;object type=&quot;3&quot; unique_id=&quot;48006&quot;&gt;&lt;property id=&quot;20148&quot; value=&quot;5&quot;/&gt;&lt;property id=&quot;20300&quot; value=&quot;Slide 1&quot;/&gt;&lt;property id=&quot;20307&quot; value=&quot;258&quot;/&gt;&lt;/object&gt;&lt;object type=&quot;3&quot; unique_id=&quot;48007&quot;&gt;&lt;property id=&quot;20148&quot; value=&quot;5&quot;/&gt;&lt;property id=&quot;20300&quot; value=&quot;Slide 2&quot;/&gt;&lt;property id=&quot;20307&quot; value=&quot;260&quot;/&gt;&lt;/object&gt;&lt;object type=&quot;3&quot; unique_id=&quot;48008&quot;&gt;&lt;property id=&quot;20148&quot; value=&quot;5&quot;/&gt;&lt;property id=&quot;20300&quot; value=&quot;Slide 3&quot;/&gt;&lt;property id=&quot;20307&quot; value=&quot;261&quot;/&gt;&lt;/object&gt;&lt;object type=&quot;3&quot; unique_id=&quot;48009&quot;&gt;&lt;property id=&quot;20148&quot; value=&quot;5&quot;/&gt;&lt;property id=&quot;20300&quot; value=&quot;Slide 4&quot;/&gt;&lt;property id=&quot;20307&quot; value=&quot;262&quot;/&gt;&lt;/object&gt;&lt;object type=&quot;3&quot; unique_id=&quot;48010&quot;&gt;&lt;property id=&quot;20148&quot; value=&quot;5&quot;/&gt;&lt;property id=&quot;20300&quot; value=&quot;Slide 5&quot;/&gt;&lt;property id=&quot;20307&quot; value=&quot;263&quot;/&gt;&lt;/object&gt;&lt;object type=&quot;3&quot; unique_id=&quot;48011&quot;&gt;&lt;property id=&quot;20148&quot; value=&quot;5&quot;/&gt;&lt;property id=&quot;20300&quot; value=&quot;Slide 6&quot;/&gt;&lt;property id=&quot;20307&quot; value=&quot;264&quot;/&gt;&lt;/object&gt;&lt;object type=&quot;3&quot; unique_id=&quot;48012&quot;&gt;&lt;property id=&quot;20148&quot; value=&quot;5&quot;/&gt;&lt;property id=&quot;20300&quot; value=&quot;Slide 7&quot;/&gt;&lt;property id=&quot;20307&quot; value=&quot;416&quot;/&gt;&lt;/object&gt;&lt;object type=&quot;3&quot; unique_id=&quot;48013&quot;&gt;&lt;property id=&quot;20148&quot; value=&quot;5&quot;/&gt;&lt;property id=&quot;20300&quot; value=&quot;Slide 8&quot;/&gt;&lt;property id=&quot;20307&quot; value=&quot;316&quot;/&gt;&lt;/object&gt;&lt;object type=&quot;3&quot; unique_id=&quot;48014&quot;&gt;&lt;property id=&quot;20148&quot; value=&quot;5&quot;/&gt;&lt;property id=&quot;20300&quot; value=&quot;Slide 9&quot;/&gt;&lt;property id=&quot;20307&quot; value=&quot;318&quot;/&gt;&lt;/object&gt;&lt;object type=&quot;3&quot; unique_id=&quot;48015&quot;&gt;&lt;property id=&quot;20148&quot; value=&quot;5&quot;/&gt;&lt;property id=&quot;20300&quot; value=&quot;Slide 10&quot;/&gt;&lt;property id=&quot;20307&quot; value=&quot;319&quot;/&gt;&lt;/object&gt;&lt;object type=&quot;3&quot; unique_id=&quot;48016&quot;&gt;&lt;property id=&quot;20148&quot; value=&quot;5&quot;/&gt;&lt;property id=&quot;20300&quot; value=&quot;Slide 11&quot;/&gt;&lt;property id=&quot;20307&quot; value=&quot;414&quot;/&gt;&lt;/object&gt;&lt;object type=&quot;3&quot; unique_id=&quot;48017&quot;&gt;&lt;property id=&quot;20148&quot; value=&quot;5&quot;/&gt;&lt;property id=&quot;20300&quot; value=&quot;Slide 12&quot;/&gt;&lt;property id=&quot;20307&quot; value=&quot;413&quot;/&gt;&lt;/object&gt;&lt;object type=&quot;3&quot; unique_id=&quot;48018&quot;&gt;&lt;property id=&quot;20148&quot; value=&quot;5&quot;/&gt;&lt;property id=&quot;20300&quot; value=&quot;Slide 13&quot;/&gt;&lt;property id=&quot;20307&quot; value=&quot;3259&quot;/&gt;&lt;/object&gt;&lt;object type=&quot;3&quot; unique_id=&quot;48019&quot;&gt;&lt;property id=&quot;20148&quot; value=&quot;5&quot;/&gt;&lt;property id=&quot;20300&quot; value=&quot;Slide 14&quot;/&gt;&lt;property id=&quot;20307&quot; value=&quot;417&quot;/&gt;&lt;/object&gt;&lt;object type=&quot;3&quot; unique_id=&quot;48020&quot;&gt;&lt;property id=&quot;20148&quot; value=&quot;5&quot;/&gt;&lt;property id=&quot;20300&quot; value=&quot;Slide 15&quot;/&gt;&lt;property id=&quot;20307&quot; value=&quot;257&quot;/&gt;&lt;/object&gt;&lt;object type=&quot;3&quot; unique_id=&quot;48021&quot;&gt;&lt;property id=&quot;20148&quot; value=&quot;5&quot;/&gt;&lt;property id=&quot;20300&quot; value=&quot;Slide 16&quot;/&gt;&lt;property id=&quot;20307&quot; value=&quot;418&quot;/&gt;&lt;/object&gt;&lt;object type=&quot;3&quot; unique_id=&quot;48022&quot;&gt;&lt;property id=&quot;20148&quot; value=&quot;5&quot;/&gt;&lt;property id=&quot;20300&quot; value=&quot;Slide 17&quot;/&gt;&lt;property id=&quot;20307&quot; value=&quot;541&quot;/&gt;&lt;/object&gt;&lt;object type=&quot;3&quot; unique_id=&quot;48023&quot;&gt;&lt;property id=&quot;20148&quot; value=&quot;5&quot;/&gt;&lt;property id=&quot;20300&quot; value=&quot;Slide 18&quot;/&gt;&lt;property id=&quot;20307&quot; value=&quot;543&quot;/&gt;&lt;/object&gt;&lt;object type=&quot;3&quot; unique_id=&quot;48024&quot;&gt;&lt;property id=&quot;20148&quot; value=&quot;5&quot;/&gt;&lt;property id=&quot;20300&quot; value=&quot;Slide 19&quot;/&gt;&lt;property id=&quot;20307&quot; value=&quot;538&quot;/&gt;&lt;/object&gt;&lt;object type=&quot;3&quot; unique_id=&quot;48025&quot;&gt;&lt;property id=&quot;20148&quot; value=&quot;5&quot;/&gt;&lt;property id=&quot;20300&quot; value=&quot;Slide 20&quot;/&gt;&lt;property id=&quot;20307&quot; value=&quot;539&quot;/&gt;&lt;/object&gt;&lt;object type=&quot;3&quot; unique_id=&quot;48026&quot;&gt;&lt;property id=&quot;20148&quot; value=&quot;5&quot;/&gt;&lt;property id=&quot;20300&quot; value=&quot;Slide 21&quot;/&gt;&lt;property id=&quot;20307&quot; value=&quot;542&quot;/&gt;&lt;/object&gt;&lt;object type=&quot;3&quot; unique_id=&quot;48027&quot;&gt;&lt;property id=&quot;20148&quot; value=&quot;5&quot;/&gt;&lt;property id=&quot;20300&quot; value=&quot;Slide 22&quot;/&gt;&lt;property id=&quot;20307&quot; value=&quot;3255&quot;/&gt;&lt;/object&gt;&lt;object type=&quot;3&quot; unique_id=&quot;48028&quot;&gt;&lt;property id=&quot;20148&quot; value=&quot;5&quot;/&gt;&lt;property id=&quot;20300&quot; value=&quot;Slide 23&quot;/&gt;&lt;property id=&quot;20307&quot; value=&quot;540&quot;/&gt;&lt;/object&gt;&lt;object type=&quot;3&quot; unique_id=&quot;48029&quot;&gt;&lt;property id=&quot;20148&quot; value=&quot;5&quot;/&gt;&lt;property id=&quot;20300&quot; value=&quot;Slide 24&quot;/&gt;&lt;property id=&quot;20307&quot; value=&quot;421&quot;/&gt;&lt;/object&gt;&lt;object type=&quot;3&quot; unique_id=&quot;48030&quot;&gt;&lt;property id=&quot;20148&quot; value=&quot;5&quot;/&gt;&lt;property id=&quot;20300&quot; value=&quot;Slide 25&quot;/&gt;&lt;property id=&quot;20307&quot; value=&quot;422&quot;/&gt;&lt;/object&gt;&lt;object type=&quot;3&quot; unique_id=&quot;48031&quot;&gt;&lt;property id=&quot;20148&quot; value=&quot;5&quot;/&gt;&lt;property id=&quot;20300&quot; value=&quot;Slide 26&quot;/&gt;&lt;property id=&quot;20307&quot; value=&quot;420&quot;/&gt;&lt;/object&gt;&lt;object type=&quot;3&quot; unique_id=&quot;48032&quot;&gt;&lt;property id=&quot;20148&quot; value=&quot;5&quot;/&gt;&lt;property id=&quot;20300&quot; value=&quot;Slide 27&quot;/&gt;&lt;property id=&quot;20307&quot; value=&quot;544&quot;/&gt;&lt;/object&gt;&lt;object type=&quot;3&quot; unique_id=&quot;48033&quot;&gt;&lt;property id=&quot;20148&quot; value=&quot;5&quot;/&gt;&lt;property id=&quot;20300&quot; value=&quot;Slide 28&quot;/&gt;&lt;property id=&quot;20307&quot; value=&quot;419&quot;/&gt;&lt;/object&gt;&lt;object type=&quot;3&quot; unique_id=&quot;48034&quot;&gt;&lt;property id=&quot;20148&quot; value=&quot;5&quot;/&gt;&lt;property id=&quot;20300&quot; value=&quot;Slide 29&quot;/&gt;&lt;property id=&quot;20307&quot; value=&quot;3260&quot;/&gt;&lt;/object&gt;&lt;object type=&quot;3&quot; unique_id=&quot;48035&quot;&gt;&lt;property id=&quot;20148&quot; value=&quot;5&quot;/&gt;&lt;property id=&quot;20300&quot; value=&quot;Slide 43&quot;/&gt;&lt;property id=&quot;20307&quot; value=&quot;341&quot;/&gt;&lt;/object&gt;&lt;object type=&quot;3&quot; unique_id=&quot;48613&quot;&gt;&lt;property id=&quot;20148&quot; value=&quot;5&quot;/&gt;&lt;property id=&quot;20300&quot; value=&quot;Slide 30&quot;/&gt;&lt;property id=&quot;20307&quot; value=&quot;3261&quot;/&gt;&lt;/object&gt;&lt;object type=&quot;3&quot; unique_id=&quot;48614&quot;&gt;&lt;property id=&quot;20148&quot; value=&quot;5&quot;/&gt;&lt;property id=&quot;20300&quot; value=&quot;Slide 31&quot;/&gt;&lt;property id=&quot;20307&quot; value=&quot;3262&quot;/&gt;&lt;/object&gt;&lt;object type=&quot;3&quot; unique_id=&quot;48615&quot;&gt;&lt;property id=&quot;20148&quot; value=&quot;5&quot;/&gt;&lt;property id=&quot;20300&quot; value=&quot;Slide 32&quot;/&gt;&lt;property id=&quot;20307&quot; value=&quot;3263&quot;/&gt;&lt;/object&gt;&lt;object type=&quot;3&quot; unique_id=&quot;48616&quot;&gt;&lt;property id=&quot;20148&quot; value=&quot;5&quot;/&gt;&lt;property id=&quot;20300&quot; value=&quot;Slide 33&quot;/&gt;&lt;property id=&quot;20307&quot; value=&quot;3264&quot;/&gt;&lt;/object&gt;&lt;object type=&quot;3&quot; unique_id=&quot;48617&quot;&gt;&lt;property id=&quot;20148&quot; value=&quot;5&quot;/&gt;&lt;property id=&quot;20300&quot; value=&quot;Slide 34&quot;/&gt;&lt;property id=&quot;20307&quot; value=&quot;3265&quot;/&gt;&lt;/object&gt;&lt;object type=&quot;3&quot; unique_id=&quot;48618&quot;&gt;&lt;property id=&quot;20148&quot; value=&quot;5&quot;/&gt;&lt;property id=&quot;20300&quot; value=&quot;Slide 35&quot;/&gt;&lt;property id=&quot;20307&quot; value=&quot;3266&quot;/&gt;&lt;/object&gt;&lt;object type=&quot;3&quot; unique_id=&quot;48619&quot;&gt;&lt;property id=&quot;20148&quot; value=&quot;5&quot;/&gt;&lt;property id=&quot;20300&quot; value=&quot;Slide 36&quot;/&gt;&lt;property id=&quot;20307&quot; value=&quot;3267&quot;/&gt;&lt;/object&gt;&lt;object type=&quot;3&quot; unique_id=&quot;48620&quot;&gt;&lt;property id=&quot;20148&quot; value=&quot;5&quot;/&gt;&lt;property id=&quot;20300&quot; value=&quot;Slide 37&quot;/&gt;&lt;property id=&quot;20307&quot; value=&quot;3268&quot;/&gt;&lt;/object&gt;&lt;object type=&quot;3&quot; unique_id=&quot;48621&quot;&gt;&lt;property id=&quot;20148&quot; value=&quot;5&quot;/&gt;&lt;property id=&quot;20300&quot; value=&quot;Slide 38&quot;/&gt;&lt;property id=&quot;20307&quot; value=&quot;3269&quot;/&gt;&lt;/object&gt;&lt;object type=&quot;3&quot; unique_id=&quot;48622&quot;&gt;&lt;property id=&quot;20148&quot; value=&quot;5&quot;/&gt;&lt;property id=&quot;20300&quot; value=&quot;Slide 39&quot;/&gt;&lt;property id=&quot;20307&quot; value=&quot;3270&quot;/&gt;&lt;/object&gt;&lt;object type=&quot;3&quot; unique_id=&quot;48623&quot;&gt;&lt;property id=&quot;20148&quot; value=&quot;5&quot;/&gt;&lt;property id=&quot;20300&quot; value=&quot;Slide 40&quot;/&gt;&lt;property id=&quot;20307&quot; value=&quot;3271&quot;/&gt;&lt;/object&gt;&lt;object type=&quot;3&quot; unique_id=&quot;48624&quot;&gt;&lt;property id=&quot;20148&quot; value=&quot;5&quot;/&gt;&lt;property id=&quot;20300&quot; value=&quot;Slide 41&quot;/&gt;&lt;property id=&quot;20307&quot; value=&quot;3272&quot;/&gt;&lt;/object&gt;&lt;object type=&quot;3&quot; unique_id=&quot;48625&quot;&gt;&lt;property id=&quot;20148&quot; value=&quot;5&quot;/&gt;&lt;property id=&quot;20300&quot; value=&quot;Slide 42&quot;/&gt;&lt;property id=&quot;20307&quot; value=&quot;3273&quot;/&gt;&lt;/object&gt;&lt;/object&gt;&lt;object type=&quot;8&quot; unique_id=&quot;48067&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4838</TotalTime>
  <Words>1338</Words>
  <Application>Microsoft Office PowerPoint</Application>
  <PresentationFormat>Widescreen</PresentationFormat>
  <Paragraphs>166</Paragraphs>
  <Slides>22</Slides>
  <Notes>11</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Calibri</vt:lpstr>
      <vt:lpstr>Times New Roman</vt:lpstr>
      <vt:lpstr>.VnHelvetInsH</vt:lpstr>
      <vt:lpstr>Cambria</vt:lpstr>
      <vt:lpstr>Impact</vt:lpstr>
      <vt:lpstr>Calibri Light</vt:lpstr>
      <vt:lpstr>myriadprobold</vt:lpstr>
      <vt:lpstr>Arial</vt:lpstr>
      <vt:lpstr>Wingdings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176</cp:revision>
  <dcterms:created xsi:type="dcterms:W3CDTF">2018-11-27T03:58:53Z</dcterms:created>
  <dcterms:modified xsi:type="dcterms:W3CDTF">2022-08-02T15:11:55Z</dcterms:modified>
</cp:coreProperties>
</file>