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01" r:id="rId2"/>
  </p:sldMasterIdLst>
  <p:notesMasterIdLst>
    <p:notesMasterId r:id="rId23"/>
  </p:notesMasterIdLst>
  <p:sldIdLst>
    <p:sldId id="281" r:id="rId3"/>
    <p:sldId id="257" r:id="rId4"/>
    <p:sldId id="258" r:id="rId5"/>
    <p:sldId id="288" r:id="rId6"/>
    <p:sldId id="263" r:id="rId7"/>
    <p:sldId id="264" r:id="rId8"/>
    <p:sldId id="265" r:id="rId9"/>
    <p:sldId id="266" r:id="rId10"/>
    <p:sldId id="267" r:id="rId11"/>
    <p:sldId id="268" r:id="rId12"/>
    <p:sldId id="282" r:id="rId13"/>
    <p:sldId id="271" r:id="rId14"/>
    <p:sldId id="283" r:id="rId15"/>
    <p:sldId id="273" r:id="rId16"/>
    <p:sldId id="284" r:id="rId17"/>
    <p:sldId id="274" r:id="rId18"/>
    <p:sldId id="285" r:id="rId19"/>
    <p:sldId id="286" r:id="rId20"/>
    <p:sldId id="278" r:id="rId21"/>
    <p:sldId id="279" r:id="rId22"/>
  </p:sldIdLst>
  <p:sldSz cx="12192000" cy="6858000"/>
  <p:notesSz cx="6858000" cy="9144000"/>
  <p:embeddedFontLs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Segoe UI Semibold" panose="020B0702040204020203" pitchFamily="34" charset="0"/>
      <p:bold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/WFs1tYxA4yJI08fvUFkpgXS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7F37CA-26AB-4D19-A051-5796F715E6EE}">
  <a:tblStyle styleId="{5F7F37CA-26AB-4D19-A051-5796F715E6E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0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51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526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44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08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20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569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589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4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30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798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556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1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917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69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86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7" name="Google Shape;1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11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29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36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77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94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6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3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7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7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8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76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5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9658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1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6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069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9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ANH 7 GLOBAL SUCCESS</a:t>
            </a:r>
            <a:br>
              <a:rPr lang="en-US" dirty="0" smtClean="0"/>
            </a:br>
            <a:r>
              <a:rPr lang="en-US" dirty="0" smtClean="0"/>
              <a:t>UNIT 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THCS Đại Thắng- Tiên Lãng – TP Hải Phòng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84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fireworks display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3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 bắn pháo hoa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/ˈfɑɪəwɜ:rks dɪˈspleɪ/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413" y="1891530"/>
            <a:ext cx="5827502" cy="32634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7" name="Google Shape;241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1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/>
        </p:nvSpPr>
        <p:spPr>
          <a:xfrm>
            <a:off x="996738" y="901767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Listen and read.</a:t>
            </a:r>
            <a:endParaRPr sz="24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87067" y="88059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39852" y="77795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0037" y="1272353"/>
            <a:ext cx="4686948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7648" y="1474228"/>
            <a:ext cx="4652026" cy="398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61 u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9661" y="3810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76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77;p17"/>
          <p:cNvSpPr txBox="1"/>
          <p:nvPr/>
        </p:nvSpPr>
        <p:spPr>
          <a:xfrm>
            <a:off x="989673" y="925368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 the conversation again. Who did the following activities? Tick (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✓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the correct column. Sometimes you need to tick both. 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" name="Google Shape;278;p17"/>
          <p:cNvSpPr/>
          <p:nvPr/>
        </p:nvSpPr>
        <p:spPr>
          <a:xfrm>
            <a:off x="487067" y="92536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2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7" name="Google Shape;277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 the conversation again. Who did the following activities? Tick (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✓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the correct column. Sometimes you need to tick both. 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276;p17"/>
          <p:cNvSpPr txBox="1"/>
          <p:nvPr/>
        </p:nvSpPr>
        <p:spPr>
          <a:xfrm>
            <a:off x="487067" y="228208"/>
            <a:ext cx="41326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79;p17"/>
          <p:cNvSpPr txBox="1"/>
          <p:nvPr/>
        </p:nvSpPr>
        <p:spPr>
          <a:xfrm>
            <a:off x="539852" y="114486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2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9579" y="2235556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5">
            <a:alphaModFix/>
          </a:blip>
          <a:srcRect l="7654" t="6987" r="20606"/>
          <a:stretch/>
        </p:blipFill>
        <p:spPr>
          <a:xfrm>
            <a:off x="5205150" y="2190007"/>
            <a:ext cx="1285128" cy="16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985107" y="974056"/>
            <a:ext cx="75216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Write a word or phrase from the box under each picture. </a:t>
            </a:r>
            <a:endParaRPr sz="2400" b="0" i="0" u="none" strike="noStrike" cap="none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1373760" y="207665"/>
            <a:ext cx="4132696" cy="6463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97" name="Google Shape;297;p42"/>
          <p:cNvGraphicFramePr/>
          <p:nvPr>
            <p:extLst>
              <p:ext uri="{D42A27DB-BD31-4B8C-83A1-F6EECF244321}">
                <p14:modId xmlns:p14="http://schemas.microsoft.com/office/powerpoint/2010/main" val="3347685195"/>
              </p:ext>
            </p:extLst>
          </p:nvPr>
        </p:nvGraphicFramePr>
        <p:xfrm>
          <a:off x="588072" y="1493154"/>
          <a:ext cx="11627768" cy="521953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1162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9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costumes           feast           float           fireworks display           parade          folk dance</a:t>
                      </a:r>
                      <a:endParaRPr sz="1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8" name="Google Shape;298;p42"/>
          <p:cNvSpPr/>
          <p:nvPr/>
        </p:nvSpPr>
        <p:spPr>
          <a:xfrm>
            <a:off x="677702" y="3721784"/>
            <a:ext cx="2418326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parade</a:t>
            </a:r>
            <a:endParaRPr sz="1400" b="0" i="0" u="none" strike="noStrike" cap="none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601071" y="3716630"/>
            <a:ext cx="2418326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costumes</a:t>
            </a: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639659" y="3724782"/>
            <a:ext cx="2418326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feast</a:t>
            </a: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677702" y="6260076"/>
            <a:ext cx="2418326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float</a:t>
            </a: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4023360" y="6260076"/>
            <a:ext cx="3625327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 _________________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fireworks display</a:t>
            </a: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8639659" y="6226209"/>
            <a:ext cx="2418326" cy="64629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6. ___________</a:t>
            </a:r>
            <a:endParaRPr sz="2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folk dance</a:t>
            </a: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514777" y="962694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588072" y="86155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3</a:t>
            </a:r>
            <a:endParaRPr sz="4000" b="1" i="0" u="none" strike="noStrike" cap="none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163" y="2272219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225" y="4703740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4917" y="4678358"/>
            <a:ext cx="2290634" cy="158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2227" y="4678358"/>
            <a:ext cx="2273183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9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6927" y="2281304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93;p42"/>
          <p:cNvPicPr preferRelativeResize="0"/>
          <p:nvPr/>
        </p:nvPicPr>
        <p:blipFill rotWithShape="1">
          <a:blip r:embed="rId5">
            <a:alphaModFix/>
          </a:blip>
          <a:srcRect l="7654" t="6987" r="20606"/>
          <a:stretch/>
        </p:blipFill>
        <p:spPr>
          <a:xfrm>
            <a:off x="5242498" y="2235755"/>
            <a:ext cx="1285128" cy="160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511" y="2317967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1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50" y="4719528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4552" y="2297092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93;p42"/>
          <p:cNvPicPr preferRelativeResize="0"/>
          <p:nvPr/>
        </p:nvPicPr>
        <p:blipFill rotWithShape="1">
          <a:blip r:embed="rId5">
            <a:alphaModFix/>
          </a:blip>
          <a:srcRect l="7654" t="6987" r="20606"/>
          <a:stretch/>
        </p:blipFill>
        <p:spPr>
          <a:xfrm>
            <a:off x="5250123" y="2251543"/>
            <a:ext cx="1285128" cy="160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136" y="2333755"/>
            <a:ext cx="2057400" cy="1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9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2" name="Google Shape;32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26" name="Google Shape;326;p21"/>
          <p:cNvSpPr txBox="1"/>
          <p:nvPr/>
        </p:nvSpPr>
        <p:spPr>
          <a:xfrm>
            <a:off x="464513" y="207665"/>
            <a:ext cx="41326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1728" y="3778446"/>
            <a:ext cx="6279528" cy="147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to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help Ss practise the words/phrases in 3.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grpSp>
        <p:nvGrpSpPr>
          <p:cNvPr id="19" name="Google Shape;334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20" name="Google Shape;335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Fill in each blank with a word or phrase from 3. You may have to change the form of the word or phrase. </a:t>
              </a:r>
              <a:endParaRPr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1" name="Google Shape;336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2" name="Google Shape;337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3" name="Google Shape;339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PRACTICE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6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6670" y="18389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Google Shape;353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festival is it? Match each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description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a festival.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55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5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6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PRACTICE</a:t>
            </a:r>
            <a:endParaRPr sz="3600" b="1" i="0" u="none" strike="noStrike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354;p23"/>
          <p:cNvSpPr/>
          <p:nvPr/>
        </p:nvSpPr>
        <p:spPr>
          <a:xfrm>
            <a:off x="7285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5;p23"/>
          <p:cNvSpPr txBox="1"/>
          <p:nvPr/>
        </p:nvSpPr>
        <p:spPr>
          <a:xfrm>
            <a:off x="7813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8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 txBox="1"/>
          <p:nvPr/>
        </p:nvSpPr>
        <p:spPr>
          <a:xfrm>
            <a:off x="3034145" y="4430115"/>
            <a:ext cx="2008912" cy="15413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84900" tIns="184900" rIns="184900" bIns="184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Vocabulary</a:t>
            </a:r>
            <a:endParaRPr sz="1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4" name="Google Shape;394;p44"/>
          <p:cNvSpPr txBox="1"/>
          <p:nvPr/>
        </p:nvSpPr>
        <p:spPr>
          <a:xfrm>
            <a:off x="3034146" y="2160542"/>
            <a:ext cx="2042526" cy="15879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4900" tIns="184900" rIns="184900" bIns="184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Topic of the unit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5" name="Google Shape;395;p44"/>
          <p:cNvSpPr/>
          <p:nvPr/>
        </p:nvSpPr>
        <p:spPr>
          <a:xfrm>
            <a:off x="5099438" y="2160542"/>
            <a:ext cx="3277194" cy="1587903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6" name="Google Shape;396;p44"/>
          <p:cNvSpPr txBox="1"/>
          <p:nvPr/>
        </p:nvSpPr>
        <p:spPr>
          <a:xfrm>
            <a:off x="5145946" y="2207050"/>
            <a:ext cx="3184178" cy="1494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3350" tIns="133350" rIns="133350" bIns="133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Festivals around the world</a:t>
            </a:r>
            <a:endParaRPr sz="1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7" name="Google Shape;397;p44"/>
          <p:cNvSpPr/>
          <p:nvPr/>
        </p:nvSpPr>
        <p:spPr>
          <a:xfrm>
            <a:off x="6692315" y="3748446"/>
            <a:ext cx="91440" cy="63516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0000" y="120000"/>
                </a:lnTo>
              </a:path>
            </a:pathLst>
          </a:custGeom>
          <a:noFill/>
          <a:ln w="25400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44"/>
          <p:cNvSpPr/>
          <p:nvPr/>
        </p:nvSpPr>
        <p:spPr>
          <a:xfrm>
            <a:off x="5099438" y="4383607"/>
            <a:ext cx="3277194" cy="1587903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9" name="Google Shape;399;p44"/>
          <p:cNvSpPr txBox="1"/>
          <p:nvPr/>
        </p:nvSpPr>
        <p:spPr>
          <a:xfrm>
            <a:off x="5145946" y="4430115"/>
            <a:ext cx="3184178" cy="1494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33350" tIns="133350" rIns="133350" bIns="133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Festivals</a:t>
            </a:r>
            <a:endParaRPr sz="35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0" name="Google Shape;400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WRAP-UP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90200" y="219369"/>
            <a:ext cx="1484019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916113" y="147208"/>
            <a:ext cx="104446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 9. FESTIVALS 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AROUND THE WORLD</a:t>
            </a:r>
            <a:endParaRPr sz="40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3472125" y="1193459"/>
            <a:ext cx="4656654" cy="1119101"/>
            <a:chOff x="7641511" y="1686544"/>
            <a:chExt cx="4656654" cy="1119101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name="adj" fmla="val 42661"/>
              </a:avLst>
            </a:prstGeom>
            <a:solidFill>
              <a:srgbClr val="00B0F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293" y="2825794"/>
            <a:ext cx="5628251" cy="31518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 txBox="1"/>
          <p:nvPr/>
        </p:nvSpPr>
        <p:spPr>
          <a:xfrm>
            <a:off x="487066" y="207665"/>
            <a:ext cx="6862429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CONSOLIDATION</a:t>
            </a:r>
            <a:endParaRPr sz="3600" b="1" i="0" u="none" strike="noStrike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87067" y="2044046"/>
            <a:ext cx="8546098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300" dirty="0"/>
              <a:t>- </a:t>
            </a:r>
            <a:r>
              <a:rPr lang="en-US" sz="3300" dirty="0"/>
              <a:t>Learn by heart all the new words.</a:t>
            </a:r>
            <a:br>
              <a:rPr lang="en-US" sz="3300" dirty="0"/>
            </a:br>
            <a:r>
              <a:rPr lang="en-US" sz="3300" dirty="0"/>
              <a:t>- Rewrite the sentences into notebooks.</a:t>
            </a:r>
          </a:p>
          <a:p>
            <a:r>
              <a:rPr lang="en-US" sz="3300" dirty="0"/>
              <a:t>- Do exercises in workbook.</a:t>
            </a:r>
          </a:p>
          <a:p>
            <a:r>
              <a:rPr lang="vi-VN" sz="3300" dirty="0"/>
              <a:t>- </a:t>
            </a:r>
            <a:r>
              <a:rPr lang="en-GB" sz="3300" dirty="0"/>
              <a:t>Prepare vocabulary for the next lesson: A closer look 1.</a:t>
            </a:r>
            <a:endParaRPr sz="33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12" name="Google Shape;412;p45"/>
          <p:cNvSpPr txBox="1"/>
          <p:nvPr/>
        </p:nvSpPr>
        <p:spPr>
          <a:xfrm>
            <a:off x="1607477" y="1297312"/>
            <a:ext cx="3449432" cy="4616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HOMEWORK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576198" y="1290971"/>
            <a:ext cx="834588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628983" y="1188331"/>
            <a:ext cx="6592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622056" y="478526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By the end of this lesson, Ss will be able to: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have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 overview about the topic 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Festivals around the world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 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gain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vocabulary to talk about festivals</a:t>
            </a:r>
            <a:endParaRPr sz="2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2" y="1655762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372" y="1655761"/>
            <a:ext cx="260985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544" y="1655761"/>
            <a:ext cx="214312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609" y="4359080"/>
            <a:ext cx="2705100" cy="168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3222" y="4398327"/>
            <a:ext cx="2619375" cy="1743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7609" y="3663515"/>
            <a:ext cx="1081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easter</a:t>
            </a:r>
            <a:endParaRPr lang="en-US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3412" y="3580786"/>
            <a:ext cx="1889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Folk dance</a:t>
            </a:r>
            <a:endParaRPr lang="en-US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93713" y="3540403"/>
            <a:ext cx="2212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Firework play</a:t>
            </a:r>
            <a:endParaRPr lang="en-US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958436" y="6233305"/>
            <a:ext cx="29642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</a:t>
            </a:r>
            <a:r>
              <a:rPr lang="en-US" sz="2200" dirty="0"/>
              <a:t>Mid</a:t>
            </a:r>
            <a:r>
              <a:rPr lang="en-US" dirty="0"/>
              <a:t> </a:t>
            </a:r>
            <a:r>
              <a:rPr lang="en-US" sz="2200" dirty="0"/>
              <a:t>– Autumn festival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9099" y="6166418"/>
            <a:ext cx="232568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Thanksgiving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3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folk dance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4800" b="1" i="0" u="none" strike="noStrike" cap="none" dirty="0">
              <a:solidFill>
                <a:srgbClr val="F7941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điệu nhảy/ múa dân gian</a:t>
            </a:r>
            <a:endParaRPr sz="36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65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B2A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/ˈfəʊkdɑːns/ </a:t>
            </a:r>
            <a:endParaRPr sz="3600" b="1" i="0" u="none" strike="noStrike" cap="none" dirty="0">
              <a:solidFill>
                <a:srgbClr val="00B2A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2686432" y="305416"/>
            <a:ext cx="4132696" cy="646331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121" y="2076732"/>
            <a:ext cx="5427293" cy="3049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2233336"/>
            <a:ext cx="5231128" cy="61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costume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913182"/>
            <a:ext cx="4450036" cy="48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trang phục</a:t>
            </a:r>
            <a:endParaRPr sz="3600" b="0" i="0" u="none" strike="noStrike" cap="none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698615"/>
            <a:ext cx="2730003" cy="43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B2A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/ˈkɒstjuːm/</a:t>
            </a:r>
            <a:endParaRPr sz="3600" b="1" i="0" u="none" strike="noStrike" cap="none" dirty="0">
              <a:solidFill>
                <a:srgbClr val="00B2A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364" y="1163134"/>
            <a:ext cx="4549054" cy="4237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float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xe diễu hành</a:t>
            </a:r>
            <a:endParaRPr sz="3600" b="0" i="0" u="none" strike="noStrike" cap="none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B2A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/fləʊt/ </a:t>
            </a:r>
            <a:endParaRPr sz="3600" b="1" i="0" u="none" strike="noStrike" cap="none" dirty="0">
              <a:solidFill>
                <a:srgbClr val="00B2A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248" y="188929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parade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diễu hành</a:t>
            </a:r>
            <a:endParaRPr sz="36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B2A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/pəˈreɪd/ </a:t>
            </a:r>
            <a:endParaRPr sz="3600" b="1" i="0" u="none" strike="noStrike" cap="none" dirty="0">
              <a:solidFill>
                <a:srgbClr val="00B2A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639" y="2288610"/>
            <a:ext cx="5223597" cy="39126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feast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rgbClr val="F7941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 tiệc</a:t>
            </a:r>
            <a:endParaRPr sz="3600" b="0" i="0" u="none" strike="noStrike" cap="none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B2A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/fiːst/</a:t>
            </a:r>
            <a:endParaRPr sz="3600" b="1" i="0" u="none" strike="noStrike" cap="none" dirty="0">
              <a:solidFill>
                <a:srgbClr val="00B2A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VOCABULARY</a:t>
            </a:r>
            <a:endParaRPr sz="36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803" y="1865904"/>
            <a:ext cx="6013306" cy="4504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3A6B5ED-55A4-4918-ACA1-A0B8676E4576}"/>
  <p:tag name="ISPRING_RESOURCE_FOLDER" val="D:\1 GIÁO ÁN TỔNG\ANH679 1\ANH 7 GLOBAL\ANH 7 PPT\bai-giang-dien-tu-tieng-anh-7-global-success-hoc-ki-2\Unit 9\THCS ĐẠI THẮNG_TIẾNG ANH 7_Unit 9\Tieng anh 7 Unit 9 Lesson 1\Tieng anh 7 Unit 9 Lesson 1\"/>
  <p:tag name="ISPRING_PRESENTATION_PATH" val="D:\1 GIÁO ÁN TỔNG\ANH679 1\ANH 7 GLOBAL\ANH 7 PPT\bai-giang-dien-tu-tieng-anh-7-global-success-hoc-ki-2\Unit 9\THCS ĐẠI THẮNG_TIẾNG ANH 7_Unit 9\Tieng anh 7 Unit 9 Lesson 1\Tieng anh 7 Unit 9 Lesson 1.pptx"/>
  <p:tag name="ISPRING_PROJECT_VERSION" val="9.3"/>
  <p:tag name="ISPRING_PROJECT_FOLDER_UPDATED" val="1"/>
  <p:tag name="ISPRING_SCREEN_RECS_UPDATED" val="D:\1 GIÁO ÁN TỔNG\ANH679 1\ANH 7 GLOBAL\ANH 7 PPT\bai-giang-dien-tu-tieng-anh-7-global-success-hoc-ki-2\Unit 9\THCS ĐẠI THẮNG_TIẾNG ANH 7_Unit 9\Tieng anh 7 Unit 9 Lesson 1\Tieng anh 7 Unit 9 Lesson 1\"/>
  <p:tag name="ISPRING_PRESENTATION_TITLE" val="Tieng anh 7 Unit 9 Lesson 1"/>
  <p:tag name="ISPRING_FIRST_PUBLISH" val="1"/>
  <p:tag name="ISPRING_LMS_API_VERSION" val="SCORM 2004 (4th edition)"/>
  <p:tag name="ISPRING_ULTRA_SCORM_COURSE_ID" val="EA14D78D-2E1B-47AB-8997-633EE57D4701"/>
  <p:tag name="ISPRING_CMI5_LAUNCH_METHOD" val="any window"/>
  <p:tag name="ISPRINGCLOUDFOLDERID" val="1"/>
  <p:tag name="ISPRINGONLINEFOLDERID" val="1"/>
  <p:tag name="ISPRING_OUTPUT_FOLDER" val="[[&quot;\uFFFD\uFFFD\uFFFDp{E1017E7B-0DA6-4392-B46C-DF922F21F0F0}&quot;,&quot;D:\\1 GIÁO ÁN TỔNG\\ANH679 1\\ANH 7 GLOBAL\\ANH 7 PPT\\bai-giang-dien-tu-tieng-anh-7-global-success-hoc-ki-2\\Unit 9\\THCS ĐẠI THẮNG_TIẾNG ANH 7_Unit 9\\Tieng anh 7 Unit 9 Lesson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80.000000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4A3C59-BFF1-4A5E-AF26-D85A6196538D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39EC41-C738-4E0D-A925-CD9DB124F3DB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1 GIÁO ÁN TỔNG\ANH679 1\ANH 7 GLOBAL\ANH 7 PPT\bai-giang-dien-tu-tieng-anh-7-global-success-hoc-ki-2\Unit 9\THCS ĐẠI THẮNG_TIẾNG ANH 7_Unit 9\Tieng anh 7 Unit 9 Lesson 1\Tieng anh 7 Unit 9 Lesson 1\quiz\quiz1.quiz"/>
  <p:tag name="ISPRING_QUIZ_RELATIVE_PATH" val="Tieng anh 7 Unit 9 Lesson 1\quiz\quiz1.quiz"/>
  <p:tag name="GENSWF_SLIDE_UID" val="{795C9FB4-D607-4EB6-BF08-732953225EFC}:2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CF89E0-3757-4C11-BBC6-4070E79DF927}: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1 GIÁO ÁN TỔNG\ANH679 1\ANH 7 GLOBAL\ANH 7 PPT\bai-giang-dien-tu-tieng-anh-7-global-success-hoc-ki-2\Unit 9\THCS ĐẠI THẮNG_TIẾNG ANH 7_Unit 9\Tieng anh 7 Unit 9 Lesson 1\Tieng anh 7 Unit 9 Lesson 1\quiz\quiz2.quiz"/>
  <p:tag name="ISPRING_QUIZ_RELATIVE_PATH" val="Tieng anh 7 Unit 9 Lesson 1\quiz\quiz2.quiz"/>
  <p:tag name="GENSWF_SLIDE_UID" val="{207769DC-950B-4517-8BDC-4E8E04523A5D}: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C33DB1-A7D7-45C4-AF8C-4515F72CD038}:273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1 GIÁO ÁN TỔNG\ANH679 1\ANH 7 GLOBAL\ANH 7 PPT\bai-giang-dien-tu-tieng-anh-7-global-success-hoc-ki-2\Unit 9\THCS ĐẠI THẮNG_TIẾNG ANH 7_Unit 9\Tieng anh 7 Unit 9 Lesson 1\Tieng anh 7 Unit 9 Lesson 1\quiz\quiz3.quiz"/>
  <p:tag name="ISPRING_QUIZ_RELATIVE_PATH" val="Tieng anh 7 Unit 9 Lesson 1\quiz\quiz3.qu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C86973-6F08-4DF3-BB10-04085D765A38}:28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1 GIÁO ÁN TỔNG\ANH679 1\ANH 7 GLOBAL\ANH 7 PPT\bai-giang-dien-tu-tieng-anh-7-global-success-hoc-ki-2\Unit 9\THCS ĐẠI THẮNG_TIẾNG ANH 7_Unit 9\Tieng anh 7 Unit 9 Lesson 1\Tieng anh 7 Unit 9 Lesson 1\quiz\quiz4.quiz"/>
  <p:tag name="ISPRING_QUIZ_RELATIVE_PATH" val="Tieng anh 7 Unit 9 Lesson 1\quiz\quiz4.qui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4D272-997C-4FFD-BE80-80F4633432E1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1 GIÁO ÁN TỔNG\ANH679 1\ANH 7 GLOBAL\ANH 7 PPT\bai-giang-dien-tu-tieng-anh-7-global-success-hoc-ki-2\Unit 9\THCS ĐẠI THẮNG_TIẾNG ANH 7_Unit 9\Tieng anh 7 Unit 9 Lesson 1\Tieng anh 7 Unit 9 Lesson 1\quiz\quiz5.quiz"/>
  <p:tag name="ISPRING_QUIZ_RELATIVE_PATH" val="Tieng anh 7 Unit 9 Lesson 1\quiz\quiz5.quiz"/>
  <p:tag name="GENSWF_SLIDE_UID" val="{A00F3D27-930A-421B-B523-196637DE646D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D:\1 GIÁO ÁN TỔNG\ANH679 1\ANH 7 GLOBAL\ANH 7 PPT\bai-giang-dien-tu-tieng-anh-7-global-success-hoc-ki-2\Unit 9\THCS ĐẠI THẮNG_TIẾNG ANH 7_Unit 9\Tieng anh 7 Unit 9 Lesson 1\Tieng anh 7 Unit 9 Lesson 1\quiz\quiz6.quiz"/>
  <p:tag name="ISPRING_QUIZ_RELATIVE_PATH" val="Tieng anh 7 Unit 9 Lesson 1\quiz\quiz6.quiz"/>
  <p:tag name="GENSWF_SLIDE_UID" val="{C8159E3B-9ADA-49EA-A1EF-C3A0A409FD42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27C721-5BEB-4973-8429-5A3E6F5C3191}:2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7DE32F-E249-4CA4-8341-F2C34F821496}: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F2E34-F2E4-4959-8F2F-5C133F46F2ED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847D2-F8F0-41A9-A594-7181275B8819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3CD5A-1732-48C0-B7FC-6F7C7FA61C09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B52B7A-1FD9-49CF-920C-61D6A6C0CFEE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791C0C-DB93-4001-A9AA-D716EEAF4C5B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461284-55DD-4584-A204-CE5B42D2DBAB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6C408-C2BE-493F-9393-35924FB65A10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658356-1990-48AB-ACCB-40DCCF06DB98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316</TotalTime>
  <Words>402</Words>
  <Application>Microsoft Office PowerPoint</Application>
  <PresentationFormat>Widescreen</PresentationFormat>
  <Paragraphs>115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Segoe UI</vt:lpstr>
      <vt:lpstr>Calibri</vt:lpstr>
      <vt:lpstr>Calibri Light</vt:lpstr>
      <vt:lpstr>Times New Roman</vt:lpstr>
      <vt:lpstr>Open Sans</vt:lpstr>
      <vt:lpstr>Segoe UI Semibold</vt:lpstr>
      <vt:lpstr>Office Theme</vt:lpstr>
      <vt:lpstr>1_Office Theme</vt:lpstr>
      <vt:lpstr>ANH 7 GLOBAL SUCCESS UNIT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anh 7 Unit 9 Lesson 1</dc:title>
  <cp:lastModifiedBy>Nguyễn Minh</cp:lastModifiedBy>
  <cp:revision>57</cp:revision>
  <dcterms:modified xsi:type="dcterms:W3CDTF">2023-11-08T13:20:59Z</dcterms:modified>
</cp:coreProperties>
</file>