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6.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8.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9.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10.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1.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2.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4290" r:id="rId4"/>
    <p:sldMasterId id="2147484304" r:id="rId5"/>
    <p:sldMasterId id="2147484867" r:id="rId6"/>
    <p:sldMasterId id="2147484894" r:id="rId7"/>
    <p:sldMasterId id="2147484939" r:id="rId8"/>
    <p:sldMasterId id="2147484954" r:id="rId9"/>
    <p:sldMasterId id="2147485020" r:id="rId10"/>
    <p:sldMasterId id="2147485032" r:id="rId11"/>
    <p:sldMasterId id="2147485045" r:id="rId12"/>
    <p:sldMasterId id="2147485057" r:id="rId13"/>
  </p:sldMasterIdLst>
  <p:notesMasterIdLst>
    <p:notesMasterId r:id="rId37"/>
  </p:notesMasterIdLst>
  <p:sldIdLst>
    <p:sldId id="256" r:id="rId14"/>
    <p:sldId id="306" r:id="rId15"/>
    <p:sldId id="321" r:id="rId16"/>
    <p:sldId id="337" r:id="rId17"/>
    <p:sldId id="325" r:id="rId18"/>
    <p:sldId id="323" r:id="rId19"/>
    <p:sldId id="326" r:id="rId20"/>
    <p:sldId id="339" r:id="rId21"/>
    <p:sldId id="335" r:id="rId22"/>
    <p:sldId id="340" r:id="rId23"/>
    <p:sldId id="328" r:id="rId24"/>
    <p:sldId id="281" r:id="rId25"/>
    <p:sldId id="332" r:id="rId26"/>
    <p:sldId id="331" r:id="rId27"/>
    <p:sldId id="334" r:id="rId28"/>
    <p:sldId id="318" r:id="rId29"/>
    <p:sldId id="286" r:id="rId30"/>
    <p:sldId id="319" r:id="rId31"/>
    <p:sldId id="310" r:id="rId32"/>
    <p:sldId id="338" r:id="rId33"/>
    <p:sldId id="316" r:id="rId34"/>
    <p:sldId id="313" r:id="rId35"/>
    <p:sldId id="30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660066"/>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94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viewProps" Target="viewProps.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2DDDE-7D4A-4351-8732-19143ECCEA9B}" type="datetimeFigureOut">
              <a:rPr lang="en-US" smtClean="0"/>
              <a:t>10/25/2021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D8131-F063-410B-8A67-75D523FB0832}" type="slidenum">
              <a:rPr lang="en-US" smtClean="0"/>
              <a:t>‹#›</a:t>
            </a:fld>
            <a:endParaRPr lang="en-US"/>
          </a:p>
        </p:txBody>
      </p:sp>
    </p:spTree>
    <p:extLst>
      <p:ext uri="{BB962C8B-B14F-4D97-AF65-F5344CB8AC3E}">
        <p14:creationId xmlns:p14="http://schemas.microsoft.com/office/powerpoint/2010/main" val="420867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xfrm>
            <a:off x="685800" y="1143000"/>
            <a:ext cx="5486400" cy="3086100"/>
          </a:xfrm>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130099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21</a:t>
            </a:fld>
            <a:endParaRPr lang="en-US" altLang="vi-VN">
              <a:solidFill>
                <a:srgbClr val="000000"/>
              </a:solidFill>
            </a:endParaRPr>
          </a:p>
        </p:txBody>
      </p:sp>
    </p:spTree>
    <p:extLst>
      <p:ext uri="{BB962C8B-B14F-4D97-AF65-F5344CB8AC3E}">
        <p14:creationId xmlns:p14="http://schemas.microsoft.com/office/powerpoint/2010/main" val="223052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7D3466-54CA-490E-9C47-2BA1248B16CF}"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86335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2560981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334596470"/>
      </p:ext>
    </p:extLst>
  </p:cSld>
  <p:clrMapOvr>
    <a:masterClrMapping/>
  </p:clrMapOvr>
  <p:transition>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921041354"/>
      </p:ext>
    </p:extLst>
  </p:cSld>
  <p:clrMapOvr>
    <a:masterClrMapping/>
  </p:clrMapOvr>
  <p:transition>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557265246"/>
      </p:ext>
    </p:extLst>
  </p:cSld>
  <p:clrMapOvr>
    <a:masterClrMapping/>
  </p:clrMapOvr>
  <p:transition>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930907584"/>
      </p:ext>
    </p:extLst>
  </p:cSld>
  <p:clrMapOvr>
    <a:masterClrMapping/>
  </p:clrMapOvr>
  <p:transition>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2021/10/25</a:t>
            </a:fld>
            <a:endParaRPr lang="zh-CN" altLang="en-US">
              <a:solidFill>
                <a:srgbClr val="5F5F5F"/>
              </a:solidFill>
            </a:endParaRPr>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795208634"/>
      </p:ext>
    </p:extLst>
  </p:cSld>
  <p:clrMapOvr>
    <a:masterClrMapping/>
  </p:clrMapOvr>
  <p:transition>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870929874"/>
      </p:ext>
    </p:extLst>
  </p:cSld>
  <p:clrMapOvr>
    <a:masterClrMapping/>
  </p:clrMapOvr>
  <p:transition>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710269652"/>
      </p:ext>
    </p:extLst>
  </p:cSld>
  <p:clrMapOvr>
    <a:masterClrMapping/>
  </p:clrMapOvr>
  <p:transition>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423091461"/>
      </p:ext>
    </p:extLst>
  </p:cSld>
  <p:clrMapOvr>
    <a:masterClrMapping/>
  </p:clrMapOvr>
  <p:transition>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604937"/>
      </p:ext>
    </p:extLst>
  </p:cSld>
  <p:clrMapOvr>
    <a:masterClrMapping/>
  </p:clrMapOvr>
  <p:transition spd="slow" advClick="0" advTm="0">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398813763"/>
      </p:ext>
    </p:extLst>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2497026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266754"/>
      </p:ext>
    </p:extLst>
  </p:cSld>
  <p:clrMapOvr>
    <a:masterClrMapping/>
  </p:clrMapOvr>
  <p:transition spd="slow" advTm="3000"/>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29"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2589213" y="6135712"/>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362970759"/>
      </p:ext>
    </p:extLst>
  </p:cSld>
  <p:clrMapOvr>
    <a:masterClrMapping/>
  </p:clrMapOvr>
  <p:transition>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29"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2589213" y="6135712"/>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1353376986"/>
      </p:ext>
    </p:extLst>
  </p:cSld>
  <p:clrMapOvr>
    <a:masterClrMapping/>
  </p:clrMapOvr>
  <p:transition>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29"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2021/10/25</a:t>
            </a:fld>
            <a:endParaRPr lang="zh-CN" altLang="en-US"/>
          </a:p>
        </p:txBody>
      </p:sp>
      <p:sp>
        <p:nvSpPr>
          <p:cNvPr id="3" name="页脚占位符 4"/>
          <p:cNvSpPr>
            <a:spLocks noGrp="1"/>
          </p:cNvSpPr>
          <p:nvPr>
            <p:ph type="ftr" sz="quarter" idx="11"/>
          </p:nvPr>
        </p:nvSpPr>
        <p:spPr>
          <a:xfrm>
            <a:off x="2589213" y="6135712"/>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347838342"/>
      </p:ext>
    </p:extLst>
  </p:cSld>
  <p:clrMapOvr>
    <a:masterClrMapping/>
  </p:clrMapOvr>
  <p:transition spd="slow" advTm="300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29"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2589213" y="6135712"/>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829640591"/>
      </p:ext>
    </p:extLst>
  </p:cSld>
  <p:clrMapOvr>
    <a:masterClrMapping/>
  </p:clrMapOvr>
  <p:transition>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8633190"/>
      </p:ext>
    </p:extLst>
  </p:cSld>
  <p:clrMapOvr>
    <a:masterClrMapping/>
  </p:clrMapOvr>
  <p:transition>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7570566"/>
      </p:ext>
    </p:extLst>
  </p:cSld>
  <p:clrMapOvr>
    <a:masterClrMapping/>
  </p:clrMapOvr>
  <p:transition>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656939"/>
      </p:ext>
    </p:extLst>
  </p:cSld>
  <p:clrMapOvr>
    <a:masterClrMapping/>
  </p:clrMapOvr>
  <p:transition>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7612920"/>
      </p:ext>
    </p:extLst>
  </p:cSld>
  <p:clrMapOvr>
    <a:masterClrMapping/>
  </p:clrMapOvr>
  <p:transition>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3127986"/>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432398"/>
      </p:ext>
    </p:extLst>
  </p:cSld>
  <p:clrMapOvr>
    <a:masterClrMapping/>
  </p:clrMapOvr>
  <p:transition>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301850"/>
      </p:ext>
    </p:extLst>
  </p:cSld>
  <p:clrMapOvr>
    <a:masterClrMapping/>
  </p:clrMapOvr>
  <p:transition>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1936070"/>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557912"/>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849744"/>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219621"/>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6910790"/>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6632940"/>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0335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3792168"/>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727564"/>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938463"/>
      </p:ext>
    </p:extLst>
  </p:cSld>
  <p:clrMapOvr>
    <a:masterClrMapping/>
  </p:clrMapOvr>
  <p:transition>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780908"/>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657755"/>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932788"/>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4357035"/>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405326"/>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415657"/>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3059860"/>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277609"/>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6304539"/>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620869"/>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8537452"/>
      </p:ext>
    </p:extLst>
  </p:cSld>
  <p:clrMapOvr>
    <a:masterClrMapping/>
  </p:clrMapOvr>
  <p:transition>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77413"/>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325966"/>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34132"/>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261602"/>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974505"/>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252855"/>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467384"/>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221146"/>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917425"/>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466191"/>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3642695"/>
      </p:ext>
    </p:extLst>
  </p:cSld>
  <p:clrMapOvr>
    <a:masterClrMapping/>
  </p:clrMapOvr>
  <p:transition>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729415"/>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7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9892372"/>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57411232"/>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3469097"/>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1"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420545"/>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2"/>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2"/>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5174442"/>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988301"/>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2021/10/25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760586"/>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75"/>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2021/10/25</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75"/>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75"/>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37212497"/>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2021/10/25</a:t>
            </a:fld>
            <a:endParaRPr lang="zh-CN" altLang="en-US" sz="1867"/>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6423359"/>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679296"/>
      </p:ext>
    </p:extLst>
  </p:cSld>
  <p:clrMapOvr>
    <a:masterClrMapping/>
  </p:clrMapOvr>
  <p:transition>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494691"/>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5"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05431"/>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0"/>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278294"/>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2021/10/25</a:t>
            </a:fld>
            <a:endParaRPr lang="zh-CN" altLang="en-US" sz="1867"/>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37702583"/>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084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2021/10/25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65962"/>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4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8478032"/>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4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61912226"/>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237768"/>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49"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11685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911291"/>
      </p:ext>
    </p:extLst>
  </p:cSld>
  <p:clrMapOvr>
    <a:masterClrMapping/>
  </p:clrMapOvr>
  <p:transition>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683943"/>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86"/>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86"/>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86"/>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85535150"/>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71811550"/>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74"/>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2021/10/25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74"/>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74"/>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66586929"/>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2761511122"/>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366294141"/>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87293171"/>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86"/>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2021/10/25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86"/>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386"/>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305689280"/>
      </p:ext>
    </p:extLst>
  </p:cSld>
  <p:clrMapOvr>
    <a:masterClrMapping/>
  </p:clrMapOvr>
  <p:transition spd="slow" advTm="3000">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86"/>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2021/10/25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86"/>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86"/>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70513666"/>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909014"/>
      </p:ext>
    </p:extLst>
  </p:cSld>
  <p:clrMapOvr>
    <a:masterClrMapping/>
  </p:clrMapOvr>
  <p:transition spd="slow" advClick="0" advTm="4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3264379"/>
      </p:ext>
    </p:extLst>
  </p:cSld>
  <p:clrMapOvr>
    <a:masterClrMapping/>
  </p:clrMapOvr>
  <p:transition>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89600"/>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18399498"/>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74337"/>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2021/10/25</a:t>
            </a:fld>
            <a:endParaRPr lang="zh-CN" altLang="en-US" sz="1867"/>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97736988"/>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75"/>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2021/10/25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75"/>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75"/>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750863145"/>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2021/10/25</a:t>
            </a:fld>
            <a:endParaRPr lang="zh-CN" altLang="en-US" sz="1867"/>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28888364"/>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271776854"/>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3241200476"/>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86"/>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2021/10/25</a:t>
            </a:fld>
            <a:endParaRPr lang="zh-CN" altLang="en-US"/>
          </a:p>
        </p:txBody>
      </p:sp>
      <p:sp>
        <p:nvSpPr>
          <p:cNvPr id="3" name="页脚占位符 3"/>
          <p:cNvSpPr>
            <a:spLocks noGrp="1"/>
          </p:cNvSpPr>
          <p:nvPr>
            <p:ph type="ftr" sz="quarter" idx="11"/>
          </p:nvPr>
        </p:nvSpPr>
        <p:spPr>
          <a:xfrm>
            <a:off x="677334" y="6041386"/>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5" y="6041386"/>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0485618"/>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159391304"/>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9999548"/>
      </p:ext>
    </p:extLst>
  </p:cSld>
  <p:clrMapOvr>
    <a:masterClrMapping/>
  </p:clrMapOvr>
  <p:transition>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74"/>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2021/10/25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74"/>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74"/>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807796485"/>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3407328763"/>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7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48800782"/>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080345"/>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9376854"/>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1"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56674719"/>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2"/>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2"/>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646782"/>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8440518"/>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779778359"/>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55387240"/>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3297720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837389"/>
      </p:ext>
    </p:extLst>
  </p:cSld>
  <p:clrMapOvr>
    <a:masterClrMapping/>
  </p:clrMapOvr>
  <p:transition>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443562015"/>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871643701"/>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730155510"/>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225433480"/>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765281204"/>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4265274068"/>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560671954"/>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4129023370"/>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2021/10/25</a:t>
            </a:fld>
            <a:endParaRPr lang="zh-CN" altLang="en-US">
              <a:solidFill>
                <a:srgbClr val="5F5F5F"/>
              </a:solidFill>
            </a:endParaRPr>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26641803"/>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607217364"/>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073357"/>
      </p:ext>
    </p:extLst>
  </p:cSld>
  <p:clrMapOvr>
    <a:masterClrMapping/>
  </p:clrMapOvr>
  <p:transition>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545675965"/>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195473307"/>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273797"/>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818346783"/>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799098"/>
      </p:ext>
    </p:extLst>
  </p:cSld>
  <p:clrMapOvr>
    <a:masterClrMapping/>
  </p:clrMapOvr>
  <p:transition spd="slow" advTm="3000"/>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29"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2589213" y="6135712"/>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1343918775"/>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29"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2589213" y="6135712"/>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1920758840"/>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29"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2021/10/25</a:t>
            </a:fld>
            <a:endParaRPr lang="zh-CN" altLang="en-US"/>
          </a:p>
        </p:txBody>
      </p:sp>
      <p:sp>
        <p:nvSpPr>
          <p:cNvPr id="3" name="页脚占位符 4"/>
          <p:cNvSpPr>
            <a:spLocks noGrp="1"/>
          </p:cNvSpPr>
          <p:nvPr>
            <p:ph type="ftr" sz="quarter" idx="11"/>
          </p:nvPr>
        </p:nvSpPr>
        <p:spPr>
          <a:xfrm>
            <a:off x="2589213" y="6135712"/>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2" y="787401"/>
            <a:ext cx="779463"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286382937"/>
      </p:ext>
    </p:extLst>
  </p:cSld>
  <p:clrMapOvr>
    <a:masterClrMapping/>
  </p:clrMapOvr>
  <p:transition spd="slow" advTm="3000">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29"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2589213" y="6135712"/>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2" y="787401"/>
            <a:ext cx="779463"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1921221630"/>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99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2110421"/>
      </p:ext>
    </p:extLst>
  </p:cSld>
  <p:clrMapOvr>
    <a:masterClrMapping/>
  </p:clrMapOvr>
  <p:transition>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7524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5355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438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92989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0888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2505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0134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626904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1594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07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865301"/>
      </p:ext>
    </p:extLst>
  </p:cSld>
  <p:clrMapOvr>
    <a:masterClrMapping/>
  </p:clrMapOvr>
  <p:transition>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B9F475-D45E-428B-8025-01469C2CD0D9}"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C409F0E-7563-45A1-8E7B-EDB8F1781DCF}" type="slidenum">
              <a:rPr lang="en-US"/>
              <a:pPr/>
              <a:t>‹#›</a:t>
            </a:fld>
            <a:endParaRPr lang="en-US"/>
          </a:p>
        </p:txBody>
      </p:sp>
    </p:spTree>
    <p:extLst>
      <p:ext uri="{BB962C8B-B14F-4D97-AF65-F5344CB8AC3E}">
        <p14:creationId xmlns:p14="http://schemas.microsoft.com/office/powerpoint/2010/main" val="3057661266"/>
      </p:ext>
    </p:extLst>
  </p:cSld>
  <p:clrMapOvr>
    <a:masterClrMapping/>
  </p:clrMapOvr>
  <p:hf sldNum="0"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1D91823-2436-413D-A42B-B3002F9D62D8}" type="slidenum">
              <a:rPr lang="en-US" altLang="en-US"/>
              <a:pPr/>
              <a:t>‹#›</a:t>
            </a:fld>
            <a:endParaRPr lang="en-US" altLang="en-US"/>
          </a:p>
        </p:txBody>
      </p:sp>
    </p:spTree>
    <p:extLst>
      <p:ext uri="{BB962C8B-B14F-4D97-AF65-F5344CB8AC3E}">
        <p14:creationId xmlns:p14="http://schemas.microsoft.com/office/powerpoint/2010/main" val="284656643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A91EE88-339B-449B-AB5C-0AD568987CA5}"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E227D80-102C-412D-8DB9-12A2C9EBA77D}" type="slidenum">
              <a:rPr lang="en-US"/>
              <a:pPr/>
              <a:t>‹#›</a:t>
            </a:fld>
            <a:endParaRPr lang="en-US"/>
          </a:p>
        </p:txBody>
      </p:sp>
    </p:spTree>
    <p:extLst>
      <p:ext uri="{BB962C8B-B14F-4D97-AF65-F5344CB8AC3E}">
        <p14:creationId xmlns:p14="http://schemas.microsoft.com/office/powerpoint/2010/main" val="3917992076"/>
      </p:ext>
    </p:extLst>
  </p:cSld>
  <p:clrMapOvr>
    <a:masterClrMapping/>
  </p:clrMapOvr>
  <p:hf sldNum="0"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7EF5CF5-D50F-484C-B2E9-66D0C73A5510}"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0A0E07C-0384-4803-A0F2-9EA1EF52BA00}" type="slidenum">
              <a:rPr lang="en-US"/>
              <a:pPr/>
              <a:t>‹#›</a:t>
            </a:fld>
            <a:endParaRPr lang="en-US"/>
          </a:p>
        </p:txBody>
      </p:sp>
    </p:spTree>
    <p:extLst>
      <p:ext uri="{BB962C8B-B14F-4D97-AF65-F5344CB8AC3E}">
        <p14:creationId xmlns:p14="http://schemas.microsoft.com/office/powerpoint/2010/main" val="3865831899"/>
      </p:ext>
    </p:extLst>
  </p:cSld>
  <p:clrMapOvr>
    <a:masterClrMapping/>
  </p:clrMapOvr>
  <p:hf sldNum="0"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F930309-A49B-48FF-BEBC-B5749F820CD2}"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8D303EE-CBCB-4E54-BC06-191808BEFCDD}" type="slidenum">
              <a:rPr lang="en-US"/>
              <a:pPr/>
              <a:t>‹#›</a:t>
            </a:fld>
            <a:endParaRPr lang="en-US"/>
          </a:p>
        </p:txBody>
      </p:sp>
    </p:spTree>
    <p:extLst>
      <p:ext uri="{BB962C8B-B14F-4D97-AF65-F5344CB8AC3E}">
        <p14:creationId xmlns:p14="http://schemas.microsoft.com/office/powerpoint/2010/main" val="791593989"/>
      </p:ext>
    </p:extLst>
  </p:cSld>
  <p:clrMapOvr>
    <a:masterClrMapping/>
  </p:clrMapOvr>
  <p:hf sldNum="0"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0F7EAAE-3A0F-4C9B-A5BB-83413FBD2DA5}"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30455920-1A1A-4EB1-9485-DA43210CFD1E}" type="slidenum">
              <a:rPr lang="en-US"/>
              <a:pPr/>
              <a:t>‹#›</a:t>
            </a:fld>
            <a:endParaRPr lang="en-US"/>
          </a:p>
        </p:txBody>
      </p:sp>
    </p:spTree>
    <p:extLst>
      <p:ext uri="{BB962C8B-B14F-4D97-AF65-F5344CB8AC3E}">
        <p14:creationId xmlns:p14="http://schemas.microsoft.com/office/powerpoint/2010/main" val="3466037082"/>
      </p:ext>
    </p:extLst>
  </p:cSld>
  <p:clrMapOvr>
    <a:masterClrMapping/>
  </p:clrMapOvr>
  <p:hf sldNum="0"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AF794DE-A638-4A88-B034-DB80429E4A11}"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E08D4A3-E9C7-4CBD-BD89-B1C5EE56F48D}" type="slidenum">
              <a:rPr lang="en-US"/>
              <a:pPr/>
              <a:t>‹#›</a:t>
            </a:fld>
            <a:endParaRPr lang="en-US"/>
          </a:p>
        </p:txBody>
      </p:sp>
    </p:spTree>
    <p:extLst>
      <p:ext uri="{BB962C8B-B14F-4D97-AF65-F5344CB8AC3E}">
        <p14:creationId xmlns:p14="http://schemas.microsoft.com/office/powerpoint/2010/main" val="2916791373"/>
      </p:ext>
    </p:extLst>
  </p:cSld>
  <p:clrMapOvr>
    <a:masterClrMapping/>
  </p:clrMapOvr>
  <p:hf sldNum="0"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7F6ACCC-E07A-4895-A599-EB4592D8C57F}"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D02FD44-9144-4CC2-AFB8-04804AAAEDB8}" type="slidenum">
              <a:rPr lang="en-US"/>
              <a:pPr/>
              <a:t>‹#›</a:t>
            </a:fld>
            <a:endParaRPr lang="en-US"/>
          </a:p>
        </p:txBody>
      </p:sp>
    </p:spTree>
    <p:extLst>
      <p:ext uri="{BB962C8B-B14F-4D97-AF65-F5344CB8AC3E}">
        <p14:creationId xmlns:p14="http://schemas.microsoft.com/office/powerpoint/2010/main" val="3592306882"/>
      </p:ext>
    </p:extLst>
  </p:cSld>
  <p:clrMapOvr>
    <a:masterClrMapping/>
  </p:clrMapOvr>
  <p:hf sldNum="0"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5836F07-11C3-41AB-B53A-93546479B8A2}"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FB4B0E6-D31D-4BD2-BB5F-DB54FAD7F082}" type="slidenum">
              <a:rPr lang="en-US"/>
              <a:pPr/>
              <a:t>‹#›</a:t>
            </a:fld>
            <a:endParaRPr lang="en-US"/>
          </a:p>
        </p:txBody>
      </p:sp>
    </p:spTree>
    <p:extLst>
      <p:ext uri="{BB962C8B-B14F-4D97-AF65-F5344CB8AC3E}">
        <p14:creationId xmlns:p14="http://schemas.microsoft.com/office/powerpoint/2010/main" val="1450085886"/>
      </p:ext>
    </p:extLst>
  </p:cSld>
  <p:clrMapOvr>
    <a:masterClrMapping/>
  </p:clrMapOvr>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7F408F-3397-4FD8-A8B6-5BEE738F14CD}"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6F1B984-E230-464E-8F55-527E96351ED8}" type="slidenum">
              <a:rPr lang="en-US"/>
              <a:pPr/>
              <a:t>‹#›</a:t>
            </a:fld>
            <a:endParaRPr lang="en-US"/>
          </a:p>
        </p:txBody>
      </p:sp>
    </p:spTree>
    <p:extLst>
      <p:ext uri="{BB962C8B-B14F-4D97-AF65-F5344CB8AC3E}">
        <p14:creationId xmlns:p14="http://schemas.microsoft.com/office/powerpoint/2010/main" val="302184891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3116508"/>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EAE14BB-041B-407C-A651-F91D952BA216}"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7CD0F0A-A154-4C9B-89B5-719F88AB46E8}" type="slidenum">
              <a:rPr lang="en-US"/>
              <a:pPr/>
              <a:t>‹#›</a:t>
            </a:fld>
            <a:endParaRPr lang="en-US"/>
          </a:p>
        </p:txBody>
      </p:sp>
    </p:spTree>
    <p:extLst>
      <p:ext uri="{BB962C8B-B14F-4D97-AF65-F5344CB8AC3E}">
        <p14:creationId xmlns:p14="http://schemas.microsoft.com/office/powerpoint/2010/main" val="3966865948"/>
      </p:ext>
    </p:extLst>
  </p:cSld>
  <p:clrMapOvr>
    <a:masterClrMapping/>
  </p:clrMapOvr>
  <p:hf sldNum="0"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6"/>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7728369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4" y="417513"/>
            <a:ext cx="1747839"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9"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3"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5"/>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33600671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335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B77E115-DA94-4795-AC02-C3B9E7B0C18C}"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4E6DAC-87A5-4786-A49B-35FFB0848691}" type="slidenum">
              <a:rPr lang="en-US"/>
              <a:pPr>
                <a:defRPr/>
              </a:pPr>
              <a:t>‹#›</a:t>
            </a:fld>
            <a:endParaRPr lang="en-US"/>
          </a:p>
        </p:txBody>
      </p:sp>
    </p:spTree>
    <p:extLst>
      <p:ext uri="{BB962C8B-B14F-4D97-AF65-F5344CB8AC3E}">
        <p14:creationId xmlns:p14="http://schemas.microsoft.com/office/powerpoint/2010/main" val="830875884"/>
      </p:ext>
    </p:extLst>
  </p:cSld>
  <p:clrMapOvr>
    <a:masterClrMapping/>
  </p:clrMapOvr>
  <p:hf sldNum="0"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459ED8-010B-44C4-9EE3-352D74820C44}" type="slidenum">
              <a:rPr lang="en-US" altLang="en-US"/>
              <a:pPr>
                <a:defRPr/>
              </a:pPr>
              <a:t>‹#›</a:t>
            </a:fld>
            <a:endParaRPr lang="en-US" altLang="en-US"/>
          </a:p>
        </p:txBody>
      </p:sp>
    </p:spTree>
    <p:extLst>
      <p:ext uri="{BB962C8B-B14F-4D97-AF65-F5344CB8AC3E}">
        <p14:creationId xmlns:p14="http://schemas.microsoft.com/office/powerpoint/2010/main" val="25440425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425F4B1-58D3-43E9-9DE4-5911A5EFBB6C}"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3BBA3A-9DF2-456B-AEC5-6FC200A52ABD}" type="slidenum">
              <a:rPr lang="en-US"/>
              <a:pPr>
                <a:defRPr/>
              </a:pPr>
              <a:t>‹#›</a:t>
            </a:fld>
            <a:endParaRPr lang="en-US"/>
          </a:p>
        </p:txBody>
      </p:sp>
    </p:spTree>
    <p:extLst>
      <p:ext uri="{BB962C8B-B14F-4D97-AF65-F5344CB8AC3E}">
        <p14:creationId xmlns:p14="http://schemas.microsoft.com/office/powerpoint/2010/main" val="764661286"/>
      </p:ext>
    </p:extLst>
  </p:cSld>
  <p:clrMapOvr>
    <a:masterClrMapping/>
  </p:clrMapOvr>
  <p:hf sldNum="0"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8612B6B-145D-4185-94C7-A51B7BD2DE57}"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BBD3D1-4099-450B-B06B-43525355366A}" type="slidenum">
              <a:rPr lang="en-US"/>
              <a:pPr>
                <a:defRPr/>
              </a:pPr>
              <a:t>‹#›</a:t>
            </a:fld>
            <a:endParaRPr lang="en-US"/>
          </a:p>
        </p:txBody>
      </p:sp>
    </p:spTree>
    <p:extLst>
      <p:ext uri="{BB962C8B-B14F-4D97-AF65-F5344CB8AC3E}">
        <p14:creationId xmlns:p14="http://schemas.microsoft.com/office/powerpoint/2010/main" val="1189557340"/>
      </p:ext>
    </p:extLst>
  </p:cSld>
  <p:clrMapOvr>
    <a:masterClrMapping/>
  </p:clrMapOvr>
  <p:hf sldNum="0"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33917F-7F57-4185-BF10-9009E3B15711}"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510431CA-05FA-4C22-B711-CE26C4172B3A}" type="slidenum">
              <a:rPr lang="en-US"/>
              <a:pPr>
                <a:defRPr/>
              </a:pPr>
              <a:t>‹#›</a:t>
            </a:fld>
            <a:endParaRPr lang="en-US"/>
          </a:p>
        </p:txBody>
      </p:sp>
    </p:spTree>
    <p:extLst>
      <p:ext uri="{BB962C8B-B14F-4D97-AF65-F5344CB8AC3E}">
        <p14:creationId xmlns:p14="http://schemas.microsoft.com/office/powerpoint/2010/main" val="4178961660"/>
      </p:ext>
    </p:extLst>
  </p:cSld>
  <p:clrMapOvr>
    <a:masterClrMapping/>
  </p:clrMapOvr>
  <p:hf sldNum="0"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13D517C-FEAE-4085-A533-3A4EBC69E07A}"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39F43CF-0E8F-4018-96CB-2F6EA78BC08F}" type="slidenum">
              <a:rPr lang="en-US"/>
              <a:pPr>
                <a:defRPr/>
              </a:pPr>
              <a:t>‹#›</a:t>
            </a:fld>
            <a:endParaRPr lang="en-US"/>
          </a:p>
        </p:txBody>
      </p:sp>
    </p:spTree>
    <p:extLst>
      <p:ext uri="{BB962C8B-B14F-4D97-AF65-F5344CB8AC3E}">
        <p14:creationId xmlns:p14="http://schemas.microsoft.com/office/powerpoint/2010/main" val="61391494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3938977"/>
      </p:ext>
    </p:extLst>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1901D1-3E7F-4B99-A6AD-46AA2A3920A8}"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B281BE3-58AB-4341-A9D9-474FFBC0B9CD}" type="slidenum">
              <a:rPr lang="en-US"/>
              <a:pPr>
                <a:defRPr/>
              </a:pPr>
              <a:t>‹#›</a:t>
            </a:fld>
            <a:endParaRPr lang="en-US"/>
          </a:p>
        </p:txBody>
      </p:sp>
    </p:spTree>
    <p:extLst>
      <p:ext uri="{BB962C8B-B14F-4D97-AF65-F5344CB8AC3E}">
        <p14:creationId xmlns:p14="http://schemas.microsoft.com/office/powerpoint/2010/main" val="2673534154"/>
      </p:ext>
    </p:extLst>
  </p:cSld>
  <p:clrMapOvr>
    <a:masterClrMapping/>
  </p:clrMapOvr>
  <p:hf sldNum="0"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AC0399A-90D7-4F9A-AF1A-78EB88D784A8}"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70B9BC-6F95-42EA-B866-FC9F78B65C52}" type="slidenum">
              <a:rPr lang="en-US"/>
              <a:pPr>
                <a:defRPr/>
              </a:pPr>
              <a:t>‹#›</a:t>
            </a:fld>
            <a:endParaRPr lang="en-US"/>
          </a:p>
        </p:txBody>
      </p:sp>
    </p:spTree>
    <p:extLst>
      <p:ext uri="{BB962C8B-B14F-4D97-AF65-F5344CB8AC3E}">
        <p14:creationId xmlns:p14="http://schemas.microsoft.com/office/powerpoint/2010/main" val="3373258603"/>
      </p:ext>
    </p:extLst>
  </p:cSld>
  <p:clrMapOvr>
    <a:masterClrMapping/>
  </p:clrMapOvr>
  <p:hf sldNum="0"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FB49FCB-12C1-4341-961B-525C64E684D9}"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F1A5B2-9653-4C7C-8BD7-78BE8F494DB8}" type="slidenum">
              <a:rPr lang="en-US"/>
              <a:pPr>
                <a:defRPr/>
              </a:pPr>
              <a:t>‹#›</a:t>
            </a:fld>
            <a:endParaRPr lang="en-US"/>
          </a:p>
        </p:txBody>
      </p:sp>
    </p:spTree>
    <p:extLst>
      <p:ext uri="{BB962C8B-B14F-4D97-AF65-F5344CB8AC3E}">
        <p14:creationId xmlns:p14="http://schemas.microsoft.com/office/powerpoint/2010/main" val="1224479810"/>
      </p:ext>
    </p:extLst>
  </p:cSld>
  <p:clrMapOvr>
    <a:masterClrMapping/>
  </p:clrMapOvr>
  <p:hf sldNum="0"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4E78A2-644C-4206-A039-454B92FFE794}"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5A5DB8-2AEF-4D92-9E7B-9994D7A9FE8F}" type="slidenum">
              <a:rPr lang="en-US"/>
              <a:pPr>
                <a:defRPr/>
              </a:pPr>
              <a:t>‹#›</a:t>
            </a:fld>
            <a:endParaRPr lang="en-US"/>
          </a:p>
        </p:txBody>
      </p:sp>
    </p:spTree>
    <p:extLst>
      <p:ext uri="{BB962C8B-B14F-4D97-AF65-F5344CB8AC3E}">
        <p14:creationId xmlns:p14="http://schemas.microsoft.com/office/powerpoint/2010/main" val="1004436284"/>
      </p:ext>
    </p:extLst>
  </p:cSld>
  <p:clrMapOvr>
    <a:masterClrMapping/>
  </p:clrMapOvr>
  <p:hf sldNum="0"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A54E56-4446-49AB-A6F9-5F4BB96DAD61}"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512530-9B11-4C86-A093-202FF66CAEDF}" type="slidenum">
              <a:rPr lang="en-US"/>
              <a:pPr>
                <a:defRPr/>
              </a:pPr>
              <a:t>‹#›</a:t>
            </a:fld>
            <a:endParaRPr lang="en-US"/>
          </a:p>
        </p:txBody>
      </p:sp>
    </p:spTree>
    <p:extLst>
      <p:ext uri="{BB962C8B-B14F-4D97-AF65-F5344CB8AC3E}">
        <p14:creationId xmlns:p14="http://schemas.microsoft.com/office/powerpoint/2010/main" val="3977238368"/>
      </p:ext>
    </p:extLst>
  </p:cSld>
  <p:clrMapOvr>
    <a:masterClrMapping/>
  </p:clrMapOvr>
  <p:hf sldNum="0"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6"/>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36984575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4" y="417513"/>
            <a:ext cx="1747839"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9"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3"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5"/>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856905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208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5A454B-0B88-431B-A352-12C0B7A6D78E}"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F9B103-A6E6-48E2-857D-CD544609849E}" type="slidenum">
              <a:rPr lang="en-US"/>
              <a:pPr>
                <a:defRPr/>
              </a:pPr>
              <a:t>‹#›</a:t>
            </a:fld>
            <a:endParaRPr lang="en-US"/>
          </a:p>
        </p:txBody>
      </p:sp>
    </p:spTree>
    <p:extLst>
      <p:ext uri="{BB962C8B-B14F-4D97-AF65-F5344CB8AC3E}">
        <p14:creationId xmlns:p14="http://schemas.microsoft.com/office/powerpoint/2010/main" val="4137701999"/>
      </p:ext>
    </p:extLst>
  </p:cSld>
  <p:clrMapOvr>
    <a:masterClrMapping/>
  </p:clrMapOvr>
  <p:hf sldNum="0"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0B29B511-AB12-4CF8-A94D-63354A6E13A7}" type="slidenum">
              <a:rPr lang="en-US" altLang="en-US"/>
              <a:pPr>
                <a:defRPr/>
              </a:pPr>
              <a:t>‹#›</a:t>
            </a:fld>
            <a:endParaRPr lang="en-US" altLang="en-US"/>
          </a:p>
        </p:txBody>
      </p:sp>
    </p:spTree>
    <p:extLst>
      <p:ext uri="{BB962C8B-B14F-4D97-AF65-F5344CB8AC3E}">
        <p14:creationId xmlns:p14="http://schemas.microsoft.com/office/powerpoint/2010/main" val="3981146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61234"/>
      </p:ext>
    </p:extLst>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2F822AE-F3C4-4010-9D01-1EAA42517465}"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28D578-A2E4-46AF-9240-FC7BB6EAE505}" type="slidenum">
              <a:rPr lang="en-US"/>
              <a:pPr>
                <a:defRPr/>
              </a:pPr>
              <a:t>‹#›</a:t>
            </a:fld>
            <a:endParaRPr lang="en-US"/>
          </a:p>
        </p:txBody>
      </p:sp>
    </p:spTree>
    <p:extLst>
      <p:ext uri="{BB962C8B-B14F-4D97-AF65-F5344CB8AC3E}">
        <p14:creationId xmlns:p14="http://schemas.microsoft.com/office/powerpoint/2010/main" val="2392638449"/>
      </p:ext>
    </p:extLst>
  </p:cSld>
  <p:clrMapOvr>
    <a:masterClrMapping/>
  </p:clrMapOvr>
  <p:hf sldNum="0"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D307CA9-4C7B-4695-BA90-B7D7907B3221}"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7D242C7-83CE-4074-88F8-8EBE6D47FE98}" type="slidenum">
              <a:rPr lang="en-US"/>
              <a:pPr>
                <a:defRPr/>
              </a:pPr>
              <a:t>‹#›</a:t>
            </a:fld>
            <a:endParaRPr lang="en-US"/>
          </a:p>
        </p:txBody>
      </p:sp>
    </p:spTree>
    <p:extLst>
      <p:ext uri="{BB962C8B-B14F-4D97-AF65-F5344CB8AC3E}">
        <p14:creationId xmlns:p14="http://schemas.microsoft.com/office/powerpoint/2010/main" val="1765669631"/>
      </p:ext>
    </p:extLst>
  </p:cSld>
  <p:clrMapOvr>
    <a:masterClrMapping/>
  </p:clrMapOvr>
  <p:hf sldNum="0"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A3CAFA-A373-4CEE-8CFE-2253A4600FC5}"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A3CF1AF-FD48-46FB-971D-DBB1E4D5EEAE}" type="slidenum">
              <a:rPr lang="en-US"/>
              <a:pPr>
                <a:defRPr/>
              </a:pPr>
              <a:t>‹#›</a:t>
            </a:fld>
            <a:endParaRPr lang="en-US"/>
          </a:p>
        </p:txBody>
      </p:sp>
    </p:spTree>
    <p:extLst>
      <p:ext uri="{BB962C8B-B14F-4D97-AF65-F5344CB8AC3E}">
        <p14:creationId xmlns:p14="http://schemas.microsoft.com/office/powerpoint/2010/main" val="1068139104"/>
      </p:ext>
    </p:extLst>
  </p:cSld>
  <p:clrMapOvr>
    <a:masterClrMapping/>
  </p:clrMapOvr>
  <p:hf sldNum="0"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C83EF3A-4D1D-480C-B029-90087FE30B9D}"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E68468C-B4E9-4AD4-8DE0-667DBD42E97E}" type="slidenum">
              <a:rPr lang="en-US"/>
              <a:pPr>
                <a:defRPr/>
              </a:pPr>
              <a:t>‹#›</a:t>
            </a:fld>
            <a:endParaRPr lang="en-US"/>
          </a:p>
        </p:txBody>
      </p:sp>
    </p:spTree>
    <p:extLst>
      <p:ext uri="{BB962C8B-B14F-4D97-AF65-F5344CB8AC3E}">
        <p14:creationId xmlns:p14="http://schemas.microsoft.com/office/powerpoint/2010/main" val="11443277"/>
      </p:ext>
    </p:extLst>
  </p:cSld>
  <p:clrMapOvr>
    <a:masterClrMapping/>
  </p:clrMapOvr>
  <p:hf sldNum="0"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AEC563E-AB21-45D1-B4EE-35FB852D4E54}"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2B1E944-99F3-4D65-9D6A-95730D64FE77}" type="slidenum">
              <a:rPr lang="en-US"/>
              <a:pPr>
                <a:defRPr/>
              </a:pPr>
              <a:t>‹#›</a:t>
            </a:fld>
            <a:endParaRPr lang="en-US"/>
          </a:p>
        </p:txBody>
      </p:sp>
    </p:spTree>
    <p:extLst>
      <p:ext uri="{BB962C8B-B14F-4D97-AF65-F5344CB8AC3E}">
        <p14:creationId xmlns:p14="http://schemas.microsoft.com/office/powerpoint/2010/main" val="2297380179"/>
      </p:ext>
    </p:extLst>
  </p:cSld>
  <p:clrMapOvr>
    <a:masterClrMapping/>
  </p:clrMapOvr>
  <p:hf sldNum="0"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96069FB-19D8-445C-A1E1-2F2F35C6F1E0}"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7BAC0E5-E3DB-4555-9D09-883ED2291D3A}" type="slidenum">
              <a:rPr lang="en-US"/>
              <a:pPr>
                <a:defRPr/>
              </a:pPr>
              <a:t>‹#›</a:t>
            </a:fld>
            <a:endParaRPr lang="en-US"/>
          </a:p>
        </p:txBody>
      </p:sp>
    </p:spTree>
    <p:extLst>
      <p:ext uri="{BB962C8B-B14F-4D97-AF65-F5344CB8AC3E}">
        <p14:creationId xmlns:p14="http://schemas.microsoft.com/office/powerpoint/2010/main" val="3467632669"/>
      </p:ext>
    </p:extLst>
  </p:cSld>
  <p:clrMapOvr>
    <a:masterClrMapping/>
  </p:clrMapOvr>
  <p:hf sldNum="0"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928E1EF-C49D-47E5-B781-801E22E0254E}"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714D2-EA89-49A2-AB30-979C0611A5CA}" type="slidenum">
              <a:rPr lang="en-US"/>
              <a:pPr>
                <a:defRPr/>
              </a:pPr>
              <a:t>‹#›</a:t>
            </a:fld>
            <a:endParaRPr lang="en-US"/>
          </a:p>
        </p:txBody>
      </p:sp>
    </p:spTree>
    <p:extLst>
      <p:ext uri="{BB962C8B-B14F-4D97-AF65-F5344CB8AC3E}">
        <p14:creationId xmlns:p14="http://schemas.microsoft.com/office/powerpoint/2010/main" val="567994000"/>
      </p:ext>
    </p:extLst>
  </p:cSld>
  <p:clrMapOvr>
    <a:masterClrMapping/>
  </p:clrMapOvr>
  <p:hf sldNum="0"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A5C11EF-A9AF-48E6-B585-1EE756435FAF}"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EBAECF-EF6E-4C1E-B96A-D35F8CAC9FF5}" type="slidenum">
              <a:rPr lang="en-US"/>
              <a:pPr>
                <a:defRPr/>
              </a:pPr>
              <a:t>‹#›</a:t>
            </a:fld>
            <a:endParaRPr lang="en-US"/>
          </a:p>
        </p:txBody>
      </p:sp>
    </p:spTree>
    <p:extLst>
      <p:ext uri="{BB962C8B-B14F-4D97-AF65-F5344CB8AC3E}">
        <p14:creationId xmlns:p14="http://schemas.microsoft.com/office/powerpoint/2010/main" val="4023004465"/>
      </p:ext>
    </p:extLst>
  </p:cSld>
  <p:clrMapOvr>
    <a:masterClrMapping/>
  </p:clrMapOvr>
  <p:hf sldNum="0"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84B90A-692B-4627-B227-664DDCC77A74}" type="datetimeFigureOut">
              <a:rPr lang="en-US">
                <a:solidFill>
                  <a:prstClr val="black">
                    <a:tint val="75000"/>
                  </a:prstClr>
                </a:solidFill>
              </a:rPr>
              <a:pPr>
                <a:defRPr/>
              </a:pPr>
              <a:t>10/25/2021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2D7F8D-B4EF-4112-8479-3ECB33054EE0}" type="slidenum">
              <a:rPr lang="en-US"/>
              <a:pPr>
                <a:defRPr/>
              </a:pPr>
              <a:t>‹#›</a:t>
            </a:fld>
            <a:endParaRPr lang="en-US"/>
          </a:p>
        </p:txBody>
      </p:sp>
    </p:spTree>
    <p:extLst>
      <p:ext uri="{BB962C8B-B14F-4D97-AF65-F5344CB8AC3E}">
        <p14:creationId xmlns:p14="http://schemas.microsoft.com/office/powerpoint/2010/main" val="3320090514"/>
      </p:ext>
    </p:extLst>
  </p:cSld>
  <p:clrMapOvr>
    <a:masterClrMapping/>
  </p:clrMapOvr>
  <p:hf sldNum="0"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6"/>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402120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4210885"/>
      </p:ext>
    </p:extLst>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4" y="417513"/>
            <a:ext cx="1747839"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9"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3"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5"/>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25420141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7313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Slide Number Placeholder 7"/>
          <p:cNvSpPr>
            <a:spLocks noGrp="1"/>
          </p:cNvSpPr>
          <p:nvPr>
            <p:ph type="sldNum" sz="quarter" idx="11"/>
          </p:nvPr>
        </p:nvSpPr>
        <p:spPr/>
        <p:txBody>
          <a:bodyPr/>
          <a:lstStyle/>
          <a:p>
            <a:fld id="{E14C4357-4527-4A6F-8FC0-A5E3D696D97B}" type="slidenum">
              <a:rPr lang="en-US" altLang="en-US" smtClean="0">
                <a:solidFill>
                  <a:srgbClr val="000000"/>
                </a:solidFill>
              </a:rPr>
              <a:pPr/>
              <a:t>‹#›</a:t>
            </a:fld>
            <a:endParaRPr lang="en-US" altLang="en-US">
              <a:solidFill>
                <a:srgbClr val="000000"/>
              </a:solidFill>
            </a:endParaRPr>
          </a:p>
        </p:txBody>
      </p:sp>
      <p:sp>
        <p:nvSpPr>
          <p:cNvPr id="9" name="Footer Placeholder 8"/>
          <p:cNvSpPr>
            <a:spLocks noGrp="1"/>
          </p:cNvSpPr>
          <p:nvPr>
            <p:ph type="ftr" sz="quarter" idx="12"/>
          </p:nvPr>
        </p:nvSpPr>
        <p:spPr/>
        <p:txBody>
          <a:bodyPr/>
          <a:lstStyle/>
          <a:p>
            <a:pPr>
              <a:defRPr/>
            </a:pPr>
            <a:endParaRPr lang="en-US">
              <a:solidFill>
                <a:srgbClr val="000000"/>
              </a:solidFill>
            </a:endParaRPr>
          </a:p>
        </p:txBody>
      </p:sp>
    </p:spTree>
    <p:extLst>
      <p:ext uri="{BB962C8B-B14F-4D97-AF65-F5344CB8AC3E}">
        <p14:creationId xmlns:p14="http://schemas.microsoft.com/office/powerpoint/2010/main" val="3341802966"/>
      </p:ext>
    </p:extLst>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0FE2CF07-AA09-4F84-AF7C-19256C76E821}"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4072417"/>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4"/>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3"/>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396516AC-313E-4608-9742-C335A814F6E1}" type="slidenum">
              <a:rPr lang="en-US" altLang="en-US" smtClean="0">
                <a:solidFill>
                  <a:srgbClr val="000000"/>
                </a:solidFill>
              </a:rPr>
              <a:pPr/>
              <a:t>‹#›</a:t>
            </a:fld>
            <a:endParaRPr lang="en-US" altLang="en-US">
              <a:solidFill>
                <a:srgbClr val="000000"/>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5728972"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35069421"/>
      </p:ext>
    </p:extLst>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4"/>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5DF0C99E-C4F9-4DAB-AB94-365632577A06}" type="slidenum">
              <a:rPr lang="en-US" altLang="en-US" smtClean="0">
                <a:solidFill>
                  <a:srgbClr val="000000"/>
                </a:solidFill>
              </a:rPr>
              <a:pPr/>
              <a:t>‹#›</a:t>
            </a:fld>
            <a:endParaRPr lang="en-US" altLang="en-US">
              <a:solidFill>
                <a:srgbClr val="000000"/>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426745"/>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17"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fld id="{5DDDF32A-0D3B-4C75-8DD7-AA48D6922FA1}" type="slidenum">
              <a:rPr lang="en-US" altLang="en-US" smtClean="0">
                <a:solidFill>
                  <a:srgbClr val="000000"/>
                </a:solidFill>
              </a:rPr>
              <a:pPr/>
              <a:t>‹#›</a:t>
            </a:fld>
            <a:endParaRPr lang="en-US" altLang="en-US">
              <a:solidFill>
                <a:srgbClr val="000000"/>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56"/>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4384987"/>
      </p:ext>
    </p:extLst>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1043E404-FC01-4AA8-BA2C-0B43F9F465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7578549"/>
      </p:ext>
    </p:extLst>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fld id="{4C82B273-D1F6-4A9F-B39B-4CB0975525D5}"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2971338"/>
      </p:ext>
    </p:extLst>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9"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6" y="273052"/>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9" y="2438406"/>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D172FB2E-4EC8-4834-B1D2-76071FCAAD5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7049588"/>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6869689"/>
      </p:ext>
    </p:extLst>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fld id="{F1ADDCB5-33A6-452D-A1F1-9622C8FF3C40}"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9669986"/>
      </p:ext>
    </p:extLst>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6F6D1EBA-6041-4BF5-8ECE-C912A55FA93E}"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6015552"/>
      </p:ext>
    </p:extLst>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fld id="{5735837B-5167-4CAC-B53D-C2801750461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126866"/>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9A816A-D207-484D-B8F5-527E9321B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4221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7B67F0-D181-49AE-895F-E1A0B74F9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6367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58E9E3-F63B-467C-BDEC-02F13FD97C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5531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77F6A-2968-43BF-9257-B2D4D2CD5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18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AE7A84-8CA3-4598-8B6E-37F899C679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0487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E91DBB-9919-438F-832E-934E467289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581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EF4C00-0EAC-407E-9FC9-7F1F814889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583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1287155"/>
      </p:ext>
    </p:extLst>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FF40E7-FD2D-4275-9EE7-37A4AD9AF5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367140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4DE30A-FE51-467E-B4DA-B3E7032C83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64427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A022C-0D39-454A-B170-94D7CE2C63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351512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FAEB1B-4CF7-48E1-A6A9-A8EEBE574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8222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16480B-106D-46C5-8314-6F75A4F273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440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9042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0114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74383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0783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279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7D3466-54CA-490E-9C47-2BA1248B16CF}" type="datetimeFigureOut">
              <a:rPr lang="en-US" smtClean="0"/>
              <a:t>10/25/2021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4156766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5253749"/>
      </p:ext>
    </p:extLst>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19866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21892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3746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7887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1229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20636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66308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296773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13411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13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917502"/>
      </p:ext>
    </p:extLst>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01137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5498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48991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88068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4747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20872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45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06733"/>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082295"/>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92712"/>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8473838"/>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87630"/>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602125"/>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601486"/>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122765"/>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7D3466-54CA-490E-9C47-2BA1248B16CF}"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909737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300647"/>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599670"/>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943846"/>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73413"/>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657687"/>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53210"/>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275949"/>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7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3076706"/>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8153862"/>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411974"/>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7D3466-54CA-490E-9C47-2BA1248B16CF}" type="datetimeFigureOut">
              <a:rPr lang="en-US" smtClean="0"/>
              <a:t>10/25/2021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4132290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1"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1432251"/>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2"/>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2"/>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7258722"/>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6199667"/>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2021/10/25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55887635"/>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75"/>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2021/10/25</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75"/>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75"/>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77943213"/>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2021/10/25</a:t>
            </a:fld>
            <a:endParaRPr lang="zh-CN" altLang="en-US" sz="1867"/>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77242130"/>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262248"/>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5"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916289"/>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0"/>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106317"/>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2021/10/25</a:t>
            </a:fld>
            <a:endParaRPr lang="zh-CN" altLang="en-US" sz="1867"/>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89627014"/>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7D3466-54CA-490E-9C47-2BA1248B16CF}" type="datetimeFigureOut">
              <a:rPr lang="en-US" smtClean="0"/>
              <a:t>10/25/2021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849827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3698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2021/10/25</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93888723"/>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4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77593641"/>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4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65175994"/>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346778"/>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49"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87877"/>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123208"/>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86"/>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86"/>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5" y="6041386"/>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2477692"/>
      </p:ext>
    </p:extLst>
  </p:cSld>
  <p:clrMapOvr>
    <a:masterClrMapping/>
  </p:clrMapOvr>
  <p:transition>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35364633"/>
      </p:ext>
    </p:extLst>
  </p:cSld>
  <p:clrMapOvr>
    <a:masterClrMapping/>
  </p:clrMapOvr>
  <p:transition>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74"/>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2021/10/25</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74"/>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74"/>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3711009"/>
      </p:ext>
    </p:extLst>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D3466-54CA-490E-9C47-2BA1248B16CF}" type="datetimeFigureOut">
              <a:rPr lang="en-US" smtClean="0"/>
              <a:t>10/25/2021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15860644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9050249"/>
      </p:ext>
    </p:extLst>
  </p:cSld>
  <p:clrMapOvr>
    <a:masterClrMapping/>
  </p:clrMapOvr>
  <p:transition>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355296122"/>
      </p:ext>
    </p:extLst>
  </p:cSld>
  <p:clrMapOvr>
    <a:masterClrMapping/>
  </p:clrMapOvr>
  <p:transition>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2021/10/25</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9554049"/>
      </p:ext>
    </p:extLst>
  </p:cSld>
  <p:clrMapOvr>
    <a:masterClrMapping/>
  </p:clrMapOvr>
  <p:transition>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86"/>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2021/10/25</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86"/>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5" y="6041386"/>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142900374"/>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86"/>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2021/10/25</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86"/>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5" y="6041386"/>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73735574"/>
      </p:ext>
    </p:extLst>
  </p:cSld>
  <p:clrMapOvr>
    <a:masterClrMapping/>
  </p:clrMapOvr>
  <p:transition>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981041"/>
      </p:ext>
    </p:extLst>
  </p:cSld>
  <p:clrMapOvr>
    <a:masterClrMapping/>
  </p:clrMapOvr>
  <p:transition spd="slow" advClick="0" advTm="400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26991"/>
      </p:ext>
    </p:extLst>
  </p:cSld>
  <p:clrMapOvr>
    <a:masterClrMapping/>
  </p:clrMapOvr>
  <p:transition>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87646844"/>
      </p:ext>
    </p:extLst>
  </p:cSld>
  <p:clrMapOvr>
    <a:masterClrMapping/>
  </p:clrMapOvr>
  <p:transition>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213034"/>
      </p:ext>
    </p:extLst>
  </p:cSld>
  <p:clrMapOvr>
    <a:masterClrMapping/>
  </p:clrMapOvr>
  <p:transition>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2021/10/25</a:t>
            </a:fld>
            <a:endParaRPr lang="zh-CN" altLang="en-US" sz="1867"/>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0791819"/>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170416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75"/>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2021/10/25</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75"/>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75"/>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093104951"/>
      </p:ext>
    </p:extLst>
  </p:cSld>
  <p:clrMapOvr>
    <a:masterClrMapping/>
  </p:clrMapOvr>
  <p:transition>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5"/>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2021/10/25</a:t>
            </a:fld>
            <a:endParaRPr lang="zh-CN" altLang="en-US" sz="1867"/>
          </a:p>
        </p:txBody>
      </p:sp>
      <p:sp>
        <p:nvSpPr>
          <p:cNvPr id="3" name="页脚占位符 3"/>
          <p:cNvSpPr>
            <a:spLocks noGrp="1"/>
          </p:cNvSpPr>
          <p:nvPr>
            <p:ph type="ftr" sz="quarter" idx="11"/>
          </p:nvPr>
        </p:nvSpPr>
        <p:spPr>
          <a:xfrm>
            <a:off x="4038600" y="6356375"/>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75"/>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49104588"/>
      </p:ext>
    </p:extLst>
  </p:cSld>
  <p:clrMapOvr>
    <a:masterClrMapping/>
  </p:clrMapOvr>
  <p:transition>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976753437"/>
      </p:ext>
    </p:extLst>
  </p:cSld>
  <p:clrMapOvr>
    <a:masterClrMapping/>
  </p:clrMapOvr>
  <p:transition>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80" y="6042049"/>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677863" y="6042049"/>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49"/>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739556080"/>
      </p:ext>
    </p:extLst>
  </p:cSld>
  <p:clrMapOvr>
    <a:masterClrMapping/>
  </p:clrMapOvr>
  <p:transition>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86"/>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2021/10/25</a:t>
            </a:fld>
            <a:endParaRPr lang="zh-CN" altLang="en-US"/>
          </a:p>
        </p:txBody>
      </p:sp>
      <p:sp>
        <p:nvSpPr>
          <p:cNvPr id="3" name="页脚占位符 3"/>
          <p:cNvSpPr>
            <a:spLocks noGrp="1"/>
          </p:cNvSpPr>
          <p:nvPr>
            <p:ph type="ftr" sz="quarter" idx="11"/>
          </p:nvPr>
        </p:nvSpPr>
        <p:spPr>
          <a:xfrm>
            <a:off x="677334" y="6041386"/>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5" y="6041386"/>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62961692"/>
      </p:ext>
    </p:extLst>
  </p:cSld>
  <p:clrMapOvr>
    <a:masterClrMapping/>
  </p:clrMapOvr>
  <p:transition>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49185094"/>
      </p:ext>
    </p:extLst>
  </p:cSld>
  <p:clrMapOvr>
    <a:masterClrMapping/>
  </p:clrMapOvr>
  <p:transition>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74"/>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2021/10/25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74"/>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74"/>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054376232"/>
      </p:ext>
    </p:extLst>
  </p:cSld>
  <p:clrMapOvr>
    <a:masterClrMapping/>
  </p:clrMapOvr>
  <p:transition>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983587663"/>
      </p:ext>
    </p:extLst>
  </p:cSld>
  <p:clrMapOvr>
    <a:masterClrMapping/>
  </p:clrMapOvr>
  <p:transition>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70"/>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29234888"/>
      </p:ext>
    </p:extLst>
  </p:cSld>
  <p:clrMapOvr>
    <a:masterClrMapping/>
  </p:clrMapOvr>
  <p:transition>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45205721"/>
      </p:ext>
    </p:extLst>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7D3466-54CA-490E-9C47-2BA1248B16CF}" type="datetimeFigureOut">
              <a:rPr lang="en-US" smtClean="0"/>
              <a:t>10/25/2021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CD3F6-112C-425C-8E1A-8F685816B509}" type="slidenum">
              <a:rPr lang="en-US" smtClean="0"/>
              <a:t>‹#›</a:t>
            </a:fld>
            <a:endParaRPr lang="en-US"/>
          </a:p>
        </p:txBody>
      </p:sp>
    </p:spTree>
    <p:extLst>
      <p:ext uri="{BB962C8B-B14F-4D97-AF65-F5344CB8AC3E}">
        <p14:creationId xmlns:p14="http://schemas.microsoft.com/office/powerpoint/2010/main" val="344316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3"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7159615"/>
      </p:ext>
    </p:extLst>
  </p:cSld>
  <p:clrMapOvr>
    <a:masterClrMapping/>
  </p:clrMapOvr>
  <p:transition>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51"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61287061"/>
      </p:ext>
    </p:extLst>
  </p:cSld>
  <p:clrMapOvr>
    <a:masterClrMapping/>
  </p:clrMapOvr>
  <p:transition>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2"/>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2"/>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0803561"/>
      </p:ext>
    </p:extLst>
  </p:cSld>
  <p:clrMapOvr>
    <a:masterClrMapping/>
  </p:clrMapOvr>
  <p:transition>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9"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554084"/>
      </p:ext>
    </p:extLst>
  </p:cSld>
  <p:clrMapOvr>
    <a:masterClrMapping/>
  </p:clrMapOvr>
  <p:transition>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31955723"/>
      </p:ext>
    </p:extLst>
  </p:cSld>
  <p:clrMapOvr>
    <a:masterClrMapping/>
  </p:clrMapOvr>
  <p:transition>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20890112"/>
      </p:ext>
    </p:extLst>
  </p:cSld>
  <p:clrMapOvr>
    <a:masterClrMapping/>
  </p:clrMapOvr>
  <p:transition>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465621340"/>
      </p:ext>
    </p:extLst>
  </p:cSld>
  <p:clrMapOvr>
    <a:masterClrMapping/>
  </p:clrMapOvr>
  <p:transition>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689816795"/>
      </p:ext>
    </p:extLst>
  </p:cSld>
  <p:clrMapOvr>
    <a:masterClrMapping/>
  </p:clrMapOvr>
  <p:transition>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907453976"/>
      </p:ext>
    </p:extLst>
  </p:cSld>
  <p:clrMapOvr>
    <a:masterClrMapping/>
  </p:clrMapOvr>
  <p:transition>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2021/10/25</a:t>
            </a:fld>
            <a:endParaRPr lang="zh-CN" altLang="en-US"/>
          </a:p>
        </p:txBody>
      </p:sp>
      <p:sp>
        <p:nvSpPr>
          <p:cNvPr id="3" name="页脚占位符 3"/>
          <p:cNvSpPr>
            <a:spLocks noGrp="1"/>
          </p:cNvSpPr>
          <p:nvPr>
            <p:ph type="ftr" sz="quarter" idx="11"/>
          </p:nvPr>
        </p:nvSpPr>
        <p:spPr>
          <a:xfrm>
            <a:off x="4038600" y="6356374"/>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74"/>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268611696"/>
      </p:ext>
    </p:extLst>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10.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11.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12.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13.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9.xml"/><Relationship Id="rId21" Type="http://schemas.openxmlformats.org/officeDocument/2006/relationships/slideLayout" Target="../slideLayouts/slideLayout44.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84" Type="http://schemas.openxmlformats.org/officeDocument/2006/relationships/slideLayout" Target="../slideLayouts/slideLayout107.xml"/><Relationship Id="rId89" Type="http://schemas.openxmlformats.org/officeDocument/2006/relationships/slideLayout" Target="../slideLayouts/slideLayout112.xml"/><Relationship Id="rId16" Type="http://schemas.openxmlformats.org/officeDocument/2006/relationships/slideLayout" Target="../slideLayouts/slideLayout39.xml"/><Relationship Id="rId11" Type="http://schemas.openxmlformats.org/officeDocument/2006/relationships/slideLayout" Target="../slideLayouts/slideLayout34.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74" Type="http://schemas.openxmlformats.org/officeDocument/2006/relationships/slideLayout" Target="../slideLayouts/slideLayout97.xml"/><Relationship Id="rId79" Type="http://schemas.openxmlformats.org/officeDocument/2006/relationships/slideLayout" Target="../slideLayouts/slideLayout102.xml"/><Relationship Id="rId5" Type="http://schemas.openxmlformats.org/officeDocument/2006/relationships/slideLayout" Target="../slideLayouts/slideLayout28.xml"/><Relationship Id="rId90" Type="http://schemas.openxmlformats.org/officeDocument/2006/relationships/slideLayout" Target="../slideLayouts/slideLayout113.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77" Type="http://schemas.openxmlformats.org/officeDocument/2006/relationships/slideLayout" Target="../slideLayouts/slideLayout100.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72" Type="http://schemas.openxmlformats.org/officeDocument/2006/relationships/slideLayout" Target="../slideLayouts/slideLayout95.xml"/><Relationship Id="rId80" Type="http://schemas.openxmlformats.org/officeDocument/2006/relationships/slideLayout" Target="../slideLayouts/slideLayout103.xml"/><Relationship Id="rId85" Type="http://schemas.openxmlformats.org/officeDocument/2006/relationships/slideLayout" Target="../slideLayouts/slideLayout108.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slideLayout" Target="../slideLayouts/slideLayout93.xml"/><Relationship Id="rId75" Type="http://schemas.openxmlformats.org/officeDocument/2006/relationships/slideLayout" Target="../slideLayouts/slideLayout98.xml"/><Relationship Id="rId83" Type="http://schemas.openxmlformats.org/officeDocument/2006/relationships/slideLayout" Target="../slideLayouts/slideLayout106.xml"/><Relationship Id="rId88" Type="http://schemas.openxmlformats.org/officeDocument/2006/relationships/slideLayout" Target="../slideLayouts/slideLayout111.xml"/><Relationship Id="rId91" Type="http://schemas.openxmlformats.org/officeDocument/2006/relationships/slideLayout" Target="../slideLayouts/slideLayout11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73" Type="http://schemas.openxmlformats.org/officeDocument/2006/relationships/slideLayout" Target="../slideLayouts/slideLayout96.xml"/><Relationship Id="rId78" Type="http://schemas.openxmlformats.org/officeDocument/2006/relationships/slideLayout" Target="../slideLayouts/slideLayout101.xml"/><Relationship Id="rId81" Type="http://schemas.openxmlformats.org/officeDocument/2006/relationships/slideLayout" Target="../slideLayouts/slideLayout104.xml"/><Relationship Id="rId86" Type="http://schemas.openxmlformats.org/officeDocument/2006/relationships/slideLayout" Target="../slideLayouts/slideLayout109.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9" Type="http://schemas.openxmlformats.org/officeDocument/2006/relationships/slideLayout" Target="../slideLayouts/slideLayout62.xml"/><Relationship Id="rId34" Type="http://schemas.openxmlformats.org/officeDocument/2006/relationships/slideLayout" Target="../slideLayouts/slideLayout57.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76" Type="http://schemas.openxmlformats.org/officeDocument/2006/relationships/slideLayout" Target="../slideLayouts/slideLayout99.xml"/><Relationship Id="rId7" Type="http://schemas.openxmlformats.org/officeDocument/2006/relationships/slideLayout" Target="../slideLayouts/slideLayout30.xml"/><Relationship Id="rId71" Type="http://schemas.openxmlformats.org/officeDocument/2006/relationships/slideLayout" Target="../slideLayouts/slideLayout94.xml"/><Relationship Id="rId92" Type="http://schemas.openxmlformats.org/officeDocument/2006/relationships/theme" Target="../theme/theme3.xml"/><Relationship Id="rId2" Type="http://schemas.openxmlformats.org/officeDocument/2006/relationships/slideLayout" Target="../slideLayouts/slideLayout25.xml"/><Relationship Id="rId29" Type="http://schemas.openxmlformats.org/officeDocument/2006/relationships/slideLayout" Target="../slideLayouts/slideLayout52.xml"/><Relationship Id="rId24" Type="http://schemas.openxmlformats.org/officeDocument/2006/relationships/slideLayout" Target="../slideLayouts/slideLayout47.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66" Type="http://schemas.openxmlformats.org/officeDocument/2006/relationships/slideLayout" Target="../slideLayouts/slideLayout89.xml"/><Relationship Id="rId87" Type="http://schemas.openxmlformats.org/officeDocument/2006/relationships/slideLayout" Target="../slideLayouts/slideLayout110.xml"/><Relationship Id="rId61" Type="http://schemas.openxmlformats.org/officeDocument/2006/relationships/slideLayout" Target="../slideLayouts/slideLayout84.xml"/><Relationship Id="rId82" Type="http://schemas.openxmlformats.org/officeDocument/2006/relationships/slideLayout" Target="../slideLayouts/slideLayout105.xml"/><Relationship Id="rId1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53.xml"/><Relationship Id="rId21" Type="http://schemas.openxmlformats.org/officeDocument/2006/relationships/slideLayout" Target="../slideLayouts/slideLayout148.xml"/><Relationship Id="rId42" Type="http://schemas.openxmlformats.org/officeDocument/2006/relationships/slideLayout" Target="../slideLayouts/slideLayout169.xml"/><Relationship Id="rId47" Type="http://schemas.openxmlformats.org/officeDocument/2006/relationships/slideLayout" Target="../slideLayouts/slideLayout174.xml"/><Relationship Id="rId63" Type="http://schemas.openxmlformats.org/officeDocument/2006/relationships/slideLayout" Target="../slideLayouts/slideLayout190.xml"/><Relationship Id="rId68" Type="http://schemas.openxmlformats.org/officeDocument/2006/relationships/slideLayout" Target="../slideLayouts/slideLayout195.xml"/><Relationship Id="rId84" Type="http://schemas.openxmlformats.org/officeDocument/2006/relationships/slideLayout" Target="../slideLayouts/slideLayout211.xml"/><Relationship Id="rId89" Type="http://schemas.openxmlformats.org/officeDocument/2006/relationships/slideLayout" Target="../slideLayouts/slideLayout216.xml"/><Relationship Id="rId16" Type="http://schemas.openxmlformats.org/officeDocument/2006/relationships/slideLayout" Target="../slideLayouts/slideLayout143.xml"/><Relationship Id="rId11" Type="http://schemas.openxmlformats.org/officeDocument/2006/relationships/slideLayout" Target="../slideLayouts/slideLayout138.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53" Type="http://schemas.openxmlformats.org/officeDocument/2006/relationships/slideLayout" Target="../slideLayouts/slideLayout180.xml"/><Relationship Id="rId58" Type="http://schemas.openxmlformats.org/officeDocument/2006/relationships/slideLayout" Target="../slideLayouts/slideLayout185.xml"/><Relationship Id="rId74" Type="http://schemas.openxmlformats.org/officeDocument/2006/relationships/slideLayout" Target="../slideLayouts/slideLayout201.xml"/><Relationship Id="rId79" Type="http://schemas.openxmlformats.org/officeDocument/2006/relationships/slideLayout" Target="../slideLayouts/slideLayout206.xml"/><Relationship Id="rId5" Type="http://schemas.openxmlformats.org/officeDocument/2006/relationships/slideLayout" Target="../slideLayouts/slideLayout132.xml"/><Relationship Id="rId90" Type="http://schemas.openxmlformats.org/officeDocument/2006/relationships/slideLayout" Target="../slideLayouts/slideLayout217.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43" Type="http://schemas.openxmlformats.org/officeDocument/2006/relationships/slideLayout" Target="../slideLayouts/slideLayout170.xml"/><Relationship Id="rId48" Type="http://schemas.openxmlformats.org/officeDocument/2006/relationships/slideLayout" Target="../slideLayouts/slideLayout175.xml"/><Relationship Id="rId56" Type="http://schemas.openxmlformats.org/officeDocument/2006/relationships/slideLayout" Target="../slideLayouts/slideLayout183.xml"/><Relationship Id="rId64" Type="http://schemas.openxmlformats.org/officeDocument/2006/relationships/slideLayout" Target="../slideLayouts/slideLayout191.xml"/><Relationship Id="rId69" Type="http://schemas.openxmlformats.org/officeDocument/2006/relationships/slideLayout" Target="../slideLayouts/slideLayout196.xml"/><Relationship Id="rId77" Type="http://schemas.openxmlformats.org/officeDocument/2006/relationships/slideLayout" Target="../slideLayouts/slideLayout204.xml"/><Relationship Id="rId8" Type="http://schemas.openxmlformats.org/officeDocument/2006/relationships/slideLayout" Target="../slideLayouts/slideLayout135.xml"/><Relationship Id="rId51" Type="http://schemas.openxmlformats.org/officeDocument/2006/relationships/slideLayout" Target="../slideLayouts/slideLayout178.xml"/><Relationship Id="rId72" Type="http://schemas.openxmlformats.org/officeDocument/2006/relationships/slideLayout" Target="../slideLayouts/slideLayout199.xml"/><Relationship Id="rId80" Type="http://schemas.openxmlformats.org/officeDocument/2006/relationships/slideLayout" Target="../slideLayouts/slideLayout207.xml"/><Relationship Id="rId85" Type="http://schemas.openxmlformats.org/officeDocument/2006/relationships/slideLayout" Target="../slideLayouts/slideLayout212.xml"/><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 Id="rId46" Type="http://schemas.openxmlformats.org/officeDocument/2006/relationships/slideLayout" Target="../slideLayouts/slideLayout173.xml"/><Relationship Id="rId59" Type="http://schemas.openxmlformats.org/officeDocument/2006/relationships/slideLayout" Target="../slideLayouts/slideLayout186.xml"/><Relationship Id="rId67" Type="http://schemas.openxmlformats.org/officeDocument/2006/relationships/slideLayout" Target="../slideLayouts/slideLayout194.xml"/><Relationship Id="rId20" Type="http://schemas.openxmlformats.org/officeDocument/2006/relationships/slideLayout" Target="../slideLayouts/slideLayout147.xml"/><Relationship Id="rId41" Type="http://schemas.openxmlformats.org/officeDocument/2006/relationships/slideLayout" Target="../slideLayouts/slideLayout168.xml"/><Relationship Id="rId54" Type="http://schemas.openxmlformats.org/officeDocument/2006/relationships/slideLayout" Target="../slideLayouts/slideLayout181.xml"/><Relationship Id="rId62" Type="http://schemas.openxmlformats.org/officeDocument/2006/relationships/slideLayout" Target="../slideLayouts/slideLayout189.xml"/><Relationship Id="rId70" Type="http://schemas.openxmlformats.org/officeDocument/2006/relationships/slideLayout" Target="../slideLayouts/slideLayout197.xml"/><Relationship Id="rId75" Type="http://schemas.openxmlformats.org/officeDocument/2006/relationships/slideLayout" Target="../slideLayouts/slideLayout202.xml"/><Relationship Id="rId83" Type="http://schemas.openxmlformats.org/officeDocument/2006/relationships/slideLayout" Target="../slideLayouts/slideLayout210.xml"/><Relationship Id="rId88" Type="http://schemas.openxmlformats.org/officeDocument/2006/relationships/slideLayout" Target="../slideLayouts/slideLayout215.xml"/><Relationship Id="rId91" Type="http://schemas.openxmlformats.org/officeDocument/2006/relationships/slideLayout" Target="../slideLayouts/slideLayout218.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49" Type="http://schemas.openxmlformats.org/officeDocument/2006/relationships/slideLayout" Target="../slideLayouts/slideLayout176.xml"/><Relationship Id="rId57" Type="http://schemas.openxmlformats.org/officeDocument/2006/relationships/slideLayout" Target="../slideLayouts/slideLayout184.xml"/><Relationship Id="rId10" Type="http://schemas.openxmlformats.org/officeDocument/2006/relationships/slideLayout" Target="../slideLayouts/slideLayout137.xml"/><Relationship Id="rId31" Type="http://schemas.openxmlformats.org/officeDocument/2006/relationships/slideLayout" Target="../slideLayouts/slideLayout158.xml"/><Relationship Id="rId44" Type="http://schemas.openxmlformats.org/officeDocument/2006/relationships/slideLayout" Target="../slideLayouts/slideLayout171.xml"/><Relationship Id="rId52" Type="http://schemas.openxmlformats.org/officeDocument/2006/relationships/slideLayout" Target="../slideLayouts/slideLayout179.xml"/><Relationship Id="rId60" Type="http://schemas.openxmlformats.org/officeDocument/2006/relationships/slideLayout" Target="../slideLayouts/slideLayout187.xml"/><Relationship Id="rId65" Type="http://schemas.openxmlformats.org/officeDocument/2006/relationships/slideLayout" Target="../slideLayouts/slideLayout192.xml"/><Relationship Id="rId73" Type="http://schemas.openxmlformats.org/officeDocument/2006/relationships/slideLayout" Target="../slideLayouts/slideLayout200.xml"/><Relationship Id="rId78" Type="http://schemas.openxmlformats.org/officeDocument/2006/relationships/slideLayout" Target="../slideLayouts/slideLayout205.xml"/><Relationship Id="rId81" Type="http://schemas.openxmlformats.org/officeDocument/2006/relationships/slideLayout" Target="../slideLayouts/slideLayout208.xml"/><Relationship Id="rId86" Type="http://schemas.openxmlformats.org/officeDocument/2006/relationships/slideLayout" Target="../slideLayouts/slideLayout213.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9" Type="http://schemas.openxmlformats.org/officeDocument/2006/relationships/slideLayout" Target="../slideLayouts/slideLayout166.xml"/><Relationship Id="rId34" Type="http://schemas.openxmlformats.org/officeDocument/2006/relationships/slideLayout" Target="../slideLayouts/slideLayout161.xml"/><Relationship Id="rId50" Type="http://schemas.openxmlformats.org/officeDocument/2006/relationships/slideLayout" Target="../slideLayouts/slideLayout177.xml"/><Relationship Id="rId55" Type="http://schemas.openxmlformats.org/officeDocument/2006/relationships/slideLayout" Target="../slideLayouts/slideLayout182.xml"/><Relationship Id="rId76" Type="http://schemas.openxmlformats.org/officeDocument/2006/relationships/slideLayout" Target="../slideLayouts/slideLayout203.xml"/><Relationship Id="rId7" Type="http://schemas.openxmlformats.org/officeDocument/2006/relationships/slideLayout" Target="../slideLayouts/slideLayout134.xml"/><Relationship Id="rId71" Type="http://schemas.openxmlformats.org/officeDocument/2006/relationships/slideLayout" Target="../slideLayouts/slideLayout198.xml"/><Relationship Id="rId92" Type="http://schemas.openxmlformats.org/officeDocument/2006/relationships/theme" Target="../theme/theme5.xml"/><Relationship Id="rId2" Type="http://schemas.openxmlformats.org/officeDocument/2006/relationships/slideLayout" Target="../slideLayouts/slideLayout129.xml"/><Relationship Id="rId29" Type="http://schemas.openxmlformats.org/officeDocument/2006/relationships/slideLayout" Target="../slideLayouts/slideLayout156.xml"/><Relationship Id="rId24" Type="http://schemas.openxmlformats.org/officeDocument/2006/relationships/slideLayout" Target="../slideLayouts/slideLayout151.xml"/><Relationship Id="rId40" Type="http://schemas.openxmlformats.org/officeDocument/2006/relationships/slideLayout" Target="../slideLayouts/slideLayout167.xml"/><Relationship Id="rId45" Type="http://schemas.openxmlformats.org/officeDocument/2006/relationships/slideLayout" Target="../slideLayouts/slideLayout172.xml"/><Relationship Id="rId66" Type="http://schemas.openxmlformats.org/officeDocument/2006/relationships/slideLayout" Target="../slideLayouts/slideLayout193.xml"/><Relationship Id="rId87" Type="http://schemas.openxmlformats.org/officeDocument/2006/relationships/slideLayout" Target="../slideLayouts/slideLayout214.xml"/><Relationship Id="rId61" Type="http://schemas.openxmlformats.org/officeDocument/2006/relationships/slideLayout" Target="../slideLayouts/slideLayout188.xml"/><Relationship Id="rId82" Type="http://schemas.openxmlformats.org/officeDocument/2006/relationships/slideLayout" Target="../slideLayouts/slideLayout209.xml"/><Relationship Id="rId19" Type="http://schemas.openxmlformats.org/officeDocument/2006/relationships/slideLayout" Target="../slideLayouts/slideLayout1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6.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theme" Target="../theme/theme7.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theme" Target="../theme/theme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theme" Target="../theme/theme9.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D3466-54CA-490E-9C47-2BA1248B16CF}" type="datetimeFigureOut">
              <a:rPr lang="en-US" smtClean="0"/>
              <a:t>10/25/2021</a:t>
            </a:fld>
            <a:endParaRPr lang="en-US"/>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CD3F6-112C-425C-8E1A-8F685816B509}" type="slidenum">
              <a:rPr lang="en-US" smtClean="0"/>
              <a:t>‹#›</a:t>
            </a:fld>
            <a:endParaRPr lang="en-US"/>
          </a:p>
        </p:txBody>
      </p:sp>
    </p:spTree>
    <p:extLst>
      <p:ext uri="{BB962C8B-B14F-4D97-AF65-F5344CB8AC3E}">
        <p14:creationId xmlns:p14="http://schemas.microsoft.com/office/powerpoint/2010/main" val="1116255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75"/>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57D3466-54CA-490E-9C47-2BA1248B16CF}" type="datetimeFigureOut">
              <a:rPr lang="en-US" smtClean="0">
                <a:solidFill>
                  <a:prstClr val="black">
                    <a:lumMod val="65000"/>
                    <a:lumOff val="35000"/>
                  </a:prstClr>
                </a:solidFill>
              </a:rPr>
              <a:pPr/>
              <a:t>10/25/2021</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887" y="6356375"/>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91039" y="6356375"/>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DFECD3F6-112C-425C-8E1A-8F685816B509}"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1127701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758828"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13654080"/>
      </p:ext>
    </p:extLst>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Lst>
  <p:transition>
    <p:randomBar dir="vert"/>
  </p:transition>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defRPr/>
            </a:pPr>
            <a:fld id="{0B0BBF8E-6AF5-470A-8C84-7EF110E4B21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98812706"/>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07090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D3466-54CA-490E-9C47-2BA1248B16CF}"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CD3F6-112C-425C-8E1A-8F685816B5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153150"/>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1418225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9347941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5" r:id="rId19"/>
    <p:sldLayoutId id="2147483696" r:id="rId20"/>
    <p:sldLayoutId id="2147483697" r:id="rId21"/>
    <p:sldLayoutId id="2147483698"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41" r:id="rId31"/>
    <p:sldLayoutId id="2147483742" r:id="rId32"/>
    <p:sldLayoutId id="2147483743" r:id="rId33"/>
    <p:sldLayoutId id="2147483744" r:id="rId34"/>
    <p:sldLayoutId id="2147483745" r:id="rId35"/>
    <p:sldLayoutId id="2147483746" r:id="rId36"/>
    <p:sldLayoutId id="2147483748" r:id="rId37"/>
    <p:sldLayoutId id="2147483749" r:id="rId38"/>
    <p:sldLayoutId id="2147483756" r:id="rId39"/>
    <p:sldLayoutId id="2147483757" r:id="rId40"/>
    <p:sldLayoutId id="2147483758" r:id="rId41"/>
    <p:sldLayoutId id="2147483759" r:id="rId42"/>
    <p:sldLayoutId id="2147483760" r:id="rId43"/>
    <p:sldLayoutId id="2147483824" r:id="rId44"/>
    <p:sldLayoutId id="2147483841" r:id="rId45"/>
    <p:sldLayoutId id="2147483868" r:id="rId46"/>
    <p:sldLayoutId id="2147483869" r:id="rId47"/>
    <p:sldLayoutId id="2147483873" r:id="rId48"/>
    <p:sldLayoutId id="2147483876" r:id="rId49"/>
    <p:sldLayoutId id="2147483878" r:id="rId50"/>
    <p:sldLayoutId id="2147483896" r:id="rId51"/>
    <p:sldLayoutId id="2147483897" r:id="rId52"/>
    <p:sldLayoutId id="2147483898" r:id="rId53"/>
    <p:sldLayoutId id="2147483899" r:id="rId54"/>
    <p:sldLayoutId id="2147483900" r:id="rId55"/>
    <p:sldLayoutId id="2147483998" r:id="rId56"/>
    <p:sldLayoutId id="2147484025" r:id="rId57"/>
    <p:sldLayoutId id="2147484033" r:id="rId58"/>
    <p:sldLayoutId id="2147484040" r:id="rId59"/>
    <p:sldLayoutId id="2147484041" r:id="rId60"/>
    <p:sldLayoutId id="2147484108" r:id="rId61"/>
    <p:sldLayoutId id="2147484125" r:id="rId62"/>
    <p:sldLayoutId id="2147484152" r:id="rId63"/>
    <p:sldLayoutId id="2147484160" r:id="rId64"/>
    <p:sldLayoutId id="2147484162" r:id="rId65"/>
    <p:sldLayoutId id="2147484163" r:id="rId66"/>
    <p:sldLayoutId id="2147484164" r:id="rId67"/>
    <p:sldLayoutId id="2147484165" r:id="rId68"/>
    <p:sldLayoutId id="2147484166" r:id="rId69"/>
    <p:sldLayoutId id="2147484167" r:id="rId70"/>
    <p:sldLayoutId id="2147484168" r:id="rId71"/>
    <p:sldLayoutId id="2147484170" r:id="rId72"/>
    <p:sldLayoutId id="2147484172" r:id="rId73"/>
    <p:sldLayoutId id="2147484174" r:id="rId74"/>
    <p:sldLayoutId id="2147484176" r:id="rId75"/>
    <p:sldLayoutId id="2147484185" r:id="rId76"/>
    <p:sldLayoutId id="2147484187" r:id="rId77"/>
    <p:sldLayoutId id="2147484189" r:id="rId78"/>
    <p:sldLayoutId id="2147484191" r:id="rId79"/>
    <p:sldLayoutId id="2147484193" r:id="rId80"/>
    <p:sldLayoutId id="2147484195" r:id="rId81"/>
    <p:sldLayoutId id="2147484196" r:id="rId82"/>
    <p:sldLayoutId id="2147484200" r:id="rId83"/>
    <p:sldLayoutId id="2147484201" r:id="rId84"/>
    <p:sldLayoutId id="2147484202" r:id="rId85"/>
    <p:sldLayoutId id="2147484203" r:id="rId86"/>
    <p:sldLayoutId id="2147484204" r:id="rId87"/>
    <p:sldLayoutId id="2147484208" r:id="rId88"/>
    <p:sldLayoutId id="2147484212" r:id="rId89"/>
    <p:sldLayoutId id="2147484213" r:id="rId90"/>
    <p:sldLayoutId id="2147484222" r:id="rId9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4238728807"/>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3"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4"/>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4062558976"/>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5" r:id="rId19"/>
    <p:sldLayoutId id="2147484326" r:id="rId20"/>
    <p:sldLayoutId id="2147484327" r:id="rId21"/>
    <p:sldLayoutId id="2147484328" r:id="rId22"/>
    <p:sldLayoutId id="2147484337" r:id="rId23"/>
    <p:sldLayoutId id="2147484338" r:id="rId24"/>
    <p:sldLayoutId id="2147484339" r:id="rId25"/>
    <p:sldLayoutId id="2147484340" r:id="rId26"/>
    <p:sldLayoutId id="2147484341" r:id="rId27"/>
    <p:sldLayoutId id="2147484342" r:id="rId28"/>
    <p:sldLayoutId id="2147484343" r:id="rId29"/>
    <p:sldLayoutId id="2147484344" r:id="rId30"/>
    <p:sldLayoutId id="2147484371" r:id="rId31"/>
    <p:sldLayoutId id="2147484372" r:id="rId32"/>
    <p:sldLayoutId id="2147484373" r:id="rId33"/>
    <p:sldLayoutId id="2147484374" r:id="rId34"/>
    <p:sldLayoutId id="2147484375" r:id="rId35"/>
    <p:sldLayoutId id="2147484376" r:id="rId36"/>
    <p:sldLayoutId id="2147484378" r:id="rId37"/>
    <p:sldLayoutId id="2147484379" r:id="rId38"/>
    <p:sldLayoutId id="2147484386" r:id="rId39"/>
    <p:sldLayoutId id="2147484387" r:id="rId40"/>
    <p:sldLayoutId id="2147484388" r:id="rId41"/>
    <p:sldLayoutId id="2147484389" r:id="rId42"/>
    <p:sldLayoutId id="2147484390" r:id="rId43"/>
    <p:sldLayoutId id="2147484454" r:id="rId44"/>
    <p:sldLayoutId id="2147484471" r:id="rId45"/>
    <p:sldLayoutId id="2147484498" r:id="rId46"/>
    <p:sldLayoutId id="2147484499" r:id="rId47"/>
    <p:sldLayoutId id="2147484503" r:id="rId48"/>
    <p:sldLayoutId id="2147484506" r:id="rId49"/>
    <p:sldLayoutId id="2147484508" r:id="rId50"/>
    <p:sldLayoutId id="2147484526" r:id="rId51"/>
    <p:sldLayoutId id="2147484527" r:id="rId52"/>
    <p:sldLayoutId id="2147484528" r:id="rId53"/>
    <p:sldLayoutId id="2147484529" r:id="rId54"/>
    <p:sldLayoutId id="2147484530" r:id="rId55"/>
    <p:sldLayoutId id="2147484628" r:id="rId56"/>
    <p:sldLayoutId id="2147484655" r:id="rId57"/>
    <p:sldLayoutId id="2147484663" r:id="rId58"/>
    <p:sldLayoutId id="2147484670" r:id="rId59"/>
    <p:sldLayoutId id="2147484671" r:id="rId60"/>
    <p:sldLayoutId id="2147484738" r:id="rId61"/>
    <p:sldLayoutId id="2147484755" r:id="rId62"/>
    <p:sldLayoutId id="2147484782" r:id="rId63"/>
    <p:sldLayoutId id="2147484790" r:id="rId64"/>
    <p:sldLayoutId id="2147484792" r:id="rId65"/>
    <p:sldLayoutId id="2147484793" r:id="rId66"/>
    <p:sldLayoutId id="2147484794" r:id="rId67"/>
    <p:sldLayoutId id="2147484795" r:id="rId68"/>
    <p:sldLayoutId id="2147484796" r:id="rId69"/>
    <p:sldLayoutId id="2147484797" r:id="rId70"/>
    <p:sldLayoutId id="2147484798" r:id="rId71"/>
    <p:sldLayoutId id="2147484800" r:id="rId72"/>
    <p:sldLayoutId id="2147484802" r:id="rId73"/>
    <p:sldLayoutId id="2147484804" r:id="rId74"/>
    <p:sldLayoutId id="2147484806" r:id="rId75"/>
    <p:sldLayoutId id="2147484815" r:id="rId76"/>
    <p:sldLayoutId id="2147484817" r:id="rId77"/>
    <p:sldLayoutId id="2147484819" r:id="rId78"/>
    <p:sldLayoutId id="2147484821" r:id="rId79"/>
    <p:sldLayoutId id="2147484823" r:id="rId80"/>
    <p:sldLayoutId id="2147484825" r:id="rId81"/>
    <p:sldLayoutId id="2147484826" r:id="rId82"/>
    <p:sldLayoutId id="2147484830" r:id="rId83"/>
    <p:sldLayoutId id="2147484831" r:id="rId84"/>
    <p:sldLayoutId id="2147484832" r:id="rId85"/>
    <p:sldLayoutId id="2147484833" r:id="rId86"/>
    <p:sldLayoutId id="2147484834" r:id="rId87"/>
    <p:sldLayoutId id="2147484838" r:id="rId88"/>
    <p:sldLayoutId id="2147484842" r:id="rId89"/>
    <p:sldLayoutId id="2147484843" r:id="rId90"/>
    <p:sldLayoutId id="2147484852" r:id="rId9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EB414-FC36-4881-933E-33490BDD36FC}" type="datetimeFigureOut">
              <a:rPr lang="en-US" smtClean="0">
                <a:solidFill>
                  <a:prstClr val="black">
                    <a:tint val="75000"/>
                  </a:prstClr>
                </a:solidFill>
              </a:rPr>
              <a:pPr/>
              <a:t>10/25/2021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9B561-FFB3-496B-B4C0-608C5F99D3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79186"/>
      </p:ext>
    </p:extLst>
  </p:cSld>
  <p:clrMap bg1="lt1" tx1="dk1" bg2="lt2" tx2="dk2" accent1="accent1" accent2="accent2" accent3="accent3" accent4="accent4" accent5="accent5" accent6="accent6" hlink="hlink" folHlink="folHlink"/>
  <p:sldLayoutIdLst>
    <p:sldLayoutId id="2147484868" r:id="rId1"/>
    <p:sldLayoutId id="2147484869" r:id="rId2"/>
    <p:sldLayoutId id="2147484870" r:id="rId3"/>
    <p:sldLayoutId id="2147484871" r:id="rId4"/>
    <p:sldLayoutId id="2147484872" r:id="rId5"/>
    <p:sldLayoutId id="2147484873" r:id="rId6"/>
    <p:sldLayoutId id="2147484874" r:id="rId7"/>
    <p:sldLayoutId id="2147484875" r:id="rId8"/>
    <p:sldLayoutId id="2147484876" r:id="rId9"/>
    <p:sldLayoutId id="2147484877" r:id="rId10"/>
    <p:sldLayoutId id="2147484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stStyle>
          <a:p>
            <a:pPr eaLnBrk="0" fontAlgn="base" hangingPunct="0">
              <a:spcBef>
                <a:spcPct val="0"/>
              </a:spcBef>
              <a:spcAft>
                <a:spcPct val="0"/>
              </a:spcAft>
              <a:defRPr/>
            </a:pPr>
            <a:fld id="{C6667BC5-BD04-48DE-8600-D0293DC6BCB7}" type="datetimeFigureOut">
              <a:rPr lang="en-US">
                <a:solidFill>
                  <a:prstClr val="black">
                    <a:tint val="75000"/>
                  </a:prstClr>
                </a:solidFill>
              </a:rPr>
              <a:pPr eaLnBrk="0" fontAlgn="base" hangingPunct="0">
                <a:spcBef>
                  <a:spcPct val="0"/>
                </a:spcBef>
                <a:spcAft>
                  <a:spcPct val="0"/>
                </a:spcAft>
                <a:defRPr/>
              </a:pPr>
              <a:t>10/25/2021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pPr>
            <a:fld id="{3FAD09C5-B165-49FF-8193-8B7CF10F6A2C}" type="slidenum">
              <a:rPr lang="en-US" smtClean="0">
                <a:latin typeface="Arial" charset="0"/>
                <a:cs typeface="Arial" charset="0"/>
                <a:sym typeface="Arial" charset="0"/>
              </a:rPr>
              <a:pPr eaLnBrk="0" fontAlgn="base" hangingPunct="0">
                <a:spcBef>
                  <a:spcPct val="0"/>
                </a:spcBef>
                <a:spcAft>
                  <a:spcPct val="0"/>
                </a:spcAft>
              </a:pPr>
              <a:t>‹#›</a:t>
            </a:fld>
            <a:endParaRPr lang="en-US">
              <a:latin typeface="Arial" charset="0"/>
              <a:cs typeface="Arial" charset="0"/>
              <a:sym typeface="Arial" charset="0"/>
            </a:endParaRPr>
          </a:p>
        </p:txBody>
      </p:sp>
    </p:spTree>
    <p:extLst>
      <p:ext uri="{BB962C8B-B14F-4D97-AF65-F5344CB8AC3E}">
        <p14:creationId xmlns:p14="http://schemas.microsoft.com/office/powerpoint/2010/main" val="316149913"/>
      </p:ext>
    </p:extLst>
  </p:cSld>
  <p:clrMap bg1="lt1" tx1="dk1" bg2="lt2" tx2="dk2" accent1="accent1" accent2="accent2" accent3="accent3" accent4="accent4" accent5="accent5" accent6="accent6" hlink="hlink" folHlink="folHlink"/>
  <p:sldLayoutIdLst>
    <p:sldLayoutId id="2147484895" r:id="rId1"/>
    <p:sldLayoutId id="2147484896" r:id="rId2"/>
    <p:sldLayoutId id="2147484897" r:id="rId3"/>
    <p:sldLayoutId id="2147484898" r:id="rId4"/>
    <p:sldLayoutId id="2147484899" r:id="rId5"/>
    <p:sldLayoutId id="2147484900" r:id="rId6"/>
    <p:sldLayoutId id="2147484901" r:id="rId7"/>
    <p:sldLayoutId id="2147484902" r:id="rId8"/>
    <p:sldLayoutId id="2147484903" r:id="rId9"/>
    <p:sldLayoutId id="2147484904" r:id="rId10"/>
    <p:sldLayoutId id="2147484905" r:id="rId11"/>
    <p:sldLayoutId id="2147484906" r:id="rId12"/>
    <p:sldLayoutId id="2147484907" r:id="rId13"/>
    <p:sldLayoutId id="2147484908"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stStyle>
          <a:p>
            <a:pPr eaLnBrk="0" fontAlgn="base" hangingPunct="0">
              <a:spcBef>
                <a:spcPct val="0"/>
              </a:spcBef>
              <a:spcAft>
                <a:spcPct val="0"/>
              </a:spcAft>
              <a:defRPr/>
            </a:pPr>
            <a:fld id="{7C070A04-A8D6-4FC7-923A-1CB8A2BF36ED}" type="datetimeFigureOut">
              <a:rPr lang="en-US">
                <a:solidFill>
                  <a:prstClr val="black">
                    <a:tint val="75000"/>
                  </a:prstClr>
                </a:solidFill>
              </a:rPr>
              <a:pPr eaLnBrk="0" fontAlgn="base" hangingPunct="0">
                <a:spcBef>
                  <a:spcPct val="0"/>
                </a:spcBef>
                <a:spcAft>
                  <a:spcPct val="0"/>
                </a:spcAft>
                <a:defRPr/>
              </a:pPr>
              <a:t>10/25/2021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2E97CEE8-5A4E-4604-8ABE-421C2A267BDD}" type="slidenum">
              <a:rPr lang="en-US">
                <a:latin typeface="Arial" charset="0"/>
                <a:cs typeface="Arial" charset="0"/>
                <a:sym typeface="Arial" charset="0"/>
              </a:rPr>
              <a:pPr eaLnBrk="0" fontAlgn="base" hangingPunct="0">
                <a:spcBef>
                  <a:spcPct val="0"/>
                </a:spcBef>
                <a:spcAft>
                  <a:spcPct val="0"/>
                </a:spcAft>
                <a:defRPr/>
              </a:pPr>
              <a:t>‹#›</a:t>
            </a:fld>
            <a:endParaRPr lang="en-US">
              <a:latin typeface="Arial" charset="0"/>
              <a:cs typeface="Arial" charset="0"/>
              <a:sym typeface="Arial" charset="0"/>
            </a:endParaRPr>
          </a:p>
        </p:txBody>
      </p:sp>
    </p:spTree>
    <p:extLst>
      <p:ext uri="{BB962C8B-B14F-4D97-AF65-F5344CB8AC3E}">
        <p14:creationId xmlns:p14="http://schemas.microsoft.com/office/powerpoint/2010/main" val="3504524743"/>
      </p:ext>
    </p:extLst>
  </p:cSld>
  <p:clrMap bg1="lt1" tx1="dk1" bg2="lt2" tx2="dk2" accent1="accent1" accent2="accent2" accent3="accent3" accent4="accent4" accent5="accent5" accent6="accent6" hlink="hlink" folHlink="folHlink"/>
  <p:sldLayoutIdLst>
    <p:sldLayoutId id="2147484940" r:id="rId1"/>
    <p:sldLayoutId id="2147484941" r:id="rId2"/>
    <p:sldLayoutId id="2147484942" r:id="rId3"/>
    <p:sldLayoutId id="2147484943" r:id="rId4"/>
    <p:sldLayoutId id="2147484944" r:id="rId5"/>
    <p:sldLayoutId id="2147484945" r:id="rId6"/>
    <p:sldLayoutId id="2147484946" r:id="rId7"/>
    <p:sldLayoutId id="2147484947" r:id="rId8"/>
    <p:sldLayoutId id="2147484948" r:id="rId9"/>
    <p:sldLayoutId id="2147484949" r:id="rId10"/>
    <p:sldLayoutId id="2147484950" r:id="rId11"/>
    <p:sldLayoutId id="2147484951" r:id="rId12"/>
    <p:sldLayoutId id="2147484952" r:id="rId13"/>
    <p:sldLayoutId id="2147484953"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stStyle>
          <a:p>
            <a:pPr eaLnBrk="0" fontAlgn="base" hangingPunct="0">
              <a:spcBef>
                <a:spcPct val="0"/>
              </a:spcBef>
              <a:spcAft>
                <a:spcPct val="0"/>
              </a:spcAft>
              <a:defRPr/>
            </a:pPr>
            <a:fld id="{D52490E5-5C26-4331-A232-BFEA7271D853}" type="datetimeFigureOut">
              <a:rPr lang="en-US">
                <a:solidFill>
                  <a:prstClr val="black">
                    <a:tint val="75000"/>
                  </a:prstClr>
                </a:solidFill>
              </a:rPr>
              <a:pPr eaLnBrk="0" fontAlgn="base" hangingPunct="0">
                <a:spcBef>
                  <a:spcPct val="0"/>
                </a:spcBef>
                <a:spcAft>
                  <a:spcPct val="0"/>
                </a:spcAft>
                <a:defRPr/>
              </a:pPr>
              <a:t>10/25/2021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7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stStyle>
          <a:p>
            <a:pPr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eaLnBrk="0" fontAlgn="base" hangingPunct="0">
              <a:spcBef>
                <a:spcPct val="0"/>
              </a:spcBef>
              <a:spcAft>
                <a:spcPct val="0"/>
              </a:spcAft>
              <a:defRPr/>
            </a:pPr>
            <a:fld id="{643FAC65-6A4B-46C7-AB86-319777448C75}" type="slidenum">
              <a:rPr lang="en-US">
                <a:latin typeface="Arial" charset="0"/>
                <a:cs typeface="Arial" charset="0"/>
                <a:sym typeface="Arial" charset="0"/>
              </a:rPr>
              <a:pPr eaLnBrk="0" fontAlgn="base" hangingPunct="0">
                <a:spcBef>
                  <a:spcPct val="0"/>
                </a:spcBef>
                <a:spcAft>
                  <a:spcPct val="0"/>
                </a:spcAft>
                <a:defRPr/>
              </a:pPr>
              <a:t>‹#›</a:t>
            </a:fld>
            <a:endParaRPr lang="en-US">
              <a:latin typeface="Arial" charset="0"/>
              <a:cs typeface="Arial" charset="0"/>
              <a:sym typeface="Arial" charset="0"/>
            </a:endParaRPr>
          </a:p>
        </p:txBody>
      </p:sp>
    </p:spTree>
    <p:extLst>
      <p:ext uri="{BB962C8B-B14F-4D97-AF65-F5344CB8AC3E}">
        <p14:creationId xmlns:p14="http://schemas.microsoft.com/office/powerpoint/2010/main" val="1723755061"/>
      </p:ext>
    </p:extLst>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 id="2147484966" r:id="rId12"/>
    <p:sldLayoutId id="2147484967" r:id="rId13"/>
    <p:sldLayoutId id="2147484968"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5.wmf"/><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3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45.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Layout" Target="../slideLayouts/slideLayout13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27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27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30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2"/>
            <a:ext cx="76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40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400" dirty="0" err="1">
                <a:latin typeface="Times New Roman" panose="02020603050405020304" pitchFamily="18" charset="0"/>
                <a:ea typeface="宋体" panose="02010600030101010101" pitchFamily="2" charset="-122"/>
                <a:cs typeface="Times New Roman" panose="02020603050405020304" pitchFamily="18" charset="0"/>
              </a:rPr>
              <a:t>SỞ</a:t>
            </a:r>
            <a:r>
              <a:rPr lang="en-US" altLang="vi-VN" sz="2400">
                <a:latin typeface="Times New Roman" panose="02020603050405020304" pitchFamily="18" charset="0"/>
                <a:ea typeface="宋体" panose="02010600030101010101" pitchFamily="2" charset="-122"/>
                <a:cs typeface="Times New Roman" panose="02020603050405020304" pitchFamily="18" charset="0"/>
              </a:rPr>
              <a:t>  ĐOÀN LẬP</a:t>
            </a:r>
            <a:endParaRPr lang="en-US" altLang="vi-VN" sz="240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400"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0036" name="TextBox 4"/>
          <p:cNvSpPr txBox="1">
            <a:spLocks noChangeArrowheads="1"/>
          </p:cNvSpPr>
          <p:nvPr/>
        </p:nvSpPr>
        <p:spPr bwMode="auto">
          <a:xfrm>
            <a:off x="4749281" y="1299600"/>
            <a:ext cx="49500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fontAlgn="base" hangingPunct="1">
              <a:spcBef>
                <a:spcPct val="0"/>
              </a:spcBef>
              <a:spcAft>
                <a:spcPct val="0"/>
              </a:spcAft>
            </a:pPr>
            <a:r>
              <a:rPr lang="en-US" altLang="vi-VN" dirty="0">
                <a:latin typeface="Times New Roman" panose="02020603050405020304" pitchFamily="18" charset="0"/>
                <a:ea typeface="宋体" panose="02010600030101010101" pitchFamily="2" charset="-122"/>
                <a:cs typeface="Times New Roman" panose="02020603050405020304" pitchFamily="18" charset="0"/>
              </a:rPr>
              <a:t>NHÓM GDCD 6</a:t>
            </a:r>
          </a:p>
        </p:txBody>
      </p:sp>
      <p:grpSp>
        <p:nvGrpSpPr>
          <p:cNvPr id="10" name="Group 2"/>
          <p:cNvGrpSpPr>
            <a:grpSpLocks noChangeAspect="1"/>
          </p:cNvGrpSpPr>
          <p:nvPr/>
        </p:nvGrpSpPr>
        <p:grpSpPr bwMode="auto">
          <a:xfrm>
            <a:off x="6862693" y="3377275"/>
            <a:ext cx="5647619"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1" y="3661571"/>
            <a:ext cx="329627"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9"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97" y="1490161"/>
            <a:ext cx="296663"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77" y="4333091"/>
            <a:ext cx="410199"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79" y="4452904"/>
            <a:ext cx="368135"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7"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26" y="2653376"/>
            <a:ext cx="282015"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17" y="84088"/>
            <a:ext cx="351599"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7"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45" y="3907385"/>
            <a:ext cx="454543"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50">
              <a:solidFill>
                <a:srgbClr val="FFFFFF"/>
              </a:solidFill>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1807459"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600"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9337" y="3811193"/>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113565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95540083"/>
              </p:ext>
            </p:extLst>
          </p:nvPr>
        </p:nvGraphicFramePr>
        <p:xfrm>
          <a:off x="1884218" y="761230"/>
          <a:ext cx="9268691" cy="4232265"/>
        </p:xfrm>
        <a:graphic>
          <a:graphicData uri="http://schemas.openxmlformats.org/drawingml/2006/table">
            <a:tbl>
              <a:tblPr firstRow="1" bandRow="1">
                <a:tableStyleId>{5C22544A-7EE6-4342-B048-85BDC9FD1C3A}</a:tableStyleId>
              </a:tblPr>
              <a:tblGrid>
                <a:gridCol w="9268691">
                  <a:extLst>
                    <a:ext uri="{9D8B030D-6E8A-4147-A177-3AD203B41FA5}">
                      <a16:colId xmlns:a16="http://schemas.microsoft.com/office/drawing/2014/main" val="20000"/>
                    </a:ext>
                  </a:extLst>
                </a:gridCol>
              </a:tblGrid>
              <a:tr h="648076">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Biểu hiện của tự lập</a:t>
                      </a:r>
                    </a:p>
                    <a:p>
                      <a:pPr algn="ctr"/>
                      <a:endParaRPr lang="en-US">
                        <a:solidFill>
                          <a:srgbClr val="C00000"/>
                        </a:solidFill>
                      </a:endParaRPr>
                    </a:p>
                  </a:txBody>
                  <a:tcPr/>
                </a:tc>
                <a:extLst>
                  <a:ext uri="{0D108BD9-81ED-4DB2-BD59-A6C34878D82A}">
                    <a16:rowId xmlns:a16="http://schemas.microsoft.com/office/drawing/2014/main" val="10000"/>
                  </a:ext>
                </a:extLst>
              </a:tr>
              <a:tr h="343978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Tự tin, tự làm lấy việc của mình.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Bản lĩnh, tự mình tìm cách vượt qua khó khăn.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Có ý chí nỗ lực phấn đấu, kiên trì, bền bỉ thực hiện kế hoạch đã đề ra</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k</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hông trông chờ dựa dẫm vào</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ng</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ười</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khác.</a:t>
                      </a:r>
                    </a:p>
                    <a:p>
                      <a:endParaRPr lang="en-US"/>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8288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7199847"/>
              </p:ext>
            </p:extLst>
          </p:nvPr>
        </p:nvGraphicFramePr>
        <p:xfrm>
          <a:off x="955964" y="719666"/>
          <a:ext cx="10709562" cy="4572000"/>
        </p:xfrm>
        <a:graphic>
          <a:graphicData uri="http://schemas.openxmlformats.org/drawingml/2006/table">
            <a:tbl>
              <a:tblPr firstRow="1" bandRow="1">
                <a:tableStyleId>{5C22544A-7EE6-4342-B048-85BDC9FD1C3A}</a:tableStyleId>
              </a:tblPr>
              <a:tblGrid>
                <a:gridCol w="5354781">
                  <a:extLst>
                    <a:ext uri="{9D8B030D-6E8A-4147-A177-3AD203B41FA5}">
                      <a16:colId xmlns:a16="http://schemas.microsoft.com/office/drawing/2014/main" val="20000"/>
                    </a:ext>
                  </a:extLst>
                </a:gridCol>
                <a:gridCol w="5354781">
                  <a:extLst>
                    <a:ext uri="{9D8B030D-6E8A-4147-A177-3AD203B41FA5}">
                      <a16:colId xmlns:a16="http://schemas.microsoft.com/office/drawing/2014/main" val="20001"/>
                    </a:ext>
                  </a:extLst>
                </a:gridCol>
              </a:tblGrid>
              <a:tr h="648076">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Biểu hiện của tự lập</a:t>
                      </a:r>
                    </a:p>
                    <a:p>
                      <a:pPr algn="ctr"/>
                      <a:endParaRPr lang="en-US">
                        <a:solidFill>
                          <a:srgbClr val="C00000"/>
                        </a:solidFill>
                      </a:endParaRPr>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Biểu hiện trái với tự lập</a:t>
                      </a:r>
                    </a:p>
                    <a:p>
                      <a:pPr algn="ctr"/>
                      <a:endParaRPr lang="en-US">
                        <a:solidFill>
                          <a:srgbClr val="C00000"/>
                        </a:solidFill>
                      </a:endParaRPr>
                    </a:p>
                  </a:txBody>
                  <a:tcPr/>
                </a:tc>
                <a:extLst>
                  <a:ext uri="{0D108BD9-81ED-4DB2-BD59-A6C34878D82A}">
                    <a16:rowId xmlns:a16="http://schemas.microsoft.com/office/drawing/2014/main" val="10000"/>
                  </a:ext>
                </a:extLst>
              </a:tr>
              <a:tr h="343978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Tự tin, tự làm lấy việc của mình.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Dám </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đươ</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ng </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đầu</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với khó kh</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ă</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 luôn nỗ lực v</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ươ</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 lên trong cuộc sống.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Có ý chí nỗ lực phấn đấu, kiên trì, bền bỉ thực hiện kế hoạch đã đề ra</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k</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hông trông chờ dựa dẫm vào</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ng</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ười</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khác.</a:t>
                      </a:r>
                    </a:p>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Không tự giác trong học tập và sinh hoạt hàng ngày.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Đù</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đẩy</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trốn tránh công việc</a:t>
                      </a:r>
                      <a:r>
                        <a:rPr kumimoji="0" lang="vi-VN"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lười</a:t>
                      </a: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biếng, hèn nhát.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-Ỷ lại, dựa dẫm vào người khác.</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98578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16"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79" y="922236"/>
            <a:ext cx="6507569" cy="1015663"/>
          </a:xfrm>
          <a:prstGeom prst="rect">
            <a:avLst/>
          </a:prstGeom>
          <a:solidFill>
            <a:schemeClr val="accent4">
              <a:lumMod val="40000"/>
              <a:lumOff val="60000"/>
            </a:schemeClr>
          </a:solidFill>
        </p:spPr>
        <p:txBody>
          <a:bodyPr wrap="square">
            <a:spAutoFit/>
          </a:bodyPr>
          <a:lstStyle/>
          <a:p>
            <a:pPr algn="ctr">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pic>
        <p:nvPicPr>
          <p:cNvPr id="9"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1" y="4311650"/>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412868" y="-86466"/>
            <a:ext cx="2687293" cy="2562966"/>
          </a:xfrm>
          <a:prstGeom prst="rect">
            <a:avLst/>
          </a:prstGeom>
        </p:spPr>
      </p:pic>
    </p:spTree>
    <p:extLst>
      <p:ext uri="{BB962C8B-B14F-4D97-AF65-F5344CB8AC3E}">
        <p14:creationId xmlns:p14="http://schemas.microsoft.com/office/powerpoint/2010/main" val="772958843"/>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0873" y="1235612"/>
            <a:ext cx="9905999" cy="4524315"/>
          </a:xfrm>
          <a:prstGeom prst="rect">
            <a:avLst/>
          </a:prstGeom>
        </p:spPr>
        <p:txBody>
          <a:bodyPr wrap="square">
            <a:spAutoFit/>
          </a:bodyPr>
          <a:lstStyle/>
          <a:p>
            <a:pPr lvl="0"/>
            <a:r>
              <a:rPr lang="en-US" sz="3600" b="1" u="sng">
                <a:solidFill>
                  <a:srgbClr val="FF0000"/>
                </a:solidFill>
                <a:latin typeface="Times New Roman" pitchFamily="18" charset="0"/>
                <a:cs typeface="Times New Roman" pitchFamily="18" charset="0"/>
              </a:rPr>
              <a:t>Bài tập 1:</a:t>
            </a:r>
            <a:r>
              <a:rPr lang="en-US" sz="3600">
                <a:solidFill>
                  <a:srgbClr val="000000"/>
                </a:solidFill>
                <a:latin typeface="Times New Roman" panose="02020603050405020304" pitchFamily="18" charset="0"/>
                <a:cs typeface="Times New Roman" panose="02020603050405020304" pitchFamily="18" charset="0"/>
              </a:rPr>
              <a:t> </a:t>
            </a:r>
            <a:r>
              <a:rPr lang="en-US" sz="3600">
                <a:solidFill>
                  <a:srgbClr val="FF0000"/>
                </a:solidFill>
                <a:latin typeface="Times New Roman" panose="02020603050405020304" pitchFamily="18" charset="0"/>
                <a:cs typeface="Times New Roman" panose="02020603050405020304" pitchFamily="18" charset="0"/>
              </a:rPr>
              <a:t>Tự làm, tự giải quyết công việc, tự lo liệu, tạo dựng cuộc sống cho mình được gọi là?</a:t>
            </a:r>
          </a:p>
          <a:p>
            <a:pPr lvl="0">
              <a:lnSpc>
                <a:spcPct val="150000"/>
              </a:lnSpc>
            </a:pPr>
            <a:r>
              <a:rPr lang="en-US" sz="3600">
                <a:latin typeface="Times New Roman" panose="02020603050405020304" pitchFamily="18" charset="0"/>
                <a:cs typeface="Times New Roman" panose="02020603050405020304" pitchFamily="18" charset="0"/>
              </a:rPr>
              <a:t>A. Siêng năng, kiên trì</a:t>
            </a:r>
          </a:p>
          <a:p>
            <a:pPr lvl="0">
              <a:lnSpc>
                <a:spcPct val="150000"/>
              </a:lnSpc>
            </a:pPr>
            <a:r>
              <a:rPr lang="en-US" sz="3600">
                <a:latin typeface="Times New Roman" panose="02020603050405020304" pitchFamily="18" charset="0"/>
                <a:cs typeface="Times New Roman" panose="02020603050405020304" pitchFamily="18" charset="0"/>
              </a:rPr>
              <a:t>B. Tôn trọng sự thật</a:t>
            </a:r>
          </a:p>
          <a:p>
            <a:pPr lvl="0">
              <a:lnSpc>
                <a:spcPct val="150000"/>
              </a:lnSpc>
            </a:pPr>
            <a:r>
              <a:rPr lang="en-US" sz="3600">
                <a:latin typeface="Times New Roman" panose="02020603050405020304" pitchFamily="18" charset="0"/>
                <a:cs typeface="Times New Roman" panose="02020603050405020304" pitchFamily="18" charset="0"/>
              </a:rPr>
              <a:t>C. Tự lập</a:t>
            </a:r>
          </a:p>
          <a:p>
            <a:pPr lvl="0">
              <a:lnSpc>
                <a:spcPct val="150000"/>
              </a:lnSpc>
            </a:pPr>
            <a:r>
              <a:rPr lang="en-US" sz="3600">
                <a:latin typeface="Times New Roman" panose="02020603050405020304" pitchFamily="18" charset="0"/>
                <a:cs typeface="Times New Roman" panose="02020603050405020304" pitchFamily="18" charset="0"/>
              </a:rPr>
              <a:t>D. Trung thực</a:t>
            </a:r>
          </a:p>
        </p:txBody>
      </p:sp>
      <p:sp>
        <p:nvSpPr>
          <p:cNvPr id="6" name="Oval 5"/>
          <p:cNvSpPr/>
          <p:nvPr/>
        </p:nvSpPr>
        <p:spPr bwMode="auto">
          <a:xfrm>
            <a:off x="1399308" y="4100936"/>
            <a:ext cx="651164" cy="822305"/>
          </a:xfrm>
          <a:prstGeom prst="ellipse">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 typeface="Wingdings" pitchFamily="2" charset="2"/>
              <a:buNone/>
              <a:tabLst/>
            </a:pPr>
            <a:r>
              <a:rPr lang="en-US" sz="3200">
                <a:latin typeface="Times New Roman" pitchFamily="18" charset="0"/>
                <a:cs typeface="Times New Roman" pitchFamily="18" charset="0"/>
              </a:rPr>
              <a:t>C</a:t>
            </a:r>
            <a:endParaRPr kumimoji="0" lang="en-US" sz="3200" b="0" i="0" u="none" strike="noStrike" cap="none" normalizeH="0" baseline="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02298427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7236" y="1463464"/>
            <a:ext cx="8756073" cy="2862322"/>
          </a:xfrm>
          <a:prstGeom prst="rect">
            <a:avLst/>
          </a:prstGeom>
        </p:spPr>
        <p:txBody>
          <a:bodyPr wrap="square">
            <a:spAutoFit/>
          </a:bodyPr>
          <a:lstStyle/>
          <a:p>
            <a:pPr lvl="0"/>
            <a:r>
              <a:rPr lang="en-US" sz="3600" b="1" u="sng">
                <a:solidFill>
                  <a:srgbClr val="FF0000"/>
                </a:solidFill>
                <a:latin typeface="Times New Roman" pitchFamily="18" charset="0"/>
                <a:ea typeface="+mj-ea"/>
                <a:cs typeface="Times New Roman" pitchFamily="18" charset="0"/>
              </a:rPr>
              <a:t>Bài tập 2</a:t>
            </a:r>
            <a:r>
              <a:rPr lang="en-US" sz="3600" b="1" u="sng">
                <a:solidFill>
                  <a:srgbClr val="FF0000"/>
                </a:solidFill>
                <a:latin typeface="Times New Roman" panose="02020603050405020304" pitchFamily="18" charset="0"/>
                <a:cs typeface="Times New Roman" panose="02020603050405020304" pitchFamily="18" charset="0"/>
              </a:rPr>
              <a:t>:</a:t>
            </a:r>
            <a:r>
              <a:rPr lang="en-US" sz="3600">
                <a:solidFill>
                  <a:srgbClr val="FF0000"/>
                </a:solidFill>
                <a:latin typeface="Times New Roman" panose="02020603050405020304" pitchFamily="18" charset="0"/>
                <a:cs typeface="Times New Roman" panose="02020603050405020304" pitchFamily="18" charset="0"/>
              </a:rPr>
              <a:t> Đối lập với tự lập là?</a:t>
            </a:r>
          </a:p>
          <a:p>
            <a:pPr lvl="0"/>
            <a:r>
              <a:rPr lang="en-US" sz="3600">
                <a:solidFill>
                  <a:srgbClr val="000000"/>
                </a:solidFill>
                <a:latin typeface="Times New Roman" panose="02020603050405020304" pitchFamily="18" charset="0"/>
                <a:cs typeface="Times New Roman" panose="02020603050405020304" pitchFamily="18" charset="0"/>
              </a:rPr>
              <a:t>A. Tự tin. </a:t>
            </a:r>
          </a:p>
          <a:p>
            <a:pPr lvl="0"/>
            <a:r>
              <a:rPr lang="en-US" sz="3600">
                <a:solidFill>
                  <a:srgbClr val="000000"/>
                </a:solidFill>
                <a:latin typeface="Times New Roman" panose="02020603050405020304" pitchFamily="18" charset="0"/>
                <a:cs typeface="Times New Roman" panose="02020603050405020304" pitchFamily="18" charset="0"/>
              </a:rPr>
              <a:t>B. Ích kỉ.</a:t>
            </a:r>
          </a:p>
          <a:p>
            <a:pPr lvl="0"/>
            <a:r>
              <a:rPr lang="en-US" sz="3600">
                <a:solidFill>
                  <a:srgbClr val="000000"/>
                </a:solidFill>
                <a:latin typeface="Times New Roman" panose="02020603050405020304" pitchFamily="18" charset="0"/>
                <a:cs typeface="Times New Roman" panose="02020603050405020304" pitchFamily="18" charset="0"/>
              </a:rPr>
              <a:t>C. Tự chủ.</a:t>
            </a:r>
          </a:p>
          <a:p>
            <a:pPr lvl="0"/>
            <a:r>
              <a:rPr lang="en-US" sz="3600">
                <a:solidFill>
                  <a:srgbClr val="000000"/>
                </a:solidFill>
                <a:latin typeface="Times New Roman" panose="02020603050405020304" pitchFamily="18" charset="0"/>
                <a:cs typeface="Times New Roman" panose="02020603050405020304" pitchFamily="18" charset="0"/>
              </a:rPr>
              <a:t>D. Ỷ lại.</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3" name="Oval 2"/>
          <p:cNvSpPr/>
          <p:nvPr/>
        </p:nvSpPr>
        <p:spPr bwMode="auto">
          <a:xfrm>
            <a:off x="1724889" y="3662073"/>
            <a:ext cx="651164" cy="822305"/>
          </a:xfrm>
          <a:prstGeom prst="ellipse">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 typeface="Wingdings" pitchFamily="2" charset="2"/>
              <a:buNone/>
              <a:tabLst/>
            </a:pPr>
            <a:r>
              <a:rPr lang="en-US" sz="3200">
                <a:latin typeface="Times New Roman" pitchFamily="18" charset="0"/>
                <a:cs typeface="Times New Roman" pitchFamily="18" charset="0"/>
              </a:rPr>
              <a:t>D</a:t>
            </a:r>
            <a:endParaRPr kumimoji="0" lang="en-US" sz="3200" b="0" i="0" u="none" strike="noStrike" cap="none" normalizeH="0" baseline="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9345646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5637" y="692683"/>
            <a:ext cx="11402290" cy="4524315"/>
          </a:xfrm>
          <a:prstGeom prst="rect">
            <a:avLst/>
          </a:prstGeom>
          <a:noFill/>
        </p:spPr>
        <p:txBody>
          <a:bodyPr wrap="square" rtlCol="0">
            <a:spAutoFit/>
          </a:bodyPr>
          <a:lstStyle/>
          <a:p>
            <a:r>
              <a:rPr lang="en-US" sz="3600" b="1" u="sng">
                <a:solidFill>
                  <a:srgbClr val="FF0000"/>
                </a:solidFill>
                <a:latin typeface="Times New Roman" pitchFamily="18" charset="0"/>
                <a:cs typeface="Times New Roman" pitchFamily="18" charset="0"/>
              </a:rPr>
              <a:t>Bài  tập 3</a:t>
            </a:r>
            <a:r>
              <a:rPr lang="en-US" sz="3600" b="1">
                <a:solidFill>
                  <a:srgbClr val="FF0000"/>
                </a:solidFill>
                <a:latin typeface="Times New Roman" pitchFamily="18" charset="0"/>
                <a:cs typeface="Times New Roman" pitchFamily="18" charset="0"/>
              </a:rPr>
              <a:t>: </a:t>
            </a:r>
            <a:r>
              <a:rPr lang="en-US" sz="3600">
                <a:solidFill>
                  <a:srgbClr val="FF0000"/>
                </a:solidFill>
                <a:latin typeface="Times New Roman" pitchFamily="18" charset="0"/>
                <a:cs typeface="Times New Roman" pitchFamily="18" charset="0"/>
              </a:rPr>
              <a:t>Biểu hiện của tự lập là</a:t>
            </a:r>
          </a:p>
          <a:p>
            <a:r>
              <a:rPr lang="en-US" sz="3600">
                <a:solidFill>
                  <a:srgbClr val="000000"/>
                </a:solidFill>
                <a:latin typeface="Times New Roman" pitchFamily="18" charset="0"/>
                <a:cs typeface="Times New Roman" pitchFamily="18" charset="0"/>
              </a:rPr>
              <a:t>A. Luôn làm theo ý mình, không nghe ý kiến của ng</a:t>
            </a:r>
            <a:r>
              <a:rPr lang="vi-VN" sz="3600">
                <a:solidFill>
                  <a:srgbClr val="000000"/>
                </a:solidFill>
                <a:latin typeface="Times New Roman" pitchFamily="18" charset="0"/>
                <a:cs typeface="Times New Roman" pitchFamily="18" charset="0"/>
              </a:rPr>
              <a:t>ười</a:t>
            </a:r>
            <a:r>
              <a:rPr lang="en-US" sz="3600">
                <a:solidFill>
                  <a:srgbClr val="000000"/>
                </a:solidFill>
                <a:latin typeface="Times New Roman" pitchFamily="18" charset="0"/>
                <a:cs typeface="Times New Roman" pitchFamily="18" charset="0"/>
              </a:rPr>
              <a:t> khác</a:t>
            </a:r>
          </a:p>
          <a:p>
            <a:r>
              <a:rPr lang="en-US" sz="3600">
                <a:solidFill>
                  <a:srgbClr val="000000"/>
                </a:solidFill>
                <a:latin typeface="Times New Roman" pitchFamily="18" charset="0"/>
                <a:cs typeface="Times New Roman" pitchFamily="18" charset="0"/>
              </a:rPr>
              <a:t>B. Sự tự tin, bản lĩnh cá nhân, dám </a:t>
            </a:r>
            <a:r>
              <a:rPr lang="vi-VN" sz="3600">
                <a:solidFill>
                  <a:srgbClr val="000000"/>
                </a:solidFill>
                <a:latin typeface="Times New Roman" pitchFamily="18" charset="0"/>
                <a:cs typeface="Times New Roman" pitchFamily="18" charset="0"/>
              </a:rPr>
              <a:t>đươ</a:t>
            </a:r>
            <a:r>
              <a:rPr lang="en-US" sz="3600">
                <a:solidFill>
                  <a:srgbClr val="000000"/>
                </a:solidFill>
                <a:latin typeface="Times New Roman" pitchFamily="18" charset="0"/>
                <a:cs typeface="Times New Roman" pitchFamily="18" charset="0"/>
              </a:rPr>
              <a:t>ng </a:t>
            </a:r>
            <a:r>
              <a:rPr lang="vi-VN" sz="3600">
                <a:solidFill>
                  <a:srgbClr val="000000"/>
                </a:solidFill>
                <a:latin typeface="Times New Roman" pitchFamily="18" charset="0"/>
                <a:cs typeface="Times New Roman" pitchFamily="18" charset="0"/>
              </a:rPr>
              <a:t>đầu</a:t>
            </a:r>
            <a:r>
              <a:rPr lang="en-US" sz="3600">
                <a:solidFill>
                  <a:srgbClr val="000000"/>
                </a:solidFill>
                <a:latin typeface="Times New Roman" pitchFamily="18" charset="0"/>
                <a:cs typeface="Times New Roman" pitchFamily="18" charset="0"/>
              </a:rPr>
              <a:t> với những khó kh</a:t>
            </a:r>
            <a:r>
              <a:rPr lang="vi-VN" sz="3600">
                <a:solidFill>
                  <a:srgbClr val="000000"/>
                </a:solidFill>
                <a:latin typeface="Times New Roman" pitchFamily="18" charset="0"/>
                <a:cs typeface="Times New Roman" pitchFamily="18" charset="0"/>
              </a:rPr>
              <a:t>ă</a:t>
            </a:r>
            <a:r>
              <a:rPr lang="en-US" sz="3600">
                <a:solidFill>
                  <a:srgbClr val="000000"/>
                </a:solidFill>
                <a:latin typeface="Times New Roman" pitchFamily="18" charset="0"/>
                <a:cs typeface="Times New Roman" pitchFamily="18" charset="0"/>
              </a:rPr>
              <a:t>n, thử thách; có ý chí nỗ lực phấn </a:t>
            </a:r>
            <a:r>
              <a:rPr lang="vi-VN" sz="3600">
                <a:solidFill>
                  <a:srgbClr val="000000"/>
                </a:solidFill>
                <a:latin typeface="Times New Roman" pitchFamily="18" charset="0"/>
                <a:cs typeface="Times New Roman" pitchFamily="18" charset="0"/>
              </a:rPr>
              <a:t>đấu</a:t>
            </a:r>
            <a:r>
              <a:rPr lang="en-US" sz="3600">
                <a:solidFill>
                  <a:srgbClr val="000000"/>
                </a:solidFill>
                <a:latin typeface="Times New Roman" pitchFamily="18" charset="0"/>
                <a:cs typeface="Times New Roman" pitchFamily="18" charset="0"/>
              </a:rPr>
              <a:t>, v</a:t>
            </a:r>
            <a:r>
              <a:rPr lang="vi-VN" sz="3600">
                <a:solidFill>
                  <a:srgbClr val="000000"/>
                </a:solidFill>
                <a:latin typeface="Times New Roman" pitchFamily="18" charset="0"/>
                <a:cs typeface="Times New Roman" pitchFamily="18" charset="0"/>
              </a:rPr>
              <a:t>ươ</a:t>
            </a:r>
            <a:r>
              <a:rPr lang="en-US" sz="3600">
                <a:solidFill>
                  <a:srgbClr val="000000"/>
                </a:solidFill>
                <a:latin typeface="Times New Roman" pitchFamily="18" charset="0"/>
                <a:cs typeface="Times New Roman" pitchFamily="18" charset="0"/>
              </a:rPr>
              <a:t>n lên trong học tập, công việc và cuộc sống</a:t>
            </a:r>
          </a:p>
          <a:p>
            <a:r>
              <a:rPr lang="en-US" sz="3600">
                <a:solidFill>
                  <a:srgbClr val="000000"/>
                </a:solidFill>
                <a:latin typeface="Times New Roman" pitchFamily="18" charset="0"/>
                <a:cs typeface="Times New Roman" pitchFamily="18" charset="0"/>
              </a:rPr>
              <a:t>C. Sẵn sàng làm mọi cách </a:t>
            </a:r>
            <a:r>
              <a:rPr lang="vi-VN" sz="3600">
                <a:solidFill>
                  <a:srgbClr val="000000"/>
                </a:solidFill>
                <a:latin typeface="Times New Roman" pitchFamily="18" charset="0"/>
                <a:cs typeface="Times New Roman" pitchFamily="18" charset="0"/>
              </a:rPr>
              <a:t>để</a:t>
            </a:r>
            <a:r>
              <a:rPr lang="en-US" sz="3600">
                <a:solidFill>
                  <a:srgbClr val="000000"/>
                </a:solidFill>
                <a:latin typeface="Times New Roman" pitchFamily="18" charset="0"/>
                <a:cs typeface="Times New Roman" pitchFamily="18" charset="0"/>
              </a:rPr>
              <a:t> </a:t>
            </a:r>
            <a:r>
              <a:rPr lang="vi-VN" sz="3600">
                <a:solidFill>
                  <a:srgbClr val="000000"/>
                </a:solidFill>
                <a:latin typeface="Times New Roman" pitchFamily="18" charset="0"/>
                <a:cs typeface="Times New Roman" pitchFamily="18" charset="0"/>
              </a:rPr>
              <a:t>đạt</a:t>
            </a:r>
            <a:r>
              <a:rPr lang="en-US" sz="3600">
                <a:solidFill>
                  <a:srgbClr val="000000"/>
                </a:solidFill>
                <a:latin typeface="Times New Roman" pitchFamily="18" charset="0"/>
                <a:cs typeface="Times New Roman" pitchFamily="18" charset="0"/>
              </a:rPr>
              <a:t> mục </a:t>
            </a:r>
            <a:r>
              <a:rPr lang="vi-VN" sz="3600">
                <a:solidFill>
                  <a:srgbClr val="000000"/>
                </a:solidFill>
                <a:latin typeface="Times New Roman" pitchFamily="18" charset="0"/>
                <a:cs typeface="Times New Roman" pitchFamily="18" charset="0"/>
              </a:rPr>
              <a:t>đích</a:t>
            </a:r>
            <a:r>
              <a:rPr lang="en-US" sz="3600">
                <a:solidFill>
                  <a:srgbClr val="000000"/>
                </a:solidFill>
                <a:latin typeface="Times New Roman" pitchFamily="18" charset="0"/>
                <a:cs typeface="Times New Roman" pitchFamily="18" charset="0"/>
              </a:rPr>
              <a:t> của mình</a:t>
            </a:r>
          </a:p>
          <a:p>
            <a:r>
              <a:rPr lang="en-US" sz="3600">
                <a:solidFill>
                  <a:srgbClr val="000000"/>
                </a:solidFill>
                <a:latin typeface="Times New Roman" pitchFamily="18" charset="0"/>
                <a:cs typeface="Times New Roman" pitchFamily="18" charset="0"/>
              </a:rPr>
              <a:t>D. Tự mình làm, không hợp tác với ng</a:t>
            </a:r>
            <a:r>
              <a:rPr lang="vi-VN" sz="3600">
                <a:solidFill>
                  <a:srgbClr val="000000"/>
                </a:solidFill>
                <a:latin typeface="Times New Roman" pitchFamily="18" charset="0"/>
                <a:cs typeface="Times New Roman" pitchFamily="18" charset="0"/>
              </a:rPr>
              <a:t>ười</a:t>
            </a:r>
            <a:r>
              <a:rPr lang="en-US" sz="3600">
                <a:solidFill>
                  <a:srgbClr val="000000"/>
                </a:solidFill>
                <a:latin typeface="Times New Roman" pitchFamily="18" charset="0"/>
                <a:cs typeface="Times New Roman" pitchFamily="18" charset="0"/>
              </a:rPr>
              <a:t> khác trong công việc </a:t>
            </a:r>
          </a:p>
        </p:txBody>
      </p:sp>
      <p:sp>
        <p:nvSpPr>
          <p:cNvPr id="6" name="Oval 5"/>
          <p:cNvSpPr/>
          <p:nvPr/>
        </p:nvSpPr>
        <p:spPr bwMode="auto">
          <a:xfrm>
            <a:off x="415637" y="1731808"/>
            <a:ext cx="651164" cy="822305"/>
          </a:xfrm>
          <a:prstGeom prst="ellipse">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 typeface="Wingdings" pitchFamily="2" charset="2"/>
              <a:buNone/>
              <a:tabLst/>
            </a:pPr>
            <a:r>
              <a:rPr lang="en-US" sz="3200">
                <a:latin typeface="Times New Roman" pitchFamily="18" charset="0"/>
                <a:cs typeface="Times New Roman" pitchFamily="18" charset="0"/>
              </a:rPr>
              <a:t>B</a:t>
            </a:r>
            <a:endParaRPr kumimoji="0" lang="en-US" sz="3200" b="0" i="0" u="none" strike="noStrike" cap="none" normalizeH="0" baseline="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85234186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5564"/>
            <a:ext cx="10515600" cy="2202872"/>
          </a:xfrm>
        </p:spPr>
        <p:txBody>
          <a:bodyPr/>
          <a:lstStyle/>
          <a:p>
            <a:pPr lvl="0">
              <a:spcBef>
                <a:spcPts val="1000"/>
              </a:spcBef>
            </a:pPr>
            <a:r>
              <a:rPr lang="en-US" altLang="en-US" sz="2800" b="1">
                <a:solidFill>
                  <a:srgbClr val="FF0000"/>
                </a:solidFill>
                <a:latin typeface="Times New Roman" pitchFamily="18" charset="0"/>
                <a:ea typeface="+mn-ea"/>
                <a:cs typeface="Times New Roman" pitchFamily="18" charset="0"/>
              </a:rPr>
              <a:t>Nhóm 1</a:t>
            </a:r>
            <a:r>
              <a:rPr lang="vi-VN" altLang="en-US" sz="2800" b="1">
                <a:solidFill>
                  <a:srgbClr val="FF0000"/>
                </a:solidFill>
                <a:latin typeface="Times New Roman" pitchFamily="18" charset="0"/>
                <a:ea typeface="+mn-ea"/>
                <a:cs typeface="Times New Roman" pitchFamily="18" charset="0"/>
              </a:rPr>
              <a:t>: </a:t>
            </a:r>
            <a:r>
              <a:rPr lang="en-US" sz="2800" b="1">
                <a:latin typeface="Times New Roman" pitchFamily="18" charset="0"/>
                <a:ea typeface="+mn-ea"/>
                <a:cs typeface="Times New Roman" pitchFamily="18" charset="0"/>
              </a:rPr>
              <a:t>Hãy xây dựng và xử lý  một tình huống liên quan tới tự lập trong cuộc sống.</a:t>
            </a:r>
            <a:br>
              <a:rPr lang="en-US" sz="2800" b="1">
                <a:latin typeface="Times New Roman" pitchFamily="18" charset="0"/>
                <a:ea typeface="+mn-ea"/>
                <a:cs typeface="Times New Roman" pitchFamily="18" charset="0"/>
              </a:rPr>
            </a:br>
            <a:endParaRPr lang="en-US">
              <a:latin typeface="Times New Roman" pitchFamily="18" charset="0"/>
              <a:cs typeface="Times New Roman" pitchFamily="18" charset="0"/>
            </a:endParaRPr>
          </a:p>
        </p:txBody>
      </p:sp>
      <p:sp>
        <p:nvSpPr>
          <p:cNvPr id="3" name="Content Placeholder 2"/>
          <p:cNvSpPr>
            <a:spLocks noGrp="1"/>
          </p:cNvSpPr>
          <p:nvPr>
            <p:ph idx="1"/>
          </p:nvPr>
        </p:nvSpPr>
        <p:spPr>
          <a:xfrm>
            <a:off x="879764" y="3380509"/>
            <a:ext cx="10515600" cy="2838018"/>
          </a:xfrm>
        </p:spPr>
        <p:txBody>
          <a:bodyPr/>
          <a:lstStyle/>
          <a:p>
            <a:pPr marL="0" indent="0">
              <a:buNone/>
            </a:pPr>
            <a:endParaRPr lang="vi-VN" b="1">
              <a:solidFill>
                <a:srgbClr val="660066"/>
              </a:solidFill>
              <a:latin typeface="Times New Roman" pitchFamily="18" charset="0"/>
              <a:cs typeface="Times New Roman" pitchFamily="18" charset="0"/>
            </a:endParaRPr>
          </a:p>
          <a:p>
            <a:pPr marL="0" indent="0">
              <a:buNone/>
            </a:pPr>
            <a:endParaRPr lang="en-US">
              <a:solidFill>
                <a:srgbClr val="660066"/>
              </a:solidFill>
            </a:endParaRPr>
          </a:p>
        </p:txBody>
      </p:sp>
      <p:sp>
        <p:nvSpPr>
          <p:cNvPr id="4" name="AutoShape 3"/>
          <p:cNvSpPr>
            <a:spLocks noChangeArrowheads="1"/>
          </p:cNvSpPr>
          <p:nvPr/>
        </p:nvSpPr>
        <p:spPr bwMode="gray">
          <a:xfrm>
            <a:off x="3994201" y="195649"/>
            <a:ext cx="5378451"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Tree>
    <p:extLst>
      <p:ext uri="{BB962C8B-B14F-4D97-AF65-F5344CB8AC3E}">
        <p14:creationId xmlns:p14="http://schemas.microsoft.com/office/powerpoint/2010/main" val="793633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16"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3009551" y="1004870"/>
            <a:ext cx="6507569" cy="1016000"/>
          </a:xfrm>
          <a:prstGeom prst="rect">
            <a:avLst/>
          </a:prstGeom>
          <a:solidFill>
            <a:schemeClr val="accent4">
              <a:lumMod val="40000"/>
              <a:lumOff val="60000"/>
            </a:schemeClr>
          </a:solidFill>
        </p:spPr>
        <p:txBody>
          <a:bodyPr wrap="square">
            <a:spAutoFit/>
          </a:bodyPr>
          <a:lstStyle/>
          <a:p>
            <a:pPr algn="ctr">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IV.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Vận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pic>
        <p:nvPicPr>
          <p:cNvPr id="9"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1" y="4311650"/>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412868" y="-86466"/>
            <a:ext cx="2687293" cy="2562966"/>
          </a:xfrm>
          <a:prstGeom prst="rect">
            <a:avLst/>
          </a:prstGeom>
        </p:spPr>
      </p:pic>
    </p:spTree>
    <p:extLst>
      <p:ext uri="{BB962C8B-B14F-4D97-AF65-F5344CB8AC3E}">
        <p14:creationId xmlns:p14="http://schemas.microsoft.com/office/powerpoint/2010/main" val="252731376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1717964" y="1361522"/>
            <a:ext cx="9144000" cy="1323439"/>
          </a:xfrm>
          <a:prstGeom prst="rect">
            <a:avLst/>
          </a:prstGeom>
          <a:no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a:solidFill>
                  <a:srgbClr val="FF00FF"/>
                </a:solidFill>
                <a:latin typeface="Times New Roman" pitchFamily="18" charset="0"/>
                <a:cs typeface="Times New Roman" pitchFamily="18" charset="0"/>
              </a:rPr>
              <a:t>Bài 1.Tìm câu ca </a:t>
            </a:r>
            <a:r>
              <a:rPr lang="en-US" altLang="en-US" sz="4000" b="1" dirty="0" err="1">
                <a:solidFill>
                  <a:srgbClr val="FF00FF"/>
                </a:solidFill>
                <a:latin typeface="Times New Roman" pitchFamily="18" charset="0"/>
                <a:cs typeface="Times New Roman" pitchFamily="18" charset="0"/>
              </a:rPr>
              <a:t>dao</a:t>
            </a:r>
            <a:r>
              <a:rPr lang="en-US" altLang="en-US" sz="4000" b="1" dirty="0">
                <a:solidFill>
                  <a:srgbClr val="FF00FF"/>
                </a:solidFill>
                <a:latin typeface="Times New Roman" pitchFamily="18" charset="0"/>
                <a:cs typeface="Times New Roman" pitchFamily="18" charset="0"/>
              </a:rPr>
              <a:t>, </a:t>
            </a:r>
            <a:r>
              <a:rPr lang="en-US" altLang="en-US" sz="4000" b="1" err="1">
                <a:solidFill>
                  <a:srgbClr val="FF00FF"/>
                </a:solidFill>
                <a:latin typeface="Times New Roman" pitchFamily="18" charset="0"/>
                <a:cs typeface="Times New Roman" pitchFamily="18" charset="0"/>
              </a:rPr>
              <a:t>tục</a:t>
            </a:r>
            <a:r>
              <a:rPr lang="en-US" altLang="en-US" sz="4000" b="1">
                <a:solidFill>
                  <a:srgbClr val="FF00FF"/>
                </a:solidFill>
                <a:latin typeface="Times New Roman" pitchFamily="18" charset="0"/>
                <a:cs typeface="Times New Roman" pitchFamily="18" charset="0"/>
              </a:rPr>
              <a:t> ngữ liên quan </a:t>
            </a:r>
            <a:r>
              <a:rPr lang="vi-VN" altLang="en-US" sz="4000" b="1">
                <a:solidFill>
                  <a:srgbClr val="FF00FF"/>
                </a:solidFill>
                <a:latin typeface="Times New Roman" pitchFamily="18" charset="0"/>
                <a:cs typeface="Times New Roman" pitchFamily="18" charset="0"/>
              </a:rPr>
              <a:t>đến</a:t>
            </a:r>
            <a:r>
              <a:rPr lang="en-US" altLang="en-US" sz="4000" b="1" dirty="0">
                <a:solidFill>
                  <a:srgbClr val="FF00FF"/>
                </a:solidFill>
                <a:latin typeface="Times New Roman" pitchFamily="18" charset="0"/>
                <a:cs typeface="Times New Roman" pitchFamily="18" charset="0"/>
              </a:rPr>
              <a:t> </a:t>
            </a:r>
            <a:r>
              <a:rPr lang="en-US" altLang="en-US" sz="4000" b="1" dirty="0" err="1">
                <a:solidFill>
                  <a:srgbClr val="FF00FF"/>
                </a:solidFill>
                <a:latin typeface="Times New Roman" pitchFamily="18" charset="0"/>
                <a:cs typeface="Times New Roman" pitchFamily="18" charset="0"/>
              </a:rPr>
              <a:t>tự</a:t>
            </a:r>
            <a:r>
              <a:rPr lang="en-US" altLang="en-US" sz="4000" b="1">
                <a:solidFill>
                  <a:srgbClr val="FF00FF"/>
                </a:solidFill>
                <a:latin typeface="Times New Roman" pitchFamily="18" charset="0"/>
                <a:cs typeface="Times New Roman" pitchFamily="18" charset="0"/>
              </a:rPr>
              <a:t> </a:t>
            </a:r>
            <a:r>
              <a:rPr lang="en-US" altLang="en-US" sz="4000" b="1" dirty="0" err="1">
                <a:solidFill>
                  <a:srgbClr val="FF00FF"/>
                </a:solidFill>
                <a:latin typeface="Times New Roman" pitchFamily="18" charset="0"/>
                <a:cs typeface="Times New Roman" pitchFamily="18" charset="0"/>
              </a:rPr>
              <a:t>lập</a:t>
            </a:r>
            <a:endParaRPr lang="en-US" altLang="en-US" sz="4000" b="1" dirty="0">
              <a:solidFill>
                <a:srgbClr val="FF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07491291"/>
      </p:ext>
    </p:extLst>
  </p:cSld>
  <p:clrMapOvr>
    <a:masterClrMapping/>
  </p:clrMapOvr>
  <p:transition>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ê Hồ Đức Hậu : Há miệng chờ sung ( truyện vui ) -- tiếng việt lơp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788" y="833439"/>
            <a:ext cx="361632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bài văn kể về có nội dung có công mài sắt có ngày lên kim - Hoc24"/>
          <p:cNvPicPr>
            <a:picLocks noChangeAspect="1" noChangeArrowheads="1"/>
          </p:cNvPicPr>
          <p:nvPr/>
        </p:nvPicPr>
        <p:blipFill>
          <a:blip r:embed="rId3">
            <a:extLst>
              <a:ext uri="{28A0092B-C50C-407E-A947-70E740481C1C}">
                <a14:useLocalDpi xmlns:a14="http://schemas.microsoft.com/office/drawing/2010/main" val="0"/>
              </a:ext>
            </a:extLst>
          </a:blip>
          <a:srcRect b="13216"/>
          <a:stretch>
            <a:fillRect/>
          </a:stretch>
        </p:blipFill>
        <p:spPr bwMode="auto">
          <a:xfrm>
            <a:off x="6002339" y="763588"/>
            <a:ext cx="4164012"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p:cNvPicPr>
            <a:picLocks noChangeAspect="1"/>
          </p:cNvPicPr>
          <p:nvPr/>
        </p:nvPicPr>
        <p:blipFill>
          <a:blip r:embed="rId4">
            <a:extLst>
              <a:ext uri="{28A0092B-C50C-407E-A947-70E740481C1C}">
                <a14:useLocalDpi xmlns:a14="http://schemas.microsoft.com/office/drawing/2010/main" val="0"/>
              </a:ext>
            </a:extLst>
          </a:blip>
          <a:srcRect l="35094" t="34184" r="29875" b="30208"/>
          <a:stretch>
            <a:fillRect/>
          </a:stretch>
        </p:blipFill>
        <p:spPr bwMode="auto">
          <a:xfrm>
            <a:off x="5849937" y="3871914"/>
            <a:ext cx="4557712"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p:cNvPicPr>
            <a:picLocks noChangeAspect="1"/>
          </p:cNvPicPr>
          <p:nvPr/>
        </p:nvPicPr>
        <p:blipFill>
          <a:blip r:embed="rId5">
            <a:extLst>
              <a:ext uri="{28A0092B-C50C-407E-A947-70E740481C1C}">
                <a14:useLocalDpi xmlns:a14="http://schemas.microsoft.com/office/drawing/2010/main" val="0"/>
              </a:ext>
            </a:extLst>
          </a:blip>
          <a:srcRect l="34241" t="33049" r="28490" b="23958"/>
          <a:stretch>
            <a:fillRect/>
          </a:stretch>
        </p:blipFill>
        <p:spPr bwMode="auto">
          <a:xfrm>
            <a:off x="1357313" y="4024314"/>
            <a:ext cx="354647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022475" y="125414"/>
            <a:ext cx="85486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eaLnBrk="0" fontAlgn="base" hangingPunct="0">
              <a:spcBef>
                <a:spcPct val="0"/>
              </a:spcBef>
              <a:spcAft>
                <a:spcPct val="0"/>
              </a:spcAft>
            </a:pPr>
            <a:r>
              <a:rPr lang="en-US" altLang="en-US" b="1">
                <a:solidFill>
                  <a:srgbClr val="FF0000"/>
                </a:solidFill>
                <a:latin typeface="Times New Roman" pitchFamily="18" charset="0"/>
                <a:cs typeface="Times New Roman" pitchFamily="18" charset="0"/>
                <a:sym typeface="Arial" charset="0"/>
              </a:rPr>
              <a:t>ĐUỔI HÌNH BẮT CHỮ</a:t>
            </a:r>
          </a:p>
        </p:txBody>
      </p:sp>
      <p:sp>
        <p:nvSpPr>
          <p:cNvPr id="7" name="Rounded Rectangle 6"/>
          <p:cNvSpPr/>
          <p:nvPr/>
        </p:nvSpPr>
        <p:spPr>
          <a:xfrm>
            <a:off x="463549" y="722313"/>
            <a:ext cx="5029200" cy="301466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400">
              <a:solidFill>
                <a:prstClr val="white"/>
              </a:solidFill>
              <a:sym typeface="Arial" panose="020B0604020202020204" pitchFamily="34" charset="0"/>
            </a:endParaRPr>
          </a:p>
        </p:txBody>
      </p:sp>
      <p:sp>
        <p:nvSpPr>
          <p:cNvPr id="8" name="Rounded Rectangle 7"/>
          <p:cNvSpPr/>
          <p:nvPr/>
        </p:nvSpPr>
        <p:spPr>
          <a:xfrm>
            <a:off x="5686427" y="588963"/>
            <a:ext cx="4559300" cy="313213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400">
              <a:solidFill>
                <a:prstClr val="white"/>
              </a:solidFill>
              <a:sym typeface="Arial" panose="020B0604020202020204" pitchFamily="34" charset="0"/>
            </a:endParaRPr>
          </a:p>
        </p:txBody>
      </p:sp>
      <p:sp>
        <p:nvSpPr>
          <p:cNvPr id="9" name="Rounded Rectangle 8"/>
          <p:cNvSpPr/>
          <p:nvPr/>
        </p:nvSpPr>
        <p:spPr>
          <a:xfrm>
            <a:off x="409575" y="4019550"/>
            <a:ext cx="5029200" cy="264795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400">
              <a:solidFill>
                <a:prstClr val="white"/>
              </a:solidFill>
              <a:sym typeface="Arial" panose="020B0604020202020204" pitchFamily="34" charset="0"/>
            </a:endParaRPr>
          </a:p>
        </p:txBody>
      </p:sp>
      <p:sp>
        <p:nvSpPr>
          <p:cNvPr id="10" name="Rounded Rectangle 9"/>
          <p:cNvSpPr/>
          <p:nvPr/>
        </p:nvSpPr>
        <p:spPr>
          <a:xfrm>
            <a:off x="5791201" y="3989391"/>
            <a:ext cx="4514851" cy="270827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400">
              <a:solidFill>
                <a:prstClr val="white"/>
              </a:solidFill>
              <a:sym typeface="Arial" panose="020B0604020202020204" pitchFamily="34" charset="0"/>
            </a:endParaRPr>
          </a:p>
        </p:txBody>
      </p:sp>
      <p:sp>
        <p:nvSpPr>
          <p:cNvPr id="11" name="10-Point Star 10"/>
          <p:cNvSpPr/>
          <p:nvPr/>
        </p:nvSpPr>
        <p:spPr>
          <a:xfrm>
            <a:off x="1641476" y="1462088"/>
            <a:ext cx="2522539" cy="1427162"/>
          </a:xfrm>
          <a:prstGeom prst="star1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dirty="0">
                <a:solidFill>
                  <a:srgbClr val="FF0000"/>
                </a:solidFill>
                <a:sym typeface="Arial" panose="020B0604020202020204" pitchFamily="34" charset="0"/>
              </a:rPr>
              <a:t>1</a:t>
            </a:r>
          </a:p>
        </p:txBody>
      </p:sp>
      <p:sp>
        <p:nvSpPr>
          <p:cNvPr id="12" name="10-Point Star 11"/>
          <p:cNvSpPr/>
          <p:nvPr/>
        </p:nvSpPr>
        <p:spPr>
          <a:xfrm>
            <a:off x="6713539" y="1474788"/>
            <a:ext cx="2411412" cy="1509712"/>
          </a:xfrm>
          <a:prstGeom prst="star1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dirty="0">
                <a:solidFill>
                  <a:srgbClr val="FF0000"/>
                </a:solidFill>
                <a:sym typeface="Arial" panose="020B0604020202020204" pitchFamily="34" charset="0"/>
              </a:rPr>
              <a:t>2</a:t>
            </a:r>
          </a:p>
        </p:txBody>
      </p:sp>
      <p:sp>
        <p:nvSpPr>
          <p:cNvPr id="13" name="10-Point Star 12"/>
          <p:cNvSpPr/>
          <p:nvPr/>
        </p:nvSpPr>
        <p:spPr>
          <a:xfrm>
            <a:off x="1323975" y="4475187"/>
            <a:ext cx="3033713" cy="1495425"/>
          </a:xfrm>
          <a:prstGeom prst="star1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dirty="0">
                <a:solidFill>
                  <a:srgbClr val="FF0000"/>
                </a:solidFill>
                <a:sym typeface="Arial" panose="020B0604020202020204" pitchFamily="34" charset="0"/>
              </a:rPr>
              <a:t>3</a:t>
            </a:r>
          </a:p>
        </p:txBody>
      </p:sp>
      <p:sp>
        <p:nvSpPr>
          <p:cNvPr id="14" name="10-Point Star 13"/>
          <p:cNvSpPr/>
          <p:nvPr/>
        </p:nvSpPr>
        <p:spPr>
          <a:xfrm>
            <a:off x="6816727" y="4397375"/>
            <a:ext cx="2298700" cy="1690688"/>
          </a:xfrm>
          <a:prstGeom prst="star1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dirty="0">
                <a:solidFill>
                  <a:srgbClr val="FF0000"/>
                </a:solidFill>
                <a:sym typeface="Arial" panose="020B0604020202020204" pitchFamily="34" charset="0"/>
              </a:rPr>
              <a:t>4</a:t>
            </a:r>
          </a:p>
        </p:txBody>
      </p:sp>
      <p:sp>
        <p:nvSpPr>
          <p:cNvPr id="15" name="TextBox 14"/>
          <p:cNvSpPr txBox="1">
            <a:spLocks noChangeArrowheads="1"/>
          </p:cNvSpPr>
          <p:nvPr/>
        </p:nvSpPr>
        <p:spPr bwMode="auto">
          <a:xfrm>
            <a:off x="1450399" y="3490124"/>
            <a:ext cx="3452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fontAlgn="base" hangingPunct="0">
              <a:spcBef>
                <a:spcPct val="0"/>
              </a:spcBef>
              <a:spcAft>
                <a:spcPct val="0"/>
              </a:spcAft>
            </a:pPr>
            <a:r>
              <a:rPr lang="en-US" altLang="en-US" sz="2400">
                <a:solidFill>
                  <a:srgbClr val="FF0000"/>
                </a:solidFill>
                <a:latin typeface="Times New Roman" pitchFamily="18" charset="0"/>
                <a:cs typeface="Times New Roman" pitchFamily="18" charset="0"/>
                <a:sym typeface="Arial" charset="0"/>
              </a:rPr>
              <a:t>Há miệng chờ sung</a:t>
            </a:r>
          </a:p>
        </p:txBody>
      </p:sp>
      <p:sp>
        <p:nvSpPr>
          <p:cNvPr id="16" name="TextBox 15"/>
          <p:cNvSpPr txBox="1">
            <a:spLocks noChangeArrowheads="1"/>
          </p:cNvSpPr>
          <p:nvPr/>
        </p:nvSpPr>
        <p:spPr bwMode="auto">
          <a:xfrm>
            <a:off x="6229349" y="6223024"/>
            <a:ext cx="3798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fontAlgn="base" hangingPunct="0">
              <a:spcBef>
                <a:spcPct val="0"/>
              </a:spcBef>
              <a:spcAft>
                <a:spcPct val="0"/>
              </a:spcAft>
            </a:pPr>
            <a:r>
              <a:rPr lang="en-US" altLang="en-US" sz="2400">
                <a:solidFill>
                  <a:srgbClr val="FF0000"/>
                </a:solidFill>
                <a:latin typeface="Times New Roman" pitchFamily="18" charset="0"/>
                <a:cs typeface="Times New Roman" pitchFamily="18" charset="0"/>
                <a:sym typeface="Arial" charset="0"/>
              </a:rPr>
              <a:t>Muốn ăn thì lăn vào bếp</a:t>
            </a:r>
          </a:p>
        </p:txBody>
      </p:sp>
      <p:sp>
        <p:nvSpPr>
          <p:cNvPr id="17" name="TextBox 16"/>
          <p:cNvSpPr txBox="1">
            <a:spLocks noChangeArrowheads="1"/>
          </p:cNvSpPr>
          <p:nvPr/>
        </p:nvSpPr>
        <p:spPr bwMode="auto">
          <a:xfrm>
            <a:off x="1679576" y="6205561"/>
            <a:ext cx="3702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fontAlgn="base" hangingPunct="0">
              <a:spcBef>
                <a:spcPct val="0"/>
              </a:spcBef>
              <a:spcAft>
                <a:spcPct val="0"/>
              </a:spcAft>
            </a:pPr>
            <a:r>
              <a:rPr lang="en-US" altLang="en-US" sz="2400">
                <a:solidFill>
                  <a:srgbClr val="FF0000"/>
                </a:solidFill>
                <a:latin typeface="Times New Roman" pitchFamily="18" charset="0"/>
                <a:cs typeface="Times New Roman" pitchFamily="18" charset="0"/>
                <a:sym typeface="Arial" charset="0"/>
              </a:rPr>
              <a:t>Đói thì đầu gối phải bò</a:t>
            </a:r>
          </a:p>
        </p:txBody>
      </p:sp>
      <p:sp>
        <p:nvSpPr>
          <p:cNvPr id="18" name="TextBox 17"/>
          <p:cNvSpPr txBox="1">
            <a:spLocks noChangeArrowheads="1"/>
          </p:cNvSpPr>
          <p:nvPr/>
        </p:nvSpPr>
        <p:spPr bwMode="auto">
          <a:xfrm>
            <a:off x="5929313" y="3514735"/>
            <a:ext cx="4946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eaLnBrk="0" fontAlgn="base" hangingPunct="0">
              <a:spcBef>
                <a:spcPct val="0"/>
              </a:spcBef>
              <a:spcAft>
                <a:spcPct val="0"/>
              </a:spcAft>
            </a:pPr>
            <a:r>
              <a:rPr lang="en-US" altLang="en-US" sz="2400">
                <a:solidFill>
                  <a:srgbClr val="FF0000"/>
                </a:solidFill>
                <a:latin typeface="Times New Roman" pitchFamily="18" charset="0"/>
                <a:cs typeface="Times New Roman" pitchFamily="18" charset="0"/>
                <a:sym typeface="Arial" charset="0"/>
              </a:rPr>
              <a:t>Có công mài sắt, có ngày nên kim</a:t>
            </a:r>
          </a:p>
        </p:txBody>
      </p:sp>
    </p:spTree>
    <p:extLst>
      <p:ext uri="{BB962C8B-B14F-4D97-AF65-F5344CB8AC3E}">
        <p14:creationId xmlns:p14="http://schemas.microsoft.com/office/powerpoint/2010/main" val="1167795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xit" presetSubtype="0" fill="hold" grpId="1" nodeType="clickEffect">
                                  <p:stCondLst>
                                    <p:cond delay="0"/>
                                  </p:stCondLst>
                                  <p:childTnLst>
                                    <p:animEffect transition="out" filter="fade">
                                      <p:cBhvr>
                                        <p:cTn id="26" dur="1000"/>
                                        <p:tgtEl>
                                          <p:spTgt spid="11"/>
                                        </p:tgtEl>
                                      </p:cBhvr>
                                    </p:animEffect>
                                    <p:anim calcmode="lin" valueType="num">
                                      <p:cBhvr>
                                        <p:cTn id="27" dur="1000"/>
                                        <p:tgtEl>
                                          <p:spTgt spid="11"/>
                                        </p:tgtEl>
                                        <p:attrNameLst>
                                          <p:attrName>ppt_x</p:attrName>
                                        </p:attrNameLst>
                                      </p:cBhvr>
                                      <p:tavLst>
                                        <p:tav tm="0">
                                          <p:val>
                                            <p:strVal val="ppt_x"/>
                                          </p:val>
                                        </p:tav>
                                        <p:tav tm="100000">
                                          <p:val>
                                            <p:strVal val="ppt_x"/>
                                          </p:val>
                                        </p:tav>
                                      </p:tavLst>
                                    </p:anim>
                                    <p:anim calcmode="lin" valueType="num">
                                      <p:cBhvr>
                                        <p:cTn id="28" dur="1000"/>
                                        <p:tgtEl>
                                          <p:spTgt spid="11"/>
                                        </p:tgtEl>
                                        <p:attrNameLst>
                                          <p:attrName>ppt_y</p:attrName>
                                        </p:attrNameLst>
                                      </p:cBhvr>
                                      <p:tavLst>
                                        <p:tav tm="0">
                                          <p:val>
                                            <p:strVal val="ppt_y"/>
                                          </p:val>
                                        </p:tav>
                                        <p:tav tm="100000">
                                          <p:val>
                                            <p:strVal val="ppt_y+.1"/>
                                          </p:val>
                                        </p:tav>
                                      </p:tavLst>
                                    </p:anim>
                                    <p:set>
                                      <p:cBhvr>
                                        <p:cTn id="29" dur="1" fill="hold">
                                          <p:stCondLst>
                                            <p:cond delay="999"/>
                                          </p:stCondLst>
                                        </p:cTn>
                                        <p:tgtEl>
                                          <p:spTgt spid="11"/>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7"/>
                                        </p:tgtEl>
                                      </p:cBhvr>
                                    </p:animEffect>
                                    <p:anim calcmode="lin" valueType="num">
                                      <p:cBhvr>
                                        <p:cTn id="32" dur="1000"/>
                                        <p:tgtEl>
                                          <p:spTgt spid="7"/>
                                        </p:tgtEl>
                                        <p:attrNameLst>
                                          <p:attrName>ppt_x</p:attrName>
                                        </p:attrNameLst>
                                      </p:cBhvr>
                                      <p:tavLst>
                                        <p:tav tm="0">
                                          <p:val>
                                            <p:strVal val="ppt_x"/>
                                          </p:val>
                                        </p:tav>
                                        <p:tav tm="100000">
                                          <p:val>
                                            <p:strVal val="ppt_x"/>
                                          </p:val>
                                        </p:tav>
                                      </p:tavLst>
                                    </p:anim>
                                    <p:anim calcmode="lin" valueType="num">
                                      <p:cBhvr>
                                        <p:cTn id="33" dur="1000"/>
                                        <p:tgtEl>
                                          <p:spTgt spid="7"/>
                                        </p:tgtEl>
                                        <p:attrNameLst>
                                          <p:attrName>ppt_y</p:attrName>
                                        </p:attrNameLst>
                                      </p:cBhvr>
                                      <p:tavLst>
                                        <p:tav tm="0">
                                          <p:val>
                                            <p:strVal val="ppt_y"/>
                                          </p:val>
                                        </p:tav>
                                        <p:tav tm="100000">
                                          <p:val>
                                            <p:strVal val="ppt_y+.1"/>
                                          </p:val>
                                        </p:tav>
                                      </p:tavLst>
                                    </p:anim>
                                    <p:set>
                                      <p:cBhvr>
                                        <p:cTn id="34" dur="1" fill="hold">
                                          <p:stCondLst>
                                            <p:cond delay="999"/>
                                          </p:stCondLst>
                                        </p:cTn>
                                        <p:tgtEl>
                                          <p:spTgt spid="7"/>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xit" presetSubtype="0" fill="hold" grpId="1" nodeType="clickEffect">
                                  <p:stCondLst>
                                    <p:cond delay="0"/>
                                  </p:stCondLst>
                                  <p:childTnLst>
                                    <p:animEffect transition="out" filter="fade">
                                      <p:cBhvr>
                                        <p:cTn id="45" dur="1000"/>
                                        <p:tgtEl>
                                          <p:spTgt spid="12"/>
                                        </p:tgtEl>
                                      </p:cBhvr>
                                    </p:animEffect>
                                    <p:anim calcmode="lin" valueType="num">
                                      <p:cBhvr>
                                        <p:cTn id="46" dur="1000"/>
                                        <p:tgtEl>
                                          <p:spTgt spid="12"/>
                                        </p:tgtEl>
                                        <p:attrNameLst>
                                          <p:attrName>ppt_x</p:attrName>
                                        </p:attrNameLst>
                                      </p:cBhvr>
                                      <p:tavLst>
                                        <p:tav tm="0">
                                          <p:val>
                                            <p:strVal val="ppt_x"/>
                                          </p:val>
                                        </p:tav>
                                        <p:tav tm="100000">
                                          <p:val>
                                            <p:strVal val="ppt_x"/>
                                          </p:val>
                                        </p:tav>
                                      </p:tavLst>
                                    </p:anim>
                                    <p:anim calcmode="lin" valueType="num">
                                      <p:cBhvr>
                                        <p:cTn id="47" dur="1000"/>
                                        <p:tgtEl>
                                          <p:spTgt spid="12"/>
                                        </p:tgtEl>
                                        <p:attrNameLst>
                                          <p:attrName>ppt_y</p:attrName>
                                        </p:attrNameLst>
                                      </p:cBhvr>
                                      <p:tavLst>
                                        <p:tav tm="0">
                                          <p:val>
                                            <p:strVal val="ppt_y"/>
                                          </p:val>
                                        </p:tav>
                                        <p:tav tm="100000">
                                          <p:val>
                                            <p:strVal val="ppt_y+.1"/>
                                          </p:val>
                                        </p:tav>
                                      </p:tavLst>
                                    </p:anim>
                                    <p:set>
                                      <p:cBhvr>
                                        <p:cTn id="48" dur="1" fill="hold">
                                          <p:stCondLst>
                                            <p:cond delay="999"/>
                                          </p:stCondLst>
                                        </p:cTn>
                                        <p:tgtEl>
                                          <p:spTgt spid="12"/>
                                        </p:tgtEl>
                                        <p:attrNameLst>
                                          <p:attrName>style.visibility</p:attrName>
                                        </p:attrNameLst>
                                      </p:cBhvr>
                                      <p:to>
                                        <p:strVal val="hidden"/>
                                      </p:to>
                                    </p:set>
                                  </p:childTnLst>
                                </p:cTn>
                              </p:par>
                              <p:par>
                                <p:cTn id="49" presetID="42" presetClass="exit" presetSubtype="0" fill="hold" grpId="0" nodeType="withEffect">
                                  <p:stCondLst>
                                    <p:cond delay="0"/>
                                  </p:stCondLst>
                                  <p:childTnLst>
                                    <p:animEffect transition="out" filter="fade">
                                      <p:cBhvr>
                                        <p:cTn id="50" dur="1000"/>
                                        <p:tgtEl>
                                          <p:spTgt spid="8"/>
                                        </p:tgtEl>
                                      </p:cBhvr>
                                    </p:animEffect>
                                    <p:anim calcmode="lin" valueType="num">
                                      <p:cBhvr>
                                        <p:cTn id="51" dur="1000"/>
                                        <p:tgtEl>
                                          <p:spTgt spid="8"/>
                                        </p:tgtEl>
                                        <p:attrNameLst>
                                          <p:attrName>ppt_x</p:attrName>
                                        </p:attrNameLst>
                                      </p:cBhvr>
                                      <p:tavLst>
                                        <p:tav tm="0">
                                          <p:val>
                                            <p:strVal val="ppt_x"/>
                                          </p:val>
                                        </p:tav>
                                        <p:tav tm="100000">
                                          <p:val>
                                            <p:strVal val="ppt_x"/>
                                          </p:val>
                                        </p:tav>
                                      </p:tavLst>
                                    </p:anim>
                                    <p:anim calcmode="lin" valueType="num">
                                      <p:cBhvr>
                                        <p:cTn id="52" dur="1000"/>
                                        <p:tgtEl>
                                          <p:spTgt spid="8"/>
                                        </p:tgtEl>
                                        <p:attrNameLst>
                                          <p:attrName>ppt_y</p:attrName>
                                        </p:attrNameLst>
                                      </p:cBhvr>
                                      <p:tavLst>
                                        <p:tav tm="0">
                                          <p:val>
                                            <p:strVal val="ppt_y"/>
                                          </p:val>
                                        </p:tav>
                                        <p:tav tm="100000">
                                          <p:val>
                                            <p:strVal val="ppt_y+.1"/>
                                          </p:val>
                                        </p:tav>
                                      </p:tavLst>
                                    </p:anim>
                                    <p:set>
                                      <p:cBhvr>
                                        <p:cTn id="53" dur="1" fill="hold">
                                          <p:stCondLst>
                                            <p:cond delay="999"/>
                                          </p:stCondLst>
                                        </p:cTn>
                                        <p:tgtEl>
                                          <p:spTgt spid="8"/>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exit" presetSubtype="0" fill="hold" grpId="1" nodeType="clickEffect">
                                  <p:stCondLst>
                                    <p:cond delay="0"/>
                                  </p:stCondLst>
                                  <p:childTnLst>
                                    <p:animEffect transition="out" filter="fade">
                                      <p:cBhvr>
                                        <p:cTn id="64" dur="1000"/>
                                        <p:tgtEl>
                                          <p:spTgt spid="13"/>
                                        </p:tgtEl>
                                      </p:cBhvr>
                                    </p:animEffect>
                                    <p:anim calcmode="lin" valueType="num">
                                      <p:cBhvr>
                                        <p:cTn id="65" dur="1000"/>
                                        <p:tgtEl>
                                          <p:spTgt spid="13"/>
                                        </p:tgtEl>
                                        <p:attrNameLst>
                                          <p:attrName>ppt_x</p:attrName>
                                        </p:attrNameLst>
                                      </p:cBhvr>
                                      <p:tavLst>
                                        <p:tav tm="0">
                                          <p:val>
                                            <p:strVal val="ppt_x"/>
                                          </p:val>
                                        </p:tav>
                                        <p:tav tm="100000">
                                          <p:val>
                                            <p:strVal val="ppt_x"/>
                                          </p:val>
                                        </p:tav>
                                      </p:tavLst>
                                    </p:anim>
                                    <p:anim calcmode="lin" valueType="num">
                                      <p:cBhvr>
                                        <p:cTn id="66" dur="1000"/>
                                        <p:tgtEl>
                                          <p:spTgt spid="13"/>
                                        </p:tgtEl>
                                        <p:attrNameLst>
                                          <p:attrName>ppt_y</p:attrName>
                                        </p:attrNameLst>
                                      </p:cBhvr>
                                      <p:tavLst>
                                        <p:tav tm="0">
                                          <p:val>
                                            <p:strVal val="ppt_y"/>
                                          </p:val>
                                        </p:tav>
                                        <p:tav tm="100000">
                                          <p:val>
                                            <p:strVal val="ppt_y+.1"/>
                                          </p:val>
                                        </p:tav>
                                      </p:tavLst>
                                    </p:anim>
                                    <p:set>
                                      <p:cBhvr>
                                        <p:cTn id="67" dur="1" fill="hold">
                                          <p:stCondLst>
                                            <p:cond delay="999"/>
                                          </p:stCondLst>
                                        </p:cTn>
                                        <p:tgtEl>
                                          <p:spTgt spid="13"/>
                                        </p:tgtEl>
                                        <p:attrNameLst>
                                          <p:attrName>style.visibility</p:attrName>
                                        </p:attrNameLst>
                                      </p:cBhvr>
                                      <p:to>
                                        <p:strVal val="hidden"/>
                                      </p:to>
                                    </p:set>
                                  </p:childTnLst>
                                </p:cTn>
                              </p:par>
                              <p:par>
                                <p:cTn id="68" presetID="42" presetClass="exit" presetSubtype="0" fill="hold" grpId="0" nodeType="withEffect">
                                  <p:stCondLst>
                                    <p:cond delay="0"/>
                                  </p:stCondLst>
                                  <p:childTnLst>
                                    <p:animEffect transition="out" filter="fade">
                                      <p:cBhvr>
                                        <p:cTn id="69" dur="1000"/>
                                        <p:tgtEl>
                                          <p:spTgt spid="9"/>
                                        </p:tgtEl>
                                      </p:cBhvr>
                                    </p:animEffect>
                                    <p:anim calcmode="lin" valueType="num">
                                      <p:cBhvr>
                                        <p:cTn id="70" dur="1000"/>
                                        <p:tgtEl>
                                          <p:spTgt spid="9"/>
                                        </p:tgtEl>
                                        <p:attrNameLst>
                                          <p:attrName>ppt_x</p:attrName>
                                        </p:attrNameLst>
                                      </p:cBhvr>
                                      <p:tavLst>
                                        <p:tav tm="0">
                                          <p:val>
                                            <p:strVal val="ppt_x"/>
                                          </p:val>
                                        </p:tav>
                                        <p:tav tm="100000">
                                          <p:val>
                                            <p:strVal val="ppt_x"/>
                                          </p:val>
                                        </p:tav>
                                      </p:tavLst>
                                    </p:anim>
                                    <p:anim calcmode="lin" valueType="num">
                                      <p:cBhvr>
                                        <p:cTn id="71" dur="1000"/>
                                        <p:tgtEl>
                                          <p:spTgt spid="9"/>
                                        </p:tgtEl>
                                        <p:attrNameLst>
                                          <p:attrName>ppt_y</p:attrName>
                                        </p:attrNameLst>
                                      </p:cBhvr>
                                      <p:tavLst>
                                        <p:tav tm="0">
                                          <p:val>
                                            <p:strVal val="ppt_y"/>
                                          </p:val>
                                        </p:tav>
                                        <p:tav tm="100000">
                                          <p:val>
                                            <p:strVal val="ppt_y+.1"/>
                                          </p:val>
                                        </p:tav>
                                      </p:tavLst>
                                    </p:anim>
                                    <p:set>
                                      <p:cBhvr>
                                        <p:cTn id="72" dur="1" fill="hold">
                                          <p:stCondLst>
                                            <p:cond delay="999"/>
                                          </p:stCondLst>
                                        </p:cTn>
                                        <p:tgtEl>
                                          <p:spTgt spid="9"/>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xit" presetSubtype="0" fill="hold" grpId="1" nodeType="clickEffect">
                                  <p:stCondLst>
                                    <p:cond delay="0"/>
                                  </p:stCondLst>
                                  <p:childTnLst>
                                    <p:animEffect transition="out" filter="fade">
                                      <p:cBhvr>
                                        <p:cTn id="83" dur="1000"/>
                                        <p:tgtEl>
                                          <p:spTgt spid="14"/>
                                        </p:tgtEl>
                                      </p:cBhvr>
                                    </p:animEffect>
                                    <p:anim calcmode="lin" valueType="num">
                                      <p:cBhvr>
                                        <p:cTn id="84" dur="1000"/>
                                        <p:tgtEl>
                                          <p:spTgt spid="14"/>
                                        </p:tgtEl>
                                        <p:attrNameLst>
                                          <p:attrName>ppt_x</p:attrName>
                                        </p:attrNameLst>
                                      </p:cBhvr>
                                      <p:tavLst>
                                        <p:tav tm="0">
                                          <p:val>
                                            <p:strVal val="ppt_x"/>
                                          </p:val>
                                        </p:tav>
                                        <p:tav tm="100000">
                                          <p:val>
                                            <p:strVal val="ppt_x"/>
                                          </p:val>
                                        </p:tav>
                                      </p:tavLst>
                                    </p:anim>
                                    <p:anim calcmode="lin" valueType="num">
                                      <p:cBhvr>
                                        <p:cTn id="85" dur="1000"/>
                                        <p:tgtEl>
                                          <p:spTgt spid="14"/>
                                        </p:tgtEl>
                                        <p:attrNameLst>
                                          <p:attrName>ppt_y</p:attrName>
                                        </p:attrNameLst>
                                      </p:cBhvr>
                                      <p:tavLst>
                                        <p:tav tm="0">
                                          <p:val>
                                            <p:strVal val="ppt_y"/>
                                          </p:val>
                                        </p:tav>
                                        <p:tav tm="100000">
                                          <p:val>
                                            <p:strVal val="ppt_y+.1"/>
                                          </p:val>
                                        </p:tav>
                                      </p:tavLst>
                                    </p:anim>
                                    <p:set>
                                      <p:cBhvr>
                                        <p:cTn id="86" dur="1" fill="hold">
                                          <p:stCondLst>
                                            <p:cond delay="999"/>
                                          </p:stCondLst>
                                        </p:cTn>
                                        <p:tgtEl>
                                          <p:spTgt spid="14"/>
                                        </p:tgtEl>
                                        <p:attrNameLst>
                                          <p:attrName>style.visibility</p:attrName>
                                        </p:attrNameLst>
                                      </p:cBhvr>
                                      <p:to>
                                        <p:strVal val="hidden"/>
                                      </p:to>
                                    </p:set>
                                  </p:childTnLst>
                                </p:cTn>
                              </p:par>
                              <p:par>
                                <p:cTn id="87" presetID="42" presetClass="exit" presetSubtype="0" fill="hold" grpId="0" nodeType="withEffect">
                                  <p:stCondLst>
                                    <p:cond delay="0"/>
                                  </p:stCondLst>
                                  <p:childTnLst>
                                    <p:animEffect transition="out" filter="fade">
                                      <p:cBhvr>
                                        <p:cTn id="88" dur="1000"/>
                                        <p:tgtEl>
                                          <p:spTgt spid="10"/>
                                        </p:tgtEl>
                                      </p:cBhvr>
                                    </p:animEffect>
                                    <p:anim calcmode="lin" valueType="num">
                                      <p:cBhvr>
                                        <p:cTn id="89" dur="1000"/>
                                        <p:tgtEl>
                                          <p:spTgt spid="10"/>
                                        </p:tgtEl>
                                        <p:attrNameLst>
                                          <p:attrName>ppt_x</p:attrName>
                                        </p:attrNameLst>
                                      </p:cBhvr>
                                      <p:tavLst>
                                        <p:tav tm="0">
                                          <p:val>
                                            <p:strVal val="ppt_x"/>
                                          </p:val>
                                        </p:tav>
                                        <p:tav tm="100000">
                                          <p:val>
                                            <p:strVal val="ppt_x"/>
                                          </p:val>
                                        </p:tav>
                                      </p:tavLst>
                                    </p:anim>
                                    <p:anim calcmode="lin" valueType="num">
                                      <p:cBhvr>
                                        <p:cTn id="90" dur="1000"/>
                                        <p:tgtEl>
                                          <p:spTgt spid="10"/>
                                        </p:tgtEl>
                                        <p:attrNameLst>
                                          <p:attrName>ppt_y</p:attrName>
                                        </p:attrNameLst>
                                      </p:cBhvr>
                                      <p:tavLst>
                                        <p:tav tm="0">
                                          <p:val>
                                            <p:strVal val="ppt_y"/>
                                          </p:val>
                                        </p:tav>
                                        <p:tav tm="100000">
                                          <p:val>
                                            <p:strVal val="ppt_y+.1"/>
                                          </p:val>
                                        </p:tav>
                                      </p:tavLst>
                                    </p:anim>
                                    <p:set>
                                      <p:cBhvr>
                                        <p:cTn id="91" dur="1" fill="hold">
                                          <p:stCondLst>
                                            <p:cond delay="999"/>
                                          </p:stCondLst>
                                        </p:cTn>
                                        <p:tgtEl>
                                          <p:spTgt spid="10"/>
                                        </p:tgtEl>
                                        <p:attrNameLst>
                                          <p:attrName>style.visibility</p:attrName>
                                        </p:attrNameLst>
                                      </p:cBhvr>
                                      <p:to>
                                        <p:strVal val="hidden"/>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1" grpId="1" animBg="1"/>
      <p:bldP spid="12" grpId="0" animBg="1"/>
      <p:bldP spid="12" grpId="1" animBg="1"/>
      <p:bldP spid="13" grpId="0" animBg="1"/>
      <p:bldP spid="13" grpId="1" animBg="1"/>
      <p:bldP spid="14" grpId="0" animBg="1"/>
      <p:bldP spid="14" grpId="1" animBg="1"/>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EE0"/>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52403901"/>
              </p:ext>
            </p:extLst>
          </p:nvPr>
        </p:nvGraphicFramePr>
        <p:xfrm>
          <a:off x="3304893" y="1007924"/>
          <a:ext cx="6002073" cy="841662"/>
        </p:xfrm>
        <a:graphic>
          <a:graphicData uri="http://schemas.openxmlformats.org/drawingml/2006/table">
            <a:tbl>
              <a:tblPr firstRow="1" bandRow="1">
                <a:tableStyleId>{5C22544A-7EE6-4342-B048-85BDC9FD1C3A}</a:tableStyleId>
              </a:tblPr>
              <a:tblGrid>
                <a:gridCol w="857439">
                  <a:extLst>
                    <a:ext uri="{9D8B030D-6E8A-4147-A177-3AD203B41FA5}">
                      <a16:colId xmlns:a16="http://schemas.microsoft.com/office/drawing/2014/main" val="20000"/>
                    </a:ext>
                  </a:extLst>
                </a:gridCol>
                <a:gridCol w="857439">
                  <a:extLst>
                    <a:ext uri="{9D8B030D-6E8A-4147-A177-3AD203B41FA5}">
                      <a16:colId xmlns:a16="http://schemas.microsoft.com/office/drawing/2014/main" val="20001"/>
                    </a:ext>
                  </a:extLst>
                </a:gridCol>
                <a:gridCol w="857439">
                  <a:extLst>
                    <a:ext uri="{9D8B030D-6E8A-4147-A177-3AD203B41FA5}">
                      <a16:colId xmlns:a16="http://schemas.microsoft.com/office/drawing/2014/main" val="20002"/>
                    </a:ext>
                  </a:extLst>
                </a:gridCol>
                <a:gridCol w="857439">
                  <a:extLst>
                    <a:ext uri="{9D8B030D-6E8A-4147-A177-3AD203B41FA5}">
                      <a16:colId xmlns:a16="http://schemas.microsoft.com/office/drawing/2014/main" val="20003"/>
                    </a:ext>
                  </a:extLst>
                </a:gridCol>
                <a:gridCol w="857439">
                  <a:extLst>
                    <a:ext uri="{9D8B030D-6E8A-4147-A177-3AD203B41FA5}">
                      <a16:colId xmlns:a16="http://schemas.microsoft.com/office/drawing/2014/main" val="20004"/>
                    </a:ext>
                  </a:extLst>
                </a:gridCol>
                <a:gridCol w="857439">
                  <a:extLst>
                    <a:ext uri="{9D8B030D-6E8A-4147-A177-3AD203B41FA5}">
                      <a16:colId xmlns:a16="http://schemas.microsoft.com/office/drawing/2014/main" val="20005"/>
                    </a:ext>
                  </a:extLst>
                </a:gridCol>
                <a:gridCol w="857439">
                  <a:extLst>
                    <a:ext uri="{9D8B030D-6E8A-4147-A177-3AD203B41FA5}">
                      <a16:colId xmlns:a16="http://schemas.microsoft.com/office/drawing/2014/main" val="20006"/>
                    </a:ext>
                  </a:extLst>
                </a:gridCol>
              </a:tblGrid>
              <a:tr h="841662">
                <a:tc>
                  <a:txBody>
                    <a:bodyPr/>
                    <a:lstStyle/>
                    <a:p>
                      <a:pPr algn="ctr"/>
                      <a:r>
                        <a:rPr lang="en-US" sz="4000" b="1" dirty="0">
                          <a:latin typeface="Times New Roman" panose="02020603050405020304" pitchFamily="18" charset="0"/>
                          <a:cs typeface="Times New Roman" panose="02020603050405020304" pitchFamily="18" charset="0"/>
                        </a:rPr>
                        <a:t>X</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U</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Ấ</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T</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S</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Ắ</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C</a:t>
                      </a:r>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17833986"/>
              </p:ext>
            </p:extLst>
          </p:nvPr>
        </p:nvGraphicFramePr>
        <p:xfrm>
          <a:off x="5780811" y="2639296"/>
          <a:ext cx="6203379" cy="841662"/>
        </p:xfrm>
        <a:graphic>
          <a:graphicData uri="http://schemas.openxmlformats.org/drawingml/2006/table">
            <a:tbl>
              <a:tblPr firstRow="1" bandRow="1">
                <a:tableStyleId>{5C22544A-7EE6-4342-B048-85BDC9FD1C3A}</a:tableStyleId>
              </a:tblPr>
              <a:tblGrid>
                <a:gridCol w="886197">
                  <a:extLst>
                    <a:ext uri="{9D8B030D-6E8A-4147-A177-3AD203B41FA5}">
                      <a16:colId xmlns:a16="http://schemas.microsoft.com/office/drawing/2014/main" val="20000"/>
                    </a:ext>
                  </a:extLst>
                </a:gridCol>
                <a:gridCol w="886197">
                  <a:extLst>
                    <a:ext uri="{9D8B030D-6E8A-4147-A177-3AD203B41FA5}">
                      <a16:colId xmlns:a16="http://schemas.microsoft.com/office/drawing/2014/main" val="20001"/>
                    </a:ext>
                  </a:extLst>
                </a:gridCol>
                <a:gridCol w="886197">
                  <a:extLst>
                    <a:ext uri="{9D8B030D-6E8A-4147-A177-3AD203B41FA5}">
                      <a16:colId xmlns:a16="http://schemas.microsoft.com/office/drawing/2014/main" val="20002"/>
                    </a:ext>
                  </a:extLst>
                </a:gridCol>
                <a:gridCol w="886197">
                  <a:extLst>
                    <a:ext uri="{9D8B030D-6E8A-4147-A177-3AD203B41FA5}">
                      <a16:colId xmlns:a16="http://schemas.microsoft.com/office/drawing/2014/main" val="20003"/>
                    </a:ext>
                  </a:extLst>
                </a:gridCol>
                <a:gridCol w="886197">
                  <a:extLst>
                    <a:ext uri="{9D8B030D-6E8A-4147-A177-3AD203B41FA5}">
                      <a16:colId xmlns:a16="http://schemas.microsoft.com/office/drawing/2014/main" val="20004"/>
                    </a:ext>
                  </a:extLst>
                </a:gridCol>
                <a:gridCol w="886197">
                  <a:extLst>
                    <a:ext uri="{9D8B030D-6E8A-4147-A177-3AD203B41FA5}">
                      <a16:colId xmlns:a16="http://schemas.microsoft.com/office/drawing/2014/main" val="20005"/>
                    </a:ext>
                  </a:extLst>
                </a:gridCol>
                <a:gridCol w="886197">
                  <a:extLst>
                    <a:ext uri="{9D8B030D-6E8A-4147-A177-3AD203B41FA5}">
                      <a16:colId xmlns:a16="http://schemas.microsoft.com/office/drawing/2014/main" val="20006"/>
                    </a:ext>
                  </a:extLst>
                </a:gridCol>
              </a:tblGrid>
              <a:tr h="841662">
                <a:tc>
                  <a:txBody>
                    <a:bodyPr/>
                    <a:lstStyle/>
                    <a:p>
                      <a:pPr algn="ctr"/>
                      <a:r>
                        <a:rPr lang="en-US" sz="4000" b="1" dirty="0">
                          <a:latin typeface="Times New Roman" panose="02020603050405020304" pitchFamily="18" charset="0"/>
                          <a:cs typeface="Times New Roman" panose="02020603050405020304" pitchFamily="18" charset="0"/>
                        </a:rPr>
                        <a:t>L</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A</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O</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Đ</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Ộ</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N</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G</a:t>
                      </a:r>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45382540"/>
              </p:ext>
            </p:extLst>
          </p:nvPr>
        </p:nvGraphicFramePr>
        <p:xfrm>
          <a:off x="4097490" y="4255956"/>
          <a:ext cx="5215206" cy="825203"/>
        </p:xfrm>
        <a:graphic>
          <a:graphicData uri="http://schemas.openxmlformats.org/drawingml/2006/table">
            <a:tbl>
              <a:tblPr firstRow="1" bandRow="1">
                <a:tableStyleId>{5C22544A-7EE6-4342-B048-85BDC9FD1C3A}</a:tableStyleId>
              </a:tblPr>
              <a:tblGrid>
                <a:gridCol w="869201">
                  <a:extLst>
                    <a:ext uri="{9D8B030D-6E8A-4147-A177-3AD203B41FA5}">
                      <a16:colId xmlns:a16="http://schemas.microsoft.com/office/drawing/2014/main" val="20000"/>
                    </a:ext>
                  </a:extLst>
                </a:gridCol>
                <a:gridCol w="869201">
                  <a:extLst>
                    <a:ext uri="{9D8B030D-6E8A-4147-A177-3AD203B41FA5}">
                      <a16:colId xmlns:a16="http://schemas.microsoft.com/office/drawing/2014/main" val="20001"/>
                    </a:ext>
                  </a:extLst>
                </a:gridCol>
                <a:gridCol w="869201">
                  <a:extLst>
                    <a:ext uri="{9D8B030D-6E8A-4147-A177-3AD203B41FA5}">
                      <a16:colId xmlns:a16="http://schemas.microsoft.com/office/drawing/2014/main" val="20002"/>
                    </a:ext>
                  </a:extLst>
                </a:gridCol>
                <a:gridCol w="869201">
                  <a:extLst>
                    <a:ext uri="{9D8B030D-6E8A-4147-A177-3AD203B41FA5}">
                      <a16:colId xmlns:a16="http://schemas.microsoft.com/office/drawing/2014/main" val="20003"/>
                    </a:ext>
                  </a:extLst>
                </a:gridCol>
                <a:gridCol w="869201">
                  <a:extLst>
                    <a:ext uri="{9D8B030D-6E8A-4147-A177-3AD203B41FA5}">
                      <a16:colId xmlns:a16="http://schemas.microsoft.com/office/drawing/2014/main" val="20004"/>
                    </a:ext>
                  </a:extLst>
                </a:gridCol>
                <a:gridCol w="869201">
                  <a:extLst>
                    <a:ext uri="{9D8B030D-6E8A-4147-A177-3AD203B41FA5}">
                      <a16:colId xmlns:a16="http://schemas.microsoft.com/office/drawing/2014/main" val="20005"/>
                    </a:ext>
                  </a:extLst>
                </a:gridCol>
              </a:tblGrid>
              <a:tr h="825203">
                <a:tc>
                  <a:txBody>
                    <a:bodyPr/>
                    <a:lstStyle/>
                    <a:p>
                      <a:pPr algn="ctr"/>
                      <a:r>
                        <a:rPr lang="en-US" sz="4000" b="1" dirty="0">
                          <a:latin typeface="Times New Roman" panose="02020603050405020304" pitchFamily="18" charset="0"/>
                          <a:cs typeface="Times New Roman" panose="02020603050405020304" pitchFamily="18" charset="0"/>
                        </a:rPr>
                        <a:t>L</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Ễ</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P</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H</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É</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P</a:t>
                      </a:r>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65868584"/>
              </p:ext>
            </p:extLst>
          </p:nvPr>
        </p:nvGraphicFramePr>
        <p:xfrm>
          <a:off x="2382986" y="3462780"/>
          <a:ext cx="5168064" cy="825203"/>
        </p:xfrm>
        <a:graphic>
          <a:graphicData uri="http://schemas.openxmlformats.org/drawingml/2006/table">
            <a:tbl>
              <a:tblPr firstRow="1" bandRow="1">
                <a:tableStyleId>{5C22544A-7EE6-4342-B048-85BDC9FD1C3A}</a:tableStyleId>
              </a:tblPr>
              <a:tblGrid>
                <a:gridCol w="861344">
                  <a:extLst>
                    <a:ext uri="{9D8B030D-6E8A-4147-A177-3AD203B41FA5}">
                      <a16:colId xmlns:a16="http://schemas.microsoft.com/office/drawing/2014/main" val="20000"/>
                    </a:ext>
                  </a:extLst>
                </a:gridCol>
                <a:gridCol w="861344">
                  <a:extLst>
                    <a:ext uri="{9D8B030D-6E8A-4147-A177-3AD203B41FA5}">
                      <a16:colId xmlns:a16="http://schemas.microsoft.com/office/drawing/2014/main" val="20001"/>
                    </a:ext>
                  </a:extLst>
                </a:gridCol>
                <a:gridCol w="861344">
                  <a:extLst>
                    <a:ext uri="{9D8B030D-6E8A-4147-A177-3AD203B41FA5}">
                      <a16:colId xmlns:a16="http://schemas.microsoft.com/office/drawing/2014/main" val="20002"/>
                    </a:ext>
                  </a:extLst>
                </a:gridCol>
                <a:gridCol w="861344">
                  <a:extLst>
                    <a:ext uri="{9D8B030D-6E8A-4147-A177-3AD203B41FA5}">
                      <a16:colId xmlns:a16="http://schemas.microsoft.com/office/drawing/2014/main" val="20003"/>
                    </a:ext>
                  </a:extLst>
                </a:gridCol>
                <a:gridCol w="861344">
                  <a:extLst>
                    <a:ext uri="{9D8B030D-6E8A-4147-A177-3AD203B41FA5}">
                      <a16:colId xmlns:a16="http://schemas.microsoft.com/office/drawing/2014/main" val="20004"/>
                    </a:ext>
                  </a:extLst>
                </a:gridCol>
                <a:gridCol w="861344">
                  <a:extLst>
                    <a:ext uri="{9D8B030D-6E8A-4147-A177-3AD203B41FA5}">
                      <a16:colId xmlns:a16="http://schemas.microsoft.com/office/drawing/2014/main" val="20005"/>
                    </a:ext>
                  </a:extLst>
                </a:gridCol>
              </a:tblGrid>
              <a:tr h="825203">
                <a:tc>
                  <a:txBody>
                    <a:bodyPr/>
                    <a:lstStyle/>
                    <a:p>
                      <a:pPr algn="ctr"/>
                      <a:r>
                        <a:rPr lang="en-US" sz="4000" b="1" dirty="0">
                          <a:latin typeface="Times New Roman" panose="02020603050405020304" pitchFamily="18" charset="0"/>
                          <a:cs typeface="Times New Roman" panose="02020603050405020304" pitchFamily="18" charset="0"/>
                        </a:rPr>
                        <a:t>H</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Ọ</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C</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T</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Ậ</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P</a:t>
                      </a:r>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86220021"/>
              </p:ext>
            </p:extLst>
          </p:nvPr>
        </p:nvGraphicFramePr>
        <p:xfrm>
          <a:off x="4962240" y="1810626"/>
          <a:ext cx="5191650" cy="825203"/>
        </p:xfrm>
        <a:graphic>
          <a:graphicData uri="http://schemas.openxmlformats.org/drawingml/2006/table">
            <a:tbl>
              <a:tblPr firstRow="1" bandRow="1">
                <a:tableStyleId>{5C22544A-7EE6-4342-B048-85BDC9FD1C3A}</a:tableStyleId>
              </a:tblPr>
              <a:tblGrid>
                <a:gridCol w="865275">
                  <a:extLst>
                    <a:ext uri="{9D8B030D-6E8A-4147-A177-3AD203B41FA5}">
                      <a16:colId xmlns:a16="http://schemas.microsoft.com/office/drawing/2014/main" val="20000"/>
                    </a:ext>
                  </a:extLst>
                </a:gridCol>
                <a:gridCol w="865275">
                  <a:extLst>
                    <a:ext uri="{9D8B030D-6E8A-4147-A177-3AD203B41FA5}">
                      <a16:colId xmlns:a16="http://schemas.microsoft.com/office/drawing/2014/main" val="20001"/>
                    </a:ext>
                  </a:extLst>
                </a:gridCol>
                <a:gridCol w="865275">
                  <a:extLst>
                    <a:ext uri="{9D8B030D-6E8A-4147-A177-3AD203B41FA5}">
                      <a16:colId xmlns:a16="http://schemas.microsoft.com/office/drawing/2014/main" val="20002"/>
                    </a:ext>
                  </a:extLst>
                </a:gridCol>
                <a:gridCol w="865275">
                  <a:extLst>
                    <a:ext uri="{9D8B030D-6E8A-4147-A177-3AD203B41FA5}">
                      <a16:colId xmlns:a16="http://schemas.microsoft.com/office/drawing/2014/main" val="20003"/>
                    </a:ext>
                  </a:extLst>
                </a:gridCol>
                <a:gridCol w="865275">
                  <a:extLst>
                    <a:ext uri="{9D8B030D-6E8A-4147-A177-3AD203B41FA5}">
                      <a16:colId xmlns:a16="http://schemas.microsoft.com/office/drawing/2014/main" val="20004"/>
                    </a:ext>
                  </a:extLst>
                </a:gridCol>
                <a:gridCol w="865275">
                  <a:extLst>
                    <a:ext uri="{9D8B030D-6E8A-4147-A177-3AD203B41FA5}">
                      <a16:colId xmlns:a16="http://schemas.microsoft.com/office/drawing/2014/main" val="20005"/>
                    </a:ext>
                  </a:extLst>
                </a:gridCol>
              </a:tblGrid>
              <a:tr h="825203">
                <a:tc>
                  <a:txBody>
                    <a:bodyPr/>
                    <a:lstStyle/>
                    <a:p>
                      <a:pPr algn="ctr"/>
                      <a:r>
                        <a:rPr lang="en-US" sz="4000" b="1" dirty="0">
                          <a:latin typeface="Times New Roman" panose="02020603050405020304" pitchFamily="18" charset="0"/>
                          <a:cs typeface="Times New Roman" panose="02020603050405020304" pitchFamily="18" charset="0"/>
                        </a:rPr>
                        <a:t>T</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Ự</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G</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I</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Á</a:t>
                      </a:r>
                    </a:p>
                  </a:txBody>
                  <a:tcPr>
                    <a:solidFill>
                      <a:srgbClr val="00B0F0"/>
                    </a:solidFill>
                  </a:tcPr>
                </a:tc>
                <a:tc>
                  <a:txBody>
                    <a:bodyPr/>
                    <a:lstStyle/>
                    <a:p>
                      <a:pPr algn="ctr"/>
                      <a:r>
                        <a:rPr lang="en-US" sz="4000" b="1" dirty="0">
                          <a:latin typeface="Times New Roman" panose="02020603050405020304" pitchFamily="18" charset="0"/>
                          <a:cs typeface="Times New Roman" panose="02020603050405020304" pitchFamily="18" charset="0"/>
                        </a:rPr>
                        <a:t>C</a:t>
                      </a:r>
                    </a:p>
                  </a:txBody>
                  <a:tcPr>
                    <a:solidFill>
                      <a:srgbClr val="00B0F0"/>
                    </a:solidFill>
                  </a:tcPr>
                </a:tc>
                <a:extLst>
                  <a:ext uri="{0D108BD9-81ED-4DB2-BD59-A6C34878D82A}">
                    <a16:rowId xmlns:a16="http://schemas.microsoft.com/office/drawing/2014/main" val="10000"/>
                  </a:ext>
                </a:extLst>
              </a:tr>
            </a:tbl>
          </a:graphicData>
        </a:graphic>
      </p:graphicFrame>
      <p:sp>
        <p:nvSpPr>
          <p:cNvPr id="16" name="1"/>
          <p:cNvSpPr/>
          <p:nvPr/>
        </p:nvSpPr>
        <p:spPr>
          <a:xfrm>
            <a:off x="242461" y="1049486"/>
            <a:ext cx="904009" cy="8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1</a:t>
            </a:r>
          </a:p>
        </p:txBody>
      </p:sp>
      <p:sp>
        <p:nvSpPr>
          <p:cNvPr id="17" name="2"/>
          <p:cNvSpPr/>
          <p:nvPr/>
        </p:nvSpPr>
        <p:spPr>
          <a:xfrm>
            <a:off x="239007" y="1938775"/>
            <a:ext cx="904009" cy="8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2</a:t>
            </a:r>
          </a:p>
        </p:txBody>
      </p:sp>
      <p:sp>
        <p:nvSpPr>
          <p:cNvPr id="18" name="3"/>
          <p:cNvSpPr/>
          <p:nvPr/>
        </p:nvSpPr>
        <p:spPr>
          <a:xfrm>
            <a:off x="235544" y="2822003"/>
            <a:ext cx="904009" cy="8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3</a:t>
            </a:r>
          </a:p>
        </p:txBody>
      </p:sp>
      <p:sp>
        <p:nvSpPr>
          <p:cNvPr id="19" name="4"/>
          <p:cNvSpPr/>
          <p:nvPr/>
        </p:nvSpPr>
        <p:spPr>
          <a:xfrm>
            <a:off x="235543" y="3705231"/>
            <a:ext cx="904009" cy="8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4</a:t>
            </a:r>
          </a:p>
        </p:txBody>
      </p:sp>
      <p:sp>
        <p:nvSpPr>
          <p:cNvPr id="20" name="5"/>
          <p:cNvSpPr/>
          <p:nvPr/>
        </p:nvSpPr>
        <p:spPr>
          <a:xfrm>
            <a:off x="235542" y="4588459"/>
            <a:ext cx="904009" cy="883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5</a:t>
            </a:r>
          </a:p>
        </p:txBody>
      </p:sp>
      <p:sp>
        <p:nvSpPr>
          <p:cNvPr id="21" name="Câu 1"/>
          <p:cNvSpPr txBox="1"/>
          <p:nvPr/>
        </p:nvSpPr>
        <p:spPr>
          <a:xfrm>
            <a:off x="2060862" y="5501277"/>
            <a:ext cx="8614063" cy="954107"/>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1. </a:t>
            </a:r>
            <a:r>
              <a:rPr lang="en-US" sz="2800" dirty="0" err="1">
                <a:solidFill>
                  <a:prstClr val="black"/>
                </a:solidFill>
                <a:latin typeface="Times New Roman" panose="02020603050405020304" pitchFamily="18" charset="0"/>
                <a:cs typeface="Times New Roman" panose="02020603050405020304" pitchFamily="18" charset="0"/>
              </a:rPr>
              <a:t>Gồm</a:t>
            </a:r>
            <a:r>
              <a:rPr lang="en-US" sz="2800" dirty="0">
                <a:solidFill>
                  <a:prstClr val="black"/>
                </a:solidFill>
                <a:latin typeface="Times New Roman" panose="02020603050405020304" pitchFamily="18" charset="0"/>
                <a:cs typeface="Times New Roman" panose="02020603050405020304" pitchFamily="18" charset="0"/>
              </a:rPr>
              <a:t> 7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nổi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sinh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a:t>
            </a:r>
          </a:p>
        </p:txBody>
      </p:sp>
      <p:graphicFrame>
        <p:nvGraphicFramePr>
          <p:cNvPr id="23" name="ô 1"/>
          <p:cNvGraphicFramePr>
            <a:graphicFrameLocks noGrp="1"/>
          </p:cNvGraphicFramePr>
          <p:nvPr>
            <p:extLst>
              <p:ext uri="{D42A27DB-BD31-4B8C-83A1-F6EECF244321}">
                <p14:modId xmlns:p14="http://schemas.microsoft.com/office/powerpoint/2010/main" val="4117412603"/>
              </p:ext>
            </p:extLst>
          </p:nvPr>
        </p:nvGraphicFramePr>
        <p:xfrm>
          <a:off x="3227041" y="1049486"/>
          <a:ext cx="6002073" cy="797885"/>
        </p:xfrm>
        <a:graphic>
          <a:graphicData uri="http://schemas.openxmlformats.org/drawingml/2006/table">
            <a:tbl>
              <a:tblPr firstRow="1" bandRow="1">
                <a:tableStyleId>{5C22544A-7EE6-4342-B048-85BDC9FD1C3A}</a:tableStyleId>
              </a:tblPr>
              <a:tblGrid>
                <a:gridCol w="857439">
                  <a:extLst>
                    <a:ext uri="{9D8B030D-6E8A-4147-A177-3AD203B41FA5}">
                      <a16:colId xmlns:a16="http://schemas.microsoft.com/office/drawing/2014/main" val="20000"/>
                    </a:ext>
                  </a:extLst>
                </a:gridCol>
                <a:gridCol w="857439">
                  <a:extLst>
                    <a:ext uri="{9D8B030D-6E8A-4147-A177-3AD203B41FA5}">
                      <a16:colId xmlns:a16="http://schemas.microsoft.com/office/drawing/2014/main" val="20001"/>
                    </a:ext>
                  </a:extLst>
                </a:gridCol>
                <a:gridCol w="857439">
                  <a:extLst>
                    <a:ext uri="{9D8B030D-6E8A-4147-A177-3AD203B41FA5}">
                      <a16:colId xmlns:a16="http://schemas.microsoft.com/office/drawing/2014/main" val="20002"/>
                    </a:ext>
                  </a:extLst>
                </a:gridCol>
                <a:gridCol w="857439">
                  <a:extLst>
                    <a:ext uri="{9D8B030D-6E8A-4147-A177-3AD203B41FA5}">
                      <a16:colId xmlns:a16="http://schemas.microsoft.com/office/drawing/2014/main" val="20003"/>
                    </a:ext>
                  </a:extLst>
                </a:gridCol>
                <a:gridCol w="857439">
                  <a:extLst>
                    <a:ext uri="{9D8B030D-6E8A-4147-A177-3AD203B41FA5}">
                      <a16:colId xmlns:a16="http://schemas.microsoft.com/office/drawing/2014/main" val="20004"/>
                    </a:ext>
                  </a:extLst>
                </a:gridCol>
                <a:gridCol w="857439">
                  <a:extLst>
                    <a:ext uri="{9D8B030D-6E8A-4147-A177-3AD203B41FA5}">
                      <a16:colId xmlns:a16="http://schemas.microsoft.com/office/drawing/2014/main" val="20005"/>
                    </a:ext>
                  </a:extLst>
                </a:gridCol>
                <a:gridCol w="857439">
                  <a:extLst>
                    <a:ext uri="{9D8B030D-6E8A-4147-A177-3AD203B41FA5}">
                      <a16:colId xmlns:a16="http://schemas.microsoft.com/office/drawing/2014/main" val="20006"/>
                    </a:ext>
                  </a:extLst>
                </a:gridCol>
              </a:tblGrid>
              <a:tr h="797885">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10000"/>
                  </a:ext>
                </a:extLst>
              </a:tr>
            </a:tbl>
          </a:graphicData>
        </a:graphic>
      </p:graphicFrame>
      <p:sp>
        <p:nvSpPr>
          <p:cNvPr id="24" name="Câu 2"/>
          <p:cNvSpPr txBox="1"/>
          <p:nvPr/>
        </p:nvSpPr>
        <p:spPr>
          <a:xfrm>
            <a:off x="2318910" y="5705929"/>
            <a:ext cx="8614063" cy="523220"/>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2. </a:t>
            </a:r>
            <a:r>
              <a:rPr lang="en-US" sz="2800" dirty="0" err="1">
                <a:solidFill>
                  <a:prstClr val="black"/>
                </a:solidFill>
                <a:latin typeface="Times New Roman" panose="02020603050405020304" pitchFamily="18" charset="0"/>
                <a:cs typeface="Times New Roman" panose="02020603050405020304" pitchFamily="18" charset="0"/>
              </a:rPr>
              <a:t>Gồm</a:t>
            </a:r>
            <a:r>
              <a:rPr lang="en-US" sz="2800" dirty="0">
                <a:solidFill>
                  <a:prstClr val="black"/>
                </a:solidFill>
                <a:latin typeface="Times New Roman" panose="02020603050405020304" pitchFamily="18" charset="0"/>
                <a:cs typeface="Times New Roman" panose="02020603050405020304" pitchFamily="18" charset="0"/>
              </a:rPr>
              <a:t> 6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ỷ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a:t>
            </a:r>
          </a:p>
        </p:txBody>
      </p:sp>
      <p:graphicFrame>
        <p:nvGraphicFramePr>
          <p:cNvPr id="26" name="ô 2"/>
          <p:cNvGraphicFramePr>
            <a:graphicFrameLocks noGrp="1"/>
          </p:cNvGraphicFramePr>
          <p:nvPr>
            <p:extLst>
              <p:ext uri="{D42A27DB-BD31-4B8C-83A1-F6EECF244321}">
                <p14:modId xmlns:p14="http://schemas.microsoft.com/office/powerpoint/2010/main" val="2263773874"/>
              </p:ext>
            </p:extLst>
          </p:nvPr>
        </p:nvGraphicFramePr>
        <p:xfrm>
          <a:off x="4914439" y="1792994"/>
          <a:ext cx="5215206" cy="825203"/>
        </p:xfrm>
        <a:graphic>
          <a:graphicData uri="http://schemas.openxmlformats.org/drawingml/2006/table">
            <a:tbl>
              <a:tblPr firstRow="1" bandRow="1">
                <a:tableStyleId>{5C22544A-7EE6-4342-B048-85BDC9FD1C3A}</a:tableStyleId>
              </a:tblPr>
              <a:tblGrid>
                <a:gridCol w="869201">
                  <a:extLst>
                    <a:ext uri="{9D8B030D-6E8A-4147-A177-3AD203B41FA5}">
                      <a16:colId xmlns:a16="http://schemas.microsoft.com/office/drawing/2014/main" val="20000"/>
                    </a:ext>
                  </a:extLst>
                </a:gridCol>
                <a:gridCol w="869201">
                  <a:extLst>
                    <a:ext uri="{9D8B030D-6E8A-4147-A177-3AD203B41FA5}">
                      <a16:colId xmlns:a16="http://schemas.microsoft.com/office/drawing/2014/main" val="20001"/>
                    </a:ext>
                  </a:extLst>
                </a:gridCol>
                <a:gridCol w="869201">
                  <a:extLst>
                    <a:ext uri="{9D8B030D-6E8A-4147-A177-3AD203B41FA5}">
                      <a16:colId xmlns:a16="http://schemas.microsoft.com/office/drawing/2014/main" val="20002"/>
                    </a:ext>
                  </a:extLst>
                </a:gridCol>
                <a:gridCol w="869201">
                  <a:extLst>
                    <a:ext uri="{9D8B030D-6E8A-4147-A177-3AD203B41FA5}">
                      <a16:colId xmlns:a16="http://schemas.microsoft.com/office/drawing/2014/main" val="20003"/>
                    </a:ext>
                  </a:extLst>
                </a:gridCol>
                <a:gridCol w="869201">
                  <a:extLst>
                    <a:ext uri="{9D8B030D-6E8A-4147-A177-3AD203B41FA5}">
                      <a16:colId xmlns:a16="http://schemas.microsoft.com/office/drawing/2014/main" val="20004"/>
                    </a:ext>
                  </a:extLst>
                </a:gridCol>
                <a:gridCol w="869201">
                  <a:extLst>
                    <a:ext uri="{9D8B030D-6E8A-4147-A177-3AD203B41FA5}">
                      <a16:colId xmlns:a16="http://schemas.microsoft.com/office/drawing/2014/main" val="20005"/>
                    </a:ext>
                  </a:extLst>
                </a:gridCol>
              </a:tblGrid>
              <a:tr h="825203">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10000"/>
                  </a:ext>
                </a:extLst>
              </a:tr>
            </a:tbl>
          </a:graphicData>
        </a:graphic>
      </p:graphicFrame>
      <p:sp>
        <p:nvSpPr>
          <p:cNvPr id="22" name="Câu 3"/>
          <p:cNvSpPr txBox="1"/>
          <p:nvPr/>
        </p:nvSpPr>
        <p:spPr>
          <a:xfrm>
            <a:off x="2576946" y="5621589"/>
            <a:ext cx="8614063" cy="523220"/>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3. </a:t>
            </a:r>
            <a:r>
              <a:rPr lang="en-US" sz="2800" dirty="0" err="1">
                <a:solidFill>
                  <a:prstClr val="black"/>
                </a:solidFill>
                <a:latin typeface="Times New Roman" panose="02020603050405020304" pitchFamily="18" charset="0"/>
                <a:cs typeface="Times New Roman" panose="02020603050405020304" pitchFamily="18" charset="0"/>
              </a:rPr>
              <a:t>Gồm</a:t>
            </a:r>
            <a:r>
              <a:rPr lang="en-US" sz="2800" dirty="0">
                <a:solidFill>
                  <a:prstClr val="black"/>
                </a:solidFill>
                <a:latin typeface="Times New Roman" panose="02020603050405020304" pitchFamily="18" charset="0"/>
                <a:cs typeface="Times New Roman" panose="02020603050405020304" pitchFamily="18" charset="0"/>
              </a:rPr>
              <a:t> 7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endParaRPr lang="en-US"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25" name="ô3"/>
          <p:cNvGraphicFramePr>
            <a:graphicFrameLocks noGrp="1"/>
          </p:cNvGraphicFramePr>
          <p:nvPr>
            <p:extLst>
              <p:ext uri="{D42A27DB-BD31-4B8C-83A1-F6EECF244321}">
                <p14:modId xmlns:p14="http://schemas.microsoft.com/office/powerpoint/2010/main" val="1135848894"/>
              </p:ext>
            </p:extLst>
          </p:nvPr>
        </p:nvGraphicFramePr>
        <p:xfrm>
          <a:off x="5771012" y="2601196"/>
          <a:ext cx="6185473" cy="841662"/>
        </p:xfrm>
        <a:graphic>
          <a:graphicData uri="http://schemas.openxmlformats.org/drawingml/2006/table">
            <a:tbl>
              <a:tblPr firstRow="1" bandRow="1">
                <a:tableStyleId>{5C22544A-7EE6-4342-B048-85BDC9FD1C3A}</a:tableStyleId>
              </a:tblPr>
              <a:tblGrid>
                <a:gridCol w="883639">
                  <a:extLst>
                    <a:ext uri="{9D8B030D-6E8A-4147-A177-3AD203B41FA5}">
                      <a16:colId xmlns:a16="http://schemas.microsoft.com/office/drawing/2014/main" val="20000"/>
                    </a:ext>
                  </a:extLst>
                </a:gridCol>
                <a:gridCol w="883639">
                  <a:extLst>
                    <a:ext uri="{9D8B030D-6E8A-4147-A177-3AD203B41FA5}">
                      <a16:colId xmlns:a16="http://schemas.microsoft.com/office/drawing/2014/main" val="20001"/>
                    </a:ext>
                  </a:extLst>
                </a:gridCol>
                <a:gridCol w="883639">
                  <a:extLst>
                    <a:ext uri="{9D8B030D-6E8A-4147-A177-3AD203B41FA5}">
                      <a16:colId xmlns:a16="http://schemas.microsoft.com/office/drawing/2014/main" val="20002"/>
                    </a:ext>
                  </a:extLst>
                </a:gridCol>
                <a:gridCol w="883639">
                  <a:extLst>
                    <a:ext uri="{9D8B030D-6E8A-4147-A177-3AD203B41FA5}">
                      <a16:colId xmlns:a16="http://schemas.microsoft.com/office/drawing/2014/main" val="20003"/>
                    </a:ext>
                  </a:extLst>
                </a:gridCol>
                <a:gridCol w="883639">
                  <a:extLst>
                    <a:ext uri="{9D8B030D-6E8A-4147-A177-3AD203B41FA5}">
                      <a16:colId xmlns:a16="http://schemas.microsoft.com/office/drawing/2014/main" val="20004"/>
                    </a:ext>
                  </a:extLst>
                </a:gridCol>
                <a:gridCol w="883639">
                  <a:extLst>
                    <a:ext uri="{9D8B030D-6E8A-4147-A177-3AD203B41FA5}">
                      <a16:colId xmlns:a16="http://schemas.microsoft.com/office/drawing/2014/main" val="20005"/>
                    </a:ext>
                  </a:extLst>
                </a:gridCol>
                <a:gridCol w="883639">
                  <a:extLst>
                    <a:ext uri="{9D8B030D-6E8A-4147-A177-3AD203B41FA5}">
                      <a16:colId xmlns:a16="http://schemas.microsoft.com/office/drawing/2014/main" val="20006"/>
                    </a:ext>
                  </a:extLst>
                </a:gridCol>
              </a:tblGrid>
              <a:tr h="841662">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10000"/>
                  </a:ext>
                </a:extLst>
              </a:tr>
            </a:tbl>
          </a:graphicData>
        </a:graphic>
      </p:graphicFrame>
      <p:sp>
        <p:nvSpPr>
          <p:cNvPr id="28" name="Câu 4"/>
          <p:cNvSpPr txBox="1"/>
          <p:nvPr/>
        </p:nvSpPr>
        <p:spPr>
          <a:xfrm>
            <a:off x="1794162" y="5763448"/>
            <a:ext cx="9663544" cy="523220"/>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4. </a:t>
            </a:r>
            <a:r>
              <a:rPr lang="en-US" sz="2800" dirty="0" err="1">
                <a:solidFill>
                  <a:prstClr val="black"/>
                </a:solidFill>
                <a:latin typeface="Times New Roman" panose="02020603050405020304" pitchFamily="18" charset="0"/>
                <a:cs typeface="Times New Roman" panose="02020603050405020304" pitchFamily="18" charset="0"/>
              </a:rPr>
              <a:t>Gồm</a:t>
            </a:r>
            <a:r>
              <a:rPr lang="en-US" sz="2800" dirty="0">
                <a:solidFill>
                  <a:prstClr val="black"/>
                </a:solidFill>
                <a:latin typeface="Times New Roman" panose="02020603050405020304" pitchFamily="18" charset="0"/>
                <a:cs typeface="Times New Roman" panose="02020603050405020304" pitchFamily="18" charset="0"/>
              </a:rPr>
              <a:t> 6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sinh</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trường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học</a:t>
            </a:r>
            <a:r>
              <a:rPr lang="en-US" sz="2800" dirty="0">
                <a:solidFill>
                  <a:prstClr val="black"/>
                </a:solidFill>
                <a:latin typeface="Times New Roman" panose="02020603050405020304" pitchFamily="18" charset="0"/>
                <a:cs typeface="Times New Roman" panose="02020603050405020304" pitchFamily="18" charset="0"/>
              </a:rPr>
              <a:t>.</a:t>
            </a:r>
          </a:p>
        </p:txBody>
      </p:sp>
      <p:graphicFrame>
        <p:nvGraphicFramePr>
          <p:cNvPr id="29" name="ô4"/>
          <p:cNvGraphicFramePr>
            <a:graphicFrameLocks noGrp="1"/>
          </p:cNvGraphicFramePr>
          <p:nvPr>
            <p:extLst>
              <p:ext uri="{D42A27DB-BD31-4B8C-83A1-F6EECF244321}">
                <p14:modId xmlns:p14="http://schemas.microsoft.com/office/powerpoint/2010/main" val="2599382178"/>
              </p:ext>
            </p:extLst>
          </p:nvPr>
        </p:nvGraphicFramePr>
        <p:xfrm>
          <a:off x="2318906" y="3424682"/>
          <a:ext cx="5215206" cy="825203"/>
        </p:xfrm>
        <a:graphic>
          <a:graphicData uri="http://schemas.openxmlformats.org/drawingml/2006/table">
            <a:tbl>
              <a:tblPr firstRow="1" bandRow="1">
                <a:tableStyleId>{5C22544A-7EE6-4342-B048-85BDC9FD1C3A}</a:tableStyleId>
              </a:tblPr>
              <a:tblGrid>
                <a:gridCol w="869201">
                  <a:extLst>
                    <a:ext uri="{9D8B030D-6E8A-4147-A177-3AD203B41FA5}">
                      <a16:colId xmlns:a16="http://schemas.microsoft.com/office/drawing/2014/main" val="20000"/>
                    </a:ext>
                  </a:extLst>
                </a:gridCol>
                <a:gridCol w="869201">
                  <a:extLst>
                    <a:ext uri="{9D8B030D-6E8A-4147-A177-3AD203B41FA5}">
                      <a16:colId xmlns:a16="http://schemas.microsoft.com/office/drawing/2014/main" val="20001"/>
                    </a:ext>
                  </a:extLst>
                </a:gridCol>
                <a:gridCol w="869201">
                  <a:extLst>
                    <a:ext uri="{9D8B030D-6E8A-4147-A177-3AD203B41FA5}">
                      <a16:colId xmlns:a16="http://schemas.microsoft.com/office/drawing/2014/main" val="20002"/>
                    </a:ext>
                  </a:extLst>
                </a:gridCol>
                <a:gridCol w="869201">
                  <a:extLst>
                    <a:ext uri="{9D8B030D-6E8A-4147-A177-3AD203B41FA5}">
                      <a16:colId xmlns:a16="http://schemas.microsoft.com/office/drawing/2014/main" val="20003"/>
                    </a:ext>
                  </a:extLst>
                </a:gridCol>
                <a:gridCol w="869201">
                  <a:extLst>
                    <a:ext uri="{9D8B030D-6E8A-4147-A177-3AD203B41FA5}">
                      <a16:colId xmlns:a16="http://schemas.microsoft.com/office/drawing/2014/main" val="20004"/>
                    </a:ext>
                  </a:extLst>
                </a:gridCol>
                <a:gridCol w="869201">
                  <a:extLst>
                    <a:ext uri="{9D8B030D-6E8A-4147-A177-3AD203B41FA5}">
                      <a16:colId xmlns:a16="http://schemas.microsoft.com/office/drawing/2014/main" val="20005"/>
                    </a:ext>
                  </a:extLst>
                </a:gridCol>
              </a:tblGrid>
              <a:tr h="825203">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10000"/>
                  </a:ext>
                </a:extLst>
              </a:tr>
            </a:tbl>
          </a:graphicData>
        </a:graphic>
      </p:graphicFrame>
      <p:sp>
        <p:nvSpPr>
          <p:cNvPr id="32" name="Câu 5"/>
          <p:cNvSpPr txBox="1"/>
          <p:nvPr/>
        </p:nvSpPr>
        <p:spPr>
          <a:xfrm>
            <a:off x="1271155" y="5763448"/>
            <a:ext cx="11031683" cy="523220"/>
          </a:xfrm>
          <a:prstGeom prst="rect">
            <a:avLst/>
          </a:prstGeom>
          <a:noFill/>
        </p:spPr>
        <p:txBody>
          <a:bodyPr wrap="square" rtlCol="0">
            <a:spAutoFit/>
          </a:bodyPr>
          <a:lstStyle/>
          <a:p>
            <a:r>
              <a:rPr lang="en-US" sz="2800" dirty="0">
                <a:solidFill>
                  <a:prstClr val="black"/>
                </a:solidFill>
                <a:latin typeface="Times New Roman" panose="02020603050405020304" pitchFamily="18" charset="0"/>
                <a:cs typeface="Times New Roman" panose="02020603050405020304" pitchFamily="18" charset="0"/>
              </a:rPr>
              <a:t>5. </a:t>
            </a:r>
            <a:r>
              <a:rPr lang="en-US" sz="2800" dirty="0" err="1">
                <a:solidFill>
                  <a:prstClr val="black"/>
                </a:solidFill>
                <a:latin typeface="Times New Roman" panose="02020603050405020304" pitchFamily="18" charset="0"/>
                <a:cs typeface="Times New Roman" panose="02020603050405020304" pitchFamily="18" charset="0"/>
              </a:rPr>
              <a:t>Gồm</a:t>
            </a:r>
            <a:r>
              <a:rPr lang="en-US" sz="2800" dirty="0">
                <a:solidFill>
                  <a:prstClr val="black"/>
                </a:solidFill>
                <a:latin typeface="Times New Roman" panose="02020603050405020304" pitchFamily="18" charset="0"/>
                <a:cs typeface="Times New Roman" panose="02020603050405020304" pitchFamily="18" charset="0"/>
              </a:rPr>
              <a:t> 6 </a:t>
            </a:r>
            <a:r>
              <a:rPr lang="en-US" sz="2800" dirty="0" err="1">
                <a:solidFill>
                  <a:prstClr val="black"/>
                </a:solidFill>
                <a:latin typeface="Times New Roman" panose="02020603050405020304" pitchFamily="18" charset="0"/>
                <a:cs typeface="Times New Roman" panose="02020603050405020304" pitchFamily="18" charset="0"/>
              </a:rPr>
              <a:t>chữ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trọng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đúng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lớn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tuổi</a:t>
            </a:r>
            <a:r>
              <a:rPr lang="en-US" sz="2800" dirty="0">
                <a:solidFill>
                  <a:prstClr val="black"/>
                </a:solidFill>
                <a:latin typeface="Times New Roman" panose="02020603050405020304" pitchFamily="18" charset="0"/>
                <a:cs typeface="Times New Roman" panose="02020603050405020304" pitchFamily="18" charset="0"/>
              </a:rPr>
              <a:t>.</a:t>
            </a:r>
          </a:p>
        </p:txBody>
      </p:sp>
      <p:graphicFrame>
        <p:nvGraphicFramePr>
          <p:cNvPr id="33" name="ô5"/>
          <p:cNvGraphicFramePr>
            <a:graphicFrameLocks noGrp="1"/>
          </p:cNvGraphicFramePr>
          <p:nvPr>
            <p:extLst>
              <p:ext uri="{D42A27DB-BD31-4B8C-83A1-F6EECF244321}">
                <p14:modId xmlns:p14="http://schemas.microsoft.com/office/powerpoint/2010/main" val="2510575860"/>
              </p:ext>
            </p:extLst>
          </p:nvPr>
        </p:nvGraphicFramePr>
        <p:xfrm>
          <a:off x="4055930" y="4255956"/>
          <a:ext cx="5215206" cy="825203"/>
        </p:xfrm>
        <a:graphic>
          <a:graphicData uri="http://schemas.openxmlformats.org/drawingml/2006/table">
            <a:tbl>
              <a:tblPr firstRow="1" bandRow="1">
                <a:tableStyleId>{5C22544A-7EE6-4342-B048-85BDC9FD1C3A}</a:tableStyleId>
              </a:tblPr>
              <a:tblGrid>
                <a:gridCol w="869201">
                  <a:extLst>
                    <a:ext uri="{9D8B030D-6E8A-4147-A177-3AD203B41FA5}">
                      <a16:colId xmlns:a16="http://schemas.microsoft.com/office/drawing/2014/main" val="20000"/>
                    </a:ext>
                  </a:extLst>
                </a:gridCol>
                <a:gridCol w="869201">
                  <a:extLst>
                    <a:ext uri="{9D8B030D-6E8A-4147-A177-3AD203B41FA5}">
                      <a16:colId xmlns:a16="http://schemas.microsoft.com/office/drawing/2014/main" val="20001"/>
                    </a:ext>
                  </a:extLst>
                </a:gridCol>
                <a:gridCol w="869201">
                  <a:extLst>
                    <a:ext uri="{9D8B030D-6E8A-4147-A177-3AD203B41FA5}">
                      <a16:colId xmlns:a16="http://schemas.microsoft.com/office/drawing/2014/main" val="20002"/>
                    </a:ext>
                  </a:extLst>
                </a:gridCol>
                <a:gridCol w="869201">
                  <a:extLst>
                    <a:ext uri="{9D8B030D-6E8A-4147-A177-3AD203B41FA5}">
                      <a16:colId xmlns:a16="http://schemas.microsoft.com/office/drawing/2014/main" val="20003"/>
                    </a:ext>
                  </a:extLst>
                </a:gridCol>
                <a:gridCol w="869201">
                  <a:extLst>
                    <a:ext uri="{9D8B030D-6E8A-4147-A177-3AD203B41FA5}">
                      <a16:colId xmlns:a16="http://schemas.microsoft.com/office/drawing/2014/main" val="20004"/>
                    </a:ext>
                  </a:extLst>
                </a:gridCol>
                <a:gridCol w="869201">
                  <a:extLst>
                    <a:ext uri="{9D8B030D-6E8A-4147-A177-3AD203B41FA5}">
                      <a16:colId xmlns:a16="http://schemas.microsoft.com/office/drawing/2014/main" val="20005"/>
                    </a:ext>
                  </a:extLst>
                </a:gridCol>
              </a:tblGrid>
              <a:tr h="825203">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tc>
                  <a:txBody>
                    <a:bodyPr/>
                    <a:lstStyle/>
                    <a:p>
                      <a:pPr algn="ctr"/>
                      <a:endParaRPr lang="en-US" sz="4000" b="1" dirty="0">
                        <a:latin typeface="Times New Roman" panose="02020603050405020304" pitchFamily="18" charset="0"/>
                        <a:cs typeface="Times New Roman" panose="02020603050405020304" pitchFamily="18" charset="0"/>
                      </a:endParaRPr>
                    </a:p>
                  </a:txBody>
                  <a:tcPr>
                    <a:solidFill>
                      <a:srgbClr val="00B0F0"/>
                    </a:solidFill>
                  </a:tcPr>
                </a:tc>
                <a:extLst>
                  <a:ext uri="{0D108BD9-81ED-4DB2-BD59-A6C34878D82A}">
                    <a16:rowId xmlns:a16="http://schemas.microsoft.com/office/drawing/2014/main" val="10000"/>
                  </a:ext>
                </a:extLst>
              </a:tr>
            </a:tbl>
          </a:graphicData>
        </a:graphic>
      </p:graphicFrame>
      <p:graphicFrame>
        <p:nvGraphicFramePr>
          <p:cNvPr id="34" name="Tự lập"/>
          <p:cNvGraphicFramePr>
            <a:graphicFrameLocks noGrp="1"/>
          </p:cNvGraphicFramePr>
          <p:nvPr>
            <p:extLst>
              <p:ext uri="{D42A27DB-BD31-4B8C-83A1-F6EECF244321}">
                <p14:modId xmlns:p14="http://schemas.microsoft.com/office/powerpoint/2010/main" val="3460851507"/>
              </p:ext>
            </p:extLst>
          </p:nvPr>
        </p:nvGraphicFramePr>
        <p:xfrm>
          <a:off x="5816339" y="1002733"/>
          <a:ext cx="970671" cy="4082670"/>
        </p:xfrm>
        <a:graphic>
          <a:graphicData uri="http://schemas.openxmlformats.org/drawingml/2006/table">
            <a:tbl>
              <a:tblPr firstRow="1" bandRow="1">
                <a:tableStyleId>{5C22544A-7EE6-4342-B048-85BDC9FD1C3A}</a:tableStyleId>
              </a:tblPr>
              <a:tblGrid>
                <a:gridCol w="970671">
                  <a:extLst>
                    <a:ext uri="{9D8B030D-6E8A-4147-A177-3AD203B41FA5}">
                      <a16:colId xmlns:a16="http://schemas.microsoft.com/office/drawing/2014/main" val="20000"/>
                    </a:ext>
                  </a:extLst>
                </a:gridCol>
              </a:tblGrid>
              <a:tr h="816534">
                <a:tc>
                  <a:txBody>
                    <a:bodyPr/>
                    <a:lstStyle/>
                    <a:p>
                      <a:pPr algn="ctr"/>
                      <a:r>
                        <a:rPr lang="en-US" sz="4400" b="1" dirty="0">
                          <a:solidFill>
                            <a:srgbClr val="FF0000"/>
                          </a:solidFill>
                          <a:latin typeface="Times New Roman" panose="02020603050405020304" pitchFamily="18" charset="0"/>
                          <a:cs typeface="Times New Roman" panose="02020603050405020304" pitchFamily="18" charset="0"/>
                        </a:rPr>
                        <a:t>T</a:t>
                      </a:r>
                    </a:p>
                  </a:txBody>
                  <a:tcPr>
                    <a:solidFill>
                      <a:srgbClr val="00B0F0"/>
                    </a:solidFill>
                  </a:tcPr>
                </a:tc>
                <a:extLst>
                  <a:ext uri="{0D108BD9-81ED-4DB2-BD59-A6C34878D82A}">
                    <a16:rowId xmlns:a16="http://schemas.microsoft.com/office/drawing/2014/main" val="10000"/>
                  </a:ext>
                </a:extLst>
              </a:tr>
              <a:tr h="816534">
                <a:tc>
                  <a:txBody>
                    <a:bodyPr/>
                    <a:lstStyle/>
                    <a:p>
                      <a:pPr algn="ctr"/>
                      <a:r>
                        <a:rPr lang="en-US" sz="4400" b="1" dirty="0">
                          <a:solidFill>
                            <a:srgbClr val="FF0000"/>
                          </a:solidFill>
                          <a:latin typeface="Times New Roman" panose="02020603050405020304" pitchFamily="18" charset="0"/>
                          <a:cs typeface="Times New Roman" panose="02020603050405020304" pitchFamily="18" charset="0"/>
                        </a:rPr>
                        <a:t>Ự</a:t>
                      </a:r>
                    </a:p>
                  </a:txBody>
                  <a:tcPr>
                    <a:solidFill>
                      <a:srgbClr val="00B0F0"/>
                    </a:solidFill>
                  </a:tcPr>
                </a:tc>
                <a:extLst>
                  <a:ext uri="{0D108BD9-81ED-4DB2-BD59-A6C34878D82A}">
                    <a16:rowId xmlns:a16="http://schemas.microsoft.com/office/drawing/2014/main" val="10001"/>
                  </a:ext>
                </a:extLst>
              </a:tr>
              <a:tr h="816534">
                <a:tc>
                  <a:txBody>
                    <a:bodyPr/>
                    <a:lstStyle/>
                    <a:p>
                      <a:pPr algn="ctr"/>
                      <a:r>
                        <a:rPr lang="en-US" sz="4400" b="1" dirty="0">
                          <a:solidFill>
                            <a:srgbClr val="FF0000"/>
                          </a:solidFill>
                          <a:latin typeface="Times New Roman" panose="02020603050405020304" pitchFamily="18" charset="0"/>
                          <a:cs typeface="Times New Roman" panose="02020603050405020304" pitchFamily="18" charset="0"/>
                        </a:rPr>
                        <a:t>L</a:t>
                      </a:r>
                    </a:p>
                  </a:txBody>
                  <a:tcPr>
                    <a:solidFill>
                      <a:srgbClr val="00B0F0"/>
                    </a:solidFill>
                  </a:tcPr>
                </a:tc>
                <a:extLst>
                  <a:ext uri="{0D108BD9-81ED-4DB2-BD59-A6C34878D82A}">
                    <a16:rowId xmlns:a16="http://schemas.microsoft.com/office/drawing/2014/main" val="10002"/>
                  </a:ext>
                </a:extLst>
              </a:tr>
              <a:tr h="816534">
                <a:tc>
                  <a:txBody>
                    <a:bodyPr/>
                    <a:lstStyle/>
                    <a:p>
                      <a:pPr algn="ctr"/>
                      <a:r>
                        <a:rPr lang="en-US" sz="4400" b="1" dirty="0">
                          <a:solidFill>
                            <a:srgbClr val="FF0000"/>
                          </a:solidFill>
                          <a:latin typeface="Times New Roman" panose="02020603050405020304" pitchFamily="18" charset="0"/>
                          <a:cs typeface="Times New Roman" panose="02020603050405020304" pitchFamily="18" charset="0"/>
                        </a:rPr>
                        <a:t>Ậ</a:t>
                      </a:r>
                    </a:p>
                  </a:txBody>
                  <a:tcPr>
                    <a:solidFill>
                      <a:srgbClr val="00B0F0"/>
                    </a:solidFill>
                  </a:tcPr>
                </a:tc>
                <a:extLst>
                  <a:ext uri="{0D108BD9-81ED-4DB2-BD59-A6C34878D82A}">
                    <a16:rowId xmlns:a16="http://schemas.microsoft.com/office/drawing/2014/main" val="10003"/>
                  </a:ext>
                </a:extLst>
              </a:tr>
              <a:tr h="816534">
                <a:tc>
                  <a:txBody>
                    <a:bodyPr/>
                    <a:lstStyle/>
                    <a:p>
                      <a:pPr algn="ctr"/>
                      <a:r>
                        <a:rPr lang="en-US" sz="4400" b="1" dirty="0">
                          <a:solidFill>
                            <a:srgbClr val="FF0000"/>
                          </a:solidFill>
                          <a:latin typeface="Times New Roman" panose="02020603050405020304" pitchFamily="18" charset="0"/>
                          <a:cs typeface="Times New Roman" panose="02020603050405020304" pitchFamily="18" charset="0"/>
                        </a:rPr>
                        <a:t>P</a:t>
                      </a:r>
                    </a:p>
                  </a:txBody>
                  <a:tcPr>
                    <a:solidFill>
                      <a:srgbClr val="00B0F0"/>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4613593" y="374074"/>
            <a:ext cx="3616036" cy="646331"/>
          </a:xfrm>
          <a:prstGeom prst="rect">
            <a:avLst/>
          </a:prstGeom>
          <a:noFill/>
        </p:spPr>
        <p:txBody>
          <a:bodyPr wrap="square" rtlCol="0">
            <a:spAutoFit/>
          </a:bodyPr>
          <a:lstStyle/>
          <a:p>
            <a:r>
              <a:rPr lang="en-US" sz="3600" b="1">
                <a:latin typeface="Times New Roman" pitchFamily="18" charset="0"/>
                <a:cs typeface="Times New Roman" pitchFamily="18" charset="0"/>
              </a:rPr>
              <a:t>Ô CHỮ BÍ ẨN</a:t>
            </a:r>
          </a:p>
        </p:txBody>
      </p:sp>
    </p:spTree>
    <p:extLst>
      <p:ext uri="{BB962C8B-B14F-4D97-AF65-F5344CB8AC3E}">
        <p14:creationId xmlns:p14="http://schemas.microsoft.com/office/powerpoint/2010/main" val="1191067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withEffect">
                                  <p:stCondLst>
                                    <p:cond delay="0"/>
                                  </p:stCondLst>
                                  <p:childTnLst>
                                    <p:set>
                                      <p:cBhvr>
                                        <p:cTn id="1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with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withEffect">
                                  <p:stCondLst>
                                    <p:cond delay="0"/>
                                  </p:stCondLst>
                                  <p:childTnLst>
                                    <p:set>
                                      <p:cBhvr>
                                        <p:cTn id="4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1" nodeType="with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2" restart="whenNotActive" fill="hold" evtFilter="cancelBubble" nodeType="interactiveSeq">
                <p:stCondLst>
                  <p:cond evt="onClick" delay="0">
                    <p:tgtEl>
                      <p:spTgt spid="3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withEffect">
                                  <p:stCondLst>
                                    <p:cond delay="0"/>
                                  </p:stCondLst>
                                  <p:childTnLst>
                                    <p:set>
                                      <p:cBhvr>
                                        <p:cTn id="5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8"/>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1"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7" restart="whenNotActive" fill="hold" evtFilter="cancelBubble" nodeType="interactiveSeq">
                <p:stCondLst>
                  <p:cond evt="onClick" delay="0">
                    <p:tgtEl>
                      <p:spTgt spid="34"/>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bldLst>
      <p:bldP spid="21" grpId="0"/>
      <p:bldP spid="21" grpId="1"/>
      <p:bldP spid="24" grpId="0"/>
      <p:bldP spid="24" grpId="1"/>
      <p:bldP spid="22" grpId="0"/>
      <p:bldP spid="22" grpId="1"/>
      <p:bldP spid="28" grpId="0"/>
      <p:bldP spid="28" grpId="1"/>
      <p:bldP spid="32" grpId="0"/>
      <p:bldP spid="3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28" y="0"/>
            <a:ext cx="10515600" cy="1325563"/>
          </a:xfrm>
        </p:spPr>
        <p:txBody>
          <a:bodyPr/>
          <a:lstStyle/>
          <a:p>
            <a:pPr>
              <a:lnSpc>
                <a:spcPct val="115000"/>
              </a:lnSpc>
              <a:spcAft>
                <a:spcPts val="1000"/>
              </a:spcAft>
            </a:pPr>
            <a:r>
              <a:rPr lang="en-US" sz="2400" b="1">
                <a:solidFill>
                  <a:srgbClr val="FF0000"/>
                </a:solidFill>
                <a:latin typeface="Times New Roman"/>
                <a:ea typeface="Calibri"/>
                <a:cs typeface="Times New Roman"/>
              </a:rPr>
              <a:t>NHÓM…..                             PHIẾU ĐÁNH GIÁ SẢN PHẨM</a:t>
            </a:r>
            <a:br>
              <a:rPr lang="en-US" sz="2400" b="1">
                <a:solidFill>
                  <a:srgbClr val="FF0000"/>
                </a:solidFill>
                <a:latin typeface="Calibri"/>
                <a:ea typeface="Calibri"/>
                <a:cs typeface="Times New Roman"/>
              </a:rPr>
            </a:br>
            <a:endParaRPr lang="en-US" sz="2400" b="1">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48594373"/>
              </p:ext>
            </p:extLst>
          </p:nvPr>
        </p:nvGraphicFramePr>
        <p:xfrm>
          <a:off x="203200" y="903136"/>
          <a:ext cx="11466287" cy="5608320"/>
        </p:xfrm>
        <a:graphic>
          <a:graphicData uri="http://schemas.openxmlformats.org/drawingml/2006/table">
            <a:tbl>
              <a:tblPr firstRow="1" firstCol="1" bandRow="1"/>
              <a:tblGrid>
                <a:gridCol w="822344">
                  <a:extLst>
                    <a:ext uri="{9D8B030D-6E8A-4147-A177-3AD203B41FA5}">
                      <a16:colId xmlns:a16="http://schemas.microsoft.com/office/drawing/2014/main" val="20000"/>
                    </a:ext>
                  </a:extLst>
                </a:gridCol>
                <a:gridCol w="2313681">
                  <a:extLst>
                    <a:ext uri="{9D8B030D-6E8A-4147-A177-3AD203B41FA5}">
                      <a16:colId xmlns:a16="http://schemas.microsoft.com/office/drawing/2014/main" val="20001"/>
                    </a:ext>
                  </a:extLst>
                </a:gridCol>
                <a:gridCol w="2362186">
                  <a:extLst>
                    <a:ext uri="{9D8B030D-6E8A-4147-A177-3AD203B41FA5}">
                      <a16:colId xmlns:a16="http://schemas.microsoft.com/office/drawing/2014/main" val="20002"/>
                    </a:ext>
                  </a:extLst>
                </a:gridCol>
                <a:gridCol w="1304714">
                  <a:extLst>
                    <a:ext uri="{9D8B030D-6E8A-4147-A177-3AD203B41FA5}">
                      <a16:colId xmlns:a16="http://schemas.microsoft.com/office/drawing/2014/main" val="20003"/>
                    </a:ext>
                  </a:extLst>
                </a:gridCol>
                <a:gridCol w="1660058">
                  <a:extLst>
                    <a:ext uri="{9D8B030D-6E8A-4147-A177-3AD203B41FA5}">
                      <a16:colId xmlns:a16="http://schemas.microsoft.com/office/drawing/2014/main" val="20004"/>
                    </a:ext>
                  </a:extLst>
                </a:gridCol>
                <a:gridCol w="1501652">
                  <a:extLst>
                    <a:ext uri="{9D8B030D-6E8A-4147-A177-3AD203B41FA5}">
                      <a16:colId xmlns:a16="http://schemas.microsoft.com/office/drawing/2014/main" val="20005"/>
                    </a:ext>
                  </a:extLst>
                </a:gridCol>
                <a:gridCol w="1501652">
                  <a:extLst>
                    <a:ext uri="{9D8B030D-6E8A-4147-A177-3AD203B41FA5}">
                      <a16:colId xmlns:a16="http://schemas.microsoft.com/office/drawing/2014/main" val="20006"/>
                    </a:ext>
                  </a:extLst>
                </a:gridCol>
              </a:tblGrid>
              <a:tr h="274420">
                <a:tc rowSpan="2">
                  <a:txBody>
                    <a:bodyPr/>
                    <a:lstStyle/>
                    <a:p>
                      <a:pPr algn="ctr">
                        <a:lnSpc>
                          <a:spcPct val="115000"/>
                        </a:lnSpc>
                        <a:spcAft>
                          <a:spcPts val="0"/>
                        </a:spcAft>
                      </a:pPr>
                      <a:r>
                        <a:rPr lang="en-US" sz="2000" b="1">
                          <a:solidFill>
                            <a:srgbClr val="0000CC"/>
                          </a:solidFill>
                          <a:effectLst/>
                          <a:latin typeface="Times New Roman"/>
                          <a:ea typeface="Calibri"/>
                          <a:cs typeface="Times New Roman"/>
                        </a:rPr>
                        <a:t>STT</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2000" b="1">
                          <a:solidFill>
                            <a:srgbClr val="0000CC"/>
                          </a:solidFill>
                          <a:effectLst/>
                          <a:latin typeface="Times New Roman"/>
                          <a:ea typeface="Calibri"/>
                          <a:cs typeface="Times New Roman"/>
                        </a:rPr>
                        <a:t>Tiêu chí</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2000" b="1">
                          <a:solidFill>
                            <a:srgbClr val="0000CC"/>
                          </a:solidFill>
                          <a:effectLst/>
                          <a:latin typeface="Times New Roman"/>
                          <a:ea typeface="Calibri"/>
                          <a:cs typeface="Times New Roman"/>
                        </a:rPr>
                        <a:t>Yêu cầu cần đạt</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n-US" sz="2000" b="1">
                          <a:solidFill>
                            <a:srgbClr val="0000CC"/>
                          </a:solidFill>
                          <a:effectLst/>
                          <a:latin typeface="Times New Roman"/>
                          <a:ea typeface="Calibri"/>
                          <a:cs typeface="Times New Roman"/>
                        </a:rPr>
                        <a:t>Biểu điểm</a:t>
                      </a:r>
                      <a:endParaRPr lang="en-US" sz="2000">
                        <a:solidFill>
                          <a:srgbClr val="0000CC"/>
                        </a:solidFill>
                        <a:effectLst/>
                        <a:latin typeface="Calibri"/>
                        <a:ea typeface="Calibri"/>
                        <a:cs typeface="Times New Roman"/>
                      </a:endParaRPr>
                    </a:p>
                    <a:p>
                      <a:pPr algn="ctr">
                        <a:lnSpc>
                          <a:spcPct val="115000"/>
                        </a:lnSpc>
                        <a:spcAft>
                          <a:spcPts val="0"/>
                        </a:spcAft>
                      </a:pPr>
                      <a:r>
                        <a:rPr lang="en-US" sz="2000" b="1">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n-US" sz="2000" b="1">
                          <a:solidFill>
                            <a:schemeClr val="tx1"/>
                          </a:solidFill>
                          <a:effectLst/>
                          <a:latin typeface="Times New Roman"/>
                          <a:ea typeface="Calibri"/>
                          <a:cs typeface="Times New Roman"/>
                        </a:rPr>
                        <a:t>Đánh giá</a:t>
                      </a:r>
                      <a:endParaRPr lang="en-US" sz="2000">
                        <a:solidFill>
                          <a:schemeClr val="tx1"/>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429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000" b="1">
                          <a:solidFill>
                            <a:schemeClr val="tx1"/>
                          </a:solidFill>
                          <a:effectLst/>
                          <a:latin typeface="Times New Roman"/>
                          <a:ea typeface="Calibri"/>
                          <a:cs typeface="Times New Roman"/>
                        </a:rPr>
                        <a:t>Tự đánh giá nhóm mình</a:t>
                      </a:r>
                      <a:endParaRPr lang="en-US" sz="2000">
                        <a:solidFill>
                          <a:schemeClr val="tx1"/>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tx1"/>
                          </a:solidFill>
                          <a:effectLst/>
                          <a:latin typeface="Times New Roman"/>
                          <a:ea typeface="Calibri"/>
                          <a:cs typeface="Times New Roman"/>
                        </a:rPr>
                        <a:t>Đánh giá nhóm…..</a:t>
                      </a:r>
                      <a:endParaRPr lang="en-US" sz="2000">
                        <a:solidFill>
                          <a:schemeClr val="tx1"/>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tx1"/>
                          </a:solidFill>
                          <a:effectLst/>
                          <a:latin typeface="Times New Roman"/>
                          <a:ea typeface="Calibri"/>
                          <a:cs typeface="Times New Roman"/>
                        </a:rPr>
                        <a:t>Đánh giá nhóm…..</a:t>
                      </a:r>
                      <a:endParaRPr lang="en-US" sz="2000">
                        <a:solidFill>
                          <a:schemeClr val="tx1"/>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72102">
                <a:tc>
                  <a:txBody>
                    <a:bodyPr/>
                    <a:lstStyle/>
                    <a:p>
                      <a:pPr algn="ctr">
                        <a:lnSpc>
                          <a:spcPct val="115000"/>
                        </a:lnSpc>
                        <a:spcAft>
                          <a:spcPts val="0"/>
                        </a:spcAft>
                      </a:pPr>
                      <a:r>
                        <a:rPr lang="en-US" sz="2000">
                          <a:solidFill>
                            <a:srgbClr val="0000CC"/>
                          </a:solidFill>
                          <a:effectLst/>
                          <a:latin typeface="Times New Roman"/>
                          <a:ea typeface="Calibri"/>
                          <a:cs typeface="Times New Roman"/>
                        </a:rPr>
                        <a:t>1</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solidFill>
                            <a:srgbClr val="0000CC"/>
                          </a:solidFill>
                          <a:effectLst/>
                          <a:latin typeface="Times New Roman"/>
                          <a:ea typeface="Calibri"/>
                          <a:cs typeface="Times New Roman"/>
                        </a:rPr>
                        <a:t>Nội dung</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solidFill>
                            <a:srgbClr val="0000CC"/>
                          </a:solidFill>
                          <a:effectLst/>
                          <a:latin typeface="Times New Roman"/>
                          <a:ea typeface="Calibri"/>
                          <a:cs typeface="Times New Roman"/>
                        </a:rPr>
                        <a:t>- Phù hợp với nhiệm vụ học tập.</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Đầy đủ, chi tiết.</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rgbClr val="0000CC"/>
                          </a:solidFill>
                          <a:effectLst/>
                          <a:latin typeface="Times New Roman"/>
                          <a:ea typeface="Calibri"/>
                          <a:cs typeface="Times New Roman"/>
                        </a:rPr>
                        <a:t>10</a:t>
                      </a:r>
                      <a:endParaRPr lang="en-US" sz="2000" b="1">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en-US" sz="2000">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72102">
                <a:tc>
                  <a:txBody>
                    <a:bodyPr/>
                    <a:lstStyle/>
                    <a:p>
                      <a:pPr algn="ctr">
                        <a:lnSpc>
                          <a:spcPct val="115000"/>
                        </a:lnSpc>
                        <a:spcAft>
                          <a:spcPts val="0"/>
                        </a:spcAft>
                      </a:pPr>
                      <a:r>
                        <a:rPr lang="en-US" sz="2000">
                          <a:solidFill>
                            <a:srgbClr val="0000CC"/>
                          </a:solidFill>
                          <a:effectLst/>
                          <a:latin typeface="Times New Roman"/>
                          <a:ea typeface="Calibri"/>
                          <a:cs typeface="Times New Roman"/>
                        </a:rPr>
                        <a:t>2</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solidFill>
                            <a:srgbClr val="0000CC"/>
                          </a:solidFill>
                          <a:effectLst/>
                          <a:latin typeface="Times New Roman"/>
                          <a:ea typeface="Calibri"/>
                          <a:cs typeface="Times New Roman"/>
                        </a:rPr>
                        <a:t>Hình thức</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solidFill>
                            <a:srgbClr val="0000CC"/>
                          </a:solidFill>
                          <a:effectLst/>
                          <a:latin typeface="Times New Roman"/>
                          <a:ea typeface="Calibri"/>
                          <a:cs typeface="Times New Roman"/>
                        </a:rPr>
                        <a:t>- Sinh động, sáng tạo, lôi cuốn.</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Phong cách báo cáo: Rõ ràng, tự tin.</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rgbClr val="0000CC"/>
                          </a:solidFill>
                          <a:effectLst/>
                          <a:latin typeface="Times New Roman"/>
                          <a:ea typeface="Calibri"/>
                          <a:cs typeface="Times New Roman"/>
                        </a:rPr>
                        <a:t>10</a:t>
                      </a:r>
                      <a:endParaRPr lang="en-US" sz="2000" b="1">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3261">
                <a:tc>
                  <a:txBody>
                    <a:bodyPr/>
                    <a:lstStyle/>
                    <a:p>
                      <a:pPr algn="ctr">
                        <a:lnSpc>
                          <a:spcPct val="115000"/>
                        </a:lnSpc>
                        <a:spcAft>
                          <a:spcPts val="0"/>
                        </a:spcAft>
                      </a:pPr>
                      <a:r>
                        <a:rPr lang="en-US" sz="2000">
                          <a:solidFill>
                            <a:srgbClr val="0000CC"/>
                          </a:solidFill>
                          <a:effectLst/>
                          <a:latin typeface="Times New Roman"/>
                          <a:ea typeface="Calibri"/>
                          <a:cs typeface="Times New Roman"/>
                        </a:rPr>
                        <a:t>3</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rgbClr val="0000CC"/>
                          </a:solidFill>
                          <a:effectLst/>
                          <a:latin typeface="Times New Roman"/>
                          <a:ea typeface="Calibri"/>
                          <a:cs typeface="Times New Roman"/>
                        </a:rPr>
                        <a:t>Tổng</a:t>
                      </a:r>
                      <a:endParaRPr lang="en-US" sz="2000" b="1">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solidFill>
                            <a:srgbClr val="0000CC"/>
                          </a:solidFill>
                          <a:effectLst/>
                          <a:latin typeface="Times New Roman"/>
                          <a:ea typeface="Calibri"/>
                          <a:cs typeface="Times New Roman"/>
                        </a:rPr>
                        <a:t> </a:t>
                      </a:r>
                      <a:endParaRPr lang="en-US" sz="2000">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rgbClr val="0000CC"/>
                          </a:solidFill>
                          <a:effectLst/>
                          <a:latin typeface="Times New Roman"/>
                          <a:ea typeface="Calibri"/>
                          <a:cs typeface="Times New Roman"/>
                        </a:rPr>
                        <a:t>20</a:t>
                      </a:r>
                      <a:endParaRPr lang="en-US" sz="2000" b="1">
                        <a:solidFill>
                          <a:srgbClr val="0000CC"/>
                        </a:solidFill>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a:effectLst/>
                          <a:latin typeface="Times New Roman"/>
                          <a:ea typeface="Calibri"/>
                          <a:cs typeface="Times New Roman"/>
                        </a:rPr>
                        <a:t> </a:t>
                      </a:r>
                      <a:endParaRPr lang="en-US" sz="2000">
                        <a:effectLst/>
                        <a:latin typeface="Calibri"/>
                        <a:ea typeface="Calibri"/>
                        <a:cs typeface="Times New Roman"/>
                      </a:endParaRPr>
                    </a:p>
                  </a:txBody>
                  <a:tcPr marL="60811" marR="608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3351213"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22023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4103" y="405048"/>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88" y="72749"/>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249798" y="5203726"/>
            <a:ext cx="1974321" cy="1015663"/>
          </a:xfrm>
          <a:prstGeom prst="rect">
            <a:avLst/>
          </a:prstGeom>
        </p:spPr>
      </p:pic>
      <p:sp>
        <p:nvSpPr>
          <p:cNvPr id="7" name="AutoShape 3"/>
          <p:cNvSpPr>
            <a:spLocks noChangeArrowheads="1"/>
          </p:cNvSpPr>
          <p:nvPr/>
        </p:nvSpPr>
        <p:spPr bwMode="gray">
          <a:xfrm>
            <a:off x="3479367" y="195943"/>
            <a:ext cx="6412785" cy="1685480"/>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a:solidFill>
                  <a:srgbClr val="FFFF00"/>
                </a:solidFill>
                <a:latin typeface="Times New Roman" panose="02020603050405020304" pitchFamily="18" charset="0"/>
                <a:cs typeface="Times New Roman" panose="02020603050405020304" pitchFamily="18" charset="0"/>
              </a:rPr>
              <a:t>BÀI TẬP 1: HOẠT </a:t>
            </a:r>
            <a:r>
              <a:rPr lang="en-US" altLang="en-US" b="1" dirty="0">
                <a:solidFill>
                  <a:srgbClr val="FFFF00"/>
                </a:solidFill>
                <a:latin typeface="Times New Roman" panose="02020603050405020304" pitchFamily="18" charset="0"/>
                <a:cs typeface="Times New Roman" panose="02020603050405020304" pitchFamily="18" charset="0"/>
              </a:rPr>
              <a:t>ĐỘNG </a:t>
            </a:r>
            <a:r>
              <a:rPr lang="en-US" altLang="en-US" b="1">
                <a:solidFill>
                  <a:srgbClr val="FFFF00"/>
                </a:solidFill>
                <a:latin typeface="Times New Roman" panose="02020603050405020304" pitchFamily="18" charset="0"/>
                <a:cs typeface="Times New Roman" panose="02020603050405020304" pitchFamily="18" charset="0"/>
              </a:rPr>
              <a:t>DỰ ÁN </a:t>
            </a:r>
          </a:p>
          <a:p>
            <a:pPr algn="ctr" fontAlgn="base">
              <a:spcBef>
                <a:spcPct val="20000"/>
              </a:spcBef>
              <a:spcAft>
                <a:spcPct val="20000"/>
              </a:spcAft>
            </a:pPr>
            <a:r>
              <a:rPr lang="en-US" altLang="en-US" sz="2800" b="1">
                <a:solidFill>
                  <a:srgbClr val="FFFF00"/>
                </a:solidFill>
                <a:latin typeface="Times New Roman" panose="02020603050405020304" pitchFamily="18" charset="0"/>
                <a:cs typeface="Times New Roman" panose="02020603050405020304" pitchFamily="18" charset="0"/>
              </a:rPr>
              <a:t>NHÓM 1</a:t>
            </a:r>
            <a:endParaRPr lang="en-US" altLang="en-US" sz="2800" b="1" dirty="0">
              <a:solidFill>
                <a:srgbClr val="FFFF00"/>
              </a:solidFill>
              <a:latin typeface="Times New Roman" panose="02020603050405020304" pitchFamily="18" charset="0"/>
              <a:cs typeface="Times New Roman" panose="02020603050405020304" pitchFamily="18" charset="0"/>
            </a:endParaRPr>
          </a:p>
        </p:txBody>
      </p:sp>
      <p:pic>
        <p:nvPicPr>
          <p:cNvPr id="11" name="Picture 10" descr="Kết quả hình ảnh cho giấy nhớ đáng yêu"/>
          <p:cNvPicPr>
            <a:picLocks noChangeAspect="1" noChangeArrowheads="1"/>
          </p:cNvPicPr>
          <p:nvPr/>
        </p:nvPicPr>
        <p:blipFill>
          <a:blip r:embed="rId6" cstate="print"/>
          <a:srcRect/>
          <a:stretch>
            <a:fillRect/>
          </a:stretch>
        </p:blipFill>
        <p:spPr bwMode="auto">
          <a:xfrm>
            <a:off x="8096469" y="2347429"/>
            <a:ext cx="2620371" cy="2607892"/>
          </a:xfrm>
          <a:prstGeom prst="rect">
            <a:avLst/>
          </a:prstGeom>
          <a:ln>
            <a:noFill/>
          </a:ln>
          <a:effectLst>
            <a:softEdge rad="112500"/>
          </a:effectLst>
        </p:spPr>
      </p:pic>
      <p:sp>
        <p:nvSpPr>
          <p:cNvPr id="13" name="Right Brace 12"/>
          <p:cNvSpPr/>
          <p:nvPr/>
        </p:nvSpPr>
        <p:spPr>
          <a:xfrm>
            <a:off x="5313204" y="2052265"/>
            <a:ext cx="586853" cy="4403957"/>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defTabSz="457200"/>
            <a:endParaRPr lang="en-US">
              <a:solidFill>
                <a:srgbClr val="5F5F5F"/>
              </a:solidFill>
            </a:endParaRPr>
          </a:p>
        </p:txBody>
      </p:sp>
      <p:sp>
        <p:nvSpPr>
          <p:cNvPr id="14" name="Rectangle 1"/>
          <p:cNvSpPr>
            <a:spLocks noChangeArrowheads="1"/>
          </p:cNvSpPr>
          <p:nvPr/>
        </p:nvSpPr>
        <p:spPr bwMode="auto">
          <a:xfrm>
            <a:off x="5952390" y="2236603"/>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Ghi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giấy</a:t>
            </a:r>
            <a:r>
              <a:rPr lang="en-US" sz="3000" dirty="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5990375" y="3828829"/>
            <a:ext cx="2056263"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Dán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sổ</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tay</a:t>
            </a:r>
            <a:endParaRPr lang="en-US" sz="3000" dirty="0">
              <a:solidFill>
                <a:srgbClr val="5F5F5F"/>
              </a:solidFill>
              <a:latin typeface="Times New Roman" pitchFamily="18" charset="0"/>
              <a:ea typeface="Calibri" pitchFamily="34" charset="0"/>
              <a:cs typeface="Times New Roman" pitchFamily="18" charset="0"/>
            </a:endParaRPr>
          </a:p>
        </p:txBody>
      </p:sp>
      <p:sp>
        <p:nvSpPr>
          <p:cNvPr id="17" name="Rectangle 1"/>
          <p:cNvSpPr>
            <a:spLocks noChangeArrowheads="1"/>
          </p:cNvSpPr>
          <p:nvPr/>
        </p:nvSpPr>
        <p:spPr bwMode="auto">
          <a:xfrm>
            <a:off x="5900064" y="5203714"/>
            <a:ext cx="2056263"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Chia</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sẻ</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cho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cả</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lớp</a:t>
            </a:r>
            <a:endParaRPr lang="en-US" sz="3000" dirty="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326081" y="2074501"/>
            <a:ext cx="5112281"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vi-VN" sz="3200" dirty="0">
                <a:solidFill>
                  <a:srgbClr val="0000FF"/>
                </a:solidFill>
                <a:latin typeface="Times New Roman" pitchFamily="18" charset="0"/>
                <a:cs typeface="Times New Roman" pitchFamily="18" charset="0"/>
              </a:rPr>
              <a:t>Sắp tới kì nghỉ hè, bố mẹ dự định cho em về quê ngoại một tháng sống cùng với ông bà. Em hãy thiết kế một cuốn sổ tay để nhắc bản thân trong sinh hoạt và học tập. </a:t>
            </a:r>
            <a:r>
              <a:rPr lang="vi-VN" sz="3200" dirty="0">
                <a:solidFill>
                  <a:srgbClr val="FF0000"/>
                </a:solidFill>
                <a:latin typeface="Times New Roman" pitchFamily="18" charset="0"/>
                <a:cs typeface="Times New Roman" pitchFamily="18" charset="0"/>
              </a:rPr>
              <a:t>(Nội dung chính của sổ tay: thời gian, nội dung nhắc nhở, cách thực hiện, tự đánh giá)</a:t>
            </a:r>
            <a:endParaRPr lang="en-US" sz="3000"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129728777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2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ình ảnh Khung ảnh Thỏ Khung Khung Khung, Khung ảnh Thỏ, Củ Cải Tươi, Phim  Hoạt Hình Minh Họa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9050"/>
            <a:ext cx="12288839" cy="67325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a:spLocks noChangeArrowheads="1"/>
          </p:cNvSpPr>
          <p:nvPr/>
        </p:nvSpPr>
        <p:spPr bwMode="auto">
          <a:xfrm>
            <a:off x="2520963" y="3449135"/>
            <a:ext cx="5457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charset="0"/>
                <a:cs typeface="Arial" charset="0"/>
                <a:sym typeface="Arial" charset="0"/>
              </a:defRPr>
            </a:lvl1pPr>
            <a:lvl2pPr marL="742950" indent="-285750">
              <a:defRPr sz="1400">
                <a:solidFill>
                  <a:srgbClr val="000000"/>
                </a:solidFill>
                <a:latin typeface="Arial" charset="0"/>
                <a:cs typeface="Arial" charset="0"/>
                <a:sym typeface="Arial" charset="0"/>
              </a:defRPr>
            </a:lvl2pPr>
            <a:lvl3pPr marL="1143000" indent="-228600">
              <a:defRPr sz="1400">
                <a:solidFill>
                  <a:srgbClr val="000000"/>
                </a:solidFill>
                <a:latin typeface="Arial" charset="0"/>
                <a:cs typeface="Arial" charset="0"/>
                <a:sym typeface="Arial" charset="0"/>
              </a:defRPr>
            </a:lvl3pPr>
            <a:lvl4pPr marL="1600200" indent="-228600">
              <a:defRPr sz="1400">
                <a:solidFill>
                  <a:srgbClr val="000000"/>
                </a:solidFill>
                <a:latin typeface="Arial" charset="0"/>
                <a:cs typeface="Arial" charset="0"/>
                <a:sym typeface="Arial" charset="0"/>
              </a:defRPr>
            </a:lvl4pPr>
            <a:lvl5pPr marL="2057400" indent="-22860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algn="ctr" eaLnBrk="0" fontAlgn="base" hangingPunct="0">
              <a:spcBef>
                <a:spcPct val="0"/>
              </a:spcBef>
              <a:spcAft>
                <a:spcPct val="0"/>
              </a:spcAft>
            </a:pPr>
            <a:r>
              <a:rPr lang="en-US" altLang="en-US" sz="2800" b="1">
                <a:solidFill>
                  <a:srgbClr val="FF0000"/>
                </a:solidFill>
                <a:latin typeface="Times New Roman" pitchFamily="18" charset="0"/>
                <a:cs typeface="Times New Roman" pitchFamily="18" charset="0"/>
              </a:rPr>
              <a:t>Nhóm 2- Nhóm 3</a:t>
            </a:r>
          </a:p>
        </p:txBody>
      </p:sp>
      <p:pic>
        <p:nvPicPr>
          <p:cNvPr id="31752" name="Picture 8" descr="Bộ sưu tập tranh vẽ cô giáo và học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0454" y="2814642"/>
            <a:ext cx="31130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69964" y="4283122"/>
            <a:ext cx="8658945" cy="954107"/>
          </a:xfrm>
          <a:prstGeom prst="rect">
            <a:avLst/>
          </a:prstGeom>
        </p:spPr>
        <p:txBody>
          <a:bodyPr wrap="square">
            <a:spAutoFit/>
          </a:bodyPr>
          <a:lstStyle/>
          <a:p>
            <a:pPr lvl="0" eaLnBrk="0" fontAlgn="base" hangingPunct="0">
              <a:spcBef>
                <a:spcPct val="0"/>
              </a:spcBef>
              <a:spcAft>
                <a:spcPct val="0"/>
              </a:spcAft>
            </a:pPr>
            <a:r>
              <a:rPr lang="en-US" altLang="en-US" sz="2800" i="1">
                <a:solidFill>
                  <a:srgbClr val="0000CC"/>
                </a:solidFill>
                <a:latin typeface="Times New Roman" pitchFamily="18" charset="0"/>
                <a:cs typeface="Times New Roman" pitchFamily="18" charset="0"/>
              </a:rPr>
              <a:t>Hãy giới thiệu về tấm g</a:t>
            </a:r>
            <a:r>
              <a:rPr lang="vi-VN" altLang="en-US" sz="2800" i="1">
                <a:solidFill>
                  <a:srgbClr val="0000CC"/>
                </a:solidFill>
                <a:latin typeface="Times New Roman" pitchFamily="18" charset="0"/>
                <a:cs typeface="Times New Roman" pitchFamily="18" charset="0"/>
              </a:rPr>
              <a:t>ươ</a:t>
            </a:r>
            <a:r>
              <a:rPr lang="en-US" altLang="en-US" sz="2800" i="1">
                <a:solidFill>
                  <a:srgbClr val="0000CC"/>
                </a:solidFill>
                <a:latin typeface="Times New Roman" pitchFamily="18" charset="0"/>
                <a:cs typeface="Times New Roman" pitchFamily="18" charset="0"/>
              </a:rPr>
              <a:t>ng tự lập trong cuộc sống mà  </a:t>
            </a:r>
            <a:r>
              <a:rPr lang="vi-VN" altLang="en-US" sz="2800" i="1">
                <a:solidFill>
                  <a:srgbClr val="0000CC"/>
                </a:solidFill>
                <a:latin typeface="Times New Roman" pitchFamily="18" charset="0"/>
                <a:cs typeface="Times New Roman" pitchFamily="18" charset="0"/>
              </a:rPr>
              <a:t>đội</a:t>
            </a:r>
            <a:r>
              <a:rPr lang="en-US" altLang="en-US" sz="2800" i="1">
                <a:solidFill>
                  <a:srgbClr val="0000CC"/>
                </a:solidFill>
                <a:latin typeface="Times New Roman" pitchFamily="18" charset="0"/>
                <a:cs typeface="Times New Roman" pitchFamily="18" charset="0"/>
              </a:rPr>
              <a:t> em mang tên. Em học tập </a:t>
            </a:r>
            <a:r>
              <a:rPr lang="vi-VN" altLang="en-US" sz="2800" i="1">
                <a:solidFill>
                  <a:srgbClr val="0000CC"/>
                </a:solidFill>
                <a:latin typeface="Times New Roman" pitchFamily="18" charset="0"/>
                <a:cs typeface="Times New Roman" pitchFamily="18" charset="0"/>
              </a:rPr>
              <a:t>được</a:t>
            </a:r>
            <a:r>
              <a:rPr lang="en-US" altLang="en-US" sz="2800" i="1">
                <a:solidFill>
                  <a:srgbClr val="0000CC"/>
                </a:solidFill>
                <a:latin typeface="Times New Roman" pitchFamily="18" charset="0"/>
                <a:cs typeface="Times New Roman" pitchFamily="18" charset="0"/>
              </a:rPr>
              <a:t> ở họ </a:t>
            </a:r>
            <a:r>
              <a:rPr lang="vi-VN" altLang="en-US" sz="2800" i="1">
                <a:solidFill>
                  <a:srgbClr val="0000CC"/>
                </a:solidFill>
                <a:latin typeface="Times New Roman" pitchFamily="18" charset="0"/>
                <a:cs typeface="Times New Roman" pitchFamily="18" charset="0"/>
              </a:rPr>
              <a:t>đ</a:t>
            </a:r>
            <a:r>
              <a:rPr lang="en-US" altLang="en-US" sz="2800" i="1">
                <a:solidFill>
                  <a:srgbClr val="0000CC"/>
                </a:solidFill>
                <a:latin typeface="Times New Roman" pitchFamily="18" charset="0"/>
                <a:cs typeface="Times New Roman" pitchFamily="18" charset="0"/>
              </a:rPr>
              <a:t>iều gì?</a:t>
            </a:r>
          </a:p>
        </p:txBody>
      </p:sp>
      <p:sp>
        <p:nvSpPr>
          <p:cNvPr id="10" name="AutoShape 3"/>
          <p:cNvSpPr>
            <a:spLocks noChangeArrowheads="1"/>
          </p:cNvSpPr>
          <p:nvPr/>
        </p:nvSpPr>
        <p:spPr bwMode="gray">
          <a:xfrm>
            <a:off x="3479367" y="717552"/>
            <a:ext cx="7853651" cy="1665430"/>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a:solidFill>
                  <a:srgbClr val="FFFF00"/>
                </a:solidFill>
                <a:latin typeface="Times New Roman" panose="02020603050405020304" pitchFamily="18" charset="0"/>
                <a:cs typeface="Times New Roman" panose="02020603050405020304" pitchFamily="18" charset="0"/>
              </a:rPr>
              <a:t>BÀI TẬP 2: HOẠT </a:t>
            </a:r>
            <a:r>
              <a:rPr lang="en-US" altLang="en-US" b="1" dirty="0">
                <a:solidFill>
                  <a:srgbClr val="FFFF00"/>
                </a:solidFill>
                <a:latin typeface="Times New Roman" panose="02020603050405020304" pitchFamily="18" charset="0"/>
                <a:cs typeface="Times New Roman" panose="02020603050405020304" pitchFamily="18" charset="0"/>
              </a:rPr>
              <a:t>ĐỘNG DỰ ÁN</a:t>
            </a:r>
          </a:p>
        </p:txBody>
      </p:sp>
    </p:spTree>
    <p:extLst>
      <p:ext uri="{BB962C8B-B14F-4D97-AF65-F5344CB8AC3E}">
        <p14:creationId xmlns:p14="http://schemas.microsoft.com/office/powerpoint/2010/main" val="832470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fade">
                                      <p:cBhvr>
                                        <p:cTn id="7" dur="1000"/>
                                        <p:tgtEl>
                                          <p:spTgt spid="31752"/>
                                        </p:tgtEl>
                                      </p:cBhvr>
                                    </p:animEffect>
                                    <p:anim calcmode="lin" valueType="num">
                                      <p:cBhvr>
                                        <p:cTn id="8" dur="1000" fill="hold"/>
                                        <p:tgtEl>
                                          <p:spTgt spid="31752"/>
                                        </p:tgtEl>
                                        <p:attrNameLst>
                                          <p:attrName>ppt_x</p:attrName>
                                        </p:attrNameLst>
                                      </p:cBhvr>
                                      <p:tavLst>
                                        <p:tav tm="0">
                                          <p:val>
                                            <p:strVal val="#ppt_x"/>
                                          </p:val>
                                        </p:tav>
                                        <p:tav tm="100000">
                                          <p:val>
                                            <p:strVal val="#ppt_x"/>
                                          </p:val>
                                        </p:tav>
                                      </p:tavLst>
                                    </p:anim>
                                    <p:anim calcmode="lin" valueType="num">
                                      <p:cBhvr>
                                        <p:cTn id="9" dur="1000" fill="hold"/>
                                        <p:tgtEl>
                                          <p:spTgt spid="3175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32"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38" y="1743064"/>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90" y="143887"/>
            <a:ext cx="1063853" cy="1355319"/>
          </a:xfrm>
          <a:prstGeom prst="rect">
            <a:avLst/>
          </a:prstGeom>
        </p:spPr>
      </p:pic>
      <p:pic>
        <p:nvPicPr>
          <p:cNvPr id="8" name="Picture 7"/>
          <p:cNvPicPr>
            <a:picLocks noChangeAspect="1"/>
          </p:cNvPicPr>
          <p:nvPr/>
        </p:nvPicPr>
        <p:blipFill>
          <a:blip r:embed="rId6"/>
          <a:stretch>
            <a:fillRect/>
          </a:stretch>
        </p:blipFill>
        <p:spPr>
          <a:xfrm>
            <a:off x="8745066" y="1775835"/>
            <a:ext cx="3853007"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7" y="4436379"/>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2"/>
            <a:ext cx="2687293" cy="1548203"/>
          </a:xfrm>
          <a:prstGeom prst="rect">
            <a:avLst/>
          </a:prstGeom>
        </p:spPr>
      </p:pic>
    </p:spTree>
    <p:extLst>
      <p:ext uri="{BB962C8B-B14F-4D97-AF65-F5344CB8AC3E}">
        <p14:creationId xmlns:p14="http://schemas.microsoft.com/office/powerpoint/2010/main" val="26234716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3237439" y="1258243"/>
            <a:ext cx="7026295" cy="534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0" y="19607"/>
            <a:ext cx="4820816" cy="286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 Box 11"/>
          <p:cNvSpPr txBox="1">
            <a:spLocks noChangeArrowheads="1"/>
          </p:cNvSpPr>
          <p:nvPr/>
        </p:nvSpPr>
        <p:spPr bwMode="auto">
          <a:xfrm>
            <a:off x="4324282" y="2570811"/>
            <a:ext cx="55578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defTabSz="457200" eaLnBrk="1" hangingPunct="1"/>
            <a:r>
              <a:rPr lang="en-US" altLang="en-US" sz="3200">
                <a:solidFill>
                  <a:srgbClr val="0000FF"/>
                </a:solidFill>
                <a:latin typeface="Times New Roman" panose="02020603050405020304" pitchFamily="18" charset="0"/>
                <a:cs typeface="Times New Roman" panose="02020603050405020304" pitchFamily="18" charset="0"/>
              </a:rPr>
              <a:t>Nhóm2. Hãy kể một câu chuyện hoặc tấm gương về tự lập mà em biết</a:t>
            </a:r>
          </a:p>
          <a:p>
            <a:pPr algn="ctr" defTabSz="457200" eaLnBrk="1" hangingPunct="1"/>
            <a:r>
              <a:rPr lang="en-US" altLang="en-US" sz="3200">
                <a:solidFill>
                  <a:srgbClr val="0000FF"/>
                </a:solidFill>
                <a:latin typeface="Times New Roman" panose="02020603050405020304" pitchFamily="18" charset="0"/>
                <a:cs typeface="Times New Roman" panose="02020603050405020304" pitchFamily="18" charset="0"/>
              </a:rPr>
              <a:t>(có thể kể chuyện, chiếu clip, dựng hoạt cảnh...)</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706" y="4840524"/>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6"/>
            <a:ext cx="2687293" cy="1548203"/>
          </a:xfrm>
          <a:prstGeom prst="rect">
            <a:avLst/>
          </a:prstGeom>
        </p:spPr>
      </p:pic>
      <p:sp>
        <p:nvSpPr>
          <p:cNvPr id="16" name="AutoShape 3"/>
          <p:cNvSpPr>
            <a:spLocks noChangeArrowheads="1"/>
          </p:cNvSpPr>
          <p:nvPr/>
        </p:nvSpPr>
        <p:spPr bwMode="gray">
          <a:xfrm>
            <a:off x="3994201" y="195649"/>
            <a:ext cx="5378451"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Tree>
    <p:extLst>
      <p:ext uri="{BB962C8B-B14F-4D97-AF65-F5344CB8AC3E}">
        <p14:creationId xmlns:p14="http://schemas.microsoft.com/office/powerpoint/2010/main" val="166706734"/>
      </p:ext>
    </p:extLst>
  </p:cSld>
  <p:clrMapOvr>
    <a:masterClrMapping/>
  </p:clrMapOvr>
  <p:transition>
    <p:randomBar dir="vert"/>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3084600" y="1013785"/>
            <a:ext cx="719766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0" y="19607"/>
            <a:ext cx="4820816" cy="286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 Box 11"/>
          <p:cNvSpPr txBox="1">
            <a:spLocks noChangeArrowheads="1"/>
          </p:cNvSpPr>
          <p:nvPr/>
        </p:nvSpPr>
        <p:spPr bwMode="auto">
          <a:xfrm>
            <a:off x="4324282" y="2570811"/>
            <a:ext cx="555787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defTabSz="457200" eaLnBrk="1" hangingPunct="1"/>
            <a:r>
              <a:rPr lang="en-US" altLang="en-US" sz="3200">
                <a:solidFill>
                  <a:srgbClr val="0000FF"/>
                </a:solidFill>
                <a:latin typeface="Times New Roman" panose="02020603050405020304" pitchFamily="18" charset="0"/>
                <a:cs typeface="Times New Roman" panose="02020603050405020304" pitchFamily="18" charset="0"/>
              </a:rPr>
              <a:t>Nhóm 3. Hãy chia sẻ những việc các em th</a:t>
            </a:r>
            <a:r>
              <a:rPr lang="vi-VN" altLang="en-US" sz="3200">
                <a:solidFill>
                  <a:srgbClr val="0000FF"/>
                </a:solidFill>
                <a:latin typeface="Times New Roman" panose="02020603050405020304" pitchFamily="18" charset="0"/>
                <a:cs typeface="Times New Roman" panose="02020603050405020304" pitchFamily="18" charset="0"/>
              </a:rPr>
              <a:t>ường</a:t>
            </a:r>
            <a:r>
              <a:rPr lang="en-US" altLang="en-US" sz="3200">
                <a:solidFill>
                  <a:srgbClr val="0000FF"/>
                </a:solidFill>
                <a:latin typeface="Times New Roman" panose="02020603050405020304" pitchFamily="18" charset="0"/>
                <a:cs typeface="Times New Roman" panose="02020603050405020304" pitchFamily="18" charset="0"/>
              </a:rPr>
              <a:t> làm hàng ngày</a:t>
            </a: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3706" y="4840524"/>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6"/>
            <a:ext cx="2687293" cy="1548203"/>
          </a:xfrm>
          <a:prstGeom prst="rect">
            <a:avLst/>
          </a:prstGeom>
        </p:spPr>
      </p:pic>
      <p:sp>
        <p:nvSpPr>
          <p:cNvPr id="16" name="AutoShape 3"/>
          <p:cNvSpPr>
            <a:spLocks noChangeArrowheads="1"/>
          </p:cNvSpPr>
          <p:nvPr/>
        </p:nvSpPr>
        <p:spPr bwMode="gray">
          <a:xfrm>
            <a:off x="3994201" y="195649"/>
            <a:ext cx="5378451"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Tree>
    <p:extLst>
      <p:ext uri="{BB962C8B-B14F-4D97-AF65-F5344CB8AC3E}">
        <p14:creationId xmlns:p14="http://schemas.microsoft.com/office/powerpoint/2010/main" val="1568748524"/>
      </p:ext>
    </p:extLst>
  </p:cSld>
  <p:clrMapOvr>
    <a:masterClrMapping/>
  </p:clrMapOvr>
  <p:transition>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302" y="6055516"/>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5</a:t>
            </a:fld>
            <a:endParaRPr lang="en-US" altLang="en-US">
              <a:solidFill>
                <a:srgbClr val="5F5F5F"/>
              </a:solidFill>
              <a:cs typeface="Arial" panose="020B0604020202020204" pitchFamily="34" charset="0"/>
            </a:endParaRPr>
          </a:p>
        </p:txBody>
      </p:sp>
      <p:sp>
        <p:nvSpPr>
          <p:cNvPr id="17" name="TextBox 16"/>
          <p:cNvSpPr txBox="1">
            <a:spLocks noChangeArrowheads="1"/>
          </p:cNvSpPr>
          <p:nvPr/>
        </p:nvSpPr>
        <p:spPr bwMode="auto">
          <a:xfrm>
            <a:off x="1260807" y="155196"/>
            <a:ext cx="8944948" cy="738664"/>
          </a:xfrm>
          <a:prstGeom prst="rect">
            <a:avLst/>
          </a:prstGeom>
          <a:solidFill>
            <a:srgbClr val="E5FE8A"/>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457200" eaLnBrk="1" fontAlgn="base" hangingPunct="1">
              <a:lnSpc>
                <a:spcPct val="150000"/>
              </a:lnSpc>
              <a:spcBef>
                <a:spcPct val="0"/>
              </a:spcBef>
              <a:spcAft>
                <a:spcPct val="0"/>
              </a:spcAft>
            </a:pP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vi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bạn</a:t>
            </a:r>
            <a:endParaRPr lang="it-IT" sz="2800" dirty="0">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538561" y="1028957"/>
            <a:ext cx="3135731" cy="2352478"/>
          </a:xfrm>
          <a:prstGeom prst="rect">
            <a:avLst/>
          </a:prstGeom>
        </p:spPr>
      </p:pic>
      <p:pic>
        <p:nvPicPr>
          <p:cNvPr id="3" name="Picture 2"/>
          <p:cNvPicPr>
            <a:picLocks noChangeAspect="1"/>
          </p:cNvPicPr>
          <p:nvPr/>
        </p:nvPicPr>
        <p:blipFill>
          <a:blip r:embed="rId3"/>
          <a:stretch>
            <a:fillRect/>
          </a:stretch>
        </p:blipFill>
        <p:spPr>
          <a:xfrm>
            <a:off x="3895333" y="1028957"/>
            <a:ext cx="3526527" cy="2352478"/>
          </a:xfrm>
          <a:prstGeom prst="rect">
            <a:avLst/>
          </a:prstGeom>
        </p:spPr>
      </p:pic>
      <p:pic>
        <p:nvPicPr>
          <p:cNvPr id="20" name="Picture 19"/>
          <p:cNvPicPr>
            <a:picLocks noChangeAspect="1"/>
          </p:cNvPicPr>
          <p:nvPr/>
        </p:nvPicPr>
        <p:blipFill>
          <a:blip r:embed="rId4"/>
          <a:stretch>
            <a:fillRect/>
          </a:stretch>
        </p:blipFill>
        <p:spPr>
          <a:xfrm>
            <a:off x="7642869" y="969894"/>
            <a:ext cx="3680907" cy="2411541"/>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375" y="4259110"/>
            <a:ext cx="9794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375" y="5148110"/>
            <a:ext cx="952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1201738" y="4390583"/>
            <a:ext cx="10201275" cy="468312"/>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altLang="en-US" sz="2400" kern="0" dirty="0" err="1">
                <a:latin typeface="Times New Roman" panose="02020603050405020304" pitchFamily="18" charset="0"/>
                <a:cs typeface="Times New Roman" panose="02020603050405020304" pitchFamily="18" charset="0"/>
              </a:rPr>
              <a:t>Các</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nhân</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vật</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trong</a:t>
            </a:r>
            <a:r>
              <a:rPr lang="en-US" altLang="en-US" sz="2400" kern="0" dirty="0">
                <a:latin typeface="Times New Roman" panose="02020603050405020304" pitchFamily="18" charset="0"/>
                <a:cs typeface="Times New Roman" panose="02020603050405020304" pitchFamily="18" charset="0"/>
              </a:rPr>
              <a:t> 3 </a:t>
            </a:r>
            <a:r>
              <a:rPr lang="en-US" altLang="en-US" sz="2400" kern="0" dirty="0" err="1">
                <a:latin typeface="Times New Roman" panose="02020603050405020304" pitchFamily="18" charset="0"/>
                <a:cs typeface="Times New Roman" panose="02020603050405020304" pitchFamily="18" charset="0"/>
              </a:rPr>
              <a:t>bức</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tranh</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đang</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làm</a:t>
            </a:r>
            <a:r>
              <a:rPr lang="en-US" altLang="en-US" sz="2400" kern="0" dirty="0">
                <a:latin typeface="Times New Roman" panose="02020603050405020304" pitchFamily="18" charset="0"/>
                <a:cs typeface="Times New Roman" panose="02020603050405020304" pitchFamily="18" charset="0"/>
              </a:rPr>
              <a:t> </a:t>
            </a:r>
            <a:r>
              <a:rPr lang="en-US" altLang="en-US" sz="2400" kern="0" dirty="0" err="1">
                <a:latin typeface="Times New Roman" panose="02020603050405020304" pitchFamily="18" charset="0"/>
                <a:cs typeface="Times New Roman" panose="02020603050405020304" pitchFamily="18" charset="0"/>
              </a:rPr>
              <a:t>gì</a:t>
            </a:r>
            <a:r>
              <a:rPr lang="en-US" altLang="en-US" sz="2400" kern="0" dirty="0">
                <a:latin typeface="Times New Roman" panose="02020603050405020304" pitchFamily="18" charset="0"/>
                <a:cs typeface="Times New Roman" panose="02020603050405020304" pitchFamily="18" charset="0"/>
              </a:rPr>
              <a:t>?</a:t>
            </a:r>
            <a:endParaRPr lang="en-US" altLang="en-US" sz="2400" kern="0" dirty="0">
              <a:latin typeface=".VnTime" panose="020B7200000000000000" pitchFamily="34" charset="0"/>
              <a:cs typeface="Times New Roman" panose="02020603050405020304" pitchFamily="18" charset="0"/>
            </a:endParaRPr>
          </a:p>
        </p:txBody>
      </p:sp>
      <p:sp>
        <p:nvSpPr>
          <p:cNvPr id="24" name="Rounded Rectangle 23"/>
          <p:cNvSpPr/>
          <p:nvPr/>
        </p:nvSpPr>
        <p:spPr>
          <a:xfrm>
            <a:off x="1185872" y="5120277"/>
            <a:ext cx="10202863" cy="523875"/>
          </a:xfrm>
          <a:prstGeom prst="round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altLang="en-US" sz="2400" kern="0">
                <a:solidFill>
                  <a:prstClr val="black"/>
                </a:solidFill>
                <a:latin typeface="Times New Roman" panose="02020603050405020304" pitchFamily="18" charset="0"/>
                <a:cs typeface="Times New Roman" panose="02020603050405020304" pitchFamily="18" charset="0"/>
              </a:rPr>
              <a:t>Những việc làm trên thể hiện tính cách gì?</a:t>
            </a:r>
            <a:endParaRPr lang="en-US" altLang="en-US" sz="2400" kern="0">
              <a:solidFill>
                <a:prstClr val="black"/>
              </a:solidFill>
              <a:latin typeface=".VnTime" panose="020B7200000000000000" pitchFamily="34" charset="0"/>
              <a:cs typeface="Times New Roman" panose="02020603050405020304" pitchFamily="18" charset="0"/>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149" y="6016473"/>
            <a:ext cx="1023939"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1255724" y="5996287"/>
            <a:ext cx="10202863" cy="51593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altLang="en-US" sz="2400" kern="0" dirty="0" err="1">
                <a:solidFill>
                  <a:prstClr val="black"/>
                </a:solidFill>
                <a:latin typeface="Times New Roman" panose="02020603050405020304" pitchFamily="18" charset="0"/>
                <a:cs typeface="Times New Roman" panose="02020603050405020304" pitchFamily="18" charset="0"/>
              </a:rPr>
              <a:t>Bản</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thân</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em</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đã</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tự</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làm</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được</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việc</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nào</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trong</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những</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việc</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làm</a:t>
            </a:r>
            <a:r>
              <a:rPr lang="en-US" altLang="en-US" sz="2400" kern="0" dirty="0">
                <a:solidFill>
                  <a:prstClr val="black"/>
                </a:solidFill>
                <a:latin typeface="Times New Roman" panose="02020603050405020304" pitchFamily="18" charset="0"/>
                <a:cs typeface="Times New Roman" panose="02020603050405020304" pitchFamily="18" charset="0"/>
              </a:rPr>
              <a:t> </a:t>
            </a:r>
            <a:r>
              <a:rPr lang="en-US" altLang="en-US" sz="2400" kern="0" dirty="0" err="1">
                <a:solidFill>
                  <a:prstClr val="black"/>
                </a:solidFill>
                <a:latin typeface="Times New Roman" panose="02020603050405020304" pitchFamily="18" charset="0"/>
                <a:cs typeface="Times New Roman" panose="02020603050405020304" pitchFamily="18" charset="0"/>
              </a:rPr>
              <a:t>trên</a:t>
            </a:r>
            <a:r>
              <a:rPr lang="en-US" altLang="en-US" sz="2400" kern="0" dirty="0">
                <a:solidFill>
                  <a:prstClr val="black"/>
                </a:solidFill>
                <a:latin typeface="Times New Roman" panose="02020603050405020304" pitchFamily="18" charset="0"/>
                <a:cs typeface="Times New Roman" panose="02020603050405020304" pitchFamily="18" charset="0"/>
              </a:rPr>
              <a:t>?</a:t>
            </a:r>
            <a:endParaRPr lang="en-US" altLang="en-US" sz="2400" kern="0" dirty="0">
              <a:solidFill>
                <a:prstClr val="black"/>
              </a:solidFill>
              <a:latin typeface=".VnTime" panose="020B7200000000000000" pitchFamily="34" charset="0"/>
              <a:cs typeface="Times New Roman" panose="02020603050405020304" pitchFamily="18" charset="0"/>
            </a:endParaRPr>
          </a:p>
        </p:txBody>
      </p:sp>
      <p:sp>
        <p:nvSpPr>
          <p:cNvPr id="28" name="TextBox 27"/>
          <p:cNvSpPr txBox="1">
            <a:spLocks noChangeArrowheads="1"/>
          </p:cNvSpPr>
          <p:nvPr/>
        </p:nvSpPr>
        <p:spPr bwMode="auto">
          <a:xfrm>
            <a:off x="294575" y="3659739"/>
            <a:ext cx="3323644"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2000" dirty="0" err="1">
                <a:solidFill>
                  <a:srgbClr val="000000"/>
                </a:solidFill>
                <a:latin typeface="Times New Roman" pitchFamily="18" charset="0"/>
                <a:cs typeface="Times New Roman" pitchFamily="18" charset="0"/>
                <a:sym typeface="Arial" panose="020B0604020202020204" pitchFamily="34" charset="0"/>
              </a:rPr>
              <a:t>Tự</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khâu</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vá</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lại</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chỗ</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áo</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rách</a:t>
            </a:r>
            <a:endParaRPr lang="en-US" altLang="en-US" sz="2000" dirty="0">
              <a:solidFill>
                <a:srgbClr val="000000"/>
              </a:solidFill>
              <a:latin typeface="Times New Roman" pitchFamily="18" charset="0"/>
              <a:cs typeface="Times New Roman" pitchFamily="18" charset="0"/>
              <a:sym typeface="Arial" panose="020B0604020202020204" pitchFamily="34" charset="0"/>
            </a:endParaRPr>
          </a:p>
        </p:txBody>
      </p:sp>
      <p:sp>
        <p:nvSpPr>
          <p:cNvPr id="29" name="TextBox 28"/>
          <p:cNvSpPr txBox="1">
            <a:spLocks noChangeArrowheads="1"/>
          </p:cNvSpPr>
          <p:nvPr/>
        </p:nvSpPr>
        <p:spPr bwMode="auto">
          <a:xfrm>
            <a:off x="3811813" y="3675384"/>
            <a:ext cx="3991555"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2000" dirty="0" err="1">
                <a:solidFill>
                  <a:srgbClr val="000000"/>
                </a:solidFill>
                <a:latin typeface="Times New Roman" pitchFamily="18" charset="0"/>
                <a:cs typeface="Times New Roman" pitchFamily="18" charset="0"/>
                <a:sym typeface="Arial" panose="020B0604020202020204" pitchFamily="34" charset="0"/>
              </a:rPr>
              <a:t>Tự</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nấu</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cơm</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và</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tự</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giác</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học</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bài</a:t>
            </a:r>
            <a:endParaRPr lang="en-US" altLang="en-US" sz="2000" dirty="0">
              <a:solidFill>
                <a:srgbClr val="000000"/>
              </a:solidFill>
              <a:latin typeface="Times New Roman" pitchFamily="18" charset="0"/>
              <a:cs typeface="Times New Roman" pitchFamily="18" charset="0"/>
              <a:sym typeface="Arial" panose="020B0604020202020204" pitchFamily="34" charset="0"/>
            </a:endParaRPr>
          </a:p>
        </p:txBody>
      </p:sp>
      <p:sp>
        <p:nvSpPr>
          <p:cNvPr id="30" name="TextBox 29"/>
          <p:cNvSpPr txBox="1">
            <a:spLocks noChangeArrowheads="1"/>
          </p:cNvSpPr>
          <p:nvPr/>
        </p:nvSpPr>
        <p:spPr bwMode="auto">
          <a:xfrm>
            <a:off x="8145275" y="3668104"/>
            <a:ext cx="2743200"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2000" dirty="0" err="1">
                <a:solidFill>
                  <a:srgbClr val="000000"/>
                </a:solidFill>
                <a:latin typeface="Times New Roman" pitchFamily="18" charset="0"/>
                <a:cs typeface="Times New Roman" pitchFamily="18" charset="0"/>
                <a:sym typeface="Arial" panose="020B0604020202020204" pitchFamily="34" charset="0"/>
              </a:rPr>
              <a:t>Tự</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làm</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bài</a:t>
            </a:r>
            <a:r>
              <a:rPr lang="en-US" altLang="en-US" sz="2000" dirty="0">
                <a:solidFill>
                  <a:srgbClr val="000000"/>
                </a:solidFill>
                <a:latin typeface="Times New Roman" pitchFamily="18" charset="0"/>
                <a:cs typeface="Times New Roman" pitchFamily="18" charset="0"/>
                <a:sym typeface="Arial" panose="020B0604020202020204" pitchFamily="34" charset="0"/>
              </a:rPr>
              <a:t> </a:t>
            </a:r>
            <a:r>
              <a:rPr lang="en-US" altLang="en-US" sz="2000" dirty="0" err="1">
                <a:solidFill>
                  <a:srgbClr val="000000"/>
                </a:solidFill>
                <a:latin typeface="Times New Roman" pitchFamily="18" charset="0"/>
                <a:cs typeface="Times New Roman" pitchFamily="18" charset="0"/>
                <a:sym typeface="Arial" panose="020B0604020202020204" pitchFamily="34" charset="0"/>
              </a:rPr>
              <a:t>tập</a:t>
            </a:r>
            <a:endParaRPr lang="en-US" altLang="en-US" sz="2000" dirty="0">
              <a:solidFill>
                <a:srgbClr val="000000"/>
              </a:solidFill>
              <a:latin typeface="Times New Roman" pitchFamily="18" charset="0"/>
              <a:cs typeface="Times New Roman" pitchFamily="18" charset="0"/>
              <a:sym typeface="Arial" panose="020B0604020202020204" pitchFamily="34" charset="0"/>
            </a:endParaRPr>
          </a:p>
        </p:txBody>
      </p:sp>
    </p:spTree>
    <p:extLst>
      <p:ext uri="{BB962C8B-B14F-4D97-AF65-F5344CB8AC3E}">
        <p14:creationId xmlns:p14="http://schemas.microsoft.com/office/powerpoint/2010/main" val="295175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par>
                                <p:cTn id="23" presetID="6"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2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ircle(in)">
                                      <p:cBhvr>
                                        <p:cTn id="4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6" grpId="0" animBg="1"/>
      <p:bldP spid="28"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5"/>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900545" y="1543844"/>
            <a:ext cx="10287011" cy="2585323"/>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eaLnBrk="1" hangingPunct="1"/>
            <a:r>
              <a:rPr lang="en-US" sz="3600" b="1">
                <a:solidFill>
                  <a:srgbClr val="FF0000"/>
                </a:solidFill>
                <a:latin typeface="Times New Roman" pitchFamily="18" charset="0"/>
                <a:cs typeface="Times New Roman" pitchFamily="18" charset="0"/>
              </a:rPr>
              <a:t>Trò ch</a:t>
            </a:r>
            <a:r>
              <a:rPr lang="vi-VN" sz="3600" b="1">
                <a:solidFill>
                  <a:srgbClr val="FF0000"/>
                </a:solidFill>
                <a:latin typeface="Times New Roman" pitchFamily="18" charset="0"/>
                <a:cs typeface="Times New Roman" pitchFamily="18" charset="0"/>
              </a:rPr>
              <a:t>ơi</a:t>
            </a:r>
            <a:r>
              <a:rPr lang="en-US" sz="3600" b="1">
                <a:solidFill>
                  <a:srgbClr val="FF0000"/>
                </a:solidFill>
                <a:latin typeface="Times New Roman" pitchFamily="18" charset="0"/>
                <a:cs typeface="Times New Roman" pitchFamily="18" charset="0"/>
              </a:rPr>
              <a:t> tiếp sức</a:t>
            </a:r>
          </a:p>
          <a:p>
            <a:pPr algn="ctr" eaLnBrk="1" fontAlgn="base" hangingPunct="1">
              <a:spcBef>
                <a:spcPct val="50000"/>
              </a:spcBef>
              <a:spcAft>
                <a:spcPct val="0"/>
              </a:spcAft>
            </a:pPr>
            <a:r>
              <a:rPr lang="en-US" altLang="en-US" sz="2800" b="1">
                <a:latin typeface="Times New Roman" panose="02020603050405020304" pitchFamily="18" charset="0"/>
              </a:rPr>
              <a:t> </a:t>
            </a:r>
            <a:r>
              <a:rPr lang="en-US" altLang="en-US" sz="2800" b="1">
                <a:latin typeface="Times New Roman" pitchFamily="18" charset="0"/>
                <a:cs typeface="Times New Roman" pitchFamily="18" charset="0"/>
              </a:rPr>
              <a:t>Nêu những </a:t>
            </a:r>
            <a:r>
              <a:rPr lang="en-US" altLang="en-US" sz="2800" b="1" dirty="0" err="1">
                <a:latin typeface="Times New Roman" panose="02020603050405020304" pitchFamily="18" charset="0"/>
                <a:cs typeface="Times New Roman" pitchFamily="18" charset="0"/>
              </a:rPr>
              <a:t>việc</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làm</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thể</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hiện</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tính</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tự</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lập</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trong</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học</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tập</a:t>
            </a:r>
            <a:r>
              <a:rPr lang="en-US" altLang="en-US" sz="2800" b="1">
                <a:latin typeface="Times New Roman" panose="02020603050405020304" pitchFamily="18" charset="0"/>
                <a:cs typeface="Times New Roman" pitchFamily="18" charset="0"/>
              </a:rPr>
              <a:t>, </a:t>
            </a:r>
          </a:p>
          <a:p>
            <a:pPr algn="ctr" eaLnBrk="1" fontAlgn="base" hangingPunct="1">
              <a:spcBef>
                <a:spcPct val="50000"/>
              </a:spcBef>
              <a:spcAft>
                <a:spcPct val="0"/>
              </a:spcAft>
            </a:pPr>
            <a:r>
              <a:rPr lang="en-US" altLang="en-US" sz="2800" b="1">
                <a:latin typeface="Times New Roman" panose="02020603050405020304" pitchFamily="18" charset="0"/>
                <a:cs typeface="Times New Roman" pitchFamily="18" charset="0"/>
              </a:rPr>
              <a:t>lao </a:t>
            </a:r>
            <a:r>
              <a:rPr lang="en-US" altLang="en-US" sz="2800" b="1" dirty="0" err="1">
                <a:latin typeface="Times New Roman" panose="02020603050405020304" pitchFamily="18" charset="0"/>
                <a:cs typeface="Times New Roman" pitchFamily="18" charset="0"/>
              </a:rPr>
              <a:t>động</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và</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công</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việc</a:t>
            </a:r>
            <a:r>
              <a:rPr lang="en-US" altLang="en-US" sz="2800" b="1" dirty="0">
                <a:latin typeface="Times New Roman" panose="02020603050405020304" pitchFamily="18" charset="0"/>
                <a:cs typeface="Times New Roman" pitchFamily="18" charset="0"/>
              </a:rPr>
              <a:t> </a:t>
            </a:r>
            <a:r>
              <a:rPr lang="en-US" altLang="en-US" sz="2800" b="1" dirty="0" err="1">
                <a:latin typeface="Times New Roman" panose="02020603050405020304" pitchFamily="18" charset="0"/>
                <a:cs typeface="Times New Roman" pitchFamily="18" charset="0"/>
              </a:rPr>
              <a:t>hằng</a:t>
            </a:r>
            <a:r>
              <a:rPr lang="en-US" altLang="en-US" sz="2800" b="1" dirty="0">
                <a:latin typeface="Times New Roman" panose="02020603050405020304" pitchFamily="18" charset="0"/>
                <a:cs typeface="Times New Roman" pitchFamily="18" charset="0"/>
              </a:rPr>
              <a:t> </a:t>
            </a:r>
            <a:r>
              <a:rPr lang="en-US" altLang="en-US" sz="2800" b="1" err="1">
                <a:latin typeface="Times New Roman" panose="02020603050405020304" pitchFamily="18" charset="0"/>
                <a:cs typeface="Times New Roman" pitchFamily="18" charset="0"/>
              </a:rPr>
              <a:t>ngày</a:t>
            </a:r>
            <a:r>
              <a:rPr lang="en-US" altLang="en-US" sz="2800" b="1">
                <a:latin typeface="Times New Roman" panose="02020603050405020304" pitchFamily="18" charset="0"/>
                <a:cs typeface="Times New Roman" pitchFamily="18" charset="0"/>
              </a:rPr>
              <a:t>.</a:t>
            </a:r>
          </a:p>
          <a:p>
            <a:pPr algn="ctr" eaLnBrk="1" fontAlgn="base" hangingPunct="1">
              <a:spcBef>
                <a:spcPct val="50000"/>
              </a:spcBef>
              <a:spcAft>
                <a:spcPct val="0"/>
              </a:spcAft>
            </a:pPr>
            <a:endParaRPr lang="en-US" altLang="en-US" sz="2800" b="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401136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9466">
                                            <p:txEl>
                                              <p:pRg st="1" end="1"/>
                                            </p:txEl>
                                          </p:spTgt>
                                        </p:tgtEl>
                                        <p:attrNameLst>
                                          <p:attrName>style.visibility</p:attrName>
                                        </p:attrNameLst>
                                      </p:cBhvr>
                                      <p:to>
                                        <p:strVal val="visible"/>
                                      </p:to>
                                    </p:set>
                                    <p:animEffect transition="in" filter="box(in)">
                                      <p:cBhvr>
                                        <p:cTn id="10" dur="500"/>
                                        <p:tgtEl>
                                          <p:spTgt spid="19466">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9466">
                                            <p:txEl>
                                              <p:pRg st="2" end="2"/>
                                            </p:txEl>
                                          </p:spTgt>
                                        </p:tgtEl>
                                        <p:attrNameLst>
                                          <p:attrName>style.visibility</p:attrName>
                                        </p:attrNameLst>
                                      </p:cBhvr>
                                      <p:to>
                                        <p:strVal val="visible"/>
                                      </p:to>
                                    </p:set>
                                    <p:animEffect transition="in" filter="box(in)">
                                      <p:cBhvr>
                                        <p:cTn id="13" dur="500"/>
                                        <p:tgtEl>
                                          <p:spTgt spid="194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Text Box 7"/>
          <p:cNvSpPr txBox="1">
            <a:spLocks noChangeArrowheads="1"/>
          </p:cNvSpPr>
          <p:nvPr/>
        </p:nvSpPr>
        <p:spPr bwMode="auto">
          <a:xfrm>
            <a:off x="1154545" y="1571846"/>
            <a:ext cx="1026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fontAlgn="base" hangingPunct="1">
              <a:spcBef>
                <a:spcPct val="0"/>
              </a:spcBef>
              <a:spcAft>
                <a:spcPct val="0"/>
              </a:spcAft>
            </a:pPr>
            <a:r>
              <a:rPr lang="en-US" sz="2400">
                <a:solidFill>
                  <a:srgbClr val="000000"/>
                </a:solidFill>
              </a:rPr>
              <a:t>       - Có</a:t>
            </a:r>
            <a:r>
              <a:rPr lang="vi-VN" sz="2400">
                <a:solidFill>
                  <a:srgbClr val="000000"/>
                </a:solidFill>
              </a:rPr>
              <a:t> </a:t>
            </a:r>
            <a:r>
              <a:rPr lang="en-US" sz="2400">
                <a:solidFill>
                  <a:srgbClr val="000000"/>
                </a:solidFill>
              </a:rPr>
              <a:t>3 đội</a:t>
            </a:r>
            <a:r>
              <a:rPr lang="vi-VN" sz="2400">
                <a:solidFill>
                  <a:srgbClr val="000000"/>
                </a:solidFill>
              </a:rPr>
              <a:t> chơi</a:t>
            </a:r>
            <a:r>
              <a:rPr lang="en-US" sz="2400">
                <a:solidFill>
                  <a:srgbClr val="000000"/>
                </a:solidFill>
              </a:rPr>
              <a:t>, mỗi đội chọn ra 3 người chơi, xếp thành 3 hàng. Các bạn chơi suy nghĩ  nhanh ghi lên phần bảng của đội mình 1 biểu hiện và về vị trí cho bạn khác lên. Trong vòng 2 phút đội nào tìm được nhiều hơn thì đội đó thắng</a:t>
            </a:r>
            <a:r>
              <a:rPr lang="vi-VN" sz="2400">
                <a:solidFill>
                  <a:srgbClr val="000000"/>
                </a:solidFill>
              </a:rPr>
              <a:t>.</a:t>
            </a:r>
            <a:endParaRPr lang="en-US" sz="2400">
              <a:solidFill>
                <a:srgbClr val="000000"/>
              </a:solidFill>
            </a:endParaRPr>
          </a:p>
        </p:txBody>
      </p:sp>
      <p:graphicFrame>
        <p:nvGraphicFramePr>
          <p:cNvPr id="6" name="Group 6"/>
          <p:cNvGraphicFramePr>
            <a:graphicFrameLocks noGrp="1"/>
          </p:cNvGraphicFramePr>
          <p:nvPr>
            <p:extLst>
              <p:ext uri="{D42A27DB-BD31-4B8C-83A1-F6EECF244321}">
                <p14:modId xmlns:p14="http://schemas.microsoft.com/office/powerpoint/2010/main" val="12957323"/>
              </p:ext>
            </p:extLst>
          </p:nvPr>
        </p:nvGraphicFramePr>
        <p:xfrm>
          <a:off x="762001" y="3321613"/>
          <a:ext cx="10792690" cy="2679774"/>
        </p:xfrm>
        <a:graphic>
          <a:graphicData uri="http://schemas.openxmlformats.org/drawingml/2006/table">
            <a:tbl>
              <a:tblPr/>
              <a:tblGrid>
                <a:gridCol w="2867217">
                  <a:extLst>
                    <a:ext uri="{9D8B030D-6E8A-4147-A177-3AD203B41FA5}">
                      <a16:colId xmlns:a16="http://schemas.microsoft.com/office/drawing/2014/main" val="20000"/>
                    </a:ext>
                  </a:extLst>
                </a:gridCol>
                <a:gridCol w="3157301">
                  <a:extLst>
                    <a:ext uri="{9D8B030D-6E8A-4147-A177-3AD203B41FA5}">
                      <a16:colId xmlns:a16="http://schemas.microsoft.com/office/drawing/2014/main" val="20001"/>
                    </a:ext>
                  </a:extLst>
                </a:gridCol>
                <a:gridCol w="4768172">
                  <a:extLst>
                    <a:ext uri="{9D8B030D-6E8A-4147-A177-3AD203B41FA5}">
                      <a16:colId xmlns:a16="http://schemas.microsoft.com/office/drawing/2014/main" val="20002"/>
                    </a:ext>
                  </a:extLst>
                </a:gridCol>
              </a:tblGrid>
              <a:tr h="446823">
                <a:tc>
                  <a:txBody>
                    <a:bodyPr/>
                    <a:lstStyle>
                      <a:lvl1pPr marL="0" algn="l" defTabSz="914400" rtl="0" eaLnBrk="1" latinLnBrk="0" hangingPunct="1">
                        <a:defRPr sz="1800" kern="1200">
                          <a:solidFill>
                            <a:schemeClr val="tx1"/>
                          </a:solidFill>
                          <a:latin typeface="Palatino Linotype"/>
                        </a:defRPr>
                      </a:lvl1pPr>
                      <a:lvl2pPr marL="457200" algn="l" defTabSz="914400" rtl="0" eaLnBrk="1" latinLnBrk="0" hangingPunct="1">
                        <a:defRPr sz="1800" kern="1200">
                          <a:solidFill>
                            <a:schemeClr val="tx1"/>
                          </a:solidFill>
                          <a:latin typeface="Palatino Linotype"/>
                        </a:defRPr>
                      </a:lvl2pPr>
                      <a:lvl3pPr marL="914400" algn="l" defTabSz="914400" rtl="0" eaLnBrk="1" latinLnBrk="0" hangingPunct="1">
                        <a:defRPr sz="1800" kern="1200">
                          <a:solidFill>
                            <a:schemeClr val="tx1"/>
                          </a:solidFill>
                          <a:latin typeface="Palatino Linotype"/>
                        </a:defRPr>
                      </a:lvl3pPr>
                      <a:lvl4pPr marL="1371600" algn="l" defTabSz="914400" rtl="0" eaLnBrk="1" latinLnBrk="0" hangingPunct="1">
                        <a:defRPr sz="1800" kern="1200">
                          <a:solidFill>
                            <a:schemeClr val="tx1"/>
                          </a:solidFill>
                          <a:latin typeface="Palatino Linotype"/>
                        </a:defRPr>
                      </a:lvl4pPr>
                      <a:lvl5pPr marL="1828800" algn="l" defTabSz="914400" rtl="0" eaLnBrk="1" latinLnBrk="0" hangingPunct="1">
                        <a:defRPr sz="1800" kern="1200">
                          <a:solidFill>
                            <a:schemeClr val="tx1"/>
                          </a:solidFill>
                          <a:latin typeface="Palatino Linotype"/>
                        </a:defRPr>
                      </a:lvl5pPr>
                      <a:lvl6pPr marL="2286000" algn="l" defTabSz="914400" rtl="0" eaLnBrk="1" latinLnBrk="0" hangingPunct="1">
                        <a:defRPr sz="1800" kern="1200">
                          <a:solidFill>
                            <a:schemeClr val="tx1"/>
                          </a:solidFill>
                          <a:latin typeface="Palatino Linotype"/>
                        </a:defRPr>
                      </a:lvl6pPr>
                      <a:lvl7pPr marL="2743200" algn="l" defTabSz="914400" rtl="0" eaLnBrk="1" latinLnBrk="0" hangingPunct="1">
                        <a:defRPr sz="1800" kern="1200">
                          <a:solidFill>
                            <a:schemeClr val="tx1"/>
                          </a:solidFill>
                          <a:latin typeface="Palatino Linotype"/>
                        </a:defRPr>
                      </a:lvl7pPr>
                      <a:lvl8pPr marL="3200400" algn="l" defTabSz="914400" rtl="0" eaLnBrk="1" latinLnBrk="0" hangingPunct="1">
                        <a:defRPr sz="1800" kern="1200">
                          <a:solidFill>
                            <a:schemeClr val="tx1"/>
                          </a:solidFill>
                          <a:latin typeface="Palatino Linotype"/>
                        </a:defRPr>
                      </a:lvl8pPr>
                      <a:lvl9pPr marL="3657600" algn="l" defTabSz="914400" rtl="0" eaLnBrk="1" latinLnBrk="0" hangingPunct="1">
                        <a:defRPr sz="1800" kern="1200">
                          <a:solidFill>
                            <a:schemeClr val="tx1"/>
                          </a:solidFill>
                          <a:latin typeface="Palatino Linotype"/>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Times New Roman" pitchFamily="18" charset="0"/>
                          <a:ea typeface="+mn-ea"/>
                          <a:cs typeface="+mn-cs"/>
                        </a:rPr>
                        <a:t>Đội 1:</a:t>
                      </a:r>
                      <a:r>
                        <a:rPr kumimoji="0" lang="en-US" altLang="en-US" sz="2800" b="1" i="0" u="none" strike="noStrike" kern="1200" cap="none" spc="0" normalizeH="0" baseline="0" noProof="0">
                          <a:ln>
                            <a:noFill/>
                          </a:ln>
                          <a:solidFill>
                            <a:srgbClr val="660066"/>
                          </a:solidFill>
                          <a:effectLst/>
                          <a:uLnTx/>
                          <a:uFillTx/>
                          <a:latin typeface="Times New Roman" panose="02020603050405020304" pitchFamily="18" charset="0"/>
                          <a:ea typeface="+mn-ea"/>
                          <a:cs typeface="Times New Roman" pitchFamily="18" charset="0"/>
                        </a:rPr>
                        <a:t> Tự lập trong</a:t>
                      </a:r>
                      <a:r>
                        <a:rPr kumimoji="0" lang="en-US" sz="2400" b="1" i="0" u="none" strike="noStrike" kern="1200" cap="none" spc="0" normalizeH="0" baseline="0" noProof="0">
                          <a:ln>
                            <a:noFill/>
                          </a:ln>
                          <a:solidFill>
                            <a:srgbClr val="660066"/>
                          </a:solidFill>
                          <a:effectLst/>
                          <a:uLnTx/>
                          <a:uFillTx/>
                          <a:latin typeface="Times New Roman" pitchFamily="18" charset="0"/>
                          <a:ea typeface="+mn-ea"/>
                          <a:cs typeface="+mn-cs"/>
                        </a:rPr>
                        <a:t> học tập</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E79B"/>
                    </a:solidFill>
                  </a:tcPr>
                </a:tc>
                <a:tc>
                  <a:txBody>
                    <a:bodyPr/>
                    <a:lstStyle>
                      <a:lvl1pPr marL="0" algn="l" defTabSz="914400" rtl="0" eaLnBrk="1" latinLnBrk="0" hangingPunct="1">
                        <a:defRPr sz="1800" kern="1200">
                          <a:solidFill>
                            <a:schemeClr val="tx1"/>
                          </a:solidFill>
                          <a:latin typeface="Palatino Linotype"/>
                        </a:defRPr>
                      </a:lvl1pPr>
                      <a:lvl2pPr marL="457200" algn="l" defTabSz="914400" rtl="0" eaLnBrk="1" latinLnBrk="0" hangingPunct="1">
                        <a:defRPr sz="1800" kern="1200">
                          <a:solidFill>
                            <a:schemeClr val="tx1"/>
                          </a:solidFill>
                          <a:latin typeface="Palatino Linotype"/>
                        </a:defRPr>
                      </a:lvl2pPr>
                      <a:lvl3pPr marL="914400" algn="l" defTabSz="914400" rtl="0" eaLnBrk="1" latinLnBrk="0" hangingPunct="1">
                        <a:defRPr sz="1800" kern="1200">
                          <a:solidFill>
                            <a:schemeClr val="tx1"/>
                          </a:solidFill>
                          <a:latin typeface="Palatino Linotype"/>
                        </a:defRPr>
                      </a:lvl3pPr>
                      <a:lvl4pPr marL="1371600" algn="l" defTabSz="914400" rtl="0" eaLnBrk="1" latinLnBrk="0" hangingPunct="1">
                        <a:defRPr sz="1800" kern="1200">
                          <a:solidFill>
                            <a:schemeClr val="tx1"/>
                          </a:solidFill>
                          <a:latin typeface="Palatino Linotype"/>
                        </a:defRPr>
                      </a:lvl4pPr>
                      <a:lvl5pPr marL="1828800" algn="l" defTabSz="914400" rtl="0" eaLnBrk="1" latinLnBrk="0" hangingPunct="1">
                        <a:defRPr sz="1800" kern="1200">
                          <a:solidFill>
                            <a:schemeClr val="tx1"/>
                          </a:solidFill>
                          <a:latin typeface="Palatino Linotype"/>
                        </a:defRPr>
                      </a:lvl5pPr>
                      <a:lvl6pPr marL="2286000" algn="l" defTabSz="914400" rtl="0" eaLnBrk="1" latinLnBrk="0" hangingPunct="1">
                        <a:defRPr sz="1800" kern="1200">
                          <a:solidFill>
                            <a:schemeClr val="tx1"/>
                          </a:solidFill>
                          <a:latin typeface="Palatino Linotype"/>
                        </a:defRPr>
                      </a:lvl6pPr>
                      <a:lvl7pPr marL="2743200" algn="l" defTabSz="914400" rtl="0" eaLnBrk="1" latinLnBrk="0" hangingPunct="1">
                        <a:defRPr sz="1800" kern="1200">
                          <a:solidFill>
                            <a:schemeClr val="tx1"/>
                          </a:solidFill>
                          <a:latin typeface="Palatino Linotype"/>
                        </a:defRPr>
                      </a:lvl7pPr>
                      <a:lvl8pPr marL="3200400" algn="l" defTabSz="914400" rtl="0" eaLnBrk="1" latinLnBrk="0" hangingPunct="1">
                        <a:defRPr sz="1800" kern="1200">
                          <a:solidFill>
                            <a:schemeClr val="tx1"/>
                          </a:solidFill>
                          <a:latin typeface="Palatino Linotype"/>
                        </a:defRPr>
                      </a:lvl8pPr>
                      <a:lvl9pPr marL="3657600" algn="l" defTabSz="914400" rtl="0" eaLnBrk="1" latinLnBrk="0" hangingPunct="1">
                        <a:defRPr sz="1800" kern="1200">
                          <a:solidFill>
                            <a:schemeClr val="tx1"/>
                          </a:solidFill>
                          <a:latin typeface="Palatino Linotype"/>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66"/>
                          </a:solidFill>
                          <a:effectLst/>
                          <a:latin typeface="Times New Roman" pitchFamily="18" charset="0"/>
                        </a:rPr>
                        <a:t> Đội 2:</a:t>
                      </a:r>
                      <a:r>
                        <a:rPr kumimoji="0" lang="en-US" altLang="en-US" sz="2800" b="1" i="0" u="none" strike="noStrike" kern="1200" cap="none" spc="0" normalizeH="0" baseline="0" noProof="0">
                          <a:ln>
                            <a:noFill/>
                          </a:ln>
                          <a:solidFill>
                            <a:srgbClr val="660066"/>
                          </a:solidFill>
                          <a:effectLst/>
                          <a:uLnTx/>
                          <a:uFillTx/>
                          <a:latin typeface="Times New Roman" panose="02020603050405020304" pitchFamily="18" charset="0"/>
                          <a:ea typeface="+mn-ea"/>
                          <a:cs typeface="Times New Roman" pitchFamily="18" charset="0"/>
                        </a:rPr>
                        <a:t>Tự lập trong</a:t>
                      </a:r>
                      <a:r>
                        <a:rPr kumimoji="0" lang="en-US" sz="2800" b="1" i="0" u="none" strike="noStrike" cap="none" normalizeH="0" baseline="0">
                          <a:ln>
                            <a:noFill/>
                          </a:ln>
                          <a:solidFill>
                            <a:srgbClr val="660066"/>
                          </a:solidFill>
                          <a:effectLst/>
                          <a:latin typeface="Times New Roman" pitchFamily="18" charset="0"/>
                        </a:rPr>
                        <a:t> lao động</a:t>
                      </a:r>
                      <a:endParaRPr kumimoji="0" lang="en-US" sz="2800" b="1" i="0" u="none" strike="noStrike" cap="none" normalizeH="0" baseline="0" dirty="0">
                        <a:ln>
                          <a:noFill/>
                        </a:ln>
                        <a:solidFill>
                          <a:srgbClr val="660066"/>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E79B"/>
                    </a:solidFill>
                  </a:tcPr>
                </a:tc>
                <a:tc>
                  <a:txBody>
                    <a:bodyPr/>
                    <a:lstStyle>
                      <a:lvl1pPr marL="0" algn="l" defTabSz="914400" rtl="0" eaLnBrk="1" latinLnBrk="0" hangingPunct="1">
                        <a:defRPr sz="1800" kern="1200">
                          <a:solidFill>
                            <a:schemeClr val="tx1"/>
                          </a:solidFill>
                          <a:latin typeface="Palatino Linotype"/>
                        </a:defRPr>
                      </a:lvl1pPr>
                      <a:lvl2pPr marL="457200" algn="l" defTabSz="914400" rtl="0" eaLnBrk="1" latinLnBrk="0" hangingPunct="1">
                        <a:defRPr sz="1800" kern="1200">
                          <a:solidFill>
                            <a:schemeClr val="tx1"/>
                          </a:solidFill>
                          <a:latin typeface="Palatino Linotype"/>
                        </a:defRPr>
                      </a:lvl2pPr>
                      <a:lvl3pPr marL="914400" algn="l" defTabSz="914400" rtl="0" eaLnBrk="1" latinLnBrk="0" hangingPunct="1">
                        <a:defRPr sz="1800" kern="1200">
                          <a:solidFill>
                            <a:schemeClr val="tx1"/>
                          </a:solidFill>
                          <a:latin typeface="Palatino Linotype"/>
                        </a:defRPr>
                      </a:lvl3pPr>
                      <a:lvl4pPr marL="1371600" algn="l" defTabSz="914400" rtl="0" eaLnBrk="1" latinLnBrk="0" hangingPunct="1">
                        <a:defRPr sz="1800" kern="1200">
                          <a:solidFill>
                            <a:schemeClr val="tx1"/>
                          </a:solidFill>
                          <a:latin typeface="Palatino Linotype"/>
                        </a:defRPr>
                      </a:lvl4pPr>
                      <a:lvl5pPr marL="1828800" algn="l" defTabSz="914400" rtl="0" eaLnBrk="1" latinLnBrk="0" hangingPunct="1">
                        <a:defRPr sz="1800" kern="1200">
                          <a:solidFill>
                            <a:schemeClr val="tx1"/>
                          </a:solidFill>
                          <a:latin typeface="Palatino Linotype"/>
                        </a:defRPr>
                      </a:lvl5pPr>
                      <a:lvl6pPr marL="2286000" algn="l" defTabSz="914400" rtl="0" eaLnBrk="1" latinLnBrk="0" hangingPunct="1">
                        <a:defRPr sz="1800" kern="1200">
                          <a:solidFill>
                            <a:schemeClr val="tx1"/>
                          </a:solidFill>
                          <a:latin typeface="Palatino Linotype"/>
                        </a:defRPr>
                      </a:lvl6pPr>
                      <a:lvl7pPr marL="2743200" algn="l" defTabSz="914400" rtl="0" eaLnBrk="1" latinLnBrk="0" hangingPunct="1">
                        <a:defRPr sz="1800" kern="1200">
                          <a:solidFill>
                            <a:schemeClr val="tx1"/>
                          </a:solidFill>
                          <a:latin typeface="Palatino Linotype"/>
                        </a:defRPr>
                      </a:lvl7pPr>
                      <a:lvl8pPr marL="3200400" algn="l" defTabSz="914400" rtl="0" eaLnBrk="1" latinLnBrk="0" hangingPunct="1">
                        <a:defRPr sz="1800" kern="1200">
                          <a:solidFill>
                            <a:schemeClr val="tx1"/>
                          </a:solidFill>
                          <a:latin typeface="Palatino Linotype"/>
                        </a:defRPr>
                      </a:lvl8pPr>
                      <a:lvl9pPr marL="3657600" algn="l" defTabSz="914400" rtl="0" eaLnBrk="1" latinLnBrk="0" hangingPunct="1">
                        <a:defRPr sz="1800" kern="1200">
                          <a:solidFill>
                            <a:schemeClr val="tx1"/>
                          </a:solidFill>
                          <a:latin typeface="Palatino Linotype"/>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66"/>
                          </a:solidFill>
                          <a:effectLst/>
                          <a:latin typeface="Times New Roman" pitchFamily="18" charset="0"/>
                        </a:rPr>
                        <a:t>Đội 3:</a:t>
                      </a:r>
                      <a:r>
                        <a:rPr kumimoji="0" lang="en-US" altLang="en-US" sz="2800" b="1" i="0" u="none" strike="noStrike" kern="1200" cap="none" spc="0" normalizeH="0" baseline="0" noProof="0">
                          <a:ln>
                            <a:noFill/>
                          </a:ln>
                          <a:solidFill>
                            <a:srgbClr val="660066"/>
                          </a:solidFill>
                          <a:effectLst/>
                          <a:uLnTx/>
                          <a:uFillTx/>
                          <a:latin typeface="Times New Roman" panose="02020603050405020304" pitchFamily="18" charset="0"/>
                          <a:ea typeface="+mn-ea"/>
                          <a:cs typeface="Times New Roman" pitchFamily="18" charset="0"/>
                        </a:rPr>
                        <a:t>Tự lập trong</a:t>
                      </a:r>
                      <a:r>
                        <a:rPr kumimoji="0" lang="en-US" sz="2800" b="1" i="0" u="none" strike="noStrike" cap="none" normalizeH="0" baseline="0">
                          <a:ln>
                            <a:noFill/>
                          </a:ln>
                          <a:solidFill>
                            <a:srgbClr val="660066"/>
                          </a:solidFill>
                          <a:effectLst/>
                          <a:latin typeface="Times New Roman" pitchFamily="18" charset="0"/>
                        </a:rPr>
                        <a:t> công </a:t>
                      </a:r>
                      <a:r>
                        <a:rPr kumimoji="0" lang="en-US" sz="2800" b="1" i="0" u="none" strike="noStrike" cap="none" normalizeH="0" baseline="0" err="1">
                          <a:ln>
                            <a:noFill/>
                          </a:ln>
                          <a:solidFill>
                            <a:srgbClr val="660066"/>
                          </a:solidFill>
                          <a:effectLst/>
                          <a:latin typeface="Times New Roman" pitchFamily="18" charset="0"/>
                        </a:rPr>
                        <a:t>việc</a:t>
                      </a:r>
                      <a:r>
                        <a:rPr kumimoji="0" lang="en-US" sz="2800" b="1" i="0" u="none" strike="noStrike" cap="none" normalizeH="0" baseline="0">
                          <a:ln>
                            <a:noFill/>
                          </a:ln>
                          <a:solidFill>
                            <a:srgbClr val="660066"/>
                          </a:solidFill>
                          <a:effectLst/>
                          <a:latin typeface="Times New Roman" pitchFamily="18" charset="0"/>
                        </a:rPr>
                        <a:t> hàng ngày</a:t>
                      </a:r>
                      <a:endParaRPr kumimoji="0" lang="en-US" sz="2800" b="1" i="0" u="none" strike="noStrike" cap="none" normalizeH="0" baseline="0" dirty="0">
                        <a:ln>
                          <a:noFill/>
                        </a:ln>
                        <a:solidFill>
                          <a:srgbClr val="660066"/>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0"/>
                  </a:ext>
                </a:extLst>
              </a:tr>
              <a:tr h="1734894">
                <a:tc>
                  <a:txBody>
                    <a:bodyPr/>
                    <a:lstStyle>
                      <a:lvl1pPr marL="0" algn="l" defTabSz="914400" rtl="0" eaLnBrk="1" latinLnBrk="0" hangingPunct="1">
                        <a:defRPr sz="1800" kern="1200">
                          <a:solidFill>
                            <a:schemeClr val="tx1"/>
                          </a:solidFill>
                          <a:latin typeface="Palatino Linotype"/>
                        </a:defRPr>
                      </a:lvl1pPr>
                      <a:lvl2pPr marL="457200" algn="l" defTabSz="914400" rtl="0" eaLnBrk="1" latinLnBrk="0" hangingPunct="1">
                        <a:defRPr sz="1800" kern="1200">
                          <a:solidFill>
                            <a:schemeClr val="tx1"/>
                          </a:solidFill>
                          <a:latin typeface="Palatino Linotype"/>
                        </a:defRPr>
                      </a:lvl2pPr>
                      <a:lvl3pPr marL="914400" algn="l" defTabSz="914400" rtl="0" eaLnBrk="1" latinLnBrk="0" hangingPunct="1">
                        <a:defRPr sz="1800" kern="1200">
                          <a:solidFill>
                            <a:schemeClr val="tx1"/>
                          </a:solidFill>
                          <a:latin typeface="Palatino Linotype"/>
                        </a:defRPr>
                      </a:lvl3pPr>
                      <a:lvl4pPr marL="1371600" algn="l" defTabSz="914400" rtl="0" eaLnBrk="1" latinLnBrk="0" hangingPunct="1">
                        <a:defRPr sz="1800" kern="1200">
                          <a:solidFill>
                            <a:schemeClr val="tx1"/>
                          </a:solidFill>
                          <a:latin typeface="Palatino Linotype"/>
                        </a:defRPr>
                      </a:lvl4pPr>
                      <a:lvl5pPr marL="1828800" algn="l" defTabSz="914400" rtl="0" eaLnBrk="1" latinLnBrk="0" hangingPunct="1">
                        <a:defRPr sz="1800" kern="1200">
                          <a:solidFill>
                            <a:schemeClr val="tx1"/>
                          </a:solidFill>
                          <a:latin typeface="Palatino Linotype"/>
                        </a:defRPr>
                      </a:lvl5pPr>
                      <a:lvl6pPr marL="2286000" algn="l" defTabSz="914400" rtl="0" eaLnBrk="1" latinLnBrk="0" hangingPunct="1">
                        <a:defRPr sz="1800" kern="1200">
                          <a:solidFill>
                            <a:schemeClr val="tx1"/>
                          </a:solidFill>
                          <a:latin typeface="Palatino Linotype"/>
                        </a:defRPr>
                      </a:lvl6pPr>
                      <a:lvl7pPr marL="2743200" algn="l" defTabSz="914400" rtl="0" eaLnBrk="1" latinLnBrk="0" hangingPunct="1">
                        <a:defRPr sz="1800" kern="1200">
                          <a:solidFill>
                            <a:schemeClr val="tx1"/>
                          </a:solidFill>
                          <a:latin typeface="Palatino Linotype"/>
                        </a:defRPr>
                      </a:lvl7pPr>
                      <a:lvl8pPr marL="3200400" algn="l" defTabSz="914400" rtl="0" eaLnBrk="1" latinLnBrk="0" hangingPunct="1">
                        <a:defRPr sz="1800" kern="1200">
                          <a:solidFill>
                            <a:schemeClr val="tx1"/>
                          </a:solidFill>
                          <a:latin typeface="Palatino Linotype"/>
                        </a:defRPr>
                      </a:lvl8pPr>
                      <a:lvl9pPr marL="3657600" algn="l" defTabSz="914400" rtl="0" eaLnBrk="1" latinLnBrk="0" hangingPunct="1">
                        <a:defRPr sz="1800" kern="1200">
                          <a:solidFill>
                            <a:schemeClr val="tx1"/>
                          </a:solidFill>
                          <a:latin typeface="Palatino Linotype"/>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BBF7E7"/>
                    </a:solidFill>
                  </a:tcPr>
                </a:tc>
                <a:tc>
                  <a:txBody>
                    <a:bodyPr/>
                    <a:lstStyle>
                      <a:lvl1pPr marL="0" algn="l" defTabSz="914400" rtl="0" eaLnBrk="1" latinLnBrk="0" hangingPunct="1">
                        <a:defRPr sz="1800" kern="1200">
                          <a:solidFill>
                            <a:schemeClr val="tx1"/>
                          </a:solidFill>
                          <a:latin typeface="Palatino Linotype"/>
                        </a:defRPr>
                      </a:lvl1pPr>
                      <a:lvl2pPr marL="457200" algn="l" defTabSz="914400" rtl="0" eaLnBrk="1" latinLnBrk="0" hangingPunct="1">
                        <a:defRPr sz="1800" kern="1200">
                          <a:solidFill>
                            <a:schemeClr val="tx1"/>
                          </a:solidFill>
                          <a:latin typeface="Palatino Linotype"/>
                        </a:defRPr>
                      </a:lvl2pPr>
                      <a:lvl3pPr marL="914400" algn="l" defTabSz="914400" rtl="0" eaLnBrk="1" latinLnBrk="0" hangingPunct="1">
                        <a:defRPr sz="1800" kern="1200">
                          <a:solidFill>
                            <a:schemeClr val="tx1"/>
                          </a:solidFill>
                          <a:latin typeface="Palatino Linotype"/>
                        </a:defRPr>
                      </a:lvl3pPr>
                      <a:lvl4pPr marL="1371600" algn="l" defTabSz="914400" rtl="0" eaLnBrk="1" latinLnBrk="0" hangingPunct="1">
                        <a:defRPr sz="1800" kern="1200">
                          <a:solidFill>
                            <a:schemeClr val="tx1"/>
                          </a:solidFill>
                          <a:latin typeface="Palatino Linotype"/>
                        </a:defRPr>
                      </a:lvl4pPr>
                      <a:lvl5pPr marL="1828800" algn="l" defTabSz="914400" rtl="0" eaLnBrk="1" latinLnBrk="0" hangingPunct="1">
                        <a:defRPr sz="1800" kern="1200">
                          <a:solidFill>
                            <a:schemeClr val="tx1"/>
                          </a:solidFill>
                          <a:latin typeface="Palatino Linotype"/>
                        </a:defRPr>
                      </a:lvl5pPr>
                      <a:lvl6pPr marL="2286000" algn="l" defTabSz="914400" rtl="0" eaLnBrk="1" latinLnBrk="0" hangingPunct="1">
                        <a:defRPr sz="1800" kern="1200">
                          <a:solidFill>
                            <a:schemeClr val="tx1"/>
                          </a:solidFill>
                          <a:latin typeface="Palatino Linotype"/>
                        </a:defRPr>
                      </a:lvl6pPr>
                      <a:lvl7pPr marL="2743200" algn="l" defTabSz="914400" rtl="0" eaLnBrk="1" latinLnBrk="0" hangingPunct="1">
                        <a:defRPr sz="1800" kern="1200">
                          <a:solidFill>
                            <a:schemeClr val="tx1"/>
                          </a:solidFill>
                          <a:latin typeface="Palatino Linotype"/>
                        </a:defRPr>
                      </a:lvl7pPr>
                      <a:lvl8pPr marL="3200400" algn="l" defTabSz="914400" rtl="0" eaLnBrk="1" latinLnBrk="0" hangingPunct="1">
                        <a:defRPr sz="1800" kern="1200">
                          <a:solidFill>
                            <a:schemeClr val="tx1"/>
                          </a:solidFill>
                          <a:latin typeface="Palatino Linotype"/>
                        </a:defRPr>
                      </a:lvl8pPr>
                      <a:lvl9pPr marL="3657600" algn="l" defTabSz="914400" rtl="0" eaLnBrk="1" latinLnBrk="0" hangingPunct="1">
                        <a:defRPr sz="1800" kern="1200">
                          <a:solidFill>
                            <a:schemeClr val="tx1"/>
                          </a:solidFill>
                          <a:latin typeface="Palatino Linotype"/>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BBF7E7"/>
                    </a:solidFill>
                  </a:tcPr>
                </a:tc>
                <a:tc>
                  <a:txBody>
                    <a:bodyPr/>
                    <a:lstStyle>
                      <a:lvl1pPr marL="0" algn="l" defTabSz="914400" rtl="0" eaLnBrk="1" latinLnBrk="0" hangingPunct="1">
                        <a:defRPr sz="1800" kern="1200">
                          <a:solidFill>
                            <a:schemeClr val="tx1"/>
                          </a:solidFill>
                          <a:latin typeface="Palatino Linotype"/>
                        </a:defRPr>
                      </a:lvl1pPr>
                      <a:lvl2pPr marL="457200" algn="l" defTabSz="914400" rtl="0" eaLnBrk="1" latinLnBrk="0" hangingPunct="1">
                        <a:defRPr sz="1800" kern="1200">
                          <a:solidFill>
                            <a:schemeClr val="tx1"/>
                          </a:solidFill>
                          <a:latin typeface="Palatino Linotype"/>
                        </a:defRPr>
                      </a:lvl2pPr>
                      <a:lvl3pPr marL="914400" algn="l" defTabSz="914400" rtl="0" eaLnBrk="1" latinLnBrk="0" hangingPunct="1">
                        <a:defRPr sz="1800" kern="1200">
                          <a:solidFill>
                            <a:schemeClr val="tx1"/>
                          </a:solidFill>
                          <a:latin typeface="Palatino Linotype"/>
                        </a:defRPr>
                      </a:lvl3pPr>
                      <a:lvl4pPr marL="1371600" algn="l" defTabSz="914400" rtl="0" eaLnBrk="1" latinLnBrk="0" hangingPunct="1">
                        <a:defRPr sz="1800" kern="1200">
                          <a:solidFill>
                            <a:schemeClr val="tx1"/>
                          </a:solidFill>
                          <a:latin typeface="Palatino Linotype"/>
                        </a:defRPr>
                      </a:lvl4pPr>
                      <a:lvl5pPr marL="1828800" algn="l" defTabSz="914400" rtl="0" eaLnBrk="1" latinLnBrk="0" hangingPunct="1">
                        <a:defRPr sz="1800" kern="1200">
                          <a:solidFill>
                            <a:schemeClr val="tx1"/>
                          </a:solidFill>
                          <a:latin typeface="Palatino Linotype"/>
                        </a:defRPr>
                      </a:lvl5pPr>
                      <a:lvl6pPr marL="2286000" algn="l" defTabSz="914400" rtl="0" eaLnBrk="1" latinLnBrk="0" hangingPunct="1">
                        <a:defRPr sz="1800" kern="1200">
                          <a:solidFill>
                            <a:schemeClr val="tx1"/>
                          </a:solidFill>
                          <a:latin typeface="Palatino Linotype"/>
                        </a:defRPr>
                      </a:lvl6pPr>
                      <a:lvl7pPr marL="2743200" algn="l" defTabSz="914400" rtl="0" eaLnBrk="1" latinLnBrk="0" hangingPunct="1">
                        <a:defRPr sz="1800" kern="1200">
                          <a:solidFill>
                            <a:schemeClr val="tx1"/>
                          </a:solidFill>
                          <a:latin typeface="Palatino Linotype"/>
                        </a:defRPr>
                      </a:lvl7pPr>
                      <a:lvl8pPr marL="3200400" algn="l" defTabSz="914400" rtl="0" eaLnBrk="1" latinLnBrk="0" hangingPunct="1">
                        <a:defRPr sz="1800" kern="1200">
                          <a:solidFill>
                            <a:schemeClr val="tx1"/>
                          </a:solidFill>
                          <a:latin typeface="Palatino Linotype"/>
                        </a:defRPr>
                      </a:lvl8pPr>
                      <a:lvl9pPr marL="3657600" algn="l" defTabSz="914400" rtl="0" eaLnBrk="1" latinLnBrk="0" hangingPunct="1">
                        <a:defRPr sz="1800" kern="1200">
                          <a:solidFill>
                            <a:schemeClr val="tx1"/>
                          </a:solidFill>
                          <a:latin typeface="Palatino Linotype"/>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cap="none" normalizeH="0" baseline="0" dirty="0">
                        <a:ln>
                          <a:noFill/>
                        </a:ln>
                        <a:solidFill>
                          <a:srgbClr val="0000CC"/>
                        </a:solidFill>
                        <a:effectLst/>
                        <a:latin typeface="Times New Roman" pitchFamily="18" charset="0"/>
                      </a:endParaRP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1"/>
                  </a:ext>
                </a:extLst>
              </a:tr>
            </a:tbl>
          </a:graphicData>
        </a:graphic>
      </p:graphicFrame>
      <p:sp>
        <p:nvSpPr>
          <p:cNvPr id="8" name="TextBox 7"/>
          <p:cNvSpPr txBox="1"/>
          <p:nvPr/>
        </p:nvSpPr>
        <p:spPr>
          <a:xfrm>
            <a:off x="762001" y="814701"/>
            <a:ext cx="2327563" cy="646331"/>
          </a:xfrm>
          <a:prstGeom prst="rect">
            <a:avLst/>
          </a:prstGeom>
          <a:noFill/>
        </p:spPr>
        <p:txBody>
          <a:bodyPr wrap="square" rtlCol="0">
            <a:spAutoFit/>
          </a:bodyPr>
          <a:lstStyle/>
          <a:p>
            <a:r>
              <a:rPr lang="en-US" sz="3600" b="1">
                <a:solidFill>
                  <a:srgbClr val="0000CC"/>
                </a:solidFill>
                <a:latin typeface="Times New Roman" pitchFamily="18" charset="0"/>
                <a:cs typeface="Times New Roman" pitchFamily="18" charset="0"/>
              </a:rPr>
              <a:t>Luật ch</a:t>
            </a:r>
            <a:r>
              <a:rPr lang="vi-VN" sz="3600" b="1">
                <a:solidFill>
                  <a:srgbClr val="0000CC"/>
                </a:solidFill>
                <a:latin typeface="Times New Roman" pitchFamily="18" charset="0"/>
                <a:cs typeface="Times New Roman" pitchFamily="18" charset="0"/>
              </a:rPr>
              <a:t>ơi</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0203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5"/>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900545" y="1615763"/>
            <a:ext cx="10287011" cy="2585323"/>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hangingPunct="1"/>
            <a:r>
              <a:rPr lang="en-US" sz="3600" b="1">
                <a:solidFill>
                  <a:srgbClr val="FF0000"/>
                </a:solidFill>
                <a:latin typeface="Times New Roman" pitchFamily="18" charset="0"/>
                <a:cs typeface="Times New Roman" pitchFamily="18" charset="0"/>
              </a:rPr>
              <a:t>Trò ch</a:t>
            </a:r>
            <a:r>
              <a:rPr lang="vi-VN" sz="3600" b="1">
                <a:solidFill>
                  <a:srgbClr val="FF0000"/>
                </a:solidFill>
                <a:latin typeface="Times New Roman" pitchFamily="18" charset="0"/>
                <a:cs typeface="Times New Roman" pitchFamily="18" charset="0"/>
              </a:rPr>
              <a:t>ơi</a:t>
            </a:r>
            <a:r>
              <a:rPr lang="en-US" sz="3600" b="1">
                <a:solidFill>
                  <a:srgbClr val="FF0000"/>
                </a:solidFill>
                <a:latin typeface="Times New Roman" pitchFamily="18" charset="0"/>
                <a:cs typeface="Times New Roman" pitchFamily="18" charset="0"/>
              </a:rPr>
              <a:t> tiếp sức</a:t>
            </a:r>
          </a:p>
          <a:p>
            <a:pPr algn="ctr" eaLnBrk="1" fontAlgn="base" hangingPunct="1">
              <a:spcBef>
                <a:spcPct val="50000"/>
              </a:spcBef>
              <a:spcAft>
                <a:spcPct val="0"/>
              </a:spcAft>
            </a:pPr>
            <a:r>
              <a:rPr lang="en-US" altLang="en-US" sz="2800" b="1">
                <a:solidFill>
                  <a:prstClr val="black"/>
                </a:solidFill>
                <a:latin typeface="Times New Roman" panose="02020603050405020304" pitchFamily="18" charset="0"/>
              </a:rPr>
              <a:t> </a:t>
            </a:r>
            <a:r>
              <a:rPr lang="en-US" altLang="en-US" sz="2800" b="1">
                <a:solidFill>
                  <a:prstClr val="black"/>
                </a:solidFill>
                <a:latin typeface="Times New Roman" pitchFamily="18" charset="0"/>
                <a:cs typeface="Times New Roman" pitchFamily="18" charset="0"/>
              </a:rPr>
              <a:t>Nêu những </a:t>
            </a:r>
            <a:r>
              <a:rPr lang="en-US" altLang="en-US" sz="2800" b="1" dirty="0" err="1">
                <a:solidFill>
                  <a:prstClr val="black"/>
                </a:solidFill>
                <a:latin typeface="Times New Roman" panose="02020603050405020304" pitchFamily="18" charset="0"/>
                <a:cs typeface="Times New Roman" pitchFamily="18" charset="0"/>
              </a:rPr>
              <a:t>việc</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làm</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thể</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hiện</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tính</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tự</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lập</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trong</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học</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tập</a:t>
            </a:r>
            <a:r>
              <a:rPr lang="en-US" altLang="en-US" sz="2800" b="1">
                <a:solidFill>
                  <a:prstClr val="black"/>
                </a:solidFill>
                <a:latin typeface="Times New Roman" panose="02020603050405020304" pitchFamily="18" charset="0"/>
                <a:cs typeface="Times New Roman" pitchFamily="18" charset="0"/>
              </a:rPr>
              <a:t>, </a:t>
            </a:r>
          </a:p>
          <a:p>
            <a:pPr algn="ctr" eaLnBrk="1" fontAlgn="base" hangingPunct="1">
              <a:spcBef>
                <a:spcPct val="50000"/>
              </a:spcBef>
              <a:spcAft>
                <a:spcPct val="0"/>
              </a:spcAft>
            </a:pPr>
            <a:r>
              <a:rPr lang="en-US" altLang="en-US" sz="2800" b="1">
                <a:solidFill>
                  <a:prstClr val="black"/>
                </a:solidFill>
                <a:latin typeface="Times New Roman" panose="02020603050405020304" pitchFamily="18" charset="0"/>
                <a:cs typeface="Times New Roman" pitchFamily="18" charset="0"/>
              </a:rPr>
              <a:t>lao </a:t>
            </a:r>
            <a:r>
              <a:rPr lang="en-US" altLang="en-US" sz="2800" b="1" dirty="0" err="1">
                <a:solidFill>
                  <a:prstClr val="black"/>
                </a:solidFill>
                <a:latin typeface="Times New Roman" panose="02020603050405020304" pitchFamily="18" charset="0"/>
                <a:cs typeface="Times New Roman" pitchFamily="18" charset="0"/>
              </a:rPr>
              <a:t>động</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và</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công</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việc</a:t>
            </a:r>
            <a:r>
              <a:rPr lang="en-US" altLang="en-US" sz="2800" b="1" dirty="0">
                <a:solidFill>
                  <a:prstClr val="black"/>
                </a:solidFill>
                <a:latin typeface="Times New Roman" panose="02020603050405020304" pitchFamily="18" charset="0"/>
                <a:cs typeface="Times New Roman" pitchFamily="18" charset="0"/>
              </a:rPr>
              <a:t> </a:t>
            </a:r>
            <a:r>
              <a:rPr lang="en-US" altLang="en-US" sz="2800" b="1" dirty="0" err="1">
                <a:solidFill>
                  <a:prstClr val="black"/>
                </a:solidFill>
                <a:latin typeface="Times New Roman" panose="02020603050405020304" pitchFamily="18" charset="0"/>
                <a:cs typeface="Times New Roman" pitchFamily="18" charset="0"/>
              </a:rPr>
              <a:t>hằng</a:t>
            </a:r>
            <a:r>
              <a:rPr lang="en-US" altLang="en-US" sz="2800" b="1" dirty="0">
                <a:solidFill>
                  <a:prstClr val="black"/>
                </a:solidFill>
                <a:latin typeface="Times New Roman" panose="02020603050405020304" pitchFamily="18" charset="0"/>
                <a:cs typeface="Times New Roman" pitchFamily="18" charset="0"/>
              </a:rPr>
              <a:t> </a:t>
            </a:r>
            <a:r>
              <a:rPr lang="en-US" altLang="en-US" sz="2800" b="1" err="1">
                <a:solidFill>
                  <a:prstClr val="black"/>
                </a:solidFill>
                <a:latin typeface="Times New Roman" panose="02020603050405020304" pitchFamily="18" charset="0"/>
                <a:cs typeface="Times New Roman" pitchFamily="18" charset="0"/>
              </a:rPr>
              <a:t>ngày</a:t>
            </a:r>
            <a:r>
              <a:rPr lang="en-US" altLang="en-US" sz="2800" b="1">
                <a:solidFill>
                  <a:prstClr val="black"/>
                </a:solidFill>
                <a:latin typeface="Times New Roman" panose="02020603050405020304" pitchFamily="18" charset="0"/>
                <a:cs typeface="Times New Roman" pitchFamily="18" charset="0"/>
              </a:rPr>
              <a:t>.</a:t>
            </a:r>
          </a:p>
          <a:p>
            <a:pPr algn="ctr" eaLnBrk="1" fontAlgn="base" hangingPunct="1">
              <a:spcBef>
                <a:spcPct val="50000"/>
              </a:spcBef>
              <a:spcAft>
                <a:spcPct val="0"/>
              </a:spcAft>
            </a:pPr>
            <a:endParaRPr lang="en-US" altLang="en-US" sz="2800" b="1">
              <a:solidFill>
                <a:prstClr val="black"/>
              </a:solidFill>
              <a:latin typeface="Times New Roman" panose="02020603050405020304" pitchFamily="18" charset="0"/>
              <a:cs typeface="Times New Roman" pitchFamily="18" charset="0"/>
            </a:endParaRPr>
          </a:p>
        </p:txBody>
      </p:sp>
      <p:pic>
        <p:nvPicPr>
          <p:cNvPr id="6" name="Picture 12" descr="Digit 60">
            <a:extLst>
              <a:ext uri="{FF2B5EF4-FFF2-40B4-BE49-F238E27FC236}">
                <a16:creationId xmlns:a16="http://schemas.microsoft.com/office/drawing/2014/main" id="{B8141F07-616E-4D8C-8C8E-040D1F6FDE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30156" y="264695"/>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4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63000"/>
                                  </p:stCondLst>
                                  <p:iterate type="lt">
                                    <p:tmPct val="5000"/>
                                  </p:iterate>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3672" y="346361"/>
            <a:ext cx="10974985" cy="1569660"/>
          </a:xfrm>
          <a:prstGeom prst="rect">
            <a:avLst/>
          </a:prstGeom>
          <a:noFill/>
        </p:spPr>
        <p:txBody>
          <a:bodyPr wrap="square" rtlCol="0">
            <a:spAutoFit/>
          </a:bodyPr>
          <a:lstStyle/>
          <a:p>
            <a:pPr algn="ctr"/>
            <a:r>
              <a:rPr lang="vi-VN">
                <a:solidFill>
                  <a:srgbClr val="FF0000"/>
                </a:solidFill>
              </a:rPr>
              <a:t> </a:t>
            </a:r>
            <a:r>
              <a:rPr lang="vi-VN" sz="3200">
                <a:solidFill>
                  <a:srgbClr val="FF0000"/>
                </a:solidFill>
              </a:rPr>
              <a:t>Những việc làm thể hiện tính tự lập trong học tập, </a:t>
            </a:r>
          </a:p>
          <a:p>
            <a:pPr algn="ctr"/>
            <a:r>
              <a:rPr lang="vi-VN" sz="3200">
                <a:solidFill>
                  <a:srgbClr val="FF0000"/>
                </a:solidFill>
              </a:rPr>
              <a:t>lao động và công việc hằng ngày.</a:t>
            </a:r>
          </a:p>
          <a:p>
            <a:r>
              <a:rPr lang="en-US" sz="3200"/>
              <a:t> </a:t>
            </a:r>
          </a:p>
        </p:txBody>
      </p:sp>
      <p:graphicFrame>
        <p:nvGraphicFramePr>
          <p:cNvPr id="4" name="Table 3"/>
          <p:cNvGraphicFramePr>
            <a:graphicFrameLocks noGrp="1"/>
          </p:cNvGraphicFramePr>
          <p:nvPr>
            <p:extLst>
              <p:ext uri="{D42A27DB-BD31-4B8C-83A1-F6EECF244321}">
                <p14:modId xmlns:p14="http://schemas.microsoft.com/office/powerpoint/2010/main" val="1717721501"/>
              </p:ext>
            </p:extLst>
          </p:nvPr>
        </p:nvGraphicFramePr>
        <p:xfrm>
          <a:off x="429485" y="1600200"/>
          <a:ext cx="11470718" cy="4665885"/>
        </p:xfrm>
        <a:graphic>
          <a:graphicData uri="http://schemas.openxmlformats.org/drawingml/2006/table">
            <a:tbl>
              <a:tblPr/>
              <a:tblGrid>
                <a:gridCol w="3435048">
                  <a:extLst>
                    <a:ext uri="{9D8B030D-6E8A-4147-A177-3AD203B41FA5}">
                      <a16:colId xmlns:a16="http://schemas.microsoft.com/office/drawing/2014/main" val="20000"/>
                    </a:ext>
                  </a:extLst>
                </a:gridCol>
                <a:gridCol w="4385075">
                  <a:extLst>
                    <a:ext uri="{9D8B030D-6E8A-4147-A177-3AD203B41FA5}">
                      <a16:colId xmlns:a16="http://schemas.microsoft.com/office/drawing/2014/main" val="20001"/>
                    </a:ext>
                  </a:extLst>
                </a:gridCol>
                <a:gridCol w="3650595">
                  <a:extLst>
                    <a:ext uri="{9D8B030D-6E8A-4147-A177-3AD203B41FA5}">
                      <a16:colId xmlns:a16="http://schemas.microsoft.com/office/drawing/2014/main" val="20002"/>
                    </a:ext>
                  </a:extLst>
                </a:gridCol>
              </a:tblGrid>
              <a:tr h="10921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Học</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tập</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00"/>
                          </a:solidFill>
                          <a:effectLst/>
                          <a:latin typeface="Times New Roman" pitchFamily="18" charset="0"/>
                        </a:rPr>
                        <a:t>Lao động</a:t>
                      </a:r>
                      <a:r>
                        <a:rPr kumimoji="0" lang="vi-VN" sz="2800" b="1" i="0" u="none" strike="noStrike" cap="none" normalizeH="0" baseline="0">
                          <a:ln>
                            <a:noFill/>
                          </a:ln>
                          <a:solidFill>
                            <a:srgbClr val="006600"/>
                          </a:solidFill>
                          <a:effectLst/>
                          <a:latin typeface="Times New Roman" pitchFamily="18" charset="0"/>
                        </a:rPr>
                        <a:t> ở trường</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Công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việc</a:t>
                      </a:r>
                      <a:r>
                        <a:rPr kumimoji="0" lang="en-US" sz="2800" b="1" i="0" u="none" strike="noStrike" cap="none" normalizeH="0" baseline="0" dirty="0">
                          <a:ln>
                            <a:noFill/>
                          </a:ln>
                          <a:solidFill>
                            <a:srgbClr val="0066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itchFamily="18" charset="0"/>
                        </a:rPr>
                        <a:t>hàng</a:t>
                      </a:r>
                      <a:r>
                        <a:rPr kumimoji="0" lang="en-US" sz="2800" b="1" i="0" u="none" strike="noStrike" cap="none" normalizeH="0" baseline="0" dirty="0">
                          <a:ln>
                            <a:noFill/>
                          </a:ln>
                          <a:solidFill>
                            <a:srgbClr val="006600"/>
                          </a:solidFill>
                          <a:effectLst/>
                          <a:latin typeface="Times New Roman" pitchFamily="18" charset="0"/>
                        </a:rPr>
                        <a:t> </a:t>
                      </a:r>
                      <a:r>
                        <a:rPr kumimoji="0" lang="en-US" sz="2800" b="1" i="0" u="none" strike="noStrike" cap="none" normalizeH="0" baseline="0" dirty="0" err="1">
                          <a:ln>
                            <a:noFill/>
                          </a:ln>
                          <a:solidFill>
                            <a:srgbClr val="006600"/>
                          </a:solidFill>
                          <a:effectLst/>
                          <a:latin typeface="Times New Roman" pitchFamily="18" charset="0"/>
                        </a:rPr>
                        <a:t>ngày</a:t>
                      </a:r>
                      <a:endParaRPr kumimoji="0" lang="en-US" sz="2800" b="1" i="0" u="none" strike="noStrike" cap="none" normalizeH="0" baseline="0" dirty="0">
                        <a:ln>
                          <a:noFill/>
                        </a:ln>
                        <a:solidFill>
                          <a:srgbClr val="0066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0"/>
                  </a:ext>
                </a:extLst>
              </a:tr>
              <a:tr h="3573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cap="none" normalizeH="0" baseline="0">
                        <a:ln>
                          <a:noFill/>
                        </a:ln>
                        <a:solidFill>
                          <a:srgbClr val="0000CC"/>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cap="none" normalizeH="0" baseline="0" dirty="0">
                        <a:ln>
                          <a:noFill/>
                        </a:ln>
                        <a:solidFill>
                          <a:srgbClr val="0000CC"/>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1"/>
                  </a:ext>
                </a:extLst>
              </a:tr>
            </a:tbl>
          </a:graphicData>
        </a:graphic>
      </p:graphicFrame>
      <p:sp>
        <p:nvSpPr>
          <p:cNvPr id="5" name="Text Box 20"/>
          <p:cNvSpPr txBox="1">
            <a:spLocks noChangeArrowheads="1"/>
          </p:cNvSpPr>
          <p:nvPr/>
        </p:nvSpPr>
        <p:spPr bwMode="auto">
          <a:xfrm>
            <a:off x="554484" y="2660871"/>
            <a:ext cx="320010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0"/>
              </a:spcBef>
              <a:spcAft>
                <a:spcPct val="0"/>
              </a:spcAft>
            </a:pPr>
            <a:r>
              <a:rPr lang="en-US" altLang="en-US" sz="1800"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Tự</a:t>
            </a:r>
            <a:r>
              <a:rPr lang="en-US" altLang="en-US" sz="2400" b="1" dirty="0">
                <a:solidFill>
                  <a:srgbClr val="0000CC"/>
                </a:solidFill>
                <a:latin typeface="Times New Roman" panose="02020603050405020304" pitchFamily="18" charset="0"/>
              </a:rPr>
              <a:t> </a:t>
            </a:r>
            <a:r>
              <a:rPr lang="en-US" altLang="en-US" sz="2400" b="1" err="1">
                <a:solidFill>
                  <a:srgbClr val="0000CC"/>
                </a:solidFill>
                <a:latin typeface="Times New Roman" panose="02020603050405020304" pitchFamily="18" charset="0"/>
              </a:rPr>
              <a:t>mình</a:t>
            </a:r>
            <a:r>
              <a:rPr lang="en-US" altLang="en-US" sz="2400" b="1">
                <a:solidFill>
                  <a:srgbClr val="0000CC"/>
                </a:solidFill>
                <a:latin typeface="Times New Roman" panose="02020603050405020304" pitchFamily="18" charset="0"/>
              </a:rPr>
              <a:t> đạp xe </a:t>
            </a:r>
            <a:r>
              <a:rPr lang="vi-VN" altLang="en-US" sz="2400" b="1">
                <a:solidFill>
                  <a:srgbClr val="0000CC"/>
                </a:solidFill>
                <a:latin typeface="Times New Roman" panose="02020603050405020304" pitchFamily="18" charset="0"/>
              </a:rPr>
              <a:t>đ</a:t>
            </a:r>
            <a:r>
              <a:rPr lang="en-US" altLang="en-US" sz="2400" b="1">
                <a:solidFill>
                  <a:srgbClr val="0000CC"/>
                </a:solidFill>
                <a:latin typeface="Times New Roman" panose="02020603050405020304" pitchFamily="18" charset="0"/>
              </a:rPr>
              <a:t>i học.</a:t>
            </a:r>
            <a:endParaRPr lang="en-US" altLang="en-US" sz="2400" b="1" dirty="0">
              <a:solidFill>
                <a:srgbClr val="0000CC"/>
              </a:solidFill>
              <a:latin typeface="Times New Roman" panose="02020603050405020304" pitchFamily="18" charset="0"/>
            </a:endParaRPr>
          </a:p>
          <a:p>
            <a:pPr eaLnBrk="1" fontAlgn="base" hangingPunct="1">
              <a:spcBef>
                <a:spcPct val="0"/>
              </a:spcBef>
              <a:spcAft>
                <a:spcPct val="0"/>
              </a:spcAft>
            </a:pP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Tự</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học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bài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và</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làm</a:t>
            </a:r>
            <a:r>
              <a:rPr lang="en-US" altLang="en-US" sz="2400" b="1" dirty="0">
                <a:solidFill>
                  <a:srgbClr val="0000CC"/>
                </a:solidFill>
                <a:latin typeface="Times New Roman" panose="02020603050405020304" pitchFamily="18" charset="0"/>
              </a:rPr>
              <a:t> </a:t>
            </a:r>
            <a:r>
              <a:rPr lang="en-US" altLang="en-US" sz="2400" b="1" err="1">
                <a:solidFill>
                  <a:srgbClr val="0000CC"/>
                </a:solidFill>
                <a:latin typeface="Times New Roman" panose="02020603050405020304" pitchFamily="18" charset="0"/>
              </a:rPr>
              <a:t>bài</a:t>
            </a:r>
            <a:r>
              <a:rPr lang="en-US" altLang="en-US" sz="2400" b="1">
                <a:solidFill>
                  <a:srgbClr val="0000CC"/>
                </a:solidFill>
                <a:latin typeface="Times New Roman" panose="02020603050405020304" pitchFamily="18" charset="0"/>
              </a:rPr>
              <a:t> tập.</a:t>
            </a:r>
            <a:endParaRPr lang="en-US" altLang="en-US" sz="2400" b="1" dirty="0">
              <a:solidFill>
                <a:srgbClr val="0000CC"/>
              </a:solidFill>
              <a:latin typeface="Times New Roman" panose="02020603050405020304" pitchFamily="18" charset="0"/>
            </a:endParaRPr>
          </a:p>
          <a:p>
            <a:pPr eaLnBrk="1" fontAlgn="base" hangingPunct="1">
              <a:spcBef>
                <a:spcPct val="0"/>
              </a:spcBef>
              <a:spcAft>
                <a:spcPct val="0"/>
              </a:spcAft>
            </a:pP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Tự</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chuẩn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bị</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đồ</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dùng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học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tập</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trước</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khi</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đến</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lớp</a:t>
            </a:r>
            <a:r>
              <a:rPr lang="en-US" altLang="en-US" sz="2400" b="1" dirty="0">
                <a:solidFill>
                  <a:srgbClr val="0000CC"/>
                </a:solidFill>
                <a:latin typeface="Times New Roman" panose="02020603050405020304" pitchFamily="18" charset="0"/>
              </a:rPr>
              <a:t>.</a:t>
            </a:r>
          </a:p>
          <a:p>
            <a:pPr eaLnBrk="1" fontAlgn="base" hangingPunct="1">
              <a:spcBef>
                <a:spcPct val="0"/>
              </a:spcBef>
              <a:spcAft>
                <a:spcPct val="0"/>
              </a:spcAft>
            </a:pPr>
            <a:r>
              <a:rPr lang="en-US" altLang="en-US" sz="2400" b="1">
                <a:solidFill>
                  <a:srgbClr val="0000CC"/>
                </a:solidFill>
                <a:latin typeface="Times New Roman" panose="02020603050405020304" pitchFamily="18" charset="0"/>
              </a:rPr>
              <a:t>-Gi</a:t>
            </a:r>
            <a:r>
              <a:rPr lang="vi-VN" altLang="en-US" sz="2400" b="1">
                <a:solidFill>
                  <a:srgbClr val="0000CC"/>
                </a:solidFill>
                <a:latin typeface="Times New Roman" panose="02020603050405020304" pitchFamily="18" charset="0"/>
              </a:rPr>
              <a:t>ơ</a:t>
            </a:r>
            <a:r>
              <a:rPr lang="en-US" altLang="en-US" sz="2400" b="1">
                <a:solidFill>
                  <a:srgbClr val="0000CC"/>
                </a:solidFill>
                <a:latin typeface="Times New Roman" panose="02020603050405020304" pitchFamily="18" charset="0"/>
              </a:rPr>
              <a:t> tay </a:t>
            </a:r>
            <a:r>
              <a:rPr lang="en-US" altLang="en-US" sz="2400" b="1" dirty="0" err="1">
                <a:solidFill>
                  <a:srgbClr val="0000CC"/>
                </a:solidFill>
                <a:latin typeface="Times New Roman" panose="02020603050405020304" pitchFamily="18" charset="0"/>
              </a:rPr>
              <a:t>phát</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biểu</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xây</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dựng</a:t>
            </a:r>
            <a:r>
              <a:rPr lang="en-US" altLang="en-US" sz="2400" b="1" dirty="0">
                <a:solidFill>
                  <a:srgbClr val="0000CC"/>
                </a:solidFill>
                <a:latin typeface="Times New Roman" panose="02020603050405020304" pitchFamily="18" charset="0"/>
              </a:rPr>
              <a:t> </a:t>
            </a:r>
            <a:r>
              <a:rPr lang="en-US" altLang="en-US" sz="2400" b="1" dirty="0" err="1">
                <a:solidFill>
                  <a:srgbClr val="0000CC"/>
                </a:solidFill>
                <a:latin typeface="Times New Roman" panose="02020603050405020304" pitchFamily="18" charset="0"/>
              </a:rPr>
              <a:t>bài</a:t>
            </a:r>
            <a:r>
              <a:rPr lang="en-US" altLang="en-US" sz="2400" b="1" dirty="0">
                <a:solidFill>
                  <a:srgbClr val="0000CC"/>
                </a:solidFill>
                <a:latin typeface="Times New Roman" panose="02020603050405020304" pitchFamily="18" charset="0"/>
              </a:rPr>
              <a:t>…</a:t>
            </a:r>
          </a:p>
        </p:txBody>
      </p:sp>
      <p:sp>
        <p:nvSpPr>
          <p:cNvPr id="6" name="Text Box 21"/>
          <p:cNvSpPr txBox="1">
            <a:spLocks noChangeArrowheads="1"/>
          </p:cNvSpPr>
          <p:nvPr/>
        </p:nvSpPr>
        <p:spPr bwMode="auto">
          <a:xfrm>
            <a:off x="3962410" y="2656898"/>
            <a:ext cx="432940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b="1">
                <a:solidFill>
                  <a:srgbClr val="0000CC"/>
                </a:solidFill>
                <a:latin typeface="Times New Roman" panose="02020603050405020304" pitchFamily="18" charset="0"/>
                <a:cs typeface="Times New Roman" pitchFamily="18" charset="0"/>
              </a:rPr>
              <a:t>- Tự trực </a:t>
            </a:r>
            <a:r>
              <a:rPr lang="en-US" altLang="en-US" sz="2400" b="1" dirty="0" err="1">
                <a:solidFill>
                  <a:srgbClr val="0000CC"/>
                </a:solidFill>
                <a:latin typeface="Times New Roman" panose="02020603050405020304" pitchFamily="18" charset="0"/>
                <a:cs typeface="Times New Roman" pitchFamily="18" charset="0"/>
              </a:rPr>
              <a:t>nhật</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lớp</a:t>
            </a:r>
            <a:r>
              <a:rPr lang="en-US" altLang="en-US" sz="2400" b="1" dirty="0">
                <a:solidFill>
                  <a:srgbClr val="0000CC"/>
                </a:solidFill>
                <a:latin typeface="Times New Roman" panose="02020603050405020304" pitchFamily="18" charset="0"/>
                <a:cs typeface="Times New Roman" pitchFamily="18" charset="0"/>
              </a:rPr>
              <a:t>.</a:t>
            </a:r>
          </a:p>
          <a:p>
            <a:pPr eaLnBrk="1" fontAlgn="base" hangingPunct="1">
              <a:spcBef>
                <a:spcPct val="0"/>
              </a:spcBef>
              <a:spcAft>
                <a:spcPct val="0"/>
              </a:spcAft>
            </a:pP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Hoàn</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thành</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tốt</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công</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việc</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lao</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động</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trường</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giao</a:t>
            </a:r>
            <a:r>
              <a:rPr lang="en-US" altLang="en-US" sz="2400" b="1" dirty="0">
                <a:solidFill>
                  <a:srgbClr val="0000CC"/>
                </a:solidFill>
                <a:latin typeface="Times New Roman" panose="02020603050405020304" pitchFamily="18" charset="0"/>
                <a:cs typeface="Times New Roman" pitchFamily="18" charset="0"/>
              </a:rPr>
              <a:t>.</a:t>
            </a:r>
          </a:p>
          <a:p>
            <a:pPr eaLnBrk="1" fontAlgn="base" hangingPunct="1">
              <a:spcBef>
                <a:spcPct val="0"/>
              </a:spcBef>
              <a:spcAft>
                <a:spcPct val="0"/>
              </a:spcAft>
            </a:pP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Chăm</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sóc</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bồn</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hoa</a:t>
            </a:r>
            <a:r>
              <a:rPr lang="en-US" altLang="en-US" sz="2400" b="1">
                <a:solidFill>
                  <a:srgbClr val="0000CC"/>
                </a:solidFill>
                <a:latin typeface="Times New Roman" panose="02020603050405020304" pitchFamily="18" charset="0"/>
                <a:cs typeface="Times New Roman" pitchFamily="18" charset="0"/>
              </a:rPr>
              <a:t>, cây xanh</a:t>
            </a:r>
            <a:r>
              <a:rPr lang="en-US" altLang="en-US" sz="2400" b="1" dirty="0">
                <a:solidFill>
                  <a:srgbClr val="0000CC"/>
                </a:solidFill>
                <a:latin typeface="Times New Roman" panose="02020603050405020304" pitchFamily="18" charset="0"/>
                <a:cs typeface="Times New Roman" pitchFamily="18" charset="0"/>
              </a:rPr>
              <a:t>.</a:t>
            </a:r>
          </a:p>
          <a:p>
            <a:pPr eaLnBrk="1" fontAlgn="base" hangingPunct="1">
              <a:spcBef>
                <a:spcPct val="0"/>
              </a:spcBef>
              <a:spcAft>
                <a:spcPct val="0"/>
              </a:spcAft>
            </a:pP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Giữ</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gìn</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vệ</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sinh</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trường</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lớp</a:t>
            </a:r>
            <a:r>
              <a:rPr lang="en-US" altLang="en-US" sz="2400" b="1" dirty="0">
                <a:solidFill>
                  <a:srgbClr val="0000CC"/>
                </a:solidFill>
                <a:latin typeface="Times New Roman" panose="02020603050405020304" pitchFamily="18" charset="0"/>
                <a:cs typeface="Times New Roman" pitchFamily="18" charset="0"/>
              </a:rPr>
              <a:t> </a:t>
            </a:r>
            <a:r>
              <a:rPr lang="en-US" altLang="en-US" sz="2400" b="1" dirty="0" err="1">
                <a:solidFill>
                  <a:srgbClr val="0000CC"/>
                </a:solidFill>
                <a:latin typeface="Times New Roman" panose="02020603050405020304" pitchFamily="18" charset="0"/>
                <a:cs typeface="Times New Roman" pitchFamily="18" charset="0"/>
              </a:rPr>
              <a:t>sạch</a:t>
            </a:r>
            <a:r>
              <a:rPr lang="en-US" altLang="en-US" sz="2400" b="1" dirty="0">
                <a:solidFill>
                  <a:srgbClr val="0000CC"/>
                </a:solidFill>
                <a:latin typeface="Times New Roman" panose="02020603050405020304" pitchFamily="18" charset="0"/>
                <a:cs typeface="Times New Roman" pitchFamily="18" charset="0"/>
              </a:rPr>
              <a:t> </a:t>
            </a:r>
            <a:r>
              <a:rPr lang="en-US" altLang="en-US" sz="2400" b="1" err="1">
                <a:solidFill>
                  <a:srgbClr val="0000CC"/>
                </a:solidFill>
                <a:latin typeface="Times New Roman" panose="02020603050405020304" pitchFamily="18" charset="0"/>
                <a:cs typeface="Times New Roman" pitchFamily="18" charset="0"/>
              </a:rPr>
              <a:t>sẽ</a:t>
            </a:r>
            <a:r>
              <a:rPr lang="en-US" altLang="en-US" sz="2400" b="1">
                <a:solidFill>
                  <a:srgbClr val="0000CC"/>
                </a:solidFill>
                <a:latin typeface="Times New Roman" panose="02020603050405020304" pitchFamily="18" charset="0"/>
                <a:cs typeface="Times New Roman" pitchFamily="18" charset="0"/>
              </a:rPr>
              <a:t>.</a:t>
            </a:r>
          </a:p>
          <a:p>
            <a:pPr lvl="0" eaLnBrk="1" fontAlgn="base" hangingPunct="1">
              <a:spcBef>
                <a:spcPct val="0"/>
              </a:spcBef>
              <a:spcAft>
                <a:spcPct val="0"/>
              </a:spcAft>
            </a:pPr>
            <a:r>
              <a:rPr lang="en-US" sz="2400" b="1">
                <a:solidFill>
                  <a:srgbClr val="0000CC"/>
                </a:solidFill>
                <a:latin typeface="Times New Roman" pitchFamily="18" charset="0"/>
                <a:cs typeface="Times New Roman" pitchFamily="18" charset="0"/>
              </a:rPr>
              <a:t>- Hoàn thành nhiệm vụ lao động do tổ trưởng phân công....</a:t>
            </a:r>
          </a:p>
          <a:p>
            <a:pPr eaLnBrk="1" fontAlgn="base" hangingPunct="1">
              <a:spcBef>
                <a:spcPct val="0"/>
              </a:spcBef>
              <a:spcAft>
                <a:spcPct val="0"/>
              </a:spcAft>
            </a:pPr>
            <a:endParaRPr lang="en-US" altLang="en-US" sz="2400" b="1" dirty="0">
              <a:solidFill>
                <a:srgbClr val="000099"/>
              </a:solidFill>
              <a:latin typeface="Times New Roman" panose="02020603050405020304" pitchFamily="18" charset="0"/>
              <a:cs typeface="Times New Roman" pitchFamily="18" charset="0"/>
            </a:endParaRPr>
          </a:p>
        </p:txBody>
      </p:sp>
      <p:sp>
        <p:nvSpPr>
          <p:cNvPr id="7" name="Rectangle 6"/>
          <p:cNvSpPr/>
          <p:nvPr/>
        </p:nvSpPr>
        <p:spPr>
          <a:xfrm>
            <a:off x="8402654" y="2699646"/>
            <a:ext cx="3445164" cy="1938992"/>
          </a:xfrm>
          <a:prstGeom prst="rect">
            <a:avLst/>
          </a:prstGeom>
        </p:spPr>
        <p:txBody>
          <a:bodyPr wrap="square">
            <a:spAutoFit/>
          </a:bodyPr>
          <a:lstStyle/>
          <a:p>
            <a:pPr lvl="0" fontAlgn="base">
              <a:spcBef>
                <a:spcPct val="0"/>
              </a:spcBef>
              <a:spcAft>
                <a:spcPct val="0"/>
              </a:spcAft>
              <a:defRPr/>
            </a:pPr>
            <a:r>
              <a:rPr lang="en-US" sz="2400" b="1">
                <a:solidFill>
                  <a:srgbClr val="0000CC"/>
                </a:solidFill>
                <a:latin typeface="Times New Roman" pitchFamily="18" charset="0"/>
                <a:cs typeface="Times New Roman" pitchFamily="18" charset="0"/>
              </a:rPr>
              <a:t>-Tự giác đánh răng, rửa mặt, vệ sinh cá nhân.</a:t>
            </a:r>
          </a:p>
          <a:p>
            <a:pPr lvl="0" fontAlgn="base">
              <a:spcBef>
                <a:spcPct val="0"/>
              </a:spcBef>
              <a:spcAft>
                <a:spcPct val="0"/>
              </a:spcAft>
              <a:defRPr/>
            </a:pPr>
            <a:r>
              <a:rPr lang="en-US" sz="2400" b="1">
                <a:solidFill>
                  <a:srgbClr val="0000CC"/>
                </a:solidFill>
                <a:latin typeface="Times New Roman" pitchFamily="18" charset="0"/>
                <a:cs typeface="Times New Roman" pitchFamily="18" charset="0"/>
              </a:rPr>
              <a:t>- Tự giặt quần áo </a:t>
            </a:r>
          </a:p>
          <a:p>
            <a:pPr lvl="0" fontAlgn="base">
              <a:spcBef>
                <a:spcPct val="0"/>
              </a:spcBef>
              <a:spcAft>
                <a:spcPct val="0"/>
              </a:spcAft>
              <a:defRPr/>
            </a:pPr>
            <a:r>
              <a:rPr lang="en-US" sz="2400" b="1">
                <a:solidFill>
                  <a:srgbClr val="0000CC"/>
                </a:solidFill>
                <a:latin typeface="Times New Roman" pitchFamily="18" charset="0"/>
                <a:cs typeface="Times New Roman" pitchFamily="18" charset="0"/>
              </a:rPr>
              <a:t>-Tự nấu cơm ăn, lau nhà</a:t>
            </a:r>
          </a:p>
          <a:p>
            <a:pPr lvl="0" fontAlgn="base">
              <a:spcBef>
                <a:spcPct val="0"/>
              </a:spcBef>
              <a:spcAft>
                <a:spcPct val="0"/>
              </a:spcAft>
              <a:defRPr/>
            </a:pPr>
            <a:r>
              <a:rPr lang="en-US" sz="2400" b="1">
                <a:solidFill>
                  <a:srgbClr val="0000CC"/>
                </a:solidFill>
                <a:latin typeface="Times New Roman" pitchFamily="18" charset="0"/>
                <a:cs typeface="Times New Roman" pitchFamily="18" charset="0"/>
              </a:rPr>
              <a:t>dọn nhà...</a:t>
            </a:r>
          </a:p>
        </p:txBody>
      </p:sp>
    </p:spTree>
    <p:extLst>
      <p:ext uri="{BB962C8B-B14F-4D97-AF65-F5344CB8AC3E}">
        <p14:creationId xmlns:p14="http://schemas.microsoft.com/office/powerpoint/2010/main" val="2529348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heme/_rels/theme10.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1269</Words>
  <Application>Microsoft Office PowerPoint</Application>
  <PresentationFormat>Widescreen</PresentationFormat>
  <Paragraphs>201</Paragraphs>
  <Slides>23</Slides>
  <Notes>2</Notes>
  <HiddenSlides>0</HiddenSlides>
  <MMClips>0</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23</vt:i4>
      </vt:variant>
    </vt:vector>
  </HeadingPairs>
  <TitlesOfParts>
    <vt:vector size="48" baseType="lpstr">
      <vt:lpstr>#9Slide03 Aturdida</vt:lpstr>
      <vt:lpstr>.VnTime</vt:lpstr>
      <vt:lpstr>Arial</vt:lpstr>
      <vt:lpstr>Calibri</vt:lpstr>
      <vt:lpstr>Calibri Light</vt:lpstr>
      <vt:lpstr>Century Gothic</vt:lpstr>
      <vt:lpstr>Courier New</vt:lpstr>
      <vt:lpstr>Palatino Linotype</vt:lpstr>
      <vt:lpstr>Tiffany-Heavy</vt:lpstr>
      <vt:lpstr>Times New Roman</vt:lpstr>
      <vt:lpstr>Trebuchet MS</vt:lpstr>
      <vt:lpstr>Wingdings</vt:lpstr>
      <vt:lpstr>Office Theme</vt:lpstr>
      <vt:lpstr>1_Thiết kế: Thạch Trương Thảo (0987 039 863)</vt:lpstr>
      <vt:lpstr>3_Thiết kế: Thạch Trương Thảo (0987 039 863)</vt:lpstr>
      <vt:lpstr>2_Thiết kế: Thạch Trương Thảo (0987 039 863)</vt:lpstr>
      <vt:lpstr>4_Thiết kế: Thạch Trương Thảo (0987 039 863)</vt:lpstr>
      <vt:lpstr>1_Office Theme</vt:lpstr>
      <vt:lpstr>3_Office Theme</vt:lpstr>
      <vt:lpstr>6_Office Theme</vt:lpstr>
      <vt:lpstr>7_Office Theme</vt:lpstr>
      <vt:lpstr>1_Executive</vt:lpstr>
      <vt:lpstr>Default Design</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Hãy xây dựng và xử lý  một tình huống liên quan tới tự lập trong cuộc sống. </vt:lpstr>
      <vt:lpstr>PowerPoint Presentation</vt:lpstr>
      <vt:lpstr>PowerPoint Presentation</vt:lpstr>
      <vt:lpstr>PowerPoint Presentation</vt:lpstr>
      <vt:lpstr>NHÓM…..                             PHIẾU ĐÁNH GIÁ SẢN PHẨM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Vũ Thông</cp:lastModifiedBy>
  <cp:revision>122</cp:revision>
  <dcterms:created xsi:type="dcterms:W3CDTF">2021-07-16T08:32:20Z</dcterms:created>
  <dcterms:modified xsi:type="dcterms:W3CDTF">2021-10-25T04:23:09Z</dcterms:modified>
</cp:coreProperties>
</file>