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75" r:id="rId2"/>
  </p:sldMasterIdLst>
  <p:notesMasterIdLst>
    <p:notesMasterId r:id="rId23"/>
  </p:notesMasterIdLst>
  <p:sldIdLst>
    <p:sldId id="322" r:id="rId3"/>
    <p:sldId id="256" r:id="rId4"/>
    <p:sldId id="257" r:id="rId5"/>
    <p:sldId id="276" r:id="rId6"/>
    <p:sldId id="317" r:id="rId7"/>
    <p:sldId id="315" r:id="rId8"/>
    <p:sldId id="312" r:id="rId9"/>
    <p:sldId id="321" r:id="rId10"/>
    <p:sldId id="330" r:id="rId11"/>
    <p:sldId id="316" r:id="rId12"/>
    <p:sldId id="313" r:id="rId13"/>
    <p:sldId id="314" r:id="rId14"/>
    <p:sldId id="326" r:id="rId15"/>
    <p:sldId id="282" r:id="rId16"/>
    <p:sldId id="324" r:id="rId17"/>
    <p:sldId id="328" r:id="rId18"/>
    <p:sldId id="318" r:id="rId19"/>
    <p:sldId id="319" r:id="rId20"/>
    <p:sldId id="329" r:id="rId21"/>
    <p:sldId id="320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7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9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43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90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057d6047a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8057d6047a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373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9179a95d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9179a95d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52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094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05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7" name="Google Shape;5547;g7882870172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8" name="Google Shape;5548;g7882870172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50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792148" y="928542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000925"/>
            <a:ext cx="57609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85800" y="2834125"/>
            <a:ext cx="388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478965" y="3238280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4021437" y="2191332"/>
            <a:ext cx="5350044" cy="2952363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78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326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782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57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38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184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627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127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509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245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06160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06160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345150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345150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587555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587555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06158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345148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587553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06158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345148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587553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69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7" r:id="rId5"/>
    <p:sldLayoutId id="2147483658" r:id="rId6"/>
    <p:sldLayoutId id="2147483661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912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óm tắt nền văn minh Ấn Độ Cổ Đại - #Shorts 0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438150"/>
            <a:ext cx="7696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2" y="1657349"/>
            <a:ext cx="4010526" cy="2381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68" y="1657579"/>
            <a:ext cx="4099532" cy="2305051"/>
          </a:xfrm>
          <a:prstGeom prst="rect">
            <a:avLst/>
          </a:prstGeom>
        </p:spPr>
      </p:pic>
      <p:sp>
        <p:nvSpPr>
          <p:cNvPr id="17" name="Action Button: Beginning 16">
            <a:hlinkClick r:id="" action="ppaction://noaction" highlightClick="1"/>
          </p:cNvPr>
          <p:cNvSpPr/>
          <p:nvPr/>
        </p:nvSpPr>
        <p:spPr>
          <a:xfrm>
            <a:off x="8610600" y="4705350"/>
            <a:ext cx="533400" cy="43815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9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/>
              <a:t>C</a:t>
            </a:r>
            <a:r>
              <a:rPr lang="vi-VN" dirty="0" smtClean="0"/>
              <a:t>ột </a:t>
            </a:r>
            <a:r>
              <a:rPr lang="vi-VN" dirty="0"/>
              <a:t>đá A-sô-ca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200150"/>
            <a:ext cx="500062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24078"/>
            <a:ext cx="2819400" cy="39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Đ</a:t>
            </a:r>
            <a:r>
              <a:rPr lang="vi-VN" dirty="0" smtClean="0"/>
              <a:t>ại </a:t>
            </a:r>
            <a:r>
              <a:rPr lang="vi-VN" dirty="0"/>
              <a:t>bảo tháp San-chi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00" y="1047750"/>
            <a:ext cx="6590269" cy="3657599"/>
          </a:xfrm>
          <a:prstGeom prst="rect">
            <a:avLst/>
          </a:prstGeom>
        </p:spPr>
      </p:pic>
      <p:sp>
        <p:nvSpPr>
          <p:cNvPr id="5" name="Action Button: Beginning 4">
            <a:hlinkClick r:id="" action="ppaction://noaction" highlightClick="1"/>
          </p:cNvPr>
          <p:cNvSpPr/>
          <p:nvPr/>
        </p:nvSpPr>
        <p:spPr>
          <a:xfrm>
            <a:off x="8506858" y="4598163"/>
            <a:ext cx="609600" cy="4572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99329" y="320144"/>
            <a:ext cx="6330461" cy="38221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3241" tIns="31619" rIns="63241" bIns="31619" anchor="ctr"/>
          <a:lstStyle/>
          <a:p>
            <a:pPr algn="ctr" eaLnBrk="1" hangingPunct="1">
              <a:defRPr/>
            </a:pP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1467327" y="333765"/>
            <a:ext cx="5761514" cy="43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Những thành tựu văn hóa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altLang="en-US" sz="21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3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94" y="400050"/>
            <a:ext cx="25241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1514140" y="1100900"/>
            <a:ext cx="65703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cổ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Phạn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ảnh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hưởng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rất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Ấn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Đông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Nam Á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này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1420701" y="1885951"/>
            <a:ext cx="62234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54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thi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vĩ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Ma-ha-</a:t>
            </a:r>
            <a:r>
              <a:rPr lang="en-US" alt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bha</a:t>
            </a:r>
            <a:r>
              <a:rPr lang="en-US" alt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alt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-ta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Ra-ma-y-a-</a:t>
            </a:r>
            <a:r>
              <a:rPr lang="en-US" alt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na.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1163692" y="2517438"/>
            <a:ext cx="6804422" cy="168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54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spcAft>
                <a:spcPts val="375"/>
              </a:spcAft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0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ts val="375"/>
              </a:spcAft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Lịch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lịch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ts val="375"/>
              </a:spcAft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Tôn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giáo:quê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tôn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đạo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BàLaMôn,đạo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Phật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ts val="375"/>
              </a:spcAft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trúc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Asôca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tháp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Sanchi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6" name="Rectangle 14"/>
          <p:cNvSpPr>
            <a:spLocks noChangeArrowheads="1"/>
          </p:cNvSpPr>
          <p:nvPr/>
        </p:nvSpPr>
        <p:spPr bwMode="auto">
          <a:xfrm>
            <a:off x="1420701" y="3400759"/>
            <a:ext cx="6487715" cy="113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fr-FR" alt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fr-FR" alt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fr-FR" alt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269062" y="4204054"/>
            <a:ext cx="6593681" cy="68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1800" b="1" dirty="0">
              <a:solidFill>
                <a:srgbClr val="00006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/>
              <a:t>LUYỆN TẬP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sp>
        <p:nvSpPr>
          <p:cNvPr id="5645" name="Google Shape;5645;p54"/>
          <p:cNvSpPr/>
          <p:nvPr/>
        </p:nvSpPr>
        <p:spPr>
          <a:xfrm>
            <a:off x="5244450" y="1211550"/>
            <a:ext cx="2720400" cy="272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93" y="1263780"/>
            <a:ext cx="2405063" cy="266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3727847" y="110729"/>
            <a:ext cx="1371600" cy="369332"/>
          </a:xfrm>
          <a:prstGeom prst="rect">
            <a:avLst/>
          </a:prstGeom>
          <a:solidFill>
            <a:srgbClr val="3C7C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9694" y="685800"/>
            <a:ext cx="6330554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1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B. 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D. 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53741" y="2343150"/>
            <a:ext cx="63305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B.chữ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C: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    	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Hin-đu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4498181" y="1943100"/>
            <a:ext cx="257175" cy="342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/>
          </a:p>
        </p:txBody>
      </p:sp>
      <p:sp>
        <p:nvSpPr>
          <p:cNvPr id="11" name="Oval 10"/>
          <p:cNvSpPr/>
          <p:nvPr/>
        </p:nvSpPr>
        <p:spPr>
          <a:xfrm flipH="1">
            <a:off x="1348979" y="3200400"/>
            <a:ext cx="257175" cy="342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73509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2475"/>
            <a:ext cx="7772400" cy="3552875"/>
          </a:xfrm>
        </p:spPr>
        <p:txBody>
          <a:bodyPr/>
          <a:lstStyle/>
          <a:p>
            <a:pPr marL="152400" indent="0"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Tôn giáo cổ xưa nhất của người Ấn Độ là đạo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Bà La Môn.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Hồi giáo.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Thiên chúa giáo.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Phật giáo.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52400" indent="0"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2038350"/>
            <a:ext cx="685800" cy="9144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/>
              <a:t>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05</a:t>
            </a:r>
            <a:endParaRPr dirty="0"/>
          </a:p>
        </p:txBody>
      </p:sp>
      <p:sp>
        <p:nvSpPr>
          <p:cNvPr id="5645" name="Google Shape;5645;p54"/>
          <p:cNvSpPr/>
          <p:nvPr/>
        </p:nvSpPr>
        <p:spPr>
          <a:xfrm>
            <a:off x="5244450" y="1211550"/>
            <a:ext cx="2720400" cy="272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6" name="Google Shape;5646;p54"/>
          <p:cNvGrpSpPr/>
          <p:nvPr/>
        </p:nvGrpSpPr>
        <p:grpSpPr>
          <a:xfrm>
            <a:off x="5244364" y="808484"/>
            <a:ext cx="2720382" cy="3526548"/>
            <a:chOff x="1929100" y="1834875"/>
            <a:chExt cx="411375" cy="533275"/>
          </a:xfrm>
        </p:grpSpPr>
        <p:sp>
          <p:nvSpPr>
            <p:cNvPr id="5647" name="Google Shape;5647;p54"/>
            <p:cNvSpPr/>
            <p:nvPr/>
          </p:nvSpPr>
          <p:spPr>
            <a:xfrm>
              <a:off x="1930300" y="1835775"/>
              <a:ext cx="398575" cy="531325"/>
            </a:xfrm>
            <a:custGeom>
              <a:avLst/>
              <a:gdLst/>
              <a:ahLst/>
              <a:cxnLst/>
              <a:rect l="l" t="t" r="r" b="b"/>
              <a:pathLst>
                <a:path w="15943" h="21253" extrusionOk="0">
                  <a:moveTo>
                    <a:pt x="12871" y="0"/>
                  </a:moveTo>
                  <a:cubicBezTo>
                    <a:pt x="12156" y="12"/>
                    <a:pt x="10882" y="3179"/>
                    <a:pt x="10311" y="4858"/>
                  </a:cubicBezTo>
                  <a:cubicBezTo>
                    <a:pt x="10311" y="4870"/>
                    <a:pt x="10299" y="4894"/>
                    <a:pt x="10287" y="4894"/>
                  </a:cubicBezTo>
                  <a:cubicBezTo>
                    <a:pt x="10097" y="4918"/>
                    <a:pt x="9894" y="4953"/>
                    <a:pt x="9692" y="4977"/>
                  </a:cubicBezTo>
                  <a:cubicBezTo>
                    <a:pt x="9680" y="4977"/>
                    <a:pt x="9680" y="4965"/>
                    <a:pt x="9656" y="4965"/>
                  </a:cubicBezTo>
                  <a:cubicBezTo>
                    <a:pt x="9644" y="4965"/>
                    <a:pt x="9644" y="4953"/>
                    <a:pt x="9644" y="4941"/>
                  </a:cubicBezTo>
                  <a:lnTo>
                    <a:pt x="9644" y="4906"/>
                  </a:lnTo>
                  <a:cubicBezTo>
                    <a:pt x="9763" y="3703"/>
                    <a:pt x="10013" y="477"/>
                    <a:pt x="9680" y="96"/>
                  </a:cubicBezTo>
                  <a:cubicBezTo>
                    <a:pt x="9656" y="72"/>
                    <a:pt x="9632" y="72"/>
                    <a:pt x="9632" y="72"/>
                  </a:cubicBezTo>
                  <a:cubicBezTo>
                    <a:pt x="9239" y="72"/>
                    <a:pt x="8168" y="3298"/>
                    <a:pt x="7596" y="5334"/>
                  </a:cubicBezTo>
                  <a:lnTo>
                    <a:pt x="7596" y="5358"/>
                  </a:lnTo>
                  <a:cubicBezTo>
                    <a:pt x="7596" y="5382"/>
                    <a:pt x="7596" y="5418"/>
                    <a:pt x="7561" y="5418"/>
                  </a:cubicBezTo>
                  <a:cubicBezTo>
                    <a:pt x="7215" y="5513"/>
                    <a:pt x="7096" y="5573"/>
                    <a:pt x="7060" y="5608"/>
                  </a:cubicBezTo>
                  <a:cubicBezTo>
                    <a:pt x="7025" y="5620"/>
                    <a:pt x="7001" y="5668"/>
                    <a:pt x="6965" y="5727"/>
                  </a:cubicBezTo>
                  <a:cubicBezTo>
                    <a:pt x="6953" y="5739"/>
                    <a:pt x="6941" y="5751"/>
                    <a:pt x="6918" y="5751"/>
                  </a:cubicBezTo>
                  <a:cubicBezTo>
                    <a:pt x="6906" y="5751"/>
                    <a:pt x="6894" y="5739"/>
                    <a:pt x="6882" y="5727"/>
                  </a:cubicBezTo>
                  <a:cubicBezTo>
                    <a:pt x="6822" y="5620"/>
                    <a:pt x="6668" y="5358"/>
                    <a:pt x="6489" y="5061"/>
                  </a:cubicBezTo>
                  <a:cubicBezTo>
                    <a:pt x="6001" y="4263"/>
                    <a:pt x="5572" y="3834"/>
                    <a:pt x="5298" y="3834"/>
                  </a:cubicBezTo>
                  <a:cubicBezTo>
                    <a:pt x="5239" y="3834"/>
                    <a:pt x="5191" y="3870"/>
                    <a:pt x="5155" y="3894"/>
                  </a:cubicBezTo>
                  <a:cubicBezTo>
                    <a:pt x="4894" y="4108"/>
                    <a:pt x="4882" y="4894"/>
                    <a:pt x="5096" y="6096"/>
                  </a:cubicBezTo>
                  <a:cubicBezTo>
                    <a:pt x="5370" y="7680"/>
                    <a:pt x="5929" y="9347"/>
                    <a:pt x="6108" y="9597"/>
                  </a:cubicBezTo>
                  <a:cubicBezTo>
                    <a:pt x="6120" y="9597"/>
                    <a:pt x="6132" y="9609"/>
                    <a:pt x="6132" y="9644"/>
                  </a:cubicBezTo>
                  <a:cubicBezTo>
                    <a:pt x="6120" y="9716"/>
                    <a:pt x="6120" y="9740"/>
                    <a:pt x="6120" y="9740"/>
                  </a:cubicBezTo>
                  <a:cubicBezTo>
                    <a:pt x="6120" y="9763"/>
                    <a:pt x="6108" y="9775"/>
                    <a:pt x="6108" y="9775"/>
                  </a:cubicBezTo>
                  <a:lnTo>
                    <a:pt x="5179" y="10787"/>
                  </a:lnTo>
                  <a:lnTo>
                    <a:pt x="0" y="16491"/>
                  </a:lnTo>
                  <a:cubicBezTo>
                    <a:pt x="238" y="16824"/>
                    <a:pt x="2560" y="20158"/>
                    <a:pt x="5227" y="20979"/>
                  </a:cubicBezTo>
                  <a:cubicBezTo>
                    <a:pt x="5810" y="21158"/>
                    <a:pt x="6477" y="21253"/>
                    <a:pt x="7191" y="21253"/>
                  </a:cubicBezTo>
                  <a:cubicBezTo>
                    <a:pt x="9644" y="21253"/>
                    <a:pt x="12073" y="20193"/>
                    <a:pt x="12359" y="20015"/>
                  </a:cubicBezTo>
                  <a:cubicBezTo>
                    <a:pt x="12323" y="19884"/>
                    <a:pt x="12263" y="19348"/>
                    <a:pt x="12192" y="18610"/>
                  </a:cubicBezTo>
                  <a:cubicBezTo>
                    <a:pt x="12013" y="16943"/>
                    <a:pt x="11787" y="14609"/>
                    <a:pt x="11763" y="13062"/>
                  </a:cubicBezTo>
                  <a:cubicBezTo>
                    <a:pt x="11740" y="12561"/>
                    <a:pt x="11763" y="12157"/>
                    <a:pt x="11787" y="11883"/>
                  </a:cubicBezTo>
                  <a:cubicBezTo>
                    <a:pt x="11787" y="11871"/>
                    <a:pt x="11799" y="11859"/>
                    <a:pt x="11799" y="11859"/>
                  </a:cubicBezTo>
                  <a:cubicBezTo>
                    <a:pt x="11823" y="11823"/>
                    <a:pt x="13907" y="9371"/>
                    <a:pt x="13990" y="8728"/>
                  </a:cubicBezTo>
                  <a:cubicBezTo>
                    <a:pt x="13990" y="8692"/>
                    <a:pt x="13990" y="8632"/>
                    <a:pt x="13978" y="8573"/>
                  </a:cubicBezTo>
                  <a:cubicBezTo>
                    <a:pt x="13966" y="8549"/>
                    <a:pt x="13978" y="8549"/>
                    <a:pt x="13978" y="8537"/>
                  </a:cubicBezTo>
                  <a:cubicBezTo>
                    <a:pt x="13990" y="8537"/>
                    <a:pt x="13990" y="8525"/>
                    <a:pt x="14002" y="8525"/>
                  </a:cubicBezTo>
                  <a:cubicBezTo>
                    <a:pt x="14692" y="7573"/>
                    <a:pt x="15943" y="5656"/>
                    <a:pt x="15823" y="5156"/>
                  </a:cubicBezTo>
                  <a:cubicBezTo>
                    <a:pt x="15812" y="5120"/>
                    <a:pt x="15788" y="5084"/>
                    <a:pt x="15752" y="5072"/>
                  </a:cubicBezTo>
                  <a:cubicBezTo>
                    <a:pt x="15478" y="5072"/>
                    <a:pt x="14228" y="6323"/>
                    <a:pt x="13442" y="7168"/>
                  </a:cubicBezTo>
                  <a:lnTo>
                    <a:pt x="13406" y="7180"/>
                  </a:lnTo>
                  <a:lnTo>
                    <a:pt x="13383" y="7180"/>
                  </a:lnTo>
                  <a:cubicBezTo>
                    <a:pt x="13371" y="7180"/>
                    <a:pt x="13347" y="7180"/>
                    <a:pt x="13347" y="7168"/>
                  </a:cubicBezTo>
                  <a:cubicBezTo>
                    <a:pt x="13323" y="7108"/>
                    <a:pt x="13287" y="7037"/>
                    <a:pt x="13252" y="6977"/>
                  </a:cubicBezTo>
                  <a:lnTo>
                    <a:pt x="13252" y="6942"/>
                  </a:lnTo>
                  <a:lnTo>
                    <a:pt x="13264" y="6930"/>
                  </a:lnTo>
                  <a:cubicBezTo>
                    <a:pt x="13966" y="5632"/>
                    <a:pt x="15228" y="3036"/>
                    <a:pt x="14978" y="2513"/>
                  </a:cubicBezTo>
                  <a:cubicBezTo>
                    <a:pt x="14954" y="2465"/>
                    <a:pt x="14930" y="2453"/>
                    <a:pt x="14883" y="2441"/>
                  </a:cubicBezTo>
                  <a:lnTo>
                    <a:pt x="14859" y="2441"/>
                  </a:lnTo>
                  <a:cubicBezTo>
                    <a:pt x="14359" y="2441"/>
                    <a:pt x="13109" y="4430"/>
                    <a:pt x="12442" y="5620"/>
                  </a:cubicBezTo>
                  <a:cubicBezTo>
                    <a:pt x="12442" y="5632"/>
                    <a:pt x="12430" y="5656"/>
                    <a:pt x="12418" y="5656"/>
                  </a:cubicBezTo>
                  <a:cubicBezTo>
                    <a:pt x="12394" y="5656"/>
                    <a:pt x="12394" y="5656"/>
                    <a:pt x="12383" y="5632"/>
                  </a:cubicBezTo>
                  <a:cubicBezTo>
                    <a:pt x="12311" y="5537"/>
                    <a:pt x="12240" y="5430"/>
                    <a:pt x="12156" y="5334"/>
                  </a:cubicBezTo>
                  <a:lnTo>
                    <a:pt x="12156" y="5311"/>
                  </a:lnTo>
                  <a:cubicBezTo>
                    <a:pt x="12180" y="5311"/>
                    <a:pt x="12180" y="5299"/>
                    <a:pt x="12180" y="5299"/>
                  </a:cubicBezTo>
                  <a:cubicBezTo>
                    <a:pt x="12240" y="5072"/>
                    <a:pt x="13502" y="739"/>
                    <a:pt x="13014" y="72"/>
                  </a:cubicBezTo>
                  <a:cubicBezTo>
                    <a:pt x="12978" y="24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54"/>
            <p:cNvSpPr/>
            <p:nvPr/>
          </p:nvSpPr>
          <p:spPr>
            <a:xfrm>
              <a:off x="2050550" y="1931150"/>
              <a:ext cx="52700" cy="147225"/>
            </a:xfrm>
            <a:custGeom>
              <a:avLst/>
              <a:gdLst/>
              <a:ahLst/>
              <a:cxnLst/>
              <a:rect l="l" t="t" r="r" b="b"/>
              <a:pathLst>
                <a:path w="2108" h="5889" extrusionOk="0">
                  <a:moveTo>
                    <a:pt x="489" y="0"/>
                  </a:moveTo>
                  <a:cubicBezTo>
                    <a:pt x="425" y="0"/>
                    <a:pt x="364" y="21"/>
                    <a:pt x="310" y="67"/>
                  </a:cubicBezTo>
                  <a:cubicBezTo>
                    <a:pt x="0" y="317"/>
                    <a:pt x="48" y="1257"/>
                    <a:pt x="238" y="2317"/>
                  </a:cubicBezTo>
                  <a:cubicBezTo>
                    <a:pt x="500" y="3841"/>
                    <a:pt x="1096" y="5663"/>
                    <a:pt x="1274" y="5889"/>
                  </a:cubicBezTo>
                  <a:lnTo>
                    <a:pt x="1274" y="5853"/>
                  </a:lnTo>
                  <a:cubicBezTo>
                    <a:pt x="1357" y="5306"/>
                    <a:pt x="1750" y="2615"/>
                    <a:pt x="2108" y="1936"/>
                  </a:cubicBezTo>
                  <a:cubicBezTo>
                    <a:pt x="2048" y="1841"/>
                    <a:pt x="1905" y="1555"/>
                    <a:pt x="1715" y="1246"/>
                  </a:cubicBezTo>
                  <a:cubicBezTo>
                    <a:pt x="1360" y="688"/>
                    <a:pt x="858" y="0"/>
                    <a:pt x="489" y="0"/>
                  </a:cubicBezTo>
                  <a:close/>
                </a:path>
              </a:pathLst>
            </a:custGeom>
            <a:solidFill>
              <a:srgbClr val="666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54"/>
            <p:cNvSpPr/>
            <p:nvPr/>
          </p:nvSpPr>
          <p:spPr>
            <a:xfrm>
              <a:off x="2065425" y="2010500"/>
              <a:ext cx="35750" cy="17875"/>
            </a:xfrm>
            <a:custGeom>
              <a:avLst/>
              <a:gdLst/>
              <a:ahLst/>
              <a:cxnLst/>
              <a:rect l="l" t="t" r="r" b="b"/>
              <a:pathLst>
                <a:path w="1430" h="715" extrusionOk="0">
                  <a:moveTo>
                    <a:pt x="1394" y="0"/>
                  </a:moveTo>
                  <a:cubicBezTo>
                    <a:pt x="1394" y="0"/>
                    <a:pt x="1322" y="60"/>
                    <a:pt x="1203" y="155"/>
                  </a:cubicBezTo>
                  <a:cubicBezTo>
                    <a:pt x="1143" y="191"/>
                    <a:pt x="1072" y="238"/>
                    <a:pt x="989" y="286"/>
                  </a:cubicBezTo>
                  <a:cubicBezTo>
                    <a:pt x="965" y="298"/>
                    <a:pt x="917" y="334"/>
                    <a:pt x="870" y="346"/>
                  </a:cubicBezTo>
                  <a:cubicBezTo>
                    <a:pt x="834" y="358"/>
                    <a:pt x="786" y="393"/>
                    <a:pt x="739" y="405"/>
                  </a:cubicBezTo>
                  <a:cubicBezTo>
                    <a:pt x="703" y="429"/>
                    <a:pt x="655" y="453"/>
                    <a:pt x="608" y="465"/>
                  </a:cubicBezTo>
                  <a:cubicBezTo>
                    <a:pt x="560" y="488"/>
                    <a:pt x="524" y="512"/>
                    <a:pt x="477" y="524"/>
                  </a:cubicBezTo>
                  <a:cubicBezTo>
                    <a:pt x="381" y="536"/>
                    <a:pt x="310" y="584"/>
                    <a:pt x="239" y="596"/>
                  </a:cubicBezTo>
                  <a:cubicBezTo>
                    <a:pt x="179" y="631"/>
                    <a:pt x="120" y="643"/>
                    <a:pt x="72" y="655"/>
                  </a:cubicBezTo>
                  <a:cubicBezTo>
                    <a:pt x="48" y="667"/>
                    <a:pt x="12" y="667"/>
                    <a:pt x="12" y="667"/>
                  </a:cubicBezTo>
                  <a:cubicBezTo>
                    <a:pt x="0" y="667"/>
                    <a:pt x="0" y="679"/>
                    <a:pt x="24" y="691"/>
                  </a:cubicBezTo>
                  <a:cubicBezTo>
                    <a:pt x="12" y="703"/>
                    <a:pt x="24" y="715"/>
                    <a:pt x="48" y="715"/>
                  </a:cubicBezTo>
                  <a:lnTo>
                    <a:pt x="120" y="715"/>
                  </a:lnTo>
                  <a:cubicBezTo>
                    <a:pt x="167" y="715"/>
                    <a:pt x="227" y="715"/>
                    <a:pt x="298" y="703"/>
                  </a:cubicBezTo>
                  <a:cubicBezTo>
                    <a:pt x="370" y="691"/>
                    <a:pt x="453" y="655"/>
                    <a:pt x="548" y="643"/>
                  </a:cubicBezTo>
                  <a:lnTo>
                    <a:pt x="679" y="596"/>
                  </a:lnTo>
                  <a:cubicBezTo>
                    <a:pt x="727" y="584"/>
                    <a:pt x="774" y="572"/>
                    <a:pt x="810" y="536"/>
                  </a:cubicBezTo>
                  <a:cubicBezTo>
                    <a:pt x="858" y="512"/>
                    <a:pt x="905" y="488"/>
                    <a:pt x="953" y="465"/>
                  </a:cubicBezTo>
                  <a:cubicBezTo>
                    <a:pt x="989" y="453"/>
                    <a:pt x="1024" y="417"/>
                    <a:pt x="1072" y="393"/>
                  </a:cubicBezTo>
                  <a:cubicBezTo>
                    <a:pt x="1096" y="358"/>
                    <a:pt x="1143" y="334"/>
                    <a:pt x="1167" y="298"/>
                  </a:cubicBezTo>
                  <a:lnTo>
                    <a:pt x="1263" y="215"/>
                  </a:lnTo>
                  <a:cubicBezTo>
                    <a:pt x="1370" y="96"/>
                    <a:pt x="1429" y="12"/>
                    <a:pt x="1429" y="12"/>
                  </a:cubicBezTo>
                  <a:lnTo>
                    <a:pt x="1429" y="0"/>
                  </a:ln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54"/>
            <p:cNvSpPr/>
            <p:nvPr/>
          </p:nvSpPr>
          <p:spPr>
            <a:xfrm>
              <a:off x="2056500" y="1961450"/>
              <a:ext cx="36925" cy="25550"/>
            </a:xfrm>
            <a:custGeom>
              <a:avLst/>
              <a:gdLst/>
              <a:ahLst/>
              <a:cxnLst/>
              <a:rect l="l" t="t" r="r" b="b"/>
              <a:pathLst>
                <a:path w="1477" h="1022" extrusionOk="0">
                  <a:moveTo>
                    <a:pt x="1445" y="1"/>
                  </a:moveTo>
                  <a:cubicBezTo>
                    <a:pt x="1441" y="1"/>
                    <a:pt x="1435" y="4"/>
                    <a:pt x="1429" y="10"/>
                  </a:cubicBezTo>
                  <a:lnTo>
                    <a:pt x="1239" y="200"/>
                  </a:lnTo>
                  <a:cubicBezTo>
                    <a:pt x="1119" y="319"/>
                    <a:pt x="965" y="474"/>
                    <a:pt x="786" y="593"/>
                  </a:cubicBezTo>
                  <a:lnTo>
                    <a:pt x="655" y="688"/>
                  </a:lnTo>
                  <a:cubicBezTo>
                    <a:pt x="608" y="712"/>
                    <a:pt x="560" y="724"/>
                    <a:pt x="524" y="760"/>
                  </a:cubicBezTo>
                  <a:cubicBezTo>
                    <a:pt x="477" y="784"/>
                    <a:pt x="429" y="819"/>
                    <a:pt x="381" y="831"/>
                  </a:cubicBezTo>
                  <a:cubicBezTo>
                    <a:pt x="346" y="855"/>
                    <a:pt x="310" y="879"/>
                    <a:pt x="262" y="891"/>
                  </a:cubicBezTo>
                  <a:cubicBezTo>
                    <a:pt x="191" y="915"/>
                    <a:pt x="131" y="950"/>
                    <a:pt x="84" y="962"/>
                  </a:cubicBezTo>
                  <a:cubicBezTo>
                    <a:pt x="48" y="974"/>
                    <a:pt x="12" y="998"/>
                    <a:pt x="12" y="998"/>
                  </a:cubicBezTo>
                  <a:cubicBezTo>
                    <a:pt x="0" y="998"/>
                    <a:pt x="0" y="998"/>
                    <a:pt x="0" y="1010"/>
                  </a:cubicBezTo>
                  <a:cubicBezTo>
                    <a:pt x="0" y="1022"/>
                    <a:pt x="0" y="1022"/>
                    <a:pt x="12" y="1022"/>
                  </a:cubicBezTo>
                  <a:lnTo>
                    <a:pt x="84" y="1022"/>
                  </a:lnTo>
                  <a:cubicBezTo>
                    <a:pt x="143" y="1022"/>
                    <a:pt x="203" y="1022"/>
                    <a:pt x="298" y="998"/>
                  </a:cubicBezTo>
                  <a:lnTo>
                    <a:pt x="429" y="950"/>
                  </a:lnTo>
                  <a:cubicBezTo>
                    <a:pt x="477" y="938"/>
                    <a:pt x="536" y="927"/>
                    <a:pt x="584" y="891"/>
                  </a:cubicBezTo>
                  <a:cubicBezTo>
                    <a:pt x="679" y="843"/>
                    <a:pt x="786" y="784"/>
                    <a:pt x="881" y="724"/>
                  </a:cubicBezTo>
                  <a:cubicBezTo>
                    <a:pt x="1072" y="605"/>
                    <a:pt x="1215" y="426"/>
                    <a:pt x="1322" y="295"/>
                  </a:cubicBezTo>
                  <a:cubicBezTo>
                    <a:pt x="1429" y="165"/>
                    <a:pt x="1477" y="57"/>
                    <a:pt x="1477" y="57"/>
                  </a:cubicBezTo>
                  <a:cubicBezTo>
                    <a:pt x="1477" y="45"/>
                    <a:pt x="1477" y="34"/>
                    <a:pt x="1453" y="10"/>
                  </a:cubicBezTo>
                  <a:cubicBezTo>
                    <a:pt x="1453" y="4"/>
                    <a:pt x="1450" y="1"/>
                    <a:pt x="1445" y="1"/>
                  </a:cubicBez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54"/>
            <p:cNvSpPr/>
            <p:nvPr/>
          </p:nvSpPr>
          <p:spPr>
            <a:xfrm>
              <a:off x="2265450" y="1962375"/>
              <a:ext cx="75025" cy="88625"/>
            </a:xfrm>
            <a:custGeom>
              <a:avLst/>
              <a:gdLst/>
              <a:ahLst/>
              <a:cxnLst/>
              <a:rect l="l" t="t" r="r" b="b"/>
              <a:pathLst>
                <a:path w="3001" h="3545" extrusionOk="0">
                  <a:moveTo>
                    <a:pt x="2383" y="1"/>
                  </a:moveTo>
                  <a:cubicBezTo>
                    <a:pt x="1995" y="1"/>
                    <a:pt x="48" y="2104"/>
                    <a:pt x="36" y="2104"/>
                  </a:cubicBezTo>
                  <a:lnTo>
                    <a:pt x="0" y="2116"/>
                  </a:lnTo>
                  <a:cubicBezTo>
                    <a:pt x="334" y="2687"/>
                    <a:pt x="572" y="3223"/>
                    <a:pt x="632" y="3545"/>
                  </a:cubicBezTo>
                  <a:lnTo>
                    <a:pt x="655" y="3545"/>
                  </a:lnTo>
                  <a:cubicBezTo>
                    <a:pt x="655" y="3545"/>
                    <a:pt x="3001" y="282"/>
                    <a:pt x="2417" y="8"/>
                  </a:cubicBezTo>
                  <a:cubicBezTo>
                    <a:pt x="2408" y="3"/>
                    <a:pt x="2396" y="1"/>
                    <a:pt x="2383" y="1"/>
                  </a:cubicBezTo>
                  <a:close/>
                </a:path>
              </a:pathLst>
            </a:custGeom>
            <a:solidFill>
              <a:srgbClr val="666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54"/>
            <p:cNvSpPr/>
            <p:nvPr/>
          </p:nvSpPr>
          <p:spPr>
            <a:xfrm>
              <a:off x="2241050" y="1895825"/>
              <a:ext cx="82175" cy="114400"/>
            </a:xfrm>
            <a:custGeom>
              <a:avLst/>
              <a:gdLst/>
              <a:ahLst/>
              <a:cxnLst/>
              <a:rect l="l" t="t" r="r" b="b"/>
              <a:pathLst>
                <a:path w="3287" h="4576" extrusionOk="0">
                  <a:moveTo>
                    <a:pt x="2456" y="1"/>
                  </a:moveTo>
                  <a:cubicBezTo>
                    <a:pt x="1811" y="1"/>
                    <a:pt x="129" y="2984"/>
                    <a:pt x="0" y="3206"/>
                  </a:cubicBezTo>
                  <a:cubicBezTo>
                    <a:pt x="298" y="3611"/>
                    <a:pt x="607" y="4099"/>
                    <a:pt x="893" y="4575"/>
                  </a:cubicBezTo>
                  <a:cubicBezTo>
                    <a:pt x="893" y="4575"/>
                    <a:pt x="3286" y="158"/>
                    <a:pt x="2489" y="3"/>
                  </a:cubicBezTo>
                  <a:cubicBezTo>
                    <a:pt x="2478" y="2"/>
                    <a:pt x="2467" y="1"/>
                    <a:pt x="2456" y="1"/>
                  </a:cubicBezTo>
                  <a:close/>
                </a:path>
              </a:pathLst>
            </a:custGeom>
            <a:solidFill>
              <a:srgbClr val="666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54"/>
            <p:cNvSpPr/>
            <p:nvPr/>
          </p:nvSpPr>
          <p:spPr>
            <a:xfrm>
              <a:off x="2186575" y="1834875"/>
              <a:ext cx="88625" cy="133975"/>
            </a:xfrm>
            <a:custGeom>
              <a:avLst/>
              <a:gdLst/>
              <a:ahLst/>
              <a:cxnLst/>
              <a:rect l="l" t="t" r="r" b="b"/>
              <a:pathLst>
                <a:path w="3545" h="5359" extrusionOk="0">
                  <a:moveTo>
                    <a:pt x="2611" y="1"/>
                  </a:moveTo>
                  <a:cubicBezTo>
                    <a:pt x="2610" y="1"/>
                    <a:pt x="2609" y="1"/>
                    <a:pt x="2608" y="1"/>
                  </a:cubicBezTo>
                  <a:cubicBezTo>
                    <a:pt x="1703" y="13"/>
                    <a:pt x="107" y="4585"/>
                    <a:pt x="0" y="4882"/>
                  </a:cubicBezTo>
                  <a:cubicBezTo>
                    <a:pt x="373" y="4836"/>
                    <a:pt x="706" y="4809"/>
                    <a:pt x="964" y="4809"/>
                  </a:cubicBezTo>
                  <a:cubicBezTo>
                    <a:pt x="1176" y="4809"/>
                    <a:pt x="1338" y="4827"/>
                    <a:pt x="1429" y="4870"/>
                  </a:cubicBezTo>
                  <a:cubicBezTo>
                    <a:pt x="1572" y="4930"/>
                    <a:pt x="1751" y="5108"/>
                    <a:pt x="1953" y="5358"/>
                  </a:cubicBezTo>
                  <a:cubicBezTo>
                    <a:pt x="1953" y="5358"/>
                    <a:pt x="3545" y="1"/>
                    <a:pt x="2611" y="1"/>
                  </a:cubicBezTo>
                  <a:close/>
                </a:path>
              </a:pathLst>
            </a:custGeom>
            <a:solidFill>
              <a:srgbClr val="666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54"/>
            <p:cNvSpPr/>
            <p:nvPr/>
          </p:nvSpPr>
          <p:spPr>
            <a:xfrm>
              <a:off x="2117525" y="1836675"/>
              <a:ext cx="66975" cy="134550"/>
            </a:xfrm>
            <a:custGeom>
              <a:avLst/>
              <a:gdLst/>
              <a:ahLst/>
              <a:cxnLst/>
              <a:rect l="l" t="t" r="r" b="b"/>
              <a:pathLst>
                <a:path w="2679" h="5382" extrusionOk="0">
                  <a:moveTo>
                    <a:pt x="2107" y="0"/>
                  </a:moveTo>
                  <a:cubicBezTo>
                    <a:pt x="1548" y="24"/>
                    <a:pt x="0" y="5382"/>
                    <a:pt x="0" y="5382"/>
                  </a:cubicBezTo>
                  <a:lnTo>
                    <a:pt x="24" y="5358"/>
                  </a:lnTo>
                  <a:cubicBezTo>
                    <a:pt x="548" y="5203"/>
                    <a:pt x="1381" y="5025"/>
                    <a:pt x="2167" y="4905"/>
                  </a:cubicBezTo>
                  <a:lnTo>
                    <a:pt x="2167" y="4882"/>
                  </a:lnTo>
                  <a:cubicBezTo>
                    <a:pt x="2167" y="4882"/>
                    <a:pt x="2679" y="0"/>
                    <a:pt x="2107" y="0"/>
                  </a:cubicBezTo>
                  <a:close/>
                </a:path>
              </a:pathLst>
            </a:custGeom>
            <a:solidFill>
              <a:srgbClr val="666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54"/>
            <p:cNvSpPr/>
            <p:nvPr/>
          </p:nvSpPr>
          <p:spPr>
            <a:xfrm>
              <a:off x="2082400" y="1955600"/>
              <a:ext cx="200050" cy="179675"/>
            </a:xfrm>
            <a:custGeom>
              <a:avLst/>
              <a:gdLst/>
              <a:ahLst/>
              <a:cxnLst/>
              <a:rect l="l" t="t" r="r" b="b"/>
              <a:pathLst>
                <a:path w="8002" h="7187" extrusionOk="0">
                  <a:moveTo>
                    <a:pt x="5142" y="0"/>
                  </a:moveTo>
                  <a:cubicBezTo>
                    <a:pt x="4882" y="0"/>
                    <a:pt x="4545" y="25"/>
                    <a:pt x="4167" y="65"/>
                  </a:cubicBezTo>
                  <a:cubicBezTo>
                    <a:pt x="3977" y="89"/>
                    <a:pt x="3786" y="113"/>
                    <a:pt x="3608" y="125"/>
                  </a:cubicBezTo>
                  <a:cubicBezTo>
                    <a:pt x="2822" y="268"/>
                    <a:pt x="1988" y="446"/>
                    <a:pt x="1465" y="589"/>
                  </a:cubicBezTo>
                  <a:cubicBezTo>
                    <a:pt x="1215" y="660"/>
                    <a:pt x="1012" y="744"/>
                    <a:pt x="941" y="803"/>
                  </a:cubicBezTo>
                  <a:cubicBezTo>
                    <a:pt x="917" y="827"/>
                    <a:pt x="881" y="875"/>
                    <a:pt x="857" y="934"/>
                  </a:cubicBezTo>
                  <a:cubicBezTo>
                    <a:pt x="500" y="1601"/>
                    <a:pt x="95" y="4292"/>
                    <a:pt x="24" y="4851"/>
                  </a:cubicBezTo>
                  <a:cubicBezTo>
                    <a:pt x="0" y="4923"/>
                    <a:pt x="0" y="4947"/>
                    <a:pt x="0" y="4947"/>
                  </a:cubicBezTo>
                  <a:cubicBezTo>
                    <a:pt x="0" y="4947"/>
                    <a:pt x="179" y="5185"/>
                    <a:pt x="560" y="5506"/>
                  </a:cubicBezTo>
                  <a:lnTo>
                    <a:pt x="572" y="5482"/>
                  </a:lnTo>
                  <a:cubicBezTo>
                    <a:pt x="572" y="5482"/>
                    <a:pt x="1179" y="1482"/>
                    <a:pt x="1393" y="1351"/>
                  </a:cubicBezTo>
                  <a:cubicBezTo>
                    <a:pt x="1575" y="1233"/>
                    <a:pt x="4276" y="749"/>
                    <a:pt x="4987" y="749"/>
                  </a:cubicBezTo>
                  <a:cubicBezTo>
                    <a:pt x="5066" y="749"/>
                    <a:pt x="5120" y="755"/>
                    <a:pt x="5144" y="768"/>
                  </a:cubicBezTo>
                  <a:cubicBezTo>
                    <a:pt x="5382" y="899"/>
                    <a:pt x="7180" y="3613"/>
                    <a:pt x="7108" y="3958"/>
                  </a:cubicBezTo>
                  <a:cubicBezTo>
                    <a:pt x="7049" y="4280"/>
                    <a:pt x="5263" y="6875"/>
                    <a:pt x="5036" y="7185"/>
                  </a:cubicBezTo>
                  <a:cubicBezTo>
                    <a:pt x="5088" y="7186"/>
                    <a:pt x="5138" y="7187"/>
                    <a:pt x="5185" y="7187"/>
                  </a:cubicBezTo>
                  <a:cubicBezTo>
                    <a:pt x="5563" y="7187"/>
                    <a:pt x="5798" y="7149"/>
                    <a:pt x="5798" y="7149"/>
                  </a:cubicBezTo>
                  <a:cubicBezTo>
                    <a:pt x="5798" y="7149"/>
                    <a:pt x="7906" y="4673"/>
                    <a:pt x="8001" y="4018"/>
                  </a:cubicBezTo>
                  <a:cubicBezTo>
                    <a:pt x="8001" y="3970"/>
                    <a:pt x="8001" y="3911"/>
                    <a:pt x="7977" y="3839"/>
                  </a:cubicBezTo>
                  <a:cubicBezTo>
                    <a:pt x="7918" y="3506"/>
                    <a:pt x="7668" y="2970"/>
                    <a:pt x="7358" y="2411"/>
                  </a:cubicBezTo>
                  <a:cubicBezTo>
                    <a:pt x="7311" y="2339"/>
                    <a:pt x="7287" y="2268"/>
                    <a:pt x="7239" y="2208"/>
                  </a:cubicBezTo>
                  <a:cubicBezTo>
                    <a:pt x="6953" y="1720"/>
                    <a:pt x="6644" y="1232"/>
                    <a:pt x="6346" y="839"/>
                  </a:cubicBezTo>
                  <a:cubicBezTo>
                    <a:pt x="6275" y="744"/>
                    <a:pt x="6191" y="637"/>
                    <a:pt x="6120" y="541"/>
                  </a:cubicBezTo>
                  <a:cubicBezTo>
                    <a:pt x="5894" y="291"/>
                    <a:pt x="5715" y="113"/>
                    <a:pt x="5596" y="53"/>
                  </a:cubicBezTo>
                  <a:cubicBezTo>
                    <a:pt x="5506" y="16"/>
                    <a:pt x="5349" y="0"/>
                    <a:pt x="5142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54"/>
            <p:cNvSpPr/>
            <p:nvPr/>
          </p:nvSpPr>
          <p:spPr>
            <a:xfrm>
              <a:off x="2095775" y="1974300"/>
              <a:ext cx="165825" cy="160950"/>
            </a:xfrm>
            <a:custGeom>
              <a:avLst/>
              <a:gdLst/>
              <a:ahLst/>
              <a:cxnLst/>
              <a:rect l="l" t="t" r="r" b="b"/>
              <a:pathLst>
                <a:path w="6633" h="6438" extrusionOk="0">
                  <a:moveTo>
                    <a:pt x="4428" y="1"/>
                  </a:moveTo>
                  <a:cubicBezTo>
                    <a:pt x="3720" y="1"/>
                    <a:pt x="1027" y="486"/>
                    <a:pt x="834" y="615"/>
                  </a:cubicBezTo>
                  <a:cubicBezTo>
                    <a:pt x="632" y="746"/>
                    <a:pt x="25" y="4746"/>
                    <a:pt x="25" y="4746"/>
                  </a:cubicBezTo>
                  <a:lnTo>
                    <a:pt x="1" y="4770"/>
                  </a:lnTo>
                  <a:cubicBezTo>
                    <a:pt x="441" y="5127"/>
                    <a:pt x="1096" y="5592"/>
                    <a:pt x="1989" y="5937"/>
                  </a:cubicBezTo>
                  <a:cubicBezTo>
                    <a:pt x="2954" y="6330"/>
                    <a:pt x="3859" y="6413"/>
                    <a:pt x="4490" y="6437"/>
                  </a:cubicBezTo>
                  <a:cubicBezTo>
                    <a:pt x="4692" y="6127"/>
                    <a:pt x="6478" y="3532"/>
                    <a:pt x="6549" y="3199"/>
                  </a:cubicBezTo>
                  <a:cubicBezTo>
                    <a:pt x="6633" y="2865"/>
                    <a:pt x="4823" y="151"/>
                    <a:pt x="4585" y="20"/>
                  </a:cubicBezTo>
                  <a:cubicBezTo>
                    <a:pt x="4561" y="7"/>
                    <a:pt x="4507" y="1"/>
                    <a:pt x="4428" y="1"/>
                  </a:cubicBez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54"/>
            <p:cNvSpPr/>
            <p:nvPr/>
          </p:nvSpPr>
          <p:spPr>
            <a:xfrm>
              <a:off x="2058875" y="2079250"/>
              <a:ext cx="167900" cy="91375"/>
            </a:xfrm>
            <a:custGeom>
              <a:avLst/>
              <a:gdLst/>
              <a:ahLst/>
              <a:cxnLst/>
              <a:rect l="l" t="t" r="r" b="b"/>
              <a:pathLst>
                <a:path w="6716" h="3655" extrusionOk="0">
                  <a:moveTo>
                    <a:pt x="929" y="1"/>
                  </a:moveTo>
                  <a:lnTo>
                    <a:pt x="1" y="1013"/>
                  </a:lnTo>
                  <a:cubicBezTo>
                    <a:pt x="84" y="1120"/>
                    <a:pt x="1108" y="2608"/>
                    <a:pt x="2846" y="3358"/>
                  </a:cubicBezTo>
                  <a:cubicBezTo>
                    <a:pt x="3374" y="3580"/>
                    <a:pt x="3975" y="3655"/>
                    <a:pt x="4541" y="3655"/>
                  </a:cubicBezTo>
                  <a:cubicBezTo>
                    <a:pt x="5673" y="3655"/>
                    <a:pt x="6668" y="3358"/>
                    <a:pt x="6668" y="3358"/>
                  </a:cubicBezTo>
                  <a:lnTo>
                    <a:pt x="6692" y="3358"/>
                  </a:lnTo>
                  <a:cubicBezTo>
                    <a:pt x="6680" y="2882"/>
                    <a:pt x="6692" y="2477"/>
                    <a:pt x="6716" y="2191"/>
                  </a:cubicBezTo>
                  <a:lnTo>
                    <a:pt x="6716" y="2191"/>
                  </a:lnTo>
                  <a:cubicBezTo>
                    <a:pt x="6716" y="2191"/>
                    <a:pt x="6480" y="2229"/>
                    <a:pt x="6110" y="2229"/>
                  </a:cubicBezTo>
                  <a:cubicBezTo>
                    <a:pt x="6064" y="2229"/>
                    <a:pt x="6016" y="2228"/>
                    <a:pt x="5966" y="2227"/>
                  </a:cubicBezTo>
                  <a:cubicBezTo>
                    <a:pt x="5335" y="2227"/>
                    <a:pt x="4418" y="2120"/>
                    <a:pt x="3453" y="1727"/>
                  </a:cubicBezTo>
                  <a:cubicBezTo>
                    <a:pt x="2548" y="1394"/>
                    <a:pt x="1894" y="917"/>
                    <a:pt x="1477" y="560"/>
                  </a:cubicBezTo>
                  <a:cubicBezTo>
                    <a:pt x="1108" y="239"/>
                    <a:pt x="929" y="1"/>
                    <a:pt x="929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54"/>
            <p:cNvSpPr/>
            <p:nvPr/>
          </p:nvSpPr>
          <p:spPr>
            <a:xfrm>
              <a:off x="1929100" y="2217375"/>
              <a:ext cx="311975" cy="150775"/>
            </a:xfrm>
            <a:custGeom>
              <a:avLst/>
              <a:gdLst/>
              <a:ahLst/>
              <a:cxnLst/>
              <a:rect l="l" t="t" r="r" b="b"/>
              <a:pathLst>
                <a:path w="12479" h="6031" extrusionOk="0">
                  <a:moveTo>
                    <a:pt x="1108" y="0"/>
                  </a:moveTo>
                  <a:lnTo>
                    <a:pt x="0" y="1227"/>
                  </a:lnTo>
                  <a:cubicBezTo>
                    <a:pt x="0" y="1227"/>
                    <a:pt x="2429" y="4882"/>
                    <a:pt x="5275" y="5763"/>
                  </a:cubicBezTo>
                  <a:cubicBezTo>
                    <a:pt x="5902" y="5954"/>
                    <a:pt x="6568" y="6031"/>
                    <a:pt x="7232" y="6031"/>
                  </a:cubicBezTo>
                  <a:cubicBezTo>
                    <a:pt x="9871" y="6031"/>
                    <a:pt x="12478" y="4822"/>
                    <a:pt x="12478" y="4822"/>
                  </a:cubicBezTo>
                  <a:cubicBezTo>
                    <a:pt x="12478" y="4822"/>
                    <a:pt x="12407" y="4239"/>
                    <a:pt x="12311" y="3393"/>
                  </a:cubicBezTo>
                  <a:cubicBezTo>
                    <a:pt x="12311" y="3393"/>
                    <a:pt x="9149" y="4423"/>
                    <a:pt x="7010" y="4423"/>
                  </a:cubicBezTo>
                  <a:cubicBezTo>
                    <a:pt x="6587" y="4423"/>
                    <a:pt x="6204" y="4383"/>
                    <a:pt x="5894" y="4286"/>
                  </a:cubicBezTo>
                  <a:cubicBezTo>
                    <a:pt x="3560" y="3560"/>
                    <a:pt x="1167" y="60"/>
                    <a:pt x="1167" y="60"/>
                  </a:cubicBezTo>
                  <a:lnTo>
                    <a:pt x="1108" y="0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54"/>
            <p:cNvSpPr/>
            <p:nvPr/>
          </p:nvSpPr>
          <p:spPr>
            <a:xfrm>
              <a:off x="2076450" y="2163500"/>
              <a:ext cx="160450" cy="164450"/>
            </a:xfrm>
            <a:custGeom>
              <a:avLst/>
              <a:gdLst/>
              <a:ahLst/>
              <a:cxnLst/>
              <a:rect l="l" t="t" r="r" b="b"/>
              <a:pathLst>
                <a:path w="6418" h="6578" extrusionOk="0">
                  <a:moveTo>
                    <a:pt x="2143" y="0"/>
                  </a:moveTo>
                  <a:lnTo>
                    <a:pt x="0" y="6441"/>
                  </a:lnTo>
                  <a:cubicBezTo>
                    <a:pt x="310" y="6538"/>
                    <a:pt x="693" y="6578"/>
                    <a:pt x="1116" y="6578"/>
                  </a:cubicBezTo>
                  <a:cubicBezTo>
                    <a:pt x="3255" y="6578"/>
                    <a:pt x="6417" y="5548"/>
                    <a:pt x="6417" y="5548"/>
                  </a:cubicBezTo>
                  <a:cubicBezTo>
                    <a:pt x="6251" y="4013"/>
                    <a:pt x="6013" y="1596"/>
                    <a:pt x="5989" y="0"/>
                  </a:cubicBezTo>
                  <a:cubicBezTo>
                    <a:pt x="5981" y="0"/>
                    <a:pt x="4978" y="296"/>
                    <a:pt x="3841" y="296"/>
                  </a:cubicBezTo>
                  <a:cubicBezTo>
                    <a:pt x="3273" y="296"/>
                    <a:pt x="2671" y="222"/>
                    <a:pt x="2143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54"/>
            <p:cNvSpPr/>
            <p:nvPr/>
          </p:nvSpPr>
          <p:spPr>
            <a:xfrm>
              <a:off x="1956775" y="2104250"/>
              <a:ext cx="173275" cy="220000"/>
            </a:xfrm>
            <a:custGeom>
              <a:avLst/>
              <a:gdLst/>
              <a:ahLst/>
              <a:cxnLst/>
              <a:rect l="l" t="t" r="r" b="b"/>
              <a:pathLst>
                <a:path w="6931" h="8800" extrusionOk="0">
                  <a:moveTo>
                    <a:pt x="4096" y="1"/>
                  </a:moveTo>
                  <a:lnTo>
                    <a:pt x="1" y="4513"/>
                  </a:lnTo>
                  <a:lnTo>
                    <a:pt x="60" y="4573"/>
                  </a:lnTo>
                  <a:cubicBezTo>
                    <a:pt x="60" y="4573"/>
                    <a:pt x="2453" y="8073"/>
                    <a:pt x="4787" y="8800"/>
                  </a:cubicBezTo>
                  <a:lnTo>
                    <a:pt x="6930" y="2358"/>
                  </a:lnTo>
                  <a:cubicBezTo>
                    <a:pt x="5192" y="1608"/>
                    <a:pt x="4168" y="132"/>
                    <a:pt x="4096" y="1"/>
                  </a:cubicBez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54"/>
            <p:cNvSpPr/>
            <p:nvPr/>
          </p:nvSpPr>
          <p:spPr>
            <a:xfrm>
              <a:off x="2147875" y="1878625"/>
              <a:ext cx="29200" cy="9250"/>
            </a:xfrm>
            <a:custGeom>
              <a:avLst/>
              <a:gdLst/>
              <a:ahLst/>
              <a:cxnLst/>
              <a:rect l="l" t="t" r="r" b="b"/>
              <a:pathLst>
                <a:path w="1168" h="370" extrusionOk="0">
                  <a:moveTo>
                    <a:pt x="48" y="1"/>
                  </a:moveTo>
                  <a:cubicBezTo>
                    <a:pt x="36" y="1"/>
                    <a:pt x="36" y="1"/>
                    <a:pt x="24" y="25"/>
                  </a:cubicBezTo>
                  <a:cubicBezTo>
                    <a:pt x="24" y="25"/>
                    <a:pt x="1" y="37"/>
                    <a:pt x="24" y="49"/>
                  </a:cubicBezTo>
                  <a:cubicBezTo>
                    <a:pt x="24" y="49"/>
                    <a:pt x="72" y="108"/>
                    <a:pt x="167" y="191"/>
                  </a:cubicBezTo>
                  <a:cubicBezTo>
                    <a:pt x="262" y="251"/>
                    <a:pt x="405" y="322"/>
                    <a:pt x="560" y="346"/>
                  </a:cubicBezTo>
                  <a:cubicBezTo>
                    <a:pt x="632" y="370"/>
                    <a:pt x="703" y="370"/>
                    <a:pt x="774" y="370"/>
                  </a:cubicBezTo>
                  <a:cubicBezTo>
                    <a:pt x="810" y="370"/>
                    <a:pt x="858" y="346"/>
                    <a:pt x="882" y="346"/>
                  </a:cubicBezTo>
                  <a:cubicBezTo>
                    <a:pt x="917" y="346"/>
                    <a:pt x="941" y="346"/>
                    <a:pt x="977" y="334"/>
                  </a:cubicBezTo>
                  <a:cubicBezTo>
                    <a:pt x="1036" y="322"/>
                    <a:pt x="1072" y="310"/>
                    <a:pt x="1108" y="287"/>
                  </a:cubicBezTo>
                  <a:cubicBezTo>
                    <a:pt x="1132" y="275"/>
                    <a:pt x="1155" y="263"/>
                    <a:pt x="1155" y="263"/>
                  </a:cubicBezTo>
                  <a:cubicBezTo>
                    <a:pt x="1167" y="263"/>
                    <a:pt x="1167" y="251"/>
                    <a:pt x="1167" y="251"/>
                  </a:cubicBezTo>
                  <a:cubicBezTo>
                    <a:pt x="1167" y="251"/>
                    <a:pt x="1167" y="227"/>
                    <a:pt x="1155" y="227"/>
                  </a:cubicBezTo>
                  <a:lnTo>
                    <a:pt x="977" y="227"/>
                  </a:lnTo>
                  <a:cubicBezTo>
                    <a:pt x="961" y="235"/>
                    <a:pt x="942" y="238"/>
                    <a:pt x="923" y="238"/>
                  </a:cubicBezTo>
                  <a:cubicBezTo>
                    <a:pt x="883" y="238"/>
                    <a:pt x="838" y="227"/>
                    <a:pt x="798" y="227"/>
                  </a:cubicBezTo>
                  <a:cubicBezTo>
                    <a:pt x="715" y="227"/>
                    <a:pt x="655" y="215"/>
                    <a:pt x="584" y="203"/>
                  </a:cubicBezTo>
                  <a:cubicBezTo>
                    <a:pt x="441" y="168"/>
                    <a:pt x="322" y="132"/>
                    <a:pt x="215" y="84"/>
                  </a:cubicBezTo>
                  <a:cubicBezTo>
                    <a:pt x="108" y="37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54"/>
            <p:cNvSpPr/>
            <p:nvPr/>
          </p:nvSpPr>
          <p:spPr>
            <a:xfrm>
              <a:off x="2134175" y="1918525"/>
              <a:ext cx="39925" cy="10275"/>
            </a:xfrm>
            <a:custGeom>
              <a:avLst/>
              <a:gdLst/>
              <a:ahLst/>
              <a:cxnLst/>
              <a:rect l="l" t="t" r="r" b="b"/>
              <a:pathLst>
                <a:path w="1597" h="411" extrusionOk="0">
                  <a:moveTo>
                    <a:pt x="13" y="0"/>
                  </a:moveTo>
                  <a:cubicBezTo>
                    <a:pt x="1" y="0"/>
                    <a:pt x="1" y="12"/>
                    <a:pt x="13" y="36"/>
                  </a:cubicBezTo>
                  <a:cubicBezTo>
                    <a:pt x="13" y="36"/>
                    <a:pt x="96" y="107"/>
                    <a:pt x="227" y="191"/>
                  </a:cubicBezTo>
                  <a:cubicBezTo>
                    <a:pt x="287" y="238"/>
                    <a:pt x="370" y="286"/>
                    <a:pt x="465" y="310"/>
                  </a:cubicBezTo>
                  <a:cubicBezTo>
                    <a:pt x="549" y="346"/>
                    <a:pt x="656" y="369"/>
                    <a:pt x="763" y="393"/>
                  </a:cubicBezTo>
                  <a:cubicBezTo>
                    <a:pt x="822" y="405"/>
                    <a:pt x="870" y="405"/>
                    <a:pt x="930" y="405"/>
                  </a:cubicBezTo>
                  <a:cubicBezTo>
                    <a:pt x="941" y="409"/>
                    <a:pt x="956" y="410"/>
                    <a:pt x="972" y="410"/>
                  </a:cubicBezTo>
                  <a:cubicBezTo>
                    <a:pt x="1004" y="410"/>
                    <a:pt x="1041" y="405"/>
                    <a:pt x="1072" y="405"/>
                  </a:cubicBezTo>
                  <a:cubicBezTo>
                    <a:pt x="1132" y="405"/>
                    <a:pt x="1180" y="393"/>
                    <a:pt x="1227" y="393"/>
                  </a:cubicBezTo>
                  <a:cubicBezTo>
                    <a:pt x="1263" y="393"/>
                    <a:pt x="1299" y="369"/>
                    <a:pt x="1346" y="358"/>
                  </a:cubicBezTo>
                  <a:cubicBezTo>
                    <a:pt x="1382" y="346"/>
                    <a:pt x="1418" y="346"/>
                    <a:pt x="1441" y="334"/>
                  </a:cubicBezTo>
                  <a:cubicBezTo>
                    <a:pt x="1477" y="322"/>
                    <a:pt x="1501" y="322"/>
                    <a:pt x="1525" y="298"/>
                  </a:cubicBezTo>
                  <a:lnTo>
                    <a:pt x="1584" y="274"/>
                  </a:lnTo>
                  <a:cubicBezTo>
                    <a:pt x="1596" y="274"/>
                    <a:pt x="1596" y="274"/>
                    <a:pt x="1596" y="250"/>
                  </a:cubicBezTo>
                  <a:cubicBezTo>
                    <a:pt x="1596" y="238"/>
                    <a:pt x="1596" y="238"/>
                    <a:pt x="1584" y="238"/>
                  </a:cubicBezTo>
                  <a:cubicBezTo>
                    <a:pt x="1584" y="238"/>
                    <a:pt x="1549" y="250"/>
                    <a:pt x="1501" y="250"/>
                  </a:cubicBezTo>
                  <a:cubicBezTo>
                    <a:pt x="1489" y="250"/>
                    <a:pt x="1465" y="274"/>
                    <a:pt x="1430" y="274"/>
                  </a:cubicBezTo>
                  <a:cubicBezTo>
                    <a:pt x="1406" y="286"/>
                    <a:pt x="1358" y="286"/>
                    <a:pt x="1322" y="286"/>
                  </a:cubicBezTo>
                  <a:cubicBezTo>
                    <a:pt x="1251" y="298"/>
                    <a:pt x="1168" y="298"/>
                    <a:pt x="1072" y="298"/>
                  </a:cubicBezTo>
                  <a:lnTo>
                    <a:pt x="918" y="298"/>
                  </a:lnTo>
                  <a:cubicBezTo>
                    <a:pt x="882" y="298"/>
                    <a:pt x="822" y="298"/>
                    <a:pt x="775" y="286"/>
                  </a:cubicBezTo>
                  <a:cubicBezTo>
                    <a:pt x="584" y="262"/>
                    <a:pt x="394" y="191"/>
                    <a:pt x="251" y="143"/>
                  </a:cubicBezTo>
                  <a:cubicBezTo>
                    <a:pt x="120" y="84"/>
                    <a:pt x="37" y="36"/>
                    <a:pt x="37" y="36"/>
                  </a:cubicBezTo>
                  <a:cubicBezTo>
                    <a:pt x="13" y="36"/>
                    <a:pt x="13" y="36"/>
                    <a:pt x="13" y="0"/>
                  </a:cubicBez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54"/>
            <p:cNvSpPr/>
            <p:nvPr/>
          </p:nvSpPr>
          <p:spPr>
            <a:xfrm>
              <a:off x="2216625" y="1879825"/>
              <a:ext cx="36650" cy="14025"/>
            </a:xfrm>
            <a:custGeom>
              <a:avLst/>
              <a:gdLst/>
              <a:ahLst/>
              <a:cxnLst/>
              <a:rect l="l" t="t" r="r" b="b"/>
              <a:pathLst>
                <a:path w="1466" h="561" extrusionOk="0">
                  <a:moveTo>
                    <a:pt x="25" y="1"/>
                  </a:moveTo>
                  <a:cubicBezTo>
                    <a:pt x="1" y="1"/>
                    <a:pt x="1" y="12"/>
                    <a:pt x="25" y="36"/>
                  </a:cubicBezTo>
                  <a:cubicBezTo>
                    <a:pt x="25" y="36"/>
                    <a:pt x="84" y="108"/>
                    <a:pt x="203" y="203"/>
                  </a:cubicBezTo>
                  <a:cubicBezTo>
                    <a:pt x="322" y="286"/>
                    <a:pt x="489" y="393"/>
                    <a:pt x="680" y="465"/>
                  </a:cubicBezTo>
                  <a:cubicBezTo>
                    <a:pt x="763" y="501"/>
                    <a:pt x="870" y="524"/>
                    <a:pt x="965" y="536"/>
                  </a:cubicBezTo>
                  <a:cubicBezTo>
                    <a:pt x="1001" y="560"/>
                    <a:pt x="1049" y="560"/>
                    <a:pt x="1096" y="560"/>
                  </a:cubicBezTo>
                  <a:lnTo>
                    <a:pt x="1215" y="560"/>
                  </a:lnTo>
                  <a:cubicBezTo>
                    <a:pt x="1287" y="560"/>
                    <a:pt x="1346" y="536"/>
                    <a:pt x="1394" y="524"/>
                  </a:cubicBezTo>
                  <a:cubicBezTo>
                    <a:pt x="1418" y="524"/>
                    <a:pt x="1453" y="512"/>
                    <a:pt x="1453" y="512"/>
                  </a:cubicBezTo>
                  <a:cubicBezTo>
                    <a:pt x="1465" y="512"/>
                    <a:pt x="1465" y="512"/>
                    <a:pt x="1465" y="501"/>
                  </a:cubicBezTo>
                  <a:cubicBezTo>
                    <a:pt x="1465" y="501"/>
                    <a:pt x="1465" y="477"/>
                    <a:pt x="1453" y="477"/>
                  </a:cubicBezTo>
                  <a:lnTo>
                    <a:pt x="1394" y="477"/>
                  </a:lnTo>
                  <a:cubicBezTo>
                    <a:pt x="1382" y="485"/>
                    <a:pt x="1367" y="487"/>
                    <a:pt x="1351" y="487"/>
                  </a:cubicBezTo>
                  <a:cubicBezTo>
                    <a:pt x="1317" y="487"/>
                    <a:pt x="1275" y="477"/>
                    <a:pt x="1227" y="477"/>
                  </a:cubicBezTo>
                  <a:cubicBezTo>
                    <a:pt x="1191" y="477"/>
                    <a:pt x="1168" y="465"/>
                    <a:pt x="1120" y="465"/>
                  </a:cubicBezTo>
                  <a:cubicBezTo>
                    <a:pt x="1096" y="453"/>
                    <a:pt x="1049" y="429"/>
                    <a:pt x="1001" y="429"/>
                  </a:cubicBezTo>
                  <a:cubicBezTo>
                    <a:pt x="965" y="429"/>
                    <a:pt x="918" y="417"/>
                    <a:pt x="870" y="405"/>
                  </a:cubicBezTo>
                  <a:lnTo>
                    <a:pt x="739" y="358"/>
                  </a:lnTo>
                  <a:cubicBezTo>
                    <a:pt x="572" y="298"/>
                    <a:pt x="394" y="215"/>
                    <a:pt x="275" y="155"/>
                  </a:cubicBezTo>
                  <a:cubicBezTo>
                    <a:pt x="156" y="84"/>
                    <a:pt x="72" y="36"/>
                    <a:pt x="72" y="36"/>
                  </a:cubicBezTo>
                  <a:cubicBezTo>
                    <a:pt x="48" y="36"/>
                    <a:pt x="48" y="36"/>
                    <a:pt x="25" y="1"/>
                  </a:cubicBez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54"/>
            <p:cNvSpPr/>
            <p:nvPr/>
          </p:nvSpPr>
          <p:spPr>
            <a:xfrm>
              <a:off x="2202350" y="1912750"/>
              <a:ext cx="43775" cy="15625"/>
            </a:xfrm>
            <a:custGeom>
              <a:avLst/>
              <a:gdLst/>
              <a:ahLst/>
              <a:cxnLst/>
              <a:rect l="l" t="t" r="r" b="b"/>
              <a:pathLst>
                <a:path w="1751" h="625" extrusionOk="0">
                  <a:moveTo>
                    <a:pt x="64" y="0"/>
                  </a:moveTo>
                  <a:cubicBezTo>
                    <a:pt x="54" y="0"/>
                    <a:pt x="38" y="9"/>
                    <a:pt x="12" y="29"/>
                  </a:cubicBezTo>
                  <a:cubicBezTo>
                    <a:pt x="12" y="29"/>
                    <a:pt x="0" y="41"/>
                    <a:pt x="12" y="53"/>
                  </a:cubicBezTo>
                  <a:cubicBezTo>
                    <a:pt x="12" y="53"/>
                    <a:pt x="84" y="148"/>
                    <a:pt x="215" y="267"/>
                  </a:cubicBezTo>
                  <a:cubicBezTo>
                    <a:pt x="298" y="327"/>
                    <a:pt x="369" y="374"/>
                    <a:pt x="477" y="434"/>
                  </a:cubicBezTo>
                  <a:cubicBezTo>
                    <a:pt x="572" y="493"/>
                    <a:pt x="679" y="529"/>
                    <a:pt x="798" y="565"/>
                  </a:cubicBezTo>
                  <a:cubicBezTo>
                    <a:pt x="858" y="589"/>
                    <a:pt x="917" y="589"/>
                    <a:pt x="977" y="612"/>
                  </a:cubicBezTo>
                  <a:cubicBezTo>
                    <a:pt x="1024" y="612"/>
                    <a:pt x="1084" y="624"/>
                    <a:pt x="1143" y="624"/>
                  </a:cubicBezTo>
                  <a:lnTo>
                    <a:pt x="1310" y="624"/>
                  </a:lnTo>
                  <a:cubicBezTo>
                    <a:pt x="1370" y="624"/>
                    <a:pt x="1417" y="612"/>
                    <a:pt x="1453" y="612"/>
                  </a:cubicBezTo>
                  <a:cubicBezTo>
                    <a:pt x="1501" y="612"/>
                    <a:pt x="1548" y="612"/>
                    <a:pt x="1572" y="589"/>
                  </a:cubicBezTo>
                  <a:cubicBezTo>
                    <a:pt x="1608" y="589"/>
                    <a:pt x="1632" y="577"/>
                    <a:pt x="1667" y="577"/>
                  </a:cubicBezTo>
                  <a:cubicBezTo>
                    <a:pt x="1715" y="577"/>
                    <a:pt x="1739" y="565"/>
                    <a:pt x="1739" y="565"/>
                  </a:cubicBezTo>
                  <a:cubicBezTo>
                    <a:pt x="1751" y="565"/>
                    <a:pt x="1751" y="565"/>
                    <a:pt x="1751" y="553"/>
                  </a:cubicBezTo>
                  <a:cubicBezTo>
                    <a:pt x="1751" y="553"/>
                    <a:pt x="1751" y="529"/>
                    <a:pt x="1739" y="529"/>
                  </a:cubicBezTo>
                  <a:lnTo>
                    <a:pt x="1453" y="529"/>
                  </a:lnTo>
                  <a:cubicBezTo>
                    <a:pt x="1370" y="529"/>
                    <a:pt x="1274" y="517"/>
                    <a:pt x="1179" y="505"/>
                  </a:cubicBezTo>
                  <a:cubicBezTo>
                    <a:pt x="1131" y="493"/>
                    <a:pt x="1084" y="493"/>
                    <a:pt x="1024" y="469"/>
                  </a:cubicBezTo>
                  <a:cubicBezTo>
                    <a:pt x="965" y="458"/>
                    <a:pt x="905" y="446"/>
                    <a:pt x="858" y="434"/>
                  </a:cubicBezTo>
                  <a:cubicBezTo>
                    <a:pt x="762" y="398"/>
                    <a:pt x="655" y="350"/>
                    <a:pt x="560" y="315"/>
                  </a:cubicBezTo>
                  <a:cubicBezTo>
                    <a:pt x="477" y="267"/>
                    <a:pt x="381" y="219"/>
                    <a:pt x="310" y="172"/>
                  </a:cubicBezTo>
                  <a:cubicBezTo>
                    <a:pt x="179" y="88"/>
                    <a:pt x="84" y="17"/>
                    <a:pt x="84" y="17"/>
                  </a:cubicBezTo>
                  <a:cubicBezTo>
                    <a:pt x="78" y="6"/>
                    <a:pt x="73" y="0"/>
                    <a:pt x="64" y="0"/>
                  </a:cubicBez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54"/>
            <p:cNvSpPr/>
            <p:nvPr/>
          </p:nvSpPr>
          <p:spPr>
            <a:xfrm>
              <a:off x="2272600" y="1925600"/>
              <a:ext cx="23525" cy="17350"/>
            </a:xfrm>
            <a:custGeom>
              <a:avLst/>
              <a:gdLst/>
              <a:ahLst/>
              <a:cxnLst/>
              <a:rect l="l" t="t" r="r" b="b"/>
              <a:pathLst>
                <a:path w="941" h="694" extrusionOk="0">
                  <a:moveTo>
                    <a:pt x="24" y="0"/>
                  </a:moveTo>
                  <a:cubicBezTo>
                    <a:pt x="18" y="0"/>
                    <a:pt x="12" y="3"/>
                    <a:pt x="12" y="15"/>
                  </a:cubicBezTo>
                  <a:cubicBezTo>
                    <a:pt x="0" y="15"/>
                    <a:pt x="0" y="39"/>
                    <a:pt x="0" y="51"/>
                  </a:cubicBezTo>
                  <a:cubicBezTo>
                    <a:pt x="0" y="51"/>
                    <a:pt x="12" y="122"/>
                    <a:pt x="72" y="229"/>
                  </a:cubicBezTo>
                  <a:cubicBezTo>
                    <a:pt x="131" y="336"/>
                    <a:pt x="238" y="456"/>
                    <a:pt x="357" y="539"/>
                  </a:cubicBezTo>
                  <a:cubicBezTo>
                    <a:pt x="417" y="586"/>
                    <a:pt x="476" y="610"/>
                    <a:pt x="548" y="646"/>
                  </a:cubicBezTo>
                  <a:cubicBezTo>
                    <a:pt x="596" y="658"/>
                    <a:pt x="619" y="658"/>
                    <a:pt x="655" y="670"/>
                  </a:cubicBezTo>
                  <a:cubicBezTo>
                    <a:pt x="691" y="670"/>
                    <a:pt x="715" y="694"/>
                    <a:pt x="738" y="694"/>
                  </a:cubicBezTo>
                  <a:lnTo>
                    <a:pt x="917" y="694"/>
                  </a:lnTo>
                  <a:lnTo>
                    <a:pt x="941" y="670"/>
                  </a:lnTo>
                  <a:cubicBezTo>
                    <a:pt x="941" y="658"/>
                    <a:pt x="941" y="646"/>
                    <a:pt x="917" y="646"/>
                  </a:cubicBezTo>
                  <a:cubicBezTo>
                    <a:pt x="917" y="646"/>
                    <a:pt x="905" y="646"/>
                    <a:pt x="881" y="634"/>
                  </a:cubicBezTo>
                  <a:cubicBezTo>
                    <a:pt x="846" y="610"/>
                    <a:pt x="798" y="598"/>
                    <a:pt x="762" y="586"/>
                  </a:cubicBezTo>
                  <a:cubicBezTo>
                    <a:pt x="655" y="539"/>
                    <a:pt x="536" y="479"/>
                    <a:pt x="429" y="384"/>
                  </a:cubicBezTo>
                  <a:cubicBezTo>
                    <a:pt x="310" y="313"/>
                    <a:pt x="226" y="205"/>
                    <a:pt x="143" y="134"/>
                  </a:cubicBezTo>
                  <a:cubicBezTo>
                    <a:pt x="72" y="63"/>
                    <a:pt x="36" y="3"/>
                    <a:pt x="36" y="3"/>
                  </a:cubicBezTo>
                  <a:cubicBezTo>
                    <a:pt x="36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54"/>
            <p:cNvSpPr/>
            <p:nvPr/>
          </p:nvSpPr>
          <p:spPr>
            <a:xfrm>
              <a:off x="2255025" y="1951850"/>
              <a:ext cx="27725" cy="19375"/>
            </a:xfrm>
            <a:custGeom>
              <a:avLst/>
              <a:gdLst/>
              <a:ahLst/>
              <a:cxnLst/>
              <a:rect l="l" t="t" r="r" b="b"/>
              <a:pathLst>
                <a:path w="1109" h="775" extrusionOk="0">
                  <a:moveTo>
                    <a:pt x="25" y="1"/>
                  </a:moveTo>
                  <a:cubicBezTo>
                    <a:pt x="1" y="1"/>
                    <a:pt x="1" y="13"/>
                    <a:pt x="1" y="25"/>
                  </a:cubicBezTo>
                  <a:cubicBezTo>
                    <a:pt x="1" y="25"/>
                    <a:pt x="25" y="120"/>
                    <a:pt x="84" y="239"/>
                  </a:cubicBezTo>
                  <a:cubicBezTo>
                    <a:pt x="108" y="275"/>
                    <a:pt x="156" y="358"/>
                    <a:pt x="215" y="418"/>
                  </a:cubicBezTo>
                  <a:cubicBezTo>
                    <a:pt x="251" y="489"/>
                    <a:pt x="334" y="549"/>
                    <a:pt x="406" y="596"/>
                  </a:cubicBezTo>
                  <a:cubicBezTo>
                    <a:pt x="477" y="632"/>
                    <a:pt x="572" y="679"/>
                    <a:pt x="644" y="715"/>
                  </a:cubicBezTo>
                  <a:cubicBezTo>
                    <a:pt x="691" y="727"/>
                    <a:pt x="727" y="727"/>
                    <a:pt x="763" y="739"/>
                  </a:cubicBezTo>
                  <a:cubicBezTo>
                    <a:pt x="798" y="751"/>
                    <a:pt x="834" y="751"/>
                    <a:pt x="870" y="751"/>
                  </a:cubicBezTo>
                  <a:cubicBezTo>
                    <a:pt x="941" y="775"/>
                    <a:pt x="989" y="775"/>
                    <a:pt x="1037" y="775"/>
                  </a:cubicBezTo>
                  <a:lnTo>
                    <a:pt x="1096" y="775"/>
                  </a:lnTo>
                  <a:lnTo>
                    <a:pt x="1108" y="751"/>
                  </a:lnTo>
                  <a:cubicBezTo>
                    <a:pt x="1108" y="739"/>
                    <a:pt x="1108" y="727"/>
                    <a:pt x="1096" y="727"/>
                  </a:cubicBezTo>
                  <a:cubicBezTo>
                    <a:pt x="1096" y="727"/>
                    <a:pt x="1060" y="727"/>
                    <a:pt x="1037" y="715"/>
                  </a:cubicBezTo>
                  <a:cubicBezTo>
                    <a:pt x="1013" y="715"/>
                    <a:pt x="1001" y="691"/>
                    <a:pt x="977" y="691"/>
                  </a:cubicBezTo>
                  <a:cubicBezTo>
                    <a:pt x="953" y="691"/>
                    <a:pt x="929" y="679"/>
                    <a:pt x="894" y="668"/>
                  </a:cubicBezTo>
                  <a:cubicBezTo>
                    <a:pt x="798" y="632"/>
                    <a:pt x="644" y="560"/>
                    <a:pt x="513" y="477"/>
                  </a:cubicBezTo>
                  <a:cubicBezTo>
                    <a:pt x="453" y="429"/>
                    <a:pt x="394" y="370"/>
                    <a:pt x="334" y="322"/>
                  </a:cubicBezTo>
                  <a:cubicBezTo>
                    <a:pt x="275" y="275"/>
                    <a:pt x="227" y="215"/>
                    <a:pt x="179" y="179"/>
                  </a:cubicBezTo>
                  <a:cubicBezTo>
                    <a:pt x="108" y="84"/>
                    <a:pt x="60" y="13"/>
                    <a:pt x="60" y="13"/>
                  </a:cubicBezTo>
                  <a:cubicBezTo>
                    <a:pt x="48" y="1"/>
                    <a:pt x="48" y="1"/>
                    <a:pt x="25" y="1"/>
                  </a:cubicBez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54"/>
            <p:cNvSpPr/>
            <p:nvPr/>
          </p:nvSpPr>
          <p:spPr>
            <a:xfrm>
              <a:off x="2303550" y="1978050"/>
              <a:ext cx="16100" cy="14450"/>
            </a:xfrm>
            <a:custGeom>
              <a:avLst/>
              <a:gdLst/>
              <a:ahLst/>
              <a:cxnLst/>
              <a:rect l="l" t="t" r="r" b="b"/>
              <a:pathLst>
                <a:path w="644" h="578" extrusionOk="0">
                  <a:moveTo>
                    <a:pt x="24" y="1"/>
                  </a:moveTo>
                  <a:cubicBezTo>
                    <a:pt x="12" y="1"/>
                    <a:pt x="0" y="24"/>
                    <a:pt x="0" y="36"/>
                  </a:cubicBezTo>
                  <a:lnTo>
                    <a:pt x="0" y="84"/>
                  </a:lnTo>
                  <a:cubicBezTo>
                    <a:pt x="0" y="108"/>
                    <a:pt x="12" y="143"/>
                    <a:pt x="24" y="179"/>
                  </a:cubicBezTo>
                  <a:cubicBezTo>
                    <a:pt x="24" y="191"/>
                    <a:pt x="48" y="227"/>
                    <a:pt x="60" y="239"/>
                  </a:cubicBezTo>
                  <a:cubicBezTo>
                    <a:pt x="72" y="251"/>
                    <a:pt x="84" y="286"/>
                    <a:pt x="108" y="298"/>
                  </a:cubicBezTo>
                  <a:cubicBezTo>
                    <a:pt x="131" y="346"/>
                    <a:pt x="167" y="393"/>
                    <a:pt x="203" y="417"/>
                  </a:cubicBezTo>
                  <a:lnTo>
                    <a:pt x="262" y="465"/>
                  </a:lnTo>
                  <a:cubicBezTo>
                    <a:pt x="298" y="489"/>
                    <a:pt x="310" y="489"/>
                    <a:pt x="346" y="513"/>
                  </a:cubicBezTo>
                  <a:cubicBezTo>
                    <a:pt x="370" y="524"/>
                    <a:pt x="405" y="524"/>
                    <a:pt x="417" y="536"/>
                  </a:cubicBezTo>
                  <a:cubicBezTo>
                    <a:pt x="429" y="560"/>
                    <a:pt x="465" y="560"/>
                    <a:pt x="477" y="560"/>
                  </a:cubicBezTo>
                  <a:cubicBezTo>
                    <a:pt x="548" y="572"/>
                    <a:pt x="608" y="572"/>
                    <a:pt x="608" y="572"/>
                  </a:cubicBezTo>
                  <a:cubicBezTo>
                    <a:pt x="608" y="576"/>
                    <a:pt x="609" y="577"/>
                    <a:pt x="611" y="577"/>
                  </a:cubicBezTo>
                  <a:cubicBezTo>
                    <a:pt x="614" y="577"/>
                    <a:pt x="620" y="572"/>
                    <a:pt x="620" y="572"/>
                  </a:cubicBezTo>
                  <a:cubicBezTo>
                    <a:pt x="643" y="560"/>
                    <a:pt x="643" y="536"/>
                    <a:pt x="620" y="536"/>
                  </a:cubicBezTo>
                  <a:cubicBezTo>
                    <a:pt x="620" y="536"/>
                    <a:pt x="584" y="513"/>
                    <a:pt x="524" y="465"/>
                  </a:cubicBezTo>
                  <a:cubicBezTo>
                    <a:pt x="489" y="453"/>
                    <a:pt x="441" y="417"/>
                    <a:pt x="417" y="393"/>
                  </a:cubicBezTo>
                  <a:cubicBezTo>
                    <a:pt x="381" y="358"/>
                    <a:pt x="346" y="334"/>
                    <a:pt x="310" y="298"/>
                  </a:cubicBezTo>
                  <a:lnTo>
                    <a:pt x="262" y="263"/>
                  </a:lnTo>
                  <a:lnTo>
                    <a:pt x="227" y="215"/>
                  </a:lnTo>
                  <a:lnTo>
                    <a:pt x="131" y="120"/>
                  </a:lnTo>
                  <a:cubicBezTo>
                    <a:pt x="108" y="96"/>
                    <a:pt x="84" y="60"/>
                    <a:pt x="72" y="48"/>
                  </a:cubicBezTo>
                  <a:lnTo>
                    <a:pt x="48" y="2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54"/>
            <p:cNvSpPr/>
            <p:nvPr/>
          </p:nvSpPr>
          <p:spPr>
            <a:xfrm>
              <a:off x="2284200" y="1996725"/>
              <a:ext cx="21450" cy="19750"/>
            </a:xfrm>
            <a:custGeom>
              <a:avLst/>
              <a:gdLst/>
              <a:ahLst/>
              <a:cxnLst/>
              <a:rect l="l" t="t" r="r" b="b"/>
              <a:pathLst>
                <a:path w="858" h="790" extrusionOk="0">
                  <a:moveTo>
                    <a:pt x="35" y="1"/>
                  </a:moveTo>
                  <a:cubicBezTo>
                    <a:pt x="27" y="1"/>
                    <a:pt x="18" y="4"/>
                    <a:pt x="12" y="16"/>
                  </a:cubicBezTo>
                  <a:cubicBezTo>
                    <a:pt x="1" y="16"/>
                    <a:pt x="1" y="27"/>
                    <a:pt x="1" y="39"/>
                  </a:cubicBezTo>
                  <a:cubicBezTo>
                    <a:pt x="1" y="39"/>
                    <a:pt x="12" y="123"/>
                    <a:pt x="60" y="218"/>
                  </a:cubicBezTo>
                  <a:cubicBezTo>
                    <a:pt x="108" y="325"/>
                    <a:pt x="191" y="444"/>
                    <a:pt x="298" y="551"/>
                  </a:cubicBezTo>
                  <a:cubicBezTo>
                    <a:pt x="358" y="599"/>
                    <a:pt x="417" y="658"/>
                    <a:pt x="477" y="682"/>
                  </a:cubicBezTo>
                  <a:lnTo>
                    <a:pt x="560" y="730"/>
                  </a:lnTo>
                  <a:cubicBezTo>
                    <a:pt x="596" y="742"/>
                    <a:pt x="620" y="754"/>
                    <a:pt x="655" y="754"/>
                  </a:cubicBezTo>
                  <a:cubicBezTo>
                    <a:pt x="715" y="778"/>
                    <a:pt x="763" y="789"/>
                    <a:pt x="786" y="789"/>
                  </a:cubicBezTo>
                  <a:lnTo>
                    <a:pt x="834" y="789"/>
                  </a:lnTo>
                  <a:lnTo>
                    <a:pt x="846" y="778"/>
                  </a:lnTo>
                  <a:cubicBezTo>
                    <a:pt x="858" y="754"/>
                    <a:pt x="858" y="742"/>
                    <a:pt x="846" y="742"/>
                  </a:cubicBezTo>
                  <a:cubicBezTo>
                    <a:pt x="846" y="742"/>
                    <a:pt x="834" y="730"/>
                    <a:pt x="798" y="718"/>
                  </a:cubicBezTo>
                  <a:cubicBezTo>
                    <a:pt x="774" y="694"/>
                    <a:pt x="739" y="682"/>
                    <a:pt x="703" y="658"/>
                  </a:cubicBezTo>
                  <a:cubicBezTo>
                    <a:pt x="667" y="635"/>
                    <a:pt x="655" y="623"/>
                    <a:pt x="620" y="611"/>
                  </a:cubicBezTo>
                  <a:cubicBezTo>
                    <a:pt x="596" y="599"/>
                    <a:pt x="584" y="563"/>
                    <a:pt x="548" y="551"/>
                  </a:cubicBezTo>
                  <a:cubicBezTo>
                    <a:pt x="489" y="504"/>
                    <a:pt x="441" y="468"/>
                    <a:pt x="405" y="420"/>
                  </a:cubicBezTo>
                  <a:cubicBezTo>
                    <a:pt x="298" y="313"/>
                    <a:pt x="203" y="206"/>
                    <a:pt x="143" y="135"/>
                  </a:cubicBezTo>
                  <a:cubicBezTo>
                    <a:pt x="84" y="63"/>
                    <a:pt x="48" y="4"/>
                    <a:pt x="48" y="4"/>
                  </a:cubicBezTo>
                  <a:cubicBezTo>
                    <a:pt x="48" y="4"/>
                    <a:pt x="42" y="1"/>
                    <a:pt x="35" y="1"/>
                  </a:cubicBezTo>
                  <a:close/>
                </a:path>
              </a:pathLst>
            </a:custGeom>
            <a:solidFill>
              <a:srgbClr val="404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54"/>
            <p:cNvSpPr/>
            <p:nvPr/>
          </p:nvSpPr>
          <p:spPr>
            <a:xfrm>
              <a:off x="2078525" y="2102050"/>
              <a:ext cx="12225" cy="11650"/>
            </a:xfrm>
            <a:custGeom>
              <a:avLst/>
              <a:gdLst/>
              <a:ahLst/>
              <a:cxnLst/>
              <a:rect l="l" t="t" r="r" b="b"/>
              <a:pathLst>
                <a:path w="489" h="466" extrusionOk="0">
                  <a:moveTo>
                    <a:pt x="225" y="1"/>
                  </a:moveTo>
                  <a:cubicBezTo>
                    <a:pt x="115" y="1"/>
                    <a:pt x="23" y="71"/>
                    <a:pt x="12" y="196"/>
                  </a:cubicBezTo>
                  <a:cubicBezTo>
                    <a:pt x="0" y="327"/>
                    <a:pt x="72" y="446"/>
                    <a:pt x="203" y="458"/>
                  </a:cubicBezTo>
                  <a:cubicBezTo>
                    <a:pt x="220" y="463"/>
                    <a:pt x="237" y="465"/>
                    <a:pt x="254" y="465"/>
                  </a:cubicBezTo>
                  <a:cubicBezTo>
                    <a:pt x="354" y="465"/>
                    <a:pt x="446" y="380"/>
                    <a:pt x="477" y="267"/>
                  </a:cubicBezTo>
                  <a:cubicBezTo>
                    <a:pt x="489" y="136"/>
                    <a:pt x="417" y="17"/>
                    <a:pt x="274" y="5"/>
                  </a:cubicBezTo>
                  <a:cubicBezTo>
                    <a:pt x="258" y="2"/>
                    <a:pt x="241" y="1"/>
                    <a:pt x="225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54"/>
            <p:cNvSpPr/>
            <p:nvPr/>
          </p:nvSpPr>
          <p:spPr>
            <a:xfrm>
              <a:off x="2101750" y="2121775"/>
              <a:ext cx="12525" cy="11775"/>
            </a:xfrm>
            <a:custGeom>
              <a:avLst/>
              <a:gdLst/>
              <a:ahLst/>
              <a:cxnLst/>
              <a:rect l="l" t="t" r="r" b="b"/>
              <a:pathLst>
                <a:path w="501" h="471" extrusionOk="0">
                  <a:moveTo>
                    <a:pt x="258" y="1"/>
                  </a:moveTo>
                  <a:cubicBezTo>
                    <a:pt x="138" y="1"/>
                    <a:pt x="35" y="71"/>
                    <a:pt x="24" y="193"/>
                  </a:cubicBezTo>
                  <a:cubicBezTo>
                    <a:pt x="0" y="324"/>
                    <a:pt x="83" y="443"/>
                    <a:pt x="214" y="467"/>
                  </a:cubicBezTo>
                  <a:cubicBezTo>
                    <a:pt x="228" y="469"/>
                    <a:pt x="241" y="471"/>
                    <a:pt x="255" y="471"/>
                  </a:cubicBezTo>
                  <a:cubicBezTo>
                    <a:pt x="359" y="471"/>
                    <a:pt x="455" y="391"/>
                    <a:pt x="476" y="264"/>
                  </a:cubicBezTo>
                  <a:cubicBezTo>
                    <a:pt x="500" y="133"/>
                    <a:pt x="417" y="14"/>
                    <a:pt x="286" y="2"/>
                  </a:cubicBezTo>
                  <a:cubicBezTo>
                    <a:pt x="276" y="1"/>
                    <a:pt x="267" y="1"/>
                    <a:pt x="258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54"/>
            <p:cNvSpPr/>
            <p:nvPr/>
          </p:nvSpPr>
          <p:spPr>
            <a:xfrm>
              <a:off x="2131500" y="2138675"/>
              <a:ext cx="13125" cy="12125"/>
            </a:xfrm>
            <a:custGeom>
              <a:avLst/>
              <a:gdLst/>
              <a:ahLst/>
              <a:cxnLst/>
              <a:rect l="l" t="t" r="r" b="b"/>
              <a:pathLst>
                <a:path w="525" h="485" extrusionOk="0">
                  <a:moveTo>
                    <a:pt x="274" y="1"/>
                  </a:moveTo>
                  <a:cubicBezTo>
                    <a:pt x="153" y="1"/>
                    <a:pt x="57" y="81"/>
                    <a:pt x="36" y="207"/>
                  </a:cubicBezTo>
                  <a:cubicBezTo>
                    <a:pt x="1" y="338"/>
                    <a:pt x="96" y="457"/>
                    <a:pt x="227" y="481"/>
                  </a:cubicBezTo>
                  <a:cubicBezTo>
                    <a:pt x="239" y="484"/>
                    <a:pt x="252" y="485"/>
                    <a:pt x="264" y="485"/>
                  </a:cubicBezTo>
                  <a:cubicBezTo>
                    <a:pt x="370" y="485"/>
                    <a:pt x="469" y="397"/>
                    <a:pt x="501" y="291"/>
                  </a:cubicBezTo>
                  <a:cubicBezTo>
                    <a:pt x="525" y="160"/>
                    <a:pt x="441" y="41"/>
                    <a:pt x="322" y="5"/>
                  </a:cubicBezTo>
                  <a:cubicBezTo>
                    <a:pt x="306" y="2"/>
                    <a:pt x="290" y="1"/>
                    <a:pt x="274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54"/>
            <p:cNvSpPr/>
            <p:nvPr/>
          </p:nvSpPr>
          <p:spPr>
            <a:xfrm>
              <a:off x="1951425" y="2244850"/>
              <a:ext cx="13425" cy="11750"/>
            </a:xfrm>
            <a:custGeom>
              <a:avLst/>
              <a:gdLst/>
              <a:ahLst/>
              <a:cxnLst/>
              <a:rect l="l" t="t" r="r" b="b"/>
              <a:pathLst>
                <a:path w="537" h="470" extrusionOk="0">
                  <a:moveTo>
                    <a:pt x="261" y="1"/>
                  </a:moveTo>
                  <a:cubicBezTo>
                    <a:pt x="146" y="1"/>
                    <a:pt x="56" y="85"/>
                    <a:pt x="36" y="187"/>
                  </a:cubicBezTo>
                  <a:cubicBezTo>
                    <a:pt x="0" y="318"/>
                    <a:pt x="96" y="437"/>
                    <a:pt x="215" y="461"/>
                  </a:cubicBezTo>
                  <a:cubicBezTo>
                    <a:pt x="239" y="467"/>
                    <a:pt x="264" y="470"/>
                    <a:pt x="288" y="470"/>
                  </a:cubicBezTo>
                  <a:cubicBezTo>
                    <a:pt x="403" y="470"/>
                    <a:pt x="502" y="401"/>
                    <a:pt x="512" y="282"/>
                  </a:cubicBezTo>
                  <a:cubicBezTo>
                    <a:pt x="536" y="151"/>
                    <a:pt x="453" y="32"/>
                    <a:pt x="322" y="8"/>
                  </a:cubicBezTo>
                  <a:cubicBezTo>
                    <a:pt x="301" y="3"/>
                    <a:pt x="281" y="1"/>
                    <a:pt x="261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54"/>
            <p:cNvSpPr/>
            <p:nvPr/>
          </p:nvSpPr>
          <p:spPr>
            <a:xfrm>
              <a:off x="1979100" y="2279400"/>
              <a:ext cx="13125" cy="12150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255" y="0"/>
                  </a:moveTo>
                  <a:cubicBezTo>
                    <a:pt x="147" y="0"/>
                    <a:pt x="55" y="86"/>
                    <a:pt x="24" y="198"/>
                  </a:cubicBezTo>
                  <a:cubicBezTo>
                    <a:pt x="1" y="329"/>
                    <a:pt x="84" y="448"/>
                    <a:pt x="227" y="484"/>
                  </a:cubicBezTo>
                  <a:cubicBezTo>
                    <a:pt x="235" y="485"/>
                    <a:pt x="244" y="485"/>
                    <a:pt x="253" y="485"/>
                  </a:cubicBezTo>
                  <a:cubicBezTo>
                    <a:pt x="364" y="485"/>
                    <a:pt x="478" y="415"/>
                    <a:pt x="489" y="293"/>
                  </a:cubicBezTo>
                  <a:cubicBezTo>
                    <a:pt x="525" y="150"/>
                    <a:pt x="429" y="31"/>
                    <a:pt x="310" y="8"/>
                  </a:cubicBezTo>
                  <a:cubicBezTo>
                    <a:pt x="291" y="2"/>
                    <a:pt x="273" y="0"/>
                    <a:pt x="255" y="0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54"/>
            <p:cNvSpPr/>
            <p:nvPr/>
          </p:nvSpPr>
          <p:spPr>
            <a:xfrm>
              <a:off x="2016025" y="2312125"/>
              <a:ext cx="12800" cy="11950"/>
            </a:xfrm>
            <a:custGeom>
              <a:avLst/>
              <a:gdLst/>
              <a:ahLst/>
              <a:cxnLst/>
              <a:rect l="l" t="t" r="r" b="b"/>
              <a:pathLst>
                <a:path w="512" h="478" extrusionOk="0">
                  <a:moveTo>
                    <a:pt x="254" y="1"/>
                  </a:moveTo>
                  <a:cubicBezTo>
                    <a:pt x="146" y="1"/>
                    <a:pt x="54" y="85"/>
                    <a:pt x="24" y="187"/>
                  </a:cubicBezTo>
                  <a:cubicBezTo>
                    <a:pt x="0" y="318"/>
                    <a:pt x="83" y="437"/>
                    <a:pt x="202" y="473"/>
                  </a:cubicBezTo>
                  <a:cubicBezTo>
                    <a:pt x="219" y="476"/>
                    <a:pt x="236" y="477"/>
                    <a:pt x="252" y="477"/>
                  </a:cubicBezTo>
                  <a:cubicBezTo>
                    <a:pt x="363" y="477"/>
                    <a:pt x="457" y="408"/>
                    <a:pt x="488" y="294"/>
                  </a:cubicBezTo>
                  <a:cubicBezTo>
                    <a:pt x="512" y="151"/>
                    <a:pt x="429" y="32"/>
                    <a:pt x="310" y="8"/>
                  </a:cubicBezTo>
                  <a:cubicBezTo>
                    <a:pt x="291" y="3"/>
                    <a:pt x="272" y="1"/>
                    <a:pt x="254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54"/>
            <p:cNvSpPr/>
            <p:nvPr/>
          </p:nvSpPr>
          <p:spPr>
            <a:xfrm>
              <a:off x="2060075" y="2337425"/>
              <a:ext cx="13125" cy="12025"/>
            </a:xfrm>
            <a:custGeom>
              <a:avLst/>
              <a:gdLst/>
              <a:ahLst/>
              <a:cxnLst/>
              <a:rect l="l" t="t" r="r" b="b"/>
              <a:pathLst>
                <a:path w="525" h="481" extrusionOk="0">
                  <a:moveTo>
                    <a:pt x="261" y="1"/>
                  </a:moveTo>
                  <a:cubicBezTo>
                    <a:pt x="146" y="1"/>
                    <a:pt x="56" y="85"/>
                    <a:pt x="36" y="187"/>
                  </a:cubicBezTo>
                  <a:cubicBezTo>
                    <a:pt x="0" y="318"/>
                    <a:pt x="95" y="437"/>
                    <a:pt x="214" y="473"/>
                  </a:cubicBezTo>
                  <a:cubicBezTo>
                    <a:pt x="235" y="478"/>
                    <a:pt x="255" y="481"/>
                    <a:pt x="275" y="481"/>
                  </a:cubicBezTo>
                  <a:cubicBezTo>
                    <a:pt x="381" y="481"/>
                    <a:pt x="470" y="404"/>
                    <a:pt x="500" y="294"/>
                  </a:cubicBezTo>
                  <a:cubicBezTo>
                    <a:pt x="524" y="151"/>
                    <a:pt x="441" y="32"/>
                    <a:pt x="322" y="8"/>
                  </a:cubicBezTo>
                  <a:cubicBezTo>
                    <a:pt x="301" y="3"/>
                    <a:pt x="281" y="1"/>
                    <a:pt x="261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54"/>
            <p:cNvSpPr/>
            <p:nvPr/>
          </p:nvSpPr>
          <p:spPr>
            <a:xfrm>
              <a:off x="2116325" y="2340100"/>
              <a:ext cx="13125" cy="11875"/>
            </a:xfrm>
            <a:custGeom>
              <a:avLst/>
              <a:gdLst/>
              <a:ahLst/>
              <a:cxnLst/>
              <a:rect l="l" t="t" r="r" b="b"/>
              <a:pathLst>
                <a:path w="525" h="475" extrusionOk="0">
                  <a:moveTo>
                    <a:pt x="254" y="1"/>
                  </a:moveTo>
                  <a:cubicBezTo>
                    <a:pt x="147" y="1"/>
                    <a:pt x="57" y="85"/>
                    <a:pt x="36" y="187"/>
                  </a:cubicBezTo>
                  <a:cubicBezTo>
                    <a:pt x="0" y="318"/>
                    <a:pt x="96" y="437"/>
                    <a:pt x="215" y="461"/>
                  </a:cubicBezTo>
                  <a:cubicBezTo>
                    <a:pt x="240" y="470"/>
                    <a:pt x="265" y="474"/>
                    <a:pt x="288" y="474"/>
                  </a:cubicBezTo>
                  <a:cubicBezTo>
                    <a:pt x="388" y="474"/>
                    <a:pt x="469" y="398"/>
                    <a:pt x="489" y="282"/>
                  </a:cubicBezTo>
                  <a:cubicBezTo>
                    <a:pt x="524" y="151"/>
                    <a:pt x="429" y="32"/>
                    <a:pt x="310" y="8"/>
                  </a:cubicBezTo>
                  <a:cubicBezTo>
                    <a:pt x="291" y="3"/>
                    <a:pt x="272" y="1"/>
                    <a:pt x="254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54"/>
            <p:cNvSpPr/>
            <p:nvPr/>
          </p:nvSpPr>
          <p:spPr>
            <a:xfrm>
              <a:off x="2163650" y="2332150"/>
              <a:ext cx="13125" cy="11950"/>
            </a:xfrm>
            <a:custGeom>
              <a:avLst/>
              <a:gdLst/>
              <a:ahLst/>
              <a:cxnLst/>
              <a:rect l="l" t="t" r="r" b="b"/>
              <a:pathLst>
                <a:path w="525" h="478" extrusionOk="0">
                  <a:moveTo>
                    <a:pt x="265" y="1"/>
                  </a:moveTo>
                  <a:cubicBezTo>
                    <a:pt x="153" y="1"/>
                    <a:pt x="56" y="78"/>
                    <a:pt x="24" y="184"/>
                  </a:cubicBezTo>
                  <a:cubicBezTo>
                    <a:pt x="1" y="326"/>
                    <a:pt x="84" y="446"/>
                    <a:pt x="203" y="469"/>
                  </a:cubicBezTo>
                  <a:cubicBezTo>
                    <a:pt x="224" y="475"/>
                    <a:pt x="244" y="478"/>
                    <a:pt x="264" y="478"/>
                  </a:cubicBezTo>
                  <a:cubicBezTo>
                    <a:pt x="372" y="478"/>
                    <a:pt x="469" y="401"/>
                    <a:pt x="489" y="291"/>
                  </a:cubicBezTo>
                  <a:cubicBezTo>
                    <a:pt x="524" y="160"/>
                    <a:pt x="429" y="41"/>
                    <a:pt x="310" y="5"/>
                  </a:cubicBezTo>
                  <a:cubicBezTo>
                    <a:pt x="295" y="2"/>
                    <a:pt x="280" y="1"/>
                    <a:pt x="265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54"/>
            <p:cNvSpPr/>
            <p:nvPr/>
          </p:nvSpPr>
          <p:spPr>
            <a:xfrm>
              <a:off x="2208000" y="2320750"/>
              <a:ext cx="12825" cy="11725"/>
            </a:xfrm>
            <a:custGeom>
              <a:avLst/>
              <a:gdLst/>
              <a:ahLst/>
              <a:cxnLst/>
              <a:rect l="l" t="t" r="r" b="b"/>
              <a:pathLst>
                <a:path w="513" h="469" extrusionOk="0">
                  <a:moveTo>
                    <a:pt x="253" y="1"/>
                  </a:moveTo>
                  <a:cubicBezTo>
                    <a:pt x="143" y="1"/>
                    <a:pt x="45" y="85"/>
                    <a:pt x="24" y="187"/>
                  </a:cubicBezTo>
                  <a:cubicBezTo>
                    <a:pt x="1" y="318"/>
                    <a:pt x="84" y="437"/>
                    <a:pt x="203" y="461"/>
                  </a:cubicBezTo>
                  <a:cubicBezTo>
                    <a:pt x="222" y="466"/>
                    <a:pt x="241" y="469"/>
                    <a:pt x="260" y="469"/>
                  </a:cubicBezTo>
                  <a:cubicBezTo>
                    <a:pt x="373" y="469"/>
                    <a:pt x="479" y="384"/>
                    <a:pt x="489" y="282"/>
                  </a:cubicBezTo>
                  <a:cubicBezTo>
                    <a:pt x="513" y="151"/>
                    <a:pt x="429" y="32"/>
                    <a:pt x="310" y="9"/>
                  </a:cubicBezTo>
                  <a:cubicBezTo>
                    <a:pt x="291" y="3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54"/>
            <p:cNvSpPr/>
            <p:nvPr/>
          </p:nvSpPr>
          <p:spPr>
            <a:xfrm>
              <a:off x="2166625" y="2145525"/>
              <a:ext cx="12225" cy="11850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38" y="1"/>
                  </a:moveTo>
                  <a:cubicBezTo>
                    <a:pt x="118" y="1"/>
                    <a:pt x="23" y="79"/>
                    <a:pt x="13" y="195"/>
                  </a:cubicBezTo>
                  <a:cubicBezTo>
                    <a:pt x="1" y="326"/>
                    <a:pt x="72" y="445"/>
                    <a:pt x="203" y="469"/>
                  </a:cubicBezTo>
                  <a:cubicBezTo>
                    <a:pt x="219" y="472"/>
                    <a:pt x="235" y="473"/>
                    <a:pt x="251" y="473"/>
                  </a:cubicBezTo>
                  <a:cubicBezTo>
                    <a:pt x="372" y="473"/>
                    <a:pt x="466" y="393"/>
                    <a:pt x="477" y="267"/>
                  </a:cubicBezTo>
                  <a:cubicBezTo>
                    <a:pt x="489" y="136"/>
                    <a:pt x="417" y="17"/>
                    <a:pt x="286" y="5"/>
                  </a:cubicBezTo>
                  <a:cubicBezTo>
                    <a:pt x="270" y="2"/>
                    <a:pt x="254" y="1"/>
                    <a:pt x="238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54"/>
            <p:cNvSpPr/>
            <p:nvPr/>
          </p:nvSpPr>
          <p:spPr>
            <a:xfrm>
              <a:off x="2201150" y="2144700"/>
              <a:ext cx="12225" cy="11700"/>
            </a:xfrm>
            <a:custGeom>
              <a:avLst/>
              <a:gdLst/>
              <a:ahLst/>
              <a:cxnLst/>
              <a:rect l="l" t="t" r="r" b="b"/>
              <a:pathLst>
                <a:path w="489" h="468" extrusionOk="0">
                  <a:moveTo>
                    <a:pt x="258" y="1"/>
                  </a:moveTo>
                  <a:cubicBezTo>
                    <a:pt x="137" y="1"/>
                    <a:pt x="24" y="72"/>
                    <a:pt x="13" y="204"/>
                  </a:cubicBezTo>
                  <a:cubicBezTo>
                    <a:pt x="1" y="335"/>
                    <a:pt x="72" y="454"/>
                    <a:pt x="215" y="466"/>
                  </a:cubicBezTo>
                  <a:cubicBezTo>
                    <a:pt x="223" y="467"/>
                    <a:pt x="232" y="468"/>
                    <a:pt x="240" y="468"/>
                  </a:cubicBezTo>
                  <a:cubicBezTo>
                    <a:pt x="361" y="468"/>
                    <a:pt x="466" y="387"/>
                    <a:pt x="477" y="276"/>
                  </a:cubicBezTo>
                  <a:cubicBezTo>
                    <a:pt x="489" y="145"/>
                    <a:pt x="417" y="26"/>
                    <a:pt x="286" y="2"/>
                  </a:cubicBezTo>
                  <a:cubicBezTo>
                    <a:pt x="277" y="1"/>
                    <a:pt x="268" y="1"/>
                    <a:pt x="258" y="1"/>
                  </a:cubicBezTo>
                  <a:close/>
                </a:path>
              </a:pathLst>
            </a:custGeom>
            <a:solidFill>
              <a:srgbClr val="4C4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54"/>
            <p:cNvSpPr/>
            <p:nvPr/>
          </p:nvSpPr>
          <p:spPr>
            <a:xfrm>
              <a:off x="2136575" y="1987825"/>
              <a:ext cx="46750" cy="19725"/>
            </a:xfrm>
            <a:custGeom>
              <a:avLst/>
              <a:gdLst/>
              <a:ahLst/>
              <a:cxnLst/>
              <a:rect l="l" t="t" r="r" b="b"/>
              <a:pathLst>
                <a:path w="1870" h="789" extrusionOk="0">
                  <a:moveTo>
                    <a:pt x="1505" y="1"/>
                  </a:moveTo>
                  <a:cubicBezTo>
                    <a:pt x="1290" y="1"/>
                    <a:pt x="1065" y="99"/>
                    <a:pt x="869" y="145"/>
                  </a:cubicBezTo>
                  <a:cubicBezTo>
                    <a:pt x="607" y="229"/>
                    <a:pt x="250" y="276"/>
                    <a:pt x="72" y="503"/>
                  </a:cubicBezTo>
                  <a:cubicBezTo>
                    <a:pt x="0" y="574"/>
                    <a:pt x="12" y="741"/>
                    <a:pt x="143" y="776"/>
                  </a:cubicBezTo>
                  <a:cubicBezTo>
                    <a:pt x="186" y="785"/>
                    <a:pt x="230" y="788"/>
                    <a:pt x="275" y="788"/>
                  </a:cubicBezTo>
                  <a:cubicBezTo>
                    <a:pt x="487" y="788"/>
                    <a:pt x="710" y="707"/>
                    <a:pt x="917" y="657"/>
                  </a:cubicBezTo>
                  <a:cubicBezTo>
                    <a:pt x="1191" y="598"/>
                    <a:pt x="1572" y="574"/>
                    <a:pt x="1762" y="372"/>
                  </a:cubicBezTo>
                  <a:cubicBezTo>
                    <a:pt x="1869" y="252"/>
                    <a:pt x="1822" y="74"/>
                    <a:pt x="1679" y="26"/>
                  </a:cubicBezTo>
                  <a:cubicBezTo>
                    <a:pt x="1622" y="8"/>
                    <a:pt x="1564" y="1"/>
                    <a:pt x="1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54"/>
            <p:cNvSpPr/>
            <p:nvPr/>
          </p:nvSpPr>
          <p:spPr>
            <a:xfrm>
              <a:off x="2151750" y="2004950"/>
              <a:ext cx="26250" cy="14450"/>
            </a:xfrm>
            <a:custGeom>
              <a:avLst/>
              <a:gdLst/>
              <a:ahLst/>
              <a:cxnLst/>
              <a:rect l="l" t="t" r="r" b="b"/>
              <a:pathLst>
                <a:path w="1050" h="578" extrusionOk="0">
                  <a:moveTo>
                    <a:pt x="704" y="1"/>
                  </a:moveTo>
                  <a:cubicBezTo>
                    <a:pt x="685" y="1"/>
                    <a:pt x="664" y="3"/>
                    <a:pt x="643" y="8"/>
                  </a:cubicBezTo>
                  <a:cubicBezTo>
                    <a:pt x="536" y="44"/>
                    <a:pt x="429" y="91"/>
                    <a:pt x="322" y="139"/>
                  </a:cubicBezTo>
                  <a:cubicBezTo>
                    <a:pt x="215" y="175"/>
                    <a:pt x="107" y="234"/>
                    <a:pt x="48" y="341"/>
                  </a:cubicBezTo>
                  <a:cubicBezTo>
                    <a:pt x="0" y="437"/>
                    <a:pt x="48" y="544"/>
                    <a:pt x="131" y="568"/>
                  </a:cubicBezTo>
                  <a:cubicBezTo>
                    <a:pt x="163" y="575"/>
                    <a:pt x="195" y="577"/>
                    <a:pt x="228" y="577"/>
                  </a:cubicBezTo>
                  <a:cubicBezTo>
                    <a:pt x="307" y="577"/>
                    <a:pt x="389" y="561"/>
                    <a:pt x="465" y="544"/>
                  </a:cubicBezTo>
                  <a:cubicBezTo>
                    <a:pt x="560" y="532"/>
                    <a:pt x="667" y="520"/>
                    <a:pt x="762" y="484"/>
                  </a:cubicBezTo>
                  <a:cubicBezTo>
                    <a:pt x="1050" y="407"/>
                    <a:pt x="957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54"/>
            <p:cNvSpPr/>
            <p:nvPr/>
          </p:nvSpPr>
          <p:spPr>
            <a:xfrm>
              <a:off x="2045775" y="2125650"/>
              <a:ext cx="22350" cy="13750"/>
            </a:xfrm>
            <a:custGeom>
              <a:avLst/>
              <a:gdLst/>
              <a:ahLst/>
              <a:cxnLst/>
              <a:rect l="l" t="t" r="r" b="b"/>
              <a:pathLst>
                <a:path w="894" h="550" extrusionOk="0">
                  <a:moveTo>
                    <a:pt x="666" y="0"/>
                  </a:moveTo>
                  <a:cubicBezTo>
                    <a:pt x="643" y="0"/>
                    <a:pt x="620" y="5"/>
                    <a:pt x="596" y="14"/>
                  </a:cubicBezTo>
                  <a:cubicBezTo>
                    <a:pt x="417" y="73"/>
                    <a:pt x="251" y="169"/>
                    <a:pt x="96" y="288"/>
                  </a:cubicBezTo>
                  <a:cubicBezTo>
                    <a:pt x="1" y="383"/>
                    <a:pt x="84" y="550"/>
                    <a:pt x="203" y="550"/>
                  </a:cubicBezTo>
                  <a:cubicBezTo>
                    <a:pt x="382" y="550"/>
                    <a:pt x="548" y="490"/>
                    <a:pt x="715" y="443"/>
                  </a:cubicBezTo>
                  <a:cubicBezTo>
                    <a:pt x="810" y="383"/>
                    <a:pt x="894" y="276"/>
                    <a:pt x="858" y="157"/>
                  </a:cubicBezTo>
                  <a:cubicBezTo>
                    <a:pt x="839" y="71"/>
                    <a:pt x="758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54"/>
            <p:cNvSpPr/>
            <p:nvPr/>
          </p:nvSpPr>
          <p:spPr>
            <a:xfrm>
              <a:off x="2156200" y="1849300"/>
              <a:ext cx="14475" cy="14275"/>
            </a:xfrm>
            <a:custGeom>
              <a:avLst/>
              <a:gdLst/>
              <a:ahLst/>
              <a:cxnLst/>
              <a:rect l="l" t="t" r="r" b="b"/>
              <a:pathLst>
                <a:path w="579" h="571" extrusionOk="0">
                  <a:moveTo>
                    <a:pt x="414" y="1"/>
                  </a:moveTo>
                  <a:cubicBezTo>
                    <a:pt x="386" y="1"/>
                    <a:pt x="358" y="7"/>
                    <a:pt x="334" y="19"/>
                  </a:cubicBezTo>
                  <a:cubicBezTo>
                    <a:pt x="251" y="67"/>
                    <a:pt x="1" y="543"/>
                    <a:pt x="179" y="567"/>
                  </a:cubicBezTo>
                  <a:cubicBezTo>
                    <a:pt x="192" y="570"/>
                    <a:pt x="204" y="571"/>
                    <a:pt x="216" y="571"/>
                  </a:cubicBezTo>
                  <a:cubicBezTo>
                    <a:pt x="298" y="571"/>
                    <a:pt x="341" y="500"/>
                    <a:pt x="394" y="448"/>
                  </a:cubicBezTo>
                  <a:cubicBezTo>
                    <a:pt x="477" y="376"/>
                    <a:pt x="549" y="269"/>
                    <a:pt x="560" y="150"/>
                  </a:cubicBezTo>
                  <a:cubicBezTo>
                    <a:pt x="578" y="52"/>
                    <a:pt x="497" y="1"/>
                    <a:pt x="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54"/>
            <p:cNvSpPr/>
            <p:nvPr/>
          </p:nvSpPr>
          <p:spPr>
            <a:xfrm>
              <a:off x="2227350" y="1867925"/>
              <a:ext cx="7775" cy="5975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3" y="0"/>
                  </a:moveTo>
                  <a:cubicBezTo>
                    <a:pt x="0" y="0"/>
                    <a:pt x="0" y="238"/>
                    <a:pt x="143" y="238"/>
                  </a:cubicBezTo>
                  <a:cubicBezTo>
                    <a:pt x="298" y="238"/>
                    <a:pt x="310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54"/>
            <p:cNvSpPr/>
            <p:nvPr/>
          </p:nvSpPr>
          <p:spPr>
            <a:xfrm>
              <a:off x="2233900" y="1849275"/>
              <a:ext cx="14675" cy="15400"/>
            </a:xfrm>
            <a:custGeom>
              <a:avLst/>
              <a:gdLst/>
              <a:ahLst/>
              <a:cxnLst/>
              <a:rect l="l" t="t" r="r" b="b"/>
              <a:pathLst>
                <a:path w="587" h="616" extrusionOk="0">
                  <a:moveTo>
                    <a:pt x="369" y="1"/>
                  </a:moveTo>
                  <a:cubicBezTo>
                    <a:pt x="343" y="1"/>
                    <a:pt x="315" y="7"/>
                    <a:pt x="286" y="20"/>
                  </a:cubicBezTo>
                  <a:cubicBezTo>
                    <a:pt x="179" y="80"/>
                    <a:pt x="131" y="187"/>
                    <a:pt x="96" y="294"/>
                  </a:cubicBezTo>
                  <a:cubicBezTo>
                    <a:pt x="60" y="365"/>
                    <a:pt x="0" y="472"/>
                    <a:pt x="0" y="556"/>
                  </a:cubicBezTo>
                  <a:cubicBezTo>
                    <a:pt x="0" y="591"/>
                    <a:pt x="36" y="615"/>
                    <a:pt x="60" y="615"/>
                  </a:cubicBezTo>
                  <a:cubicBezTo>
                    <a:pt x="155" y="615"/>
                    <a:pt x="203" y="544"/>
                    <a:pt x="262" y="484"/>
                  </a:cubicBezTo>
                  <a:cubicBezTo>
                    <a:pt x="346" y="425"/>
                    <a:pt x="417" y="353"/>
                    <a:pt x="477" y="294"/>
                  </a:cubicBezTo>
                  <a:cubicBezTo>
                    <a:pt x="587" y="164"/>
                    <a:pt x="504" y="1"/>
                    <a:pt x="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54"/>
            <p:cNvSpPr/>
            <p:nvPr/>
          </p:nvSpPr>
          <p:spPr>
            <a:xfrm>
              <a:off x="2281525" y="1911150"/>
              <a:ext cx="13100" cy="12750"/>
            </a:xfrm>
            <a:custGeom>
              <a:avLst/>
              <a:gdLst/>
              <a:ahLst/>
              <a:cxnLst/>
              <a:rect l="l" t="t" r="r" b="b"/>
              <a:pathLst>
                <a:path w="524" h="510" extrusionOk="0">
                  <a:moveTo>
                    <a:pt x="331" y="1"/>
                  </a:moveTo>
                  <a:cubicBezTo>
                    <a:pt x="304" y="1"/>
                    <a:pt x="276" y="10"/>
                    <a:pt x="250" y="33"/>
                  </a:cubicBezTo>
                  <a:cubicBezTo>
                    <a:pt x="131" y="117"/>
                    <a:pt x="0" y="319"/>
                    <a:pt x="60" y="474"/>
                  </a:cubicBezTo>
                  <a:cubicBezTo>
                    <a:pt x="72" y="510"/>
                    <a:pt x="96" y="510"/>
                    <a:pt x="119" y="510"/>
                  </a:cubicBezTo>
                  <a:cubicBezTo>
                    <a:pt x="250" y="474"/>
                    <a:pt x="381" y="343"/>
                    <a:pt x="477" y="236"/>
                  </a:cubicBezTo>
                  <a:cubicBezTo>
                    <a:pt x="523" y="133"/>
                    <a:pt x="431" y="1"/>
                    <a:pt x="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54"/>
            <p:cNvSpPr/>
            <p:nvPr/>
          </p:nvSpPr>
          <p:spPr>
            <a:xfrm>
              <a:off x="2312175" y="1970325"/>
              <a:ext cx="12075" cy="9900"/>
            </a:xfrm>
            <a:custGeom>
              <a:avLst/>
              <a:gdLst/>
              <a:ahLst/>
              <a:cxnLst/>
              <a:rect l="l" t="t" r="r" b="b"/>
              <a:pathLst>
                <a:path w="483" h="396" extrusionOk="0">
                  <a:moveTo>
                    <a:pt x="307" y="0"/>
                  </a:moveTo>
                  <a:cubicBezTo>
                    <a:pt x="289" y="0"/>
                    <a:pt x="270" y="4"/>
                    <a:pt x="251" y="12"/>
                  </a:cubicBezTo>
                  <a:cubicBezTo>
                    <a:pt x="132" y="71"/>
                    <a:pt x="13" y="191"/>
                    <a:pt x="1" y="333"/>
                  </a:cubicBezTo>
                  <a:cubicBezTo>
                    <a:pt x="1" y="364"/>
                    <a:pt x="28" y="395"/>
                    <a:pt x="58" y="395"/>
                  </a:cubicBezTo>
                  <a:cubicBezTo>
                    <a:pt x="63" y="395"/>
                    <a:pt x="67" y="395"/>
                    <a:pt x="72" y="393"/>
                  </a:cubicBezTo>
                  <a:cubicBezTo>
                    <a:pt x="108" y="369"/>
                    <a:pt x="156" y="345"/>
                    <a:pt x="203" y="310"/>
                  </a:cubicBezTo>
                  <a:cubicBezTo>
                    <a:pt x="251" y="286"/>
                    <a:pt x="310" y="250"/>
                    <a:pt x="370" y="226"/>
                  </a:cubicBezTo>
                  <a:cubicBezTo>
                    <a:pt x="483" y="144"/>
                    <a:pt x="419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54"/>
            <p:cNvSpPr/>
            <p:nvPr/>
          </p:nvSpPr>
          <p:spPr>
            <a:xfrm>
              <a:off x="2065425" y="1938175"/>
              <a:ext cx="11625" cy="8100"/>
            </a:xfrm>
            <a:custGeom>
              <a:avLst/>
              <a:gdLst/>
              <a:ahLst/>
              <a:cxnLst/>
              <a:rect l="l" t="t" r="r" b="b"/>
              <a:pathLst>
                <a:path w="465" h="324" extrusionOk="0">
                  <a:moveTo>
                    <a:pt x="84" y="0"/>
                  </a:moveTo>
                  <a:cubicBezTo>
                    <a:pt x="48" y="24"/>
                    <a:pt x="0" y="60"/>
                    <a:pt x="24" y="131"/>
                  </a:cubicBezTo>
                  <a:cubicBezTo>
                    <a:pt x="60" y="203"/>
                    <a:pt x="167" y="298"/>
                    <a:pt x="251" y="322"/>
                  </a:cubicBezTo>
                  <a:cubicBezTo>
                    <a:pt x="258" y="323"/>
                    <a:pt x="266" y="324"/>
                    <a:pt x="274" y="324"/>
                  </a:cubicBezTo>
                  <a:cubicBezTo>
                    <a:pt x="328" y="324"/>
                    <a:pt x="386" y="292"/>
                    <a:pt x="417" y="250"/>
                  </a:cubicBezTo>
                  <a:cubicBezTo>
                    <a:pt x="465" y="191"/>
                    <a:pt x="429" y="107"/>
                    <a:pt x="358" y="72"/>
                  </a:cubicBezTo>
                  <a:cubicBezTo>
                    <a:pt x="310" y="36"/>
                    <a:pt x="262" y="36"/>
                    <a:pt x="227" y="24"/>
                  </a:cubicBezTo>
                  <a:cubicBezTo>
                    <a:pt x="179" y="24"/>
                    <a:pt x="131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54"/>
            <p:cNvSpPr/>
            <p:nvPr/>
          </p:nvSpPr>
          <p:spPr>
            <a:xfrm>
              <a:off x="2072875" y="1948225"/>
              <a:ext cx="10900" cy="9075"/>
            </a:xfrm>
            <a:custGeom>
              <a:avLst/>
              <a:gdLst/>
              <a:ahLst/>
              <a:cxnLst/>
              <a:rect l="l" t="t" r="r" b="b"/>
              <a:pathLst>
                <a:path w="436" h="363" extrusionOk="0">
                  <a:moveTo>
                    <a:pt x="208" y="1"/>
                  </a:moveTo>
                  <a:cubicBezTo>
                    <a:pt x="177" y="1"/>
                    <a:pt x="145" y="13"/>
                    <a:pt x="119" y="39"/>
                  </a:cubicBezTo>
                  <a:cubicBezTo>
                    <a:pt x="0" y="158"/>
                    <a:pt x="60" y="348"/>
                    <a:pt x="238" y="360"/>
                  </a:cubicBezTo>
                  <a:cubicBezTo>
                    <a:pt x="246" y="362"/>
                    <a:pt x="253" y="362"/>
                    <a:pt x="260" y="362"/>
                  </a:cubicBezTo>
                  <a:cubicBezTo>
                    <a:pt x="377" y="362"/>
                    <a:pt x="435" y="189"/>
                    <a:pt x="345" y="110"/>
                  </a:cubicBezTo>
                  <a:lnTo>
                    <a:pt x="322" y="98"/>
                  </a:lnTo>
                  <a:cubicBezTo>
                    <a:pt x="314" y="37"/>
                    <a:pt x="263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52"/>
          <p:cNvSpPr txBox="1">
            <a:spLocks noGrp="1"/>
          </p:cNvSpPr>
          <p:nvPr>
            <p:ph type="title"/>
          </p:nvPr>
        </p:nvSpPr>
        <p:spPr>
          <a:xfrm>
            <a:off x="1327447" y="838069"/>
            <a:ext cx="6283500" cy="28472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vi-VN" sz="4000" dirty="0" smtClean="0"/>
              <a:t>Thành tựu văn hóa nào của người Ấn Độ cổ đại vẫn được sử dụng hoặc bảo tồn đến ngày nay</a:t>
            </a:r>
            <a:r>
              <a:rPr lang="en-US" sz="4000" dirty="0" smtClean="0"/>
              <a:t>?</a:t>
            </a:r>
            <a:endParaRPr sz="4000" dirty="0"/>
          </a:p>
        </p:txBody>
      </p:sp>
      <p:grpSp>
        <p:nvGrpSpPr>
          <p:cNvPr id="5551" name="Google Shape;5551;p52"/>
          <p:cNvGrpSpPr/>
          <p:nvPr/>
        </p:nvGrpSpPr>
        <p:grpSpPr>
          <a:xfrm>
            <a:off x="5870054" y="3210093"/>
            <a:ext cx="3398034" cy="2704539"/>
            <a:chOff x="1445400" y="3224625"/>
            <a:chExt cx="965625" cy="768575"/>
          </a:xfrm>
        </p:grpSpPr>
        <p:sp>
          <p:nvSpPr>
            <p:cNvPr id="5552" name="Google Shape;5552;p52"/>
            <p:cNvSpPr/>
            <p:nvPr/>
          </p:nvSpPr>
          <p:spPr>
            <a:xfrm>
              <a:off x="1445400" y="3369000"/>
              <a:ext cx="964425" cy="624200"/>
            </a:xfrm>
            <a:custGeom>
              <a:avLst/>
              <a:gdLst/>
              <a:ahLst/>
              <a:cxnLst/>
              <a:rect l="l" t="t" r="r" b="b"/>
              <a:pathLst>
                <a:path w="38577" h="24968" extrusionOk="0">
                  <a:moveTo>
                    <a:pt x="38577" y="0"/>
                  </a:moveTo>
                  <a:cubicBezTo>
                    <a:pt x="37755" y="358"/>
                    <a:pt x="36958" y="786"/>
                    <a:pt x="36196" y="1310"/>
                  </a:cubicBezTo>
                  <a:cubicBezTo>
                    <a:pt x="35041" y="2096"/>
                    <a:pt x="33981" y="3048"/>
                    <a:pt x="32993" y="4108"/>
                  </a:cubicBezTo>
                  <a:cubicBezTo>
                    <a:pt x="32505" y="4608"/>
                    <a:pt x="32064" y="5191"/>
                    <a:pt x="31600" y="5763"/>
                  </a:cubicBezTo>
                  <a:cubicBezTo>
                    <a:pt x="31171" y="6358"/>
                    <a:pt x="30719" y="6930"/>
                    <a:pt x="30314" y="7561"/>
                  </a:cubicBezTo>
                  <a:lnTo>
                    <a:pt x="29040" y="9513"/>
                  </a:lnTo>
                  <a:cubicBezTo>
                    <a:pt x="28623" y="10180"/>
                    <a:pt x="28147" y="10835"/>
                    <a:pt x="27683" y="11490"/>
                  </a:cubicBezTo>
                  <a:cubicBezTo>
                    <a:pt x="27135" y="12252"/>
                    <a:pt x="26564" y="12990"/>
                    <a:pt x="25968" y="13716"/>
                  </a:cubicBezTo>
                  <a:cubicBezTo>
                    <a:pt x="25123" y="14752"/>
                    <a:pt x="24230" y="15740"/>
                    <a:pt x="23266" y="16681"/>
                  </a:cubicBezTo>
                  <a:cubicBezTo>
                    <a:pt x="22563" y="17383"/>
                    <a:pt x="21825" y="18038"/>
                    <a:pt x="21051" y="18657"/>
                  </a:cubicBezTo>
                  <a:cubicBezTo>
                    <a:pt x="19741" y="19693"/>
                    <a:pt x="18289" y="20598"/>
                    <a:pt x="16741" y="21324"/>
                  </a:cubicBezTo>
                  <a:lnTo>
                    <a:pt x="16169" y="21574"/>
                  </a:lnTo>
                  <a:cubicBezTo>
                    <a:pt x="15967" y="21658"/>
                    <a:pt x="15777" y="21753"/>
                    <a:pt x="15574" y="21813"/>
                  </a:cubicBezTo>
                  <a:cubicBezTo>
                    <a:pt x="15169" y="21955"/>
                    <a:pt x="14753" y="22098"/>
                    <a:pt x="14348" y="22229"/>
                  </a:cubicBezTo>
                  <a:lnTo>
                    <a:pt x="13098" y="22563"/>
                  </a:lnTo>
                  <a:cubicBezTo>
                    <a:pt x="12681" y="22646"/>
                    <a:pt x="12252" y="22706"/>
                    <a:pt x="11836" y="22789"/>
                  </a:cubicBezTo>
                  <a:cubicBezTo>
                    <a:pt x="10933" y="22922"/>
                    <a:pt x="10020" y="22985"/>
                    <a:pt x="9111" y="22985"/>
                  </a:cubicBezTo>
                  <a:cubicBezTo>
                    <a:pt x="8318" y="22985"/>
                    <a:pt x="7528" y="22937"/>
                    <a:pt x="6752" y="22848"/>
                  </a:cubicBezTo>
                  <a:cubicBezTo>
                    <a:pt x="5918" y="22765"/>
                    <a:pt x="5097" y="22610"/>
                    <a:pt x="4275" y="22444"/>
                  </a:cubicBezTo>
                  <a:lnTo>
                    <a:pt x="3073" y="22146"/>
                  </a:lnTo>
                  <a:cubicBezTo>
                    <a:pt x="2680" y="22039"/>
                    <a:pt x="2287" y="21920"/>
                    <a:pt x="1894" y="21801"/>
                  </a:cubicBezTo>
                  <a:cubicBezTo>
                    <a:pt x="1596" y="21717"/>
                    <a:pt x="1299" y="21622"/>
                    <a:pt x="1001" y="21515"/>
                  </a:cubicBezTo>
                  <a:lnTo>
                    <a:pt x="1" y="23241"/>
                  </a:lnTo>
                  <a:cubicBezTo>
                    <a:pt x="156" y="23301"/>
                    <a:pt x="298" y="23348"/>
                    <a:pt x="453" y="23408"/>
                  </a:cubicBezTo>
                  <a:cubicBezTo>
                    <a:pt x="2144" y="23979"/>
                    <a:pt x="3930" y="24432"/>
                    <a:pt x="5811" y="24706"/>
                  </a:cubicBezTo>
                  <a:cubicBezTo>
                    <a:pt x="6275" y="24765"/>
                    <a:pt x="6752" y="24825"/>
                    <a:pt x="7228" y="24872"/>
                  </a:cubicBezTo>
                  <a:lnTo>
                    <a:pt x="8669" y="24968"/>
                  </a:lnTo>
                  <a:cubicBezTo>
                    <a:pt x="9157" y="24956"/>
                    <a:pt x="9645" y="24956"/>
                    <a:pt x="10133" y="24944"/>
                  </a:cubicBezTo>
                  <a:cubicBezTo>
                    <a:pt x="10633" y="24908"/>
                    <a:pt x="11121" y="24849"/>
                    <a:pt x="11609" y="24813"/>
                  </a:cubicBezTo>
                  <a:cubicBezTo>
                    <a:pt x="13586" y="24575"/>
                    <a:pt x="15538" y="24015"/>
                    <a:pt x="17336" y="23217"/>
                  </a:cubicBezTo>
                  <a:cubicBezTo>
                    <a:pt x="19146" y="22408"/>
                    <a:pt x="20789" y="21372"/>
                    <a:pt x="22265" y="20205"/>
                  </a:cubicBezTo>
                  <a:cubicBezTo>
                    <a:pt x="22980" y="19610"/>
                    <a:pt x="23706" y="19015"/>
                    <a:pt x="24349" y="18384"/>
                  </a:cubicBezTo>
                  <a:cubicBezTo>
                    <a:pt x="24932" y="17848"/>
                    <a:pt x="25468" y="17276"/>
                    <a:pt x="25992" y="16717"/>
                  </a:cubicBezTo>
                  <a:cubicBezTo>
                    <a:pt x="26075" y="16610"/>
                    <a:pt x="26171" y="16514"/>
                    <a:pt x="26254" y="16431"/>
                  </a:cubicBezTo>
                  <a:cubicBezTo>
                    <a:pt x="27016" y="15550"/>
                    <a:pt x="27754" y="14657"/>
                    <a:pt x="28457" y="13752"/>
                  </a:cubicBezTo>
                  <a:cubicBezTo>
                    <a:pt x="28826" y="13276"/>
                    <a:pt x="29183" y="12788"/>
                    <a:pt x="29528" y="12288"/>
                  </a:cubicBezTo>
                  <a:lnTo>
                    <a:pt x="30278" y="11216"/>
                  </a:lnTo>
                  <a:lnTo>
                    <a:pt x="30969" y="10144"/>
                  </a:lnTo>
                  <a:lnTo>
                    <a:pt x="32255" y="8204"/>
                  </a:lnTo>
                  <a:cubicBezTo>
                    <a:pt x="33088" y="7025"/>
                    <a:pt x="33969" y="5906"/>
                    <a:pt x="34922" y="4941"/>
                  </a:cubicBezTo>
                  <a:cubicBezTo>
                    <a:pt x="35874" y="3953"/>
                    <a:pt x="36898" y="3144"/>
                    <a:pt x="37970" y="2501"/>
                  </a:cubicBezTo>
                  <a:cubicBezTo>
                    <a:pt x="38160" y="2382"/>
                    <a:pt x="38375" y="2263"/>
                    <a:pt x="38577" y="2155"/>
                  </a:cubicBezTo>
                  <a:lnTo>
                    <a:pt x="38577" y="0"/>
                  </a:ln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52"/>
            <p:cNvSpPr/>
            <p:nvPr/>
          </p:nvSpPr>
          <p:spPr>
            <a:xfrm>
              <a:off x="1515350" y="3224625"/>
              <a:ext cx="895675" cy="631700"/>
            </a:xfrm>
            <a:custGeom>
              <a:avLst/>
              <a:gdLst/>
              <a:ahLst/>
              <a:cxnLst/>
              <a:rect l="l" t="t" r="r" b="b"/>
              <a:pathLst>
                <a:path w="35827" h="25268" extrusionOk="0">
                  <a:moveTo>
                    <a:pt x="35827" y="1"/>
                  </a:moveTo>
                  <a:cubicBezTo>
                    <a:pt x="34267" y="441"/>
                    <a:pt x="32791" y="1096"/>
                    <a:pt x="31433" y="1906"/>
                  </a:cubicBezTo>
                  <a:cubicBezTo>
                    <a:pt x="29731" y="2918"/>
                    <a:pt x="28207" y="4156"/>
                    <a:pt x="26897" y="5490"/>
                  </a:cubicBezTo>
                  <a:cubicBezTo>
                    <a:pt x="25575" y="6835"/>
                    <a:pt x="24420" y="8276"/>
                    <a:pt x="23397" y="9752"/>
                  </a:cubicBezTo>
                  <a:lnTo>
                    <a:pt x="22003" y="11859"/>
                  </a:lnTo>
                  <a:lnTo>
                    <a:pt x="21372" y="12812"/>
                  </a:lnTo>
                  <a:lnTo>
                    <a:pt x="20718" y="13741"/>
                  </a:lnTo>
                  <a:cubicBezTo>
                    <a:pt x="19860" y="14967"/>
                    <a:pt x="18920" y="16122"/>
                    <a:pt x="17967" y="17217"/>
                  </a:cubicBezTo>
                  <a:cubicBezTo>
                    <a:pt x="17241" y="18039"/>
                    <a:pt x="16467" y="18801"/>
                    <a:pt x="15681" y="19491"/>
                  </a:cubicBezTo>
                  <a:cubicBezTo>
                    <a:pt x="15419" y="19718"/>
                    <a:pt x="15169" y="19932"/>
                    <a:pt x="14919" y="20134"/>
                  </a:cubicBezTo>
                  <a:cubicBezTo>
                    <a:pt x="13848" y="20968"/>
                    <a:pt x="12729" y="21670"/>
                    <a:pt x="11574" y="22194"/>
                  </a:cubicBezTo>
                  <a:cubicBezTo>
                    <a:pt x="11359" y="22289"/>
                    <a:pt x="11133" y="22373"/>
                    <a:pt x="10931" y="22456"/>
                  </a:cubicBezTo>
                  <a:cubicBezTo>
                    <a:pt x="9978" y="22825"/>
                    <a:pt x="8978" y="23087"/>
                    <a:pt x="7966" y="23218"/>
                  </a:cubicBezTo>
                  <a:cubicBezTo>
                    <a:pt x="7440" y="23287"/>
                    <a:pt x="6902" y="23320"/>
                    <a:pt x="6355" y="23320"/>
                  </a:cubicBezTo>
                  <a:cubicBezTo>
                    <a:pt x="4646" y="23320"/>
                    <a:pt x="2843" y="23000"/>
                    <a:pt x="1013" y="22468"/>
                  </a:cubicBezTo>
                  <a:lnTo>
                    <a:pt x="1" y="24194"/>
                  </a:lnTo>
                  <a:cubicBezTo>
                    <a:pt x="48" y="24218"/>
                    <a:pt x="108" y="24230"/>
                    <a:pt x="203" y="24278"/>
                  </a:cubicBezTo>
                  <a:lnTo>
                    <a:pt x="715" y="24421"/>
                  </a:lnTo>
                  <a:cubicBezTo>
                    <a:pt x="882" y="24480"/>
                    <a:pt x="1060" y="24528"/>
                    <a:pt x="1239" y="24575"/>
                  </a:cubicBezTo>
                  <a:lnTo>
                    <a:pt x="2299" y="24825"/>
                  </a:lnTo>
                  <a:lnTo>
                    <a:pt x="3358" y="25016"/>
                  </a:lnTo>
                  <a:lnTo>
                    <a:pt x="3620" y="25063"/>
                  </a:lnTo>
                  <a:lnTo>
                    <a:pt x="3894" y="25087"/>
                  </a:lnTo>
                  <a:lnTo>
                    <a:pt x="4430" y="25147"/>
                  </a:lnTo>
                  <a:cubicBezTo>
                    <a:pt x="5098" y="25226"/>
                    <a:pt x="5767" y="25268"/>
                    <a:pt x="6431" y="25268"/>
                  </a:cubicBezTo>
                  <a:cubicBezTo>
                    <a:pt x="7163" y="25268"/>
                    <a:pt x="7891" y="25217"/>
                    <a:pt x="8609" y="25111"/>
                  </a:cubicBezTo>
                  <a:cubicBezTo>
                    <a:pt x="10931" y="24790"/>
                    <a:pt x="13086" y="23825"/>
                    <a:pt x="15062" y="22468"/>
                  </a:cubicBezTo>
                  <a:cubicBezTo>
                    <a:pt x="15419" y="22218"/>
                    <a:pt x="15800" y="21968"/>
                    <a:pt x="16158" y="21682"/>
                  </a:cubicBezTo>
                  <a:cubicBezTo>
                    <a:pt x="16967" y="21015"/>
                    <a:pt x="17765" y="20289"/>
                    <a:pt x="18515" y="19515"/>
                  </a:cubicBezTo>
                  <a:cubicBezTo>
                    <a:pt x="19801" y="18205"/>
                    <a:pt x="20991" y="16741"/>
                    <a:pt x="22087" y="15205"/>
                  </a:cubicBezTo>
                  <a:cubicBezTo>
                    <a:pt x="22527" y="14586"/>
                    <a:pt x="22968" y="13991"/>
                    <a:pt x="23373" y="13348"/>
                  </a:cubicBezTo>
                  <a:lnTo>
                    <a:pt x="24647" y="11395"/>
                  </a:lnTo>
                  <a:cubicBezTo>
                    <a:pt x="25087" y="10716"/>
                    <a:pt x="25587" y="10062"/>
                    <a:pt x="26064" y="9407"/>
                  </a:cubicBezTo>
                  <a:cubicBezTo>
                    <a:pt x="26587" y="8764"/>
                    <a:pt x="27087" y="8109"/>
                    <a:pt x="27671" y="7514"/>
                  </a:cubicBezTo>
                  <a:cubicBezTo>
                    <a:pt x="28802" y="6299"/>
                    <a:pt x="30052" y="5168"/>
                    <a:pt x="31469" y="4192"/>
                  </a:cubicBezTo>
                  <a:cubicBezTo>
                    <a:pt x="32791" y="3287"/>
                    <a:pt x="34267" y="2549"/>
                    <a:pt x="35827" y="2037"/>
                  </a:cubicBezTo>
                  <a:lnTo>
                    <a:pt x="35827" y="1"/>
                  </a:ln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52"/>
            <p:cNvSpPr/>
            <p:nvPr/>
          </p:nvSpPr>
          <p:spPr>
            <a:xfrm>
              <a:off x="1470400" y="3274925"/>
              <a:ext cx="939425" cy="668100"/>
            </a:xfrm>
            <a:custGeom>
              <a:avLst/>
              <a:gdLst/>
              <a:ahLst/>
              <a:cxnLst/>
              <a:rect l="l" t="t" r="r" b="b"/>
              <a:pathLst>
                <a:path w="37577" h="26724" extrusionOk="0">
                  <a:moveTo>
                    <a:pt x="37577" y="1"/>
                  </a:moveTo>
                  <a:cubicBezTo>
                    <a:pt x="36017" y="501"/>
                    <a:pt x="34541" y="1251"/>
                    <a:pt x="33219" y="2156"/>
                  </a:cubicBezTo>
                  <a:cubicBezTo>
                    <a:pt x="31802" y="3120"/>
                    <a:pt x="30552" y="4252"/>
                    <a:pt x="29421" y="5478"/>
                  </a:cubicBezTo>
                  <a:cubicBezTo>
                    <a:pt x="28850" y="6073"/>
                    <a:pt x="28338" y="6728"/>
                    <a:pt x="27814" y="7359"/>
                  </a:cubicBezTo>
                  <a:cubicBezTo>
                    <a:pt x="27338" y="8014"/>
                    <a:pt x="26838" y="8669"/>
                    <a:pt x="26409" y="9359"/>
                  </a:cubicBezTo>
                  <a:lnTo>
                    <a:pt x="25123" y="11312"/>
                  </a:lnTo>
                  <a:cubicBezTo>
                    <a:pt x="24718" y="11943"/>
                    <a:pt x="24278" y="12562"/>
                    <a:pt x="23849" y="13169"/>
                  </a:cubicBezTo>
                  <a:cubicBezTo>
                    <a:pt x="22754" y="14705"/>
                    <a:pt x="21563" y="16146"/>
                    <a:pt x="20277" y="17467"/>
                  </a:cubicBezTo>
                  <a:cubicBezTo>
                    <a:pt x="19527" y="18241"/>
                    <a:pt x="18729" y="18968"/>
                    <a:pt x="17908" y="19646"/>
                  </a:cubicBezTo>
                  <a:cubicBezTo>
                    <a:pt x="17551" y="19908"/>
                    <a:pt x="17194" y="20182"/>
                    <a:pt x="16824" y="20432"/>
                  </a:cubicBezTo>
                  <a:cubicBezTo>
                    <a:pt x="14836" y="21789"/>
                    <a:pt x="12681" y="22754"/>
                    <a:pt x="10359" y="23063"/>
                  </a:cubicBezTo>
                  <a:cubicBezTo>
                    <a:pt x="9626" y="23165"/>
                    <a:pt x="8885" y="23213"/>
                    <a:pt x="8138" y="23213"/>
                  </a:cubicBezTo>
                  <a:cubicBezTo>
                    <a:pt x="7490" y="23213"/>
                    <a:pt x="6838" y="23177"/>
                    <a:pt x="6180" y="23111"/>
                  </a:cubicBezTo>
                  <a:lnTo>
                    <a:pt x="5644" y="23051"/>
                  </a:lnTo>
                  <a:lnTo>
                    <a:pt x="5371" y="23016"/>
                  </a:lnTo>
                  <a:lnTo>
                    <a:pt x="5109" y="22980"/>
                  </a:lnTo>
                  <a:lnTo>
                    <a:pt x="4049" y="22778"/>
                  </a:lnTo>
                  <a:lnTo>
                    <a:pt x="2989" y="22528"/>
                  </a:lnTo>
                  <a:cubicBezTo>
                    <a:pt x="2811" y="22480"/>
                    <a:pt x="2656" y="22444"/>
                    <a:pt x="2477" y="22385"/>
                  </a:cubicBezTo>
                  <a:lnTo>
                    <a:pt x="1954" y="22230"/>
                  </a:lnTo>
                  <a:cubicBezTo>
                    <a:pt x="1906" y="22218"/>
                    <a:pt x="1846" y="22206"/>
                    <a:pt x="1799" y="22182"/>
                  </a:cubicBezTo>
                  <a:lnTo>
                    <a:pt x="1" y="25302"/>
                  </a:lnTo>
                  <a:cubicBezTo>
                    <a:pt x="287" y="25385"/>
                    <a:pt x="584" y="25492"/>
                    <a:pt x="894" y="25552"/>
                  </a:cubicBezTo>
                  <a:cubicBezTo>
                    <a:pt x="1287" y="25671"/>
                    <a:pt x="1668" y="25790"/>
                    <a:pt x="2073" y="25885"/>
                  </a:cubicBezTo>
                  <a:lnTo>
                    <a:pt x="3275" y="26183"/>
                  </a:lnTo>
                  <a:cubicBezTo>
                    <a:pt x="4097" y="26349"/>
                    <a:pt x="4918" y="26504"/>
                    <a:pt x="5752" y="26588"/>
                  </a:cubicBezTo>
                  <a:cubicBezTo>
                    <a:pt x="6551" y="26673"/>
                    <a:pt x="7364" y="26723"/>
                    <a:pt x="8181" y="26723"/>
                  </a:cubicBezTo>
                  <a:cubicBezTo>
                    <a:pt x="9066" y="26723"/>
                    <a:pt x="9956" y="26664"/>
                    <a:pt x="10836" y="26528"/>
                  </a:cubicBezTo>
                  <a:cubicBezTo>
                    <a:pt x="11252" y="26457"/>
                    <a:pt x="11681" y="26397"/>
                    <a:pt x="12098" y="26314"/>
                  </a:cubicBezTo>
                  <a:lnTo>
                    <a:pt x="13348" y="25980"/>
                  </a:lnTo>
                  <a:cubicBezTo>
                    <a:pt x="13765" y="25849"/>
                    <a:pt x="14169" y="25695"/>
                    <a:pt x="14574" y="25564"/>
                  </a:cubicBezTo>
                  <a:cubicBezTo>
                    <a:pt x="14777" y="25504"/>
                    <a:pt x="14979" y="25421"/>
                    <a:pt x="15169" y="25326"/>
                  </a:cubicBezTo>
                  <a:lnTo>
                    <a:pt x="15753" y="25075"/>
                  </a:lnTo>
                  <a:cubicBezTo>
                    <a:pt x="17301" y="24361"/>
                    <a:pt x="18741" y="23432"/>
                    <a:pt x="20051" y="22409"/>
                  </a:cubicBezTo>
                  <a:cubicBezTo>
                    <a:pt x="20825" y="21789"/>
                    <a:pt x="21563" y="21111"/>
                    <a:pt x="22266" y="20432"/>
                  </a:cubicBezTo>
                  <a:cubicBezTo>
                    <a:pt x="23230" y="19491"/>
                    <a:pt x="24123" y="18491"/>
                    <a:pt x="24980" y="17467"/>
                  </a:cubicBezTo>
                  <a:cubicBezTo>
                    <a:pt x="25576" y="16741"/>
                    <a:pt x="26147" y="15991"/>
                    <a:pt x="26683" y="15241"/>
                  </a:cubicBezTo>
                  <a:cubicBezTo>
                    <a:pt x="27135" y="14586"/>
                    <a:pt x="27623" y="13931"/>
                    <a:pt x="28040" y="13253"/>
                  </a:cubicBezTo>
                  <a:lnTo>
                    <a:pt x="29326" y="11312"/>
                  </a:lnTo>
                  <a:cubicBezTo>
                    <a:pt x="29719" y="10681"/>
                    <a:pt x="30171" y="10097"/>
                    <a:pt x="30600" y="9502"/>
                  </a:cubicBezTo>
                  <a:cubicBezTo>
                    <a:pt x="31052" y="8954"/>
                    <a:pt x="31505" y="8371"/>
                    <a:pt x="32005" y="7859"/>
                  </a:cubicBezTo>
                  <a:cubicBezTo>
                    <a:pt x="32981" y="6799"/>
                    <a:pt x="34041" y="5847"/>
                    <a:pt x="35196" y="5061"/>
                  </a:cubicBezTo>
                  <a:cubicBezTo>
                    <a:pt x="35958" y="4537"/>
                    <a:pt x="36744" y="4109"/>
                    <a:pt x="37577" y="3751"/>
                  </a:cubicBezTo>
                  <a:lnTo>
                    <a:pt x="37577" y="1"/>
                  </a:ln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84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2650"/>
            <a:ext cx="6647000" cy="1168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6400" y="1067922"/>
            <a:ext cx="5486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học bài và làm bài tập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SGK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Về chuẩn bị </a:t>
            </a:r>
            <a:r>
              <a:rPr lang="it-IT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9,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kỉ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thổ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Thuỷ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Nam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Tuỳ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alt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28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>
            <a:spLocks noGrp="1"/>
          </p:cNvSpPr>
          <p:nvPr>
            <p:ph type="ctrTitle"/>
          </p:nvPr>
        </p:nvSpPr>
        <p:spPr>
          <a:xfrm>
            <a:off x="2633848" y="285750"/>
            <a:ext cx="57609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ẤN ĐỘ CỔ ĐẠI</a:t>
            </a:r>
            <a:endParaRPr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57200" y="1047750"/>
            <a:ext cx="7467600" cy="792600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accent3"/>
                </a:solidFill>
              </a:rPr>
              <a:t>BÀI 8</a:t>
            </a:r>
            <a:r>
              <a:rPr lang="en-US" sz="4800" b="1" dirty="0" smtClean="0">
                <a:solidFill>
                  <a:schemeClr val="accent3"/>
                </a:solidFill>
              </a:rPr>
              <a:t> </a:t>
            </a:r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</a:t>
            </a:r>
            <a:r>
              <a:rPr lang="en-US" sz="4800" dirty="0" smtClean="0"/>
              <a:t>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71550"/>
            <a:ext cx="6283500" cy="3530400"/>
          </a:xfrm>
        </p:spPr>
        <p:txBody>
          <a:bodyPr/>
          <a:lstStyle/>
          <a:p>
            <a:r>
              <a:rPr lang="en-US" sz="5500" dirty="0" smtClean="0"/>
              <a:t>CÁM ƠN SỰ THEO DÕI CỦA QUÝ THẦY, CÔ VÀ CÁC EM!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NỘI DUNG CHÍNH</a:t>
            </a:r>
            <a:endParaRPr dirty="0"/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en-US" sz="3600" dirty="0" smtClean="0"/>
              <a:t>1. </a:t>
            </a:r>
            <a:r>
              <a:rPr lang="en-US" sz="3600" dirty="0" err="1" smtClean="0"/>
              <a:t>Điều</a:t>
            </a:r>
            <a:r>
              <a:rPr lang="en-US" sz="3600" dirty="0" smtClean="0"/>
              <a:t> </a:t>
            </a:r>
            <a:r>
              <a:rPr lang="en-US" sz="3600" dirty="0" err="1"/>
              <a:t>kiện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nhiên</a:t>
            </a:r>
            <a:endParaRPr lang="en-US" sz="3600" dirty="0"/>
          </a:p>
          <a:p>
            <a:pPr marL="0" lvl="0" indent="0" algn="just">
              <a:buClr>
                <a:schemeClr val="dk1"/>
              </a:buClr>
              <a:buSzPts val="1100"/>
              <a:buNone/>
            </a:pPr>
            <a:r>
              <a:rPr lang="vi-VN" sz="3600" dirty="0"/>
              <a:t>2. Chế độ xã hội ở Ấn Độ cổ </a:t>
            </a:r>
            <a:r>
              <a:rPr lang="vi-VN" sz="3600" dirty="0" smtClean="0"/>
              <a:t>đại</a:t>
            </a:r>
            <a:endParaRPr lang="en-US" sz="3600" dirty="0" smtClean="0"/>
          </a:p>
          <a:p>
            <a:pPr marL="0" lvl="0" indent="0" algn="just">
              <a:buClr>
                <a:schemeClr val="dk1"/>
              </a:buClr>
              <a:buSzPts val="1100"/>
              <a:buNone/>
            </a:pPr>
            <a:r>
              <a:rPr lang="vi-VN" sz="3600" dirty="0"/>
              <a:t>3. Những thành tựu văn hoá tiêu biểu</a:t>
            </a: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8"/>
          <p:cNvSpPr/>
          <p:nvPr/>
        </p:nvSpPr>
        <p:spPr>
          <a:xfrm>
            <a:off x="5244450" y="1211550"/>
            <a:ext cx="2720400" cy="272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11473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/>
              <a:t>Những thành tựu văn hoá tiêu biểu</a:t>
            </a:r>
            <a:endParaRPr dirty="0"/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1480" name="Google Shape;1480;p48"/>
          <p:cNvGrpSpPr/>
          <p:nvPr/>
        </p:nvGrpSpPr>
        <p:grpSpPr>
          <a:xfrm>
            <a:off x="5300902" y="863264"/>
            <a:ext cx="2607490" cy="341706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03" name="Google Shape;1503;p48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2496"/>
            <a:ext cx="4061240" cy="2891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40" y="867349"/>
            <a:ext cx="3908558" cy="3486149"/>
          </a:xfrm>
          <a:prstGeom prst="rect">
            <a:avLst/>
          </a:prstGeom>
        </p:spPr>
      </p:pic>
      <p:sp>
        <p:nvSpPr>
          <p:cNvPr id="17" name="Action Button: Beginning 16">
            <a:hlinkClick r:id="" action="ppaction://noaction" highlightClick="1"/>
          </p:cNvPr>
          <p:cNvSpPr/>
          <p:nvPr/>
        </p:nvSpPr>
        <p:spPr>
          <a:xfrm>
            <a:off x="8579398" y="4629150"/>
            <a:ext cx="488402" cy="381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Sử </a:t>
            </a:r>
            <a:r>
              <a:rPr lang="it-IT" dirty="0"/>
              <a:t>thi Ma-ha-bha-ra-ta và Ra-ma-y-a-na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1683"/>
            <a:ext cx="2763982" cy="3800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18996"/>
            <a:ext cx="2771775" cy="3705582"/>
          </a:xfrm>
          <a:prstGeom prst="rect">
            <a:avLst/>
          </a:prstGeom>
        </p:spPr>
      </p:pic>
      <p:sp>
        <p:nvSpPr>
          <p:cNvPr id="17" name="Action Button: Beginning 16">
            <a:hlinkClick r:id="" action="ppaction://noaction" highlightClick="1"/>
          </p:cNvPr>
          <p:cNvSpPr/>
          <p:nvPr/>
        </p:nvSpPr>
        <p:spPr>
          <a:xfrm>
            <a:off x="8534400" y="4629150"/>
            <a:ext cx="533400" cy="4572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>
            <a:spLocks noGrp="1"/>
          </p:cNvSpPr>
          <p:nvPr>
            <p:ph type="title"/>
          </p:nvPr>
        </p:nvSpPr>
        <p:spPr>
          <a:xfrm>
            <a:off x="706134" y="2857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Sơ đồ các đẳng cấp trong xã hội Ấn Độ cổ đại</a:t>
            </a:r>
            <a:endParaRPr dirty="0"/>
          </a:p>
        </p:txBody>
      </p:sp>
      <p:grpSp>
        <p:nvGrpSpPr>
          <p:cNvPr id="200" name="Google Shape;200;p18"/>
          <p:cNvGrpSpPr/>
          <p:nvPr/>
        </p:nvGrpSpPr>
        <p:grpSpPr>
          <a:xfrm>
            <a:off x="3886629" y="972930"/>
            <a:ext cx="3243497" cy="1175038"/>
            <a:chOff x="4089338" y="859550"/>
            <a:chExt cx="3077363" cy="1175038"/>
          </a:xfrm>
        </p:grpSpPr>
        <p:grpSp>
          <p:nvGrpSpPr>
            <p:cNvPr id="201" name="Google Shape;201;p18"/>
            <p:cNvGrpSpPr/>
            <p:nvPr/>
          </p:nvGrpSpPr>
          <p:grpSpPr>
            <a:xfrm>
              <a:off x="4703688" y="895738"/>
              <a:ext cx="905200" cy="357200"/>
              <a:chOff x="4703688" y="895738"/>
              <a:chExt cx="905200" cy="357200"/>
            </a:xfrm>
          </p:grpSpPr>
          <p:sp>
            <p:nvSpPr>
              <p:cNvPr id="202" name="Google Shape;202;p18"/>
              <p:cNvSpPr/>
              <p:nvPr/>
            </p:nvSpPr>
            <p:spPr>
              <a:xfrm>
                <a:off x="4703688" y="1062113"/>
                <a:ext cx="548325" cy="184275"/>
              </a:xfrm>
              <a:custGeom>
                <a:avLst/>
                <a:gdLst/>
                <a:ahLst/>
                <a:cxnLst/>
                <a:rect l="l" t="t" r="r" b="b"/>
                <a:pathLst>
                  <a:path w="21933" h="7371" extrusionOk="0">
                    <a:moveTo>
                      <a:pt x="7883" y="1"/>
                    </a:moveTo>
                    <a:lnTo>
                      <a:pt x="1" y="6692"/>
                    </a:lnTo>
                    <a:lnTo>
                      <a:pt x="584" y="7371"/>
                    </a:lnTo>
                    <a:lnTo>
                      <a:pt x="8216" y="894"/>
                    </a:lnTo>
                    <a:lnTo>
                      <a:pt x="21932" y="894"/>
                    </a:lnTo>
                    <a:lnTo>
                      <a:pt x="21932" y="1"/>
                    </a:lnTo>
                    <a:close/>
                  </a:path>
                </a:pathLst>
              </a:custGeom>
              <a:solidFill>
                <a:srgbClr val="2FC9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>
                <a:off x="5251688" y="895738"/>
                <a:ext cx="357200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14288" h="14288" extrusionOk="0">
                    <a:moveTo>
                      <a:pt x="7144" y="0"/>
                    </a:moveTo>
                    <a:cubicBezTo>
                      <a:pt x="3191" y="0"/>
                      <a:pt x="0" y="3203"/>
                      <a:pt x="0" y="7144"/>
                    </a:cubicBezTo>
                    <a:cubicBezTo>
                      <a:pt x="0" y="11085"/>
                      <a:pt x="3191" y="14288"/>
                      <a:pt x="7144" y="14288"/>
                    </a:cubicBezTo>
                    <a:cubicBezTo>
                      <a:pt x="11085" y="14288"/>
                      <a:pt x="14288" y="11085"/>
                      <a:pt x="14288" y="7144"/>
                    </a:cubicBezTo>
                    <a:cubicBezTo>
                      <a:pt x="14288" y="3203"/>
                      <a:pt x="11085" y="0"/>
                      <a:pt x="7144" y="0"/>
                    </a:cubicBezTo>
                    <a:close/>
                  </a:path>
                </a:pathLst>
              </a:custGeom>
              <a:solidFill>
                <a:srgbClr val="2FC948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algn="ctr"/>
                <a:r>
                  <a:rPr lang="en" sz="170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01</a:t>
                </a:r>
                <a:endParaRPr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04" name="Google Shape;204;p18"/>
            <p:cNvSpPr/>
            <p:nvPr/>
          </p:nvSpPr>
          <p:spPr>
            <a:xfrm>
              <a:off x="4089338" y="1040688"/>
              <a:ext cx="1030800" cy="892700"/>
            </a:xfrm>
            <a:custGeom>
              <a:avLst/>
              <a:gdLst/>
              <a:ahLst/>
              <a:cxnLst/>
              <a:rect l="l" t="t" r="r" b="b"/>
              <a:pathLst>
                <a:path w="41232" h="35708" extrusionOk="0">
                  <a:moveTo>
                    <a:pt x="20622" y="0"/>
                  </a:moveTo>
                  <a:lnTo>
                    <a:pt x="0" y="35707"/>
                  </a:lnTo>
                  <a:lnTo>
                    <a:pt x="41232" y="35707"/>
                  </a:lnTo>
                  <a:lnTo>
                    <a:pt x="2062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365750" rIns="91425" bIns="91425" anchor="ctr" anchorCtr="0">
              <a:noAutofit/>
            </a:bodyPr>
            <a:lstStyle/>
            <a:p>
              <a:pPr algn="ctr">
                <a:buSzPts val="1100"/>
              </a:pPr>
              <a:r>
                <a:rPr lang="en" sz="1300" b="1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Bra-man</a:t>
              </a:r>
            </a:p>
            <a:p>
              <a:pPr algn="ctr">
                <a:buSzPts val="1100"/>
              </a:pPr>
              <a:r>
                <a:rPr lang="en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(Tăng lữ)</a:t>
              </a:r>
              <a:endParaRPr sz="13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4089338" y="1933363"/>
              <a:ext cx="1028125" cy="101225"/>
            </a:xfrm>
            <a:custGeom>
              <a:avLst/>
              <a:gdLst/>
              <a:ahLst/>
              <a:cxnLst/>
              <a:rect l="l" t="t" r="r" b="b"/>
              <a:pathLst>
                <a:path w="41125" h="4049" extrusionOk="0">
                  <a:moveTo>
                    <a:pt x="0" y="0"/>
                  </a:moveTo>
                  <a:lnTo>
                    <a:pt x="3870" y="4048"/>
                  </a:lnTo>
                  <a:lnTo>
                    <a:pt x="41124" y="4048"/>
                  </a:lnTo>
                  <a:lnTo>
                    <a:pt x="37255" y="0"/>
                  </a:lnTo>
                  <a:close/>
                </a:path>
              </a:pathLst>
            </a:custGeom>
            <a:solidFill>
              <a:srgbClr val="2FC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6" name="Google Shape;206;p18"/>
            <p:cNvSpPr txBox="1"/>
            <p:nvPr/>
          </p:nvSpPr>
          <p:spPr>
            <a:xfrm>
              <a:off x="5772900" y="859550"/>
              <a:ext cx="1393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2000" dirty="0" smtClean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Bra-man</a:t>
              </a:r>
              <a:endParaRPr sz="20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07" name="Google Shape;207;p18"/>
          <p:cNvGrpSpPr/>
          <p:nvPr/>
        </p:nvGrpSpPr>
        <p:grpSpPr>
          <a:xfrm>
            <a:off x="1101391" y="2010688"/>
            <a:ext cx="4428884" cy="1044979"/>
            <a:chOff x="1554925" y="1871575"/>
            <a:chExt cx="4053963" cy="1044979"/>
          </a:xfrm>
        </p:grpSpPr>
        <p:grpSp>
          <p:nvGrpSpPr>
            <p:cNvPr id="208" name="Google Shape;208;p18"/>
            <p:cNvGrpSpPr/>
            <p:nvPr/>
          </p:nvGrpSpPr>
          <p:grpSpPr>
            <a:xfrm>
              <a:off x="3101113" y="1907763"/>
              <a:ext cx="904900" cy="357200"/>
              <a:chOff x="3101113" y="1907763"/>
              <a:chExt cx="904900" cy="357200"/>
            </a:xfrm>
          </p:grpSpPr>
          <p:sp>
            <p:nvSpPr>
              <p:cNvPr id="209" name="Google Shape;209;p18"/>
              <p:cNvSpPr/>
              <p:nvPr/>
            </p:nvSpPr>
            <p:spPr>
              <a:xfrm>
                <a:off x="3457713" y="2076813"/>
                <a:ext cx="548300" cy="184575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7383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13716" y="894"/>
                    </a:lnTo>
                    <a:lnTo>
                      <a:pt x="21348" y="7383"/>
                    </a:lnTo>
                    <a:lnTo>
                      <a:pt x="21932" y="6704"/>
                    </a:lnTo>
                    <a:lnTo>
                      <a:pt x="14050" y="1"/>
                    </a:ln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10" name="Google Shape;210;p18"/>
              <p:cNvSpPr/>
              <p:nvPr/>
            </p:nvSpPr>
            <p:spPr>
              <a:xfrm>
                <a:off x="3101113" y="1907763"/>
                <a:ext cx="357200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14288" h="14288" extrusionOk="0">
                    <a:moveTo>
                      <a:pt x="7144" y="0"/>
                    </a:moveTo>
                    <a:cubicBezTo>
                      <a:pt x="3191" y="0"/>
                      <a:pt x="1" y="3203"/>
                      <a:pt x="1" y="7144"/>
                    </a:cubicBezTo>
                    <a:cubicBezTo>
                      <a:pt x="1" y="11085"/>
                      <a:pt x="3191" y="14288"/>
                      <a:pt x="7144" y="14288"/>
                    </a:cubicBezTo>
                    <a:cubicBezTo>
                      <a:pt x="11085" y="14288"/>
                      <a:pt x="14288" y="11085"/>
                      <a:pt x="14288" y="7144"/>
                    </a:cubicBezTo>
                    <a:cubicBezTo>
                      <a:pt x="14288" y="3203"/>
                      <a:pt x="11085" y="0"/>
                      <a:pt x="7144" y="0"/>
                    </a:cubicBez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algn="ctr"/>
                <a:r>
                  <a:rPr lang="en" sz="170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02</a:t>
                </a:r>
                <a:endParaRPr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11" name="Google Shape;211;p18"/>
            <p:cNvSpPr/>
            <p:nvPr/>
          </p:nvSpPr>
          <p:spPr>
            <a:xfrm>
              <a:off x="3638700" y="2815025"/>
              <a:ext cx="1932100" cy="101529"/>
            </a:xfrm>
            <a:custGeom>
              <a:avLst/>
              <a:gdLst/>
              <a:ahLst/>
              <a:cxnLst/>
              <a:rect l="l" t="t" r="r" b="b"/>
              <a:pathLst>
                <a:path w="77284" h="4049" extrusionOk="0">
                  <a:moveTo>
                    <a:pt x="0" y="0"/>
                  </a:moveTo>
                  <a:lnTo>
                    <a:pt x="7275" y="4049"/>
                  </a:lnTo>
                  <a:lnTo>
                    <a:pt x="77284" y="4049"/>
                  </a:lnTo>
                  <a:lnTo>
                    <a:pt x="70021" y="0"/>
                  </a:ln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3638688" y="2034563"/>
              <a:ext cx="1970200" cy="780475"/>
            </a:xfrm>
            <a:custGeom>
              <a:avLst/>
              <a:gdLst/>
              <a:ahLst/>
              <a:cxnLst/>
              <a:rect l="l" t="t" r="r" b="b"/>
              <a:pathLst>
                <a:path w="77284" h="31219" extrusionOk="0">
                  <a:moveTo>
                    <a:pt x="18026" y="0"/>
                  </a:moveTo>
                  <a:lnTo>
                    <a:pt x="0" y="31218"/>
                  </a:lnTo>
                  <a:lnTo>
                    <a:pt x="77284" y="31218"/>
                  </a:lnTo>
                  <a:lnTo>
                    <a:pt x="5925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365750" tIns="91425" rIns="365750" bIns="91425" anchor="ctr" anchorCtr="0">
              <a:noAutofit/>
            </a:bodyPr>
            <a:lstStyle/>
            <a:p>
              <a:pPr algn="ctr">
                <a:buSzPts val="1100"/>
              </a:pPr>
              <a:r>
                <a:rPr lang="en" sz="1300" b="1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Ksa-tri-a</a:t>
              </a:r>
            </a:p>
            <a:p>
              <a:pPr algn="ctr">
                <a:buSzPts val="1100"/>
              </a:pPr>
              <a:r>
                <a:rPr lang="en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(Quý tộc, chiến binh)</a:t>
              </a:r>
              <a:endParaRPr sz="13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3" name="Google Shape;213;p18"/>
            <p:cNvSpPr txBox="1"/>
            <p:nvPr/>
          </p:nvSpPr>
          <p:spPr>
            <a:xfrm>
              <a:off x="1554925" y="1871575"/>
              <a:ext cx="1393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2000" dirty="0" smtClean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Ksa-tri-a</a:t>
              </a:r>
              <a:endParaRPr sz="20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14" name="Google Shape;214;p18"/>
          <p:cNvGrpSpPr/>
          <p:nvPr/>
        </p:nvGrpSpPr>
        <p:grpSpPr>
          <a:xfrm>
            <a:off x="2885513" y="2968359"/>
            <a:ext cx="5121675" cy="1000013"/>
            <a:chOff x="2948725" y="2798175"/>
            <a:chExt cx="5121675" cy="1000013"/>
          </a:xfrm>
        </p:grpSpPr>
        <p:grpSp>
          <p:nvGrpSpPr>
            <p:cNvPr id="215" name="Google Shape;215;p18"/>
            <p:cNvGrpSpPr/>
            <p:nvPr/>
          </p:nvGrpSpPr>
          <p:grpSpPr>
            <a:xfrm>
              <a:off x="5620488" y="2834363"/>
              <a:ext cx="903700" cy="357200"/>
              <a:chOff x="5620488" y="2834363"/>
              <a:chExt cx="903700" cy="357200"/>
            </a:xfrm>
          </p:grpSpPr>
          <p:sp>
            <p:nvSpPr>
              <p:cNvPr id="216" name="Google Shape;216;p18"/>
              <p:cNvSpPr/>
              <p:nvPr/>
            </p:nvSpPr>
            <p:spPr>
              <a:xfrm>
                <a:off x="5620488" y="3003138"/>
                <a:ext cx="548300" cy="184550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7382" extrusionOk="0">
                    <a:moveTo>
                      <a:pt x="7882" y="0"/>
                    </a:moveTo>
                    <a:lnTo>
                      <a:pt x="0" y="6691"/>
                    </a:lnTo>
                    <a:lnTo>
                      <a:pt x="583" y="7382"/>
                    </a:lnTo>
                    <a:lnTo>
                      <a:pt x="8215" y="893"/>
                    </a:lnTo>
                    <a:lnTo>
                      <a:pt x="21931" y="893"/>
                    </a:lnTo>
                    <a:lnTo>
                      <a:pt x="21931" y="0"/>
                    </a:lnTo>
                    <a:close/>
                  </a:path>
                </a:pathLst>
              </a:custGeom>
              <a:solidFill>
                <a:srgbClr val="C628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17" name="Google Shape;217;p18"/>
              <p:cNvSpPr/>
              <p:nvPr/>
            </p:nvSpPr>
            <p:spPr>
              <a:xfrm>
                <a:off x="6166963" y="2834363"/>
                <a:ext cx="357225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14289" h="14288" extrusionOk="0">
                    <a:moveTo>
                      <a:pt x="7145" y="0"/>
                    </a:moveTo>
                    <a:cubicBezTo>
                      <a:pt x="3192" y="0"/>
                      <a:pt x="1" y="3191"/>
                      <a:pt x="1" y="7144"/>
                    </a:cubicBezTo>
                    <a:cubicBezTo>
                      <a:pt x="1" y="11085"/>
                      <a:pt x="3192" y="14288"/>
                      <a:pt x="7145" y="14288"/>
                    </a:cubicBezTo>
                    <a:cubicBezTo>
                      <a:pt x="11086" y="14288"/>
                      <a:pt x="14288" y="11085"/>
                      <a:pt x="14288" y="7144"/>
                    </a:cubicBezTo>
                    <a:cubicBezTo>
                      <a:pt x="14288" y="3191"/>
                      <a:pt x="11086" y="0"/>
                      <a:pt x="7145" y="0"/>
                    </a:cubicBezTo>
                    <a:close/>
                  </a:path>
                </a:pathLst>
              </a:custGeom>
              <a:solidFill>
                <a:srgbClr val="C6282F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algn="ctr"/>
                <a:r>
                  <a:rPr lang="en" sz="170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03</a:t>
                </a:r>
                <a:endParaRPr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18" name="Google Shape;218;p18"/>
            <p:cNvSpPr/>
            <p:nvPr/>
          </p:nvSpPr>
          <p:spPr>
            <a:xfrm>
              <a:off x="2948725" y="2916213"/>
              <a:ext cx="3072713" cy="780475"/>
            </a:xfrm>
            <a:custGeom>
              <a:avLst/>
              <a:gdLst/>
              <a:ahLst/>
              <a:cxnLst/>
              <a:rect l="l" t="t" r="r" b="b"/>
              <a:pathLst>
                <a:path w="113324" h="31219" extrusionOk="0">
                  <a:moveTo>
                    <a:pt x="18014" y="1"/>
                  </a:moveTo>
                  <a:lnTo>
                    <a:pt x="0" y="31219"/>
                  </a:lnTo>
                  <a:lnTo>
                    <a:pt x="113324" y="31219"/>
                  </a:lnTo>
                  <a:lnTo>
                    <a:pt x="9529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algn="ctr">
                <a:buSzPts val="1100"/>
              </a:pPr>
              <a:r>
                <a:rPr lang="en-US" sz="1300" b="1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Vai</a:t>
              </a:r>
              <a:r>
                <a:rPr lang="en-US" sz="1300" b="1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</a:t>
              </a:r>
              <a:r>
                <a:rPr lang="en-US" sz="1300" b="1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si</a:t>
              </a:r>
              <a:r>
                <a:rPr lang="en-US" sz="1300" b="1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-a</a:t>
              </a:r>
            </a:p>
            <a:p>
              <a:pPr algn="ctr">
                <a:buSzPts val="1100"/>
              </a:pPr>
              <a:r>
                <a:rPr lang="en-US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</a:t>
              </a:r>
              <a:r>
                <a:rPr lang="en-US" sz="1300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Nông</a:t>
              </a:r>
              <a:r>
                <a:rPr lang="en-US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dân</a:t>
              </a:r>
              <a:r>
                <a:rPr lang="en-US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1300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thương</a:t>
              </a:r>
              <a:r>
                <a:rPr lang="en-US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nhân</a:t>
              </a:r>
              <a:r>
                <a:rPr lang="en-US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1300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thợ</a:t>
              </a:r>
              <a:r>
                <a:rPr lang="en-US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thủ</a:t>
              </a:r>
              <a:r>
                <a:rPr lang="en-US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công</a:t>
              </a:r>
              <a:r>
                <a:rPr lang="en-US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)</a:t>
              </a:r>
              <a:endParaRPr sz="13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2948725" y="3696663"/>
              <a:ext cx="3072713" cy="101525"/>
            </a:xfrm>
            <a:custGeom>
              <a:avLst/>
              <a:gdLst/>
              <a:ahLst/>
              <a:cxnLst/>
              <a:rect l="l" t="t" r="r" b="b"/>
              <a:pathLst>
                <a:path w="113324" h="4061" extrusionOk="0">
                  <a:moveTo>
                    <a:pt x="0" y="1"/>
                  </a:moveTo>
                  <a:lnTo>
                    <a:pt x="4120" y="4061"/>
                  </a:lnTo>
                  <a:lnTo>
                    <a:pt x="113324" y="4061"/>
                  </a:lnTo>
                  <a:lnTo>
                    <a:pt x="109204" y="1"/>
                  </a:ln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0" name="Google Shape;220;p18"/>
            <p:cNvSpPr txBox="1"/>
            <p:nvPr/>
          </p:nvSpPr>
          <p:spPr>
            <a:xfrm>
              <a:off x="6676600" y="2798175"/>
              <a:ext cx="1393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2000" dirty="0" smtClean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Vai-si-a</a:t>
              </a:r>
              <a:endParaRPr sz="20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1" name="Google Shape;221;p18"/>
          <p:cNvGrpSpPr/>
          <p:nvPr/>
        </p:nvGrpSpPr>
        <p:grpSpPr>
          <a:xfrm>
            <a:off x="244762" y="3705223"/>
            <a:ext cx="6188034" cy="1038413"/>
            <a:chOff x="710275" y="3508675"/>
            <a:chExt cx="5743363" cy="1038413"/>
          </a:xfrm>
        </p:grpSpPr>
        <p:grpSp>
          <p:nvGrpSpPr>
            <p:cNvPr id="222" name="Google Shape;222;p18"/>
            <p:cNvGrpSpPr/>
            <p:nvPr/>
          </p:nvGrpSpPr>
          <p:grpSpPr>
            <a:xfrm>
              <a:off x="2256363" y="3544863"/>
              <a:ext cx="904900" cy="357200"/>
              <a:chOff x="2256363" y="3544863"/>
              <a:chExt cx="904900" cy="357200"/>
            </a:xfrm>
          </p:grpSpPr>
          <p:sp>
            <p:nvSpPr>
              <p:cNvPr id="223" name="Google Shape;223;p18"/>
              <p:cNvSpPr/>
              <p:nvPr/>
            </p:nvSpPr>
            <p:spPr>
              <a:xfrm>
                <a:off x="2612963" y="3713938"/>
                <a:ext cx="548300" cy="184575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7383" extrusionOk="0">
                    <a:moveTo>
                      <a:pt x="0" y="0"/>
                    </a:moveTo>
                    <a:lnTo>
                      <a:pt x="0" y="893"/>
                    </a:lnTo>
                    <a:lnTo>
                      <a:pt x="13716" y="893"/>
                    </a:lnTo>
                    <a:lnTo>
                      <a:pt x="21348" y="7382"/>
                    </a:lnTo>
                    <a:lnTo>
                      <a:pt x="21932" y="6692"/>
                    </a:lnTo>
                    <a:lnTo>
                      <a:pt x="14050" y="0"/>
                    </a:lnTo>
                    <a:close/>
                  </a:path>
                </a:pathLst>
              </a:custGeom>
              <a:solidFill>
                <a:srgbClr val="468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24" name="Google Shape;224;p18"/>
              <p:cNvSpPr/>
              <p:nvPr/>
            </p:nvSpPr>
            <p:spPr>
              <a:xfrm>
                <a:off x="2256363" y="3544863"/>
                <a:ext cx="357225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14289" h="14288" extrusionOk="0">
                    <a:moveTo>
                      <a:pt x="7144" y="0"/>
                    </a:moveTo>
                    <a:cubicBezTo>
                      <a:pt x="3203" y="0"/>
                      <a:pt x="1" y="3203"/>
                      <a:pt x="1" y="7144"/>
                    </a:cubicBezTo>
                    <a:cubicBezTo>
                      <a:pt x="1" y="11085"/>
                      <a:pt x="3203" y="14288"/>
                      <a:pt x="7144" y="14288"/>
                    </a:cubicBezTo>
                    <a:cubicBezTo>
                      <a:pt x="11085" y="14288"/>
                      <a:pt x="14288" y="11085"/>
                      <a:pt x="14288" y="7144"/>
                    </a:cubicBezTo>
                    <a:cubicBezTo>
                      <a:pt x="14288" y="3203"/>
                      <a:pt x="11085" y="0"/>
                      <a:pt x="7144" y="0"/>
                    </a:cubicBezTo>
                    <a:close/>
                  </a:path>
                </a:pathLst>
              </a:custGeom>
              <a:solidFill>
                <a:srgbClr val="4685BC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algn="ctr"/>
                <a:r>
                  <a:rPr lang="en" sz="170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04</a:t>
                </a:r>
                <a:endParaRPr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25" name="Google Shape;225;p18"/>
            <p:cNvSpPr/>
            <p:nvPr/>
          </p:nvSpPr>
          <p:spPr>
            <a:xfrm>
              <a:off x="2755838" y="3798163"/>
              <a:ext cx="3697800" cy="748925"/>
            </a:xfrm>
            <a:custGeom>
              <a:avLst/>
              <a:gdLst/>
              <a:ahLst/>
              <a:cxnLst/>
              <a:rect l="l" t="t" r="r" b="b"/>
              <a:pathLst>
                <a:path w="147912" h="29957" extrusionOk="0">
                  <a:moveTo>
                    <a:pt x="17300" y="1"/>
                  </a:moveTo>
                  <a:lnTo>
                    <a:pt x="0" y="29957"/>
                  </a:lnTo>
                  <a:lnTo>
                    <a:pt x="147912" y="29957"/>
                  </a:lnTo>
                  <a:lnTo>
                    <a:pt x="130624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algn="ctr">
                <a:buSzPts val="1100"/>
              </a:pPr>
              <a:r>
                <a:rPr lang="en" sz="1300" b="1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Su-đra</a:t>
              </a:r>
            </a:p>
            <a:p>
              <a:pPr algn="ctr">
                <a:buSzPts val="1100"/>
              </a:pPr>
              <a:r>
                <a:rPr lang="en" sz="13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(Những người thấp kém trong xã hội)</a:t>
              </a:r>
              <a:endParaRPr sz="13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6" name="Google Shape;226;p18"/>
            <p:cNvSpPr txBox="1"/>
            <p:nvPr/>
          </p:nvSpPr>
          <p:spPr>
            <a:xfrm>
              <a:off x="710275" y="3508675"/>
              <a:ext cx="1393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2000" dirty="0" smtClean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Su-đra</a:t>
              </a:r>
              <a:endParaRPr sz="20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98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47750"/>
            <a:ext cx="6000750" cy="37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0"/>
            <a:ext cx="7772400" cy="572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Những tôn giáo phổ biến nhất Ấn Độ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59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90550"/>
            <a:ext cx="7391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3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yramid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EB2FC"/>
      </a:accent1>
      <a:accent2>
        <a:srgbClr val="69E781"/>
      </a:accent2>
      <a:accent3>
        <a:srgbClr val="869FB2"/>
      </a:accent3>
      <a:accent4>
        <a:srgbClr val="4949E7"/>
      </a:accent4>
      <a:accent5>
        <a:srgbClr val="FCBD24"/>
      </a:accent5>
      <a:accent6>
        <a:srgbClr val="EC3A3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493</Words>
  <Application>Microsoft Office PowerPoint</Application>
  <PresentationFormat>On-screen Show (16:9)</PresentationFormat>
  <Paragraphs>69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Fira Sans Extra Condensed</vt:lpstr>
      <vt:lpstr>Fira Sans Extra Condensed Medium</vt:lpstr>
      <vt:lpstr>Livvic</vt:lpstr>
      <vt:lpstr>Open Sans</vt:lpstr>
      <vt:lpstr>PT Serif</vt:lpstr>
      <vt:lpstr>Roboto</vt:lpstr>
      <vt:lpstr>Roboto Condensed Light</vt:lpstr>
      <vt:lpstr>Times New Roman</vt:lpstr>
      <vt:lpstr>Lección de Historia de España by Slidesgo</vt:lpstr>
      <vt:lpstr>Pyramid Infographics by Slidesgo</vt:lpstr>
      <vt:lpstr>PowerPoint Presentation</vt:lpstr>
      <vt:lpstr>ẤN ĐỘ CỔ ĐẠI</vt:lpstr>
      <vt:lpstr>NỘI DUNG CHÍNH</vt:lpstr>
      <vt:lpstr>Những thành tựu văn hoá tiêu biểu</vt:lpstr>
      <vt:lpstr>Chữ viết</vt:lpstr>
      <vt:lpstr>Sử thi Ma-ha-bha-ra-ta và Ra-ma-y-a-na</vt:lpstr>
      <vt:lpstr>Sơ đồ các đẳng cấp trong xã hội Ấn Độ cổ đại</vt:lpstr>
      <vt:lpstr>Toán học </vt:lpstr>
      <vt:lpstr>PowerPoint Presentation</vt:lpstr>
      <vt:lpstr>Tôn giáo </vt:lpstr>
      <vt:lpstr>Cột đá A-sô-ca </vt:lpstr>
      <vt:lpstr>Đại bảo tháp San-chi</vt:lpstr>
      <vt:lpstr>PowerPoint Presentation</vt:lpstr>
      <vt:lpstr>LUYỆN TẬP</vt:lpstr>
      <vt:lpstr>PowerPoint Presentation</vt:lpstr>
      <vt:lpstr>PowerPoint Presentation</vt:lpstr>
      <vt:lpstr>VẬN DỤNG</vt:lpstr>
      <vt:lpstr>Thành tựu văn hóa nào của người Ấn Độ cổ đại vẫn được sử dụng hoặc bảo tồn đến ngày nay?</vt:lpstr>
      <vt:lpstr>PowerPoint Presentation</vt:lpstr>
      <vt:lpstr>CÁM ƠN SỰ THEO DÕI CỦA QUÝ THẦY, CÔ VÀ CÁC EM!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cp:lastModifiedBy>Admin</cp:lastModifiedBy>
  <cp:revision>42</cp:revision>
  <dcterms:modified xsi:type="dcterms:W3CDTF">2024-11-14T01:53:20Z</dcterms:modified>
</cp:coreProperties>
</file>