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808" r:id="rId3"/>
    <p:sldMasterId id="2147483885" r:id="rId4"/>
    <p:sldMasterId id="2147483897" r:id="rId5"/>
    <p:sldMasterId id="2147483909" r:id="rId6"/>
  </p:sldMasterIdLst>
  <p:notesMasterIdLst>
    <p:notesMasterId r:id="rId34"/>
  </p:notesMasterIdLst>
  <p:sldIdLst>
    <p:sldId id="256" r:id="rId7"/>
    <p:sldId id="260" r:id="rId8"/>
    <p:sldId id="1386" r:id="rId9"/>
    <p:sldId id="3414" r:id="rId10"/>
    <p:sldId id="1379" r:id="rId11"/>
    <p:sldId id="285" r:id="rId12"/>
    <p:sldId id="820" r:id="rId13"/>
    <p:sldId id="716" r:id="rId14"/>
    <p:sldId id="1382" r:id="rId15"/>
    <p:sldId id="1369" r:id="rId16"/>
    <p:sldId id="284" r:id="rId17"/>
    <p:sldId id="264" r:id="rId18"/>
    <p:sldId id="266" r:id="rId19"/>
    <p:sldId id="1384" r:id="rId20"/>
    <p:sldId id="1370" r:id="rId21"/>
    <p:sldId id="1385" r:id="rId22"/>
    <p:sldId id="580" r:id="rId23"/>
    <p:sldId id="3407" r:id="rId24"/>
    <p:sldId id="3408" r:id="rId25"/>
    <p:sldId id="3409" r:id="rId26"/>
    <p:sldId id="3410" r:id="rId27"/>
    <p:sldId id="3411" r:id="rId28"/>
    <p:sldId id="3412" r:id="rId29"/>
    <p:sldId id="3417" r:id="rId30"/>
    <p:sldId id="3418" r:id="rId31"/>
    <p:sldId id="275" r:id="rId32"/>
    <p:sldId id="71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THONG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0951" autoAdjust="0"/>
  </p:normalViewPr>
  <p:slideViewPr>
    <p:cSldViewPr snapToGrid="0">
      <p:cViewPr varScale="1">
        <p:scale>
          <a:sx n="56" d="100"/>
          <a:sy n="56" d="100"/>
        </p:scale>
        <p:origin x="110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57219-8F03-47BD-854B-0F64CEDAB68C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BCF4C69E-8443-4F03-B2F5-D7F245A26095}">
      <dgm:prSet phldrT="[Text]" custT="1"/>
      <dgm:spPr/>
      <dgm:t>
        <a:bodyPr/>
        <a:lstStyle/>
        <a:p>
          <a:r>
            <a:rPr lang="en-US" sz="3600" b="1" dirty="0">
              <a:latin typeface="Segoe UI" panose="020B0502040204020203" pitchFamily="34" charset="0"/>
              <a:cs typeface="Segoe UI" panose="020B0502040204020203" pitchFamily="34" charset="0"/>
            </a:rPr>
            <a:t>DẠY CÁI </a:t>
          </a:r>
        </a:p>
        <a:p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(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Dạy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cái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gì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? </a:t>
          </a:r>
        </a:p>
        <a:p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Học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cái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gì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? </a:t>
          </a:r>
        </a:p>
        <a:p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Thi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cái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gì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?)</a:t>
          </a:r>
        </a:p>
      </dgm:t>
    </dgm:pt>
    <dgm:pt modelId="{89FE3B7D-22F4-47FB-A01F-4DBE280D43BC}" type="parTrans" cxnId="{C8E31118-0047-4B26-BBAB-4EA50AA014CD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29E8DE1-1F8C-4165-89D4-E5675150DC24}" type="sibTrans" cxnId="{C8E31118-0047-4B26-BBAB-4EA50AA014CD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31C6B5-9120-476F-8D3C-F711354631BB}">
      <dgm:prSet phldrT="[Text]" custT="1"/>
      <dgm:spPr/>
      <dgm:t>
        <a:bodyPr/>
        <a:lstStyle/>
        <a:p>
          <a:r>
            <a:rPr lang="en-US" sz="3600" b="1" dirty="0">
              <a:latin typeface="Segoe UI" panose="020B0502040204020203" pitchFamily="34" charset="0"/>
              <a:cs typeface="Segoe UI" panose="020B0502040204020203" pitchFamily="34" charset="0"/>
            </a:rPr>
            <a:t>DẠY CÁCH </a:t>
          </a:r>
        </a:p>
        <a:p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(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Làm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thế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nào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để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dạy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? </a:t>
          </a:r>
        </a:p>
        <a:p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Làm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thế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nào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để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học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?</a:t>
          </a:r>
        </a:p>
        <a:p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Làm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thế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nào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để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đánh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dirty="0" err="1">
              <a:latin typeface="Segoe UI" panose="020B0502040204020203" pitchFamily="34" charset="0"/>
              <a:cs typeface="Segoe UI" panose="020B0502040204020203" pitchFamily="34" charset="0"/>
            </a:rPr>
            <a:t>giá</a:t>
          </a:r>
          <a:r>
            <a:rPr lang="en-US" sz="2600" dirty="0">
              <a:latin typeface="Segoe UI" panose="020B0502040204020203" pitchFamily="34" charset="0"/>
              <a:cs typeface="Segoe UI" panose="020B0502040204020203" pitchFamily="34" charset="0"/>
            </a:rPr>
            <a:t>?)</a:t>
          </a:r>
        </a:p>
      </dgm:t>
    </dgm:pt>
    <dgm:pt modelId="{4F61F04B-FE50-4C34-8DA3-FC397192A59F}" type="parTrans" cxnId="{016711AB-8CC8-48E8-8DE4-736CE30B6404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A45F6B-BBF9-4187-AA80-5C6C0DE18B4D}" type="sibTrans" cxnId="{016711AB-8CC8-48E8-8DE4-736CE30B6404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3DF8507-7CB2-43D0-BA11-60D0CC0B9E4F}" type="pres">
      <dgm:prSet presAssocID="{7D557219-8F03-47BD-854B-0F64CEDAB68C}" presName="Name0" presStyleCnt="0">
        <dgm:presLayoutVars>
          <dgm:dir/>
          <dgm:resizeHandles val="exact"/>
        </dgm:presLayoutVars>
      </dgm:prSet>
      <dgm:spPr/>
    </dgm:pt>
    <dgm:pt modelId="{7F1C9A82-2FBC-4B91-BDB9-6AB0A7174449}" type="pres">
      <dgm:prSet presAssocID="{BCF4C69E-8443-4F03-B2F5-D7F245A26095}" presName="node" presStyleLbl="node1" presStyleIdx="0" presStyleCnt="2" custScaleX="91615" custLinFactNeighborX="-7447" custLinFactNeighborY="702">
        <dgm:presLayoutVars>
          <dgm:bulletEnabled val="1"/>
        </dgm:presLayoutVars>
      </dgm:prSet>
      <dgm:spPr/>
    </dgm:pt>
    <dgm:pt modelId="{BFCD71D4-A310-4B97-A38D-74661A4F5F49}" type="pres">
      <dgm:prSet presAssocID="{929E8DE1-1F8C-4165-89D4-E5675150DC24}" presName="sibTrans" presStyleLbl="sibTrans2D1" presStyleIdx="0" presStyleCnt="1"/>
      <dgm:spPr/>
    </dgm:pt>
    <dgm:pt modelId="{33C39346-A6D4-4E79-BBFA-0F4494020A79}" type="pres">
      <dgm:prSet presAssocID="{929E8DE1-1F8C-4165-89D4-E5675150DC24}" presName="connectorText" presStyleLbl="sibTrans2D1" presStyleIdx="0" presStyleCnt="1"/>
      <dgm:spPr/>
    </dgm:pt>
    <dgm:pt modelId="{F1CFC7B8-BB44-459A-BA8B-DE3E0EF162FD}" type="pres">
      <dgm:prSet presAssocID="{2031C6B5-9120-476F-8D3C-F711354631BB}" presName="node" presStyleLbl="node1" presStyleIdx="1" presStyleCnt="2" custScaleX="115948">
        <dgm:presLayoutVars>
          <dgm:bulletEnabled val="1"/>
        </dgm:presLayoutVars>
      </dgm:prSet>
      <dgm:spPr/>
    </dgm:pt>
  </dgm:ptLst>
  <dgm:cxnLst>
    <dgm:cxn modelId="{C8E31118-0047-4B26-BBAB-4EA50AA014CD}" srcId="{7D557219-8F03-47BD-854B-0F64CEDAB68C}" destId="{BCF4C69E-8443-4F03-B2F5-D7F245A26095}" srcOrd="0" destOrd="0" parTransId="{89FE3B7D-22F4-47FB-A01F-4DBE280D43BC}" sibTransId="{929E8DE1-1F8C-4165-89D4-E5675150DC24}"/>
    <dgm:cxn modelId="{A9BF3134-C917-4961-9060-F4F57F3EBCAB}" type="presOf" srcId="{929E8DE1-1F8C-4165-89D4-E5675150DC24}" destId="{33C39346-A6D4-4E79-BBFA-0F4494020A79}" srcOrd="1" destOrd="0" presId="urn:microsoft.com/office/officeart/2005/8/layout/process1"/>
    <dgm:cxn modelId="{27339D52-33B7-4120-8A70-88D446CBB1B8}" type="presOf" srcId="{929E8DE1-1F8C-4165-89D4-E5675150DC24}" destId="{BFCD71D4-A310-4B97-A38D-74661A4F5F49}" srcOrd="0" destOrd="0" presId="urn:microsoft.com/office/officeart/2005/8/layout/process1"/>
    <dgm:cxn modelId="{20ED188F-6350-4BD7-8919-9B23D036DA78}" type="presOf" srcId="{7D557219-8F03-47BD-854B-0F64CEDAB68C}" destId="{D3DF8507-7CB2-43D0-BA11-60D0CC0B9E4F}" srcOrd="0" destOrd="0" presId="urn:microsoft.com/office/officeart/2005/8/layout/process1"/>
    <dgm:cxn modelId="{9DF406A0-C38A-48AB-BF48-008B5C2DA5A4}" type="presOf" srcId="{2031C6B5-9120-476F-8D3C-F711354631BB}" destId="{F1CFC7B8-BB44-459A-BA8B-DE3E0EF162FD}" srcOrd="0" destOrd="0" presId="urn:microsoft.com/office/officeart/2005/8/layout/process1"/>
    <dgm:cxn modelId="{016711AB-8CC8-48E8-8DE4-736CE30B6404}" srcId="{7D557219-8F03-47BD-854B-0F64CEDAB68C}" destId="{2031C6B5-9120-476F-8D3C-F711354631BB}" srcOrd="1" destOrd="0" parTransId="{4F61F04B-FE50-4C34-8DA3-FC397192A59F}" sibTransId="{FAA45F6B-BBF9-4187-AA80-5C6C0DE18B4D}"/>
    <dgm:cxn modelId="{5DCBA9B5-40B4-43B7-81BA-3E293B06AFFC}" type="presOf" srcId="{BCF4C69E-8443-4F03-B2F5-D7F245A26095}" destId="{7F1C9A82-2FBC-4B91-BDB9-6AB0A7174449}" srcOrd="0" destOrd="0" presId="urn:microsoft.com/office/officeart/2005/8/layout/process1"/>
    <dgm:cxn modelId="{36427762-2172-466D-B45E-03BFA6E8714A}" type="presParOf" srcId="{D3DF8507-7CB2-43D0-BA11-60D0CC0B9E4F}" destId="{7F1C9A82-2FBC-4B91-BDB9-6AB0A7174449}" srcOrd="0" destOrd="0" presId="urn:microsoft.com/office/officeart/2005/8/layout/process1"/>
    <dgm:cxn modelId="{CB062BE8-C8A4-4587-811F-0D97CE48A9A5}" type="presParOf" srcId="{D3DF8507-7CB2-43D0-BA11-60D0CC0B9E4F}" destId="{BFCD71D4-A310-4B97-A38D-74661A4F5F49}" srcOrd="1" destOrd="0" presId="urn:microsoft.com/office/officeart/2005/8/layout/process1"/>
    <dgm:cxn modelId="{9463B7D7-E6CA-4DED-84C3-49A46DDDF857}" type="presParOf" srcId="{BFCD71D4-A310-4B97-A38D-74661A4F5F49}" destId="{33C39346-A6D4-4E79-BBFA-0F4494020A79}" srcOrd="0" destOrd="0" presId="urn:microsoft.com/office/officeart/2005/8/layout/process1"/>
    <dgm:cxn modelId="{6DAEB709-991B-4F42-B5A8-41915F2F3F08}" type="presParOf" srcId="{D3DF8507-7CB2-43D0-BA11-60D0CC0B9E4F}" destId="{F1CFC7B8-BB44-459A-BA8B-DE3E0EF162F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9EE766-E6B7-4A6B-94E3-39D0E92AA5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B7FC9B-C37B-4371-902A-A89E6B63B5A4}">
      <dgm:prSet phldrT="[Text]"/>
      <dgm:spPr/>
      <dgm:t>
        <a:bodyPr/>
        <a:lstStyle/>
        <a:p>
          <a:r>
            <a:rPr lang="en-US" dirty="0" err="1">
              <a:latin typeface="#9Slide03 Ample" panose="02000000000000000000" pitchFamily="2" charset="0"/>
            </a:rPr>
            <a:t>Tư</a:t>
          </a:r>
          <a:r>
            <a:rPr lang="en-US" dirty="0">
              <a:latin typeface="#9Slide03 Ample" panose="02000000000000000000" pitchFamily="2" charset="0"/>
            </a:rPr>
            <a:t> </a:t>
          </a:r>
          <a:r>
            <a:rPr lang="en-US" dirty="0" err="1">
              <a:latin typeface="#9Slide03 Ample" panose="02000000000000000000" pitchFamily="2" charset="0"/>
            </a:rPr>
            <a:t>duy</a:t>
          </a:r>
          <a:r>
            <a:rPr lang="en-US" dirty="0">
              <a:latin typeface="#9Slide03 Ample" panose="02000000000000000000" pitchFamily="2" charset="0"/>
            </a:rPr>
            <a:t> </a:t>
          </a:r>
          <a:r>
            <a:rPr lang="en-US" dirty="0" err="1">
              <a:latin typeface="#9Slide03 Ample" panose="02000000000000000000" pitchFamily="2" charset="0"/>
            </a:rPr>
            <a:t>hướng</a:t>
          </a:r>
          <a:r>
            <a:rPr lang="en-US" dirty="0">
              <a:latin typeface="#9Slide03 Ample" panose="02000000000000000000" pitchFamily="2" charset="0"/>
            </a:rPr>
            <a:t> </a:t>
          </a:r>
          <a:r>
            <a:rPr lang="en-US" dirty="0" err="1">
              <a:latin typeface="#9Slide03 Ample" panose="02000000000000000000" pitchFamily="2" charset="0"/>
            </a:rPr>
            <a:t>dẫn</a:t>
          </a:r>
          <a:r>
            <a:rPr lang="en-US" dirty="0">
              <a:latin typeface="#9Slide03 Ample" panose="02000000000000000000" pitchFamily="2" charset="0"/>
            </a:rPr>
            <a:t>, </a:t>
          </a:r>
          <a:r>
            <a:rPr lang="en-US" dirty="0" err="1">
              <a:latin typeface="#9Slide03 Ample" panose="02000000000000000000" pitchFamily="2" charset="0"/>
            </a:rPr>
            <a:t>định</a:t>
          </a:r>
          <a:r>
            <a:rPr lang="en-US" dirty="0">
              <a:latin typeface="#9Slide03 Ample" panose="02000000000000000000" pitchFamily="2" charset="0"/>
            </a:rPr>
            <a:t> </a:t>
          </a:r>
          <a:r>
            <a:rPr lang="en-US" dirty="0" err="1">
              <a:latin typeface="#9Slide03 Ample" panose="02000000000000000000" pitchFamily="2" charset="0"/>
            </a:rPr>
            <a:t>hướng</a:t>
          </a:r>
          <a:r>
            <a:rPr lang="en-US" dirty="0">
              <a:latin typeface="#9Slide03 Ample" panose="02000000000000000000" pitchFamily="2" charset="0"/>
            </a:rPr>
            <a:t> (</a:t>
          </a:r>
          <a:r>
            <a:rPr lang="en-US" dirty="0" err="1">
              <a:latin typeface="#9Slide03 Ample" panose="02000000000000000000" pitchFamily="2" charset="0"/>
            </a:rPr>
            <a:t>dạy</a:t>
          </a:r>
          <a:r>
            <a:rPr lang="en-US" dirty="0">
              <a:latin typeface="#9Slide03 Ample" panose="02000000000000000000" pitchFamily="2" charset="0"/>
            </a:rPr>
            <a:t> </a:t>
          </a:r>
          <a:r>
            <a:rPr lang="en-US" dirty="0" err="1">
              <a:latin typeface="#9Slide03 Ample" panose="02000000000000000000" pitchFamily="2" charset="0"/>
            </a:rPr>
            <a:t>cách</a:t>
          </a:r>
          <a:r>
            <a:rPr lang="en-US" dirty="0">
              <a:latin typeface="#9Slide03 Ample" panose="02000000000000000000" pitchFamily="2" charset="0"/>
            </a:rPr>
            <a:t>)</a:t>
          </a:r>
        </a:p>
      </dgm:t>
    </dgm:pt>
    <dgm:pt modelId="{921D6C6D-6ECA-4032-9991-626814D6E039}" type="parTrans" cxnId="{1E8A7BF1-F77A-4609-B0E2-A2E86552339E}">
      <dgm:prSet/>
      <dgm:spPr/>
      <dgm:t>
        <a:bodyPr/>
        <a:lstStyle/>
        <a:p>
          <a:endParaRPr lang="en-US">
            <a:latin typeface="#9Slide03 Ample" panose="02000000000000000000" pitchFamily="2" charset="0"/>
          </a:endParaRPr>
        </a:p>
      </dgm:t>
    </dgm:pt>
    <dgm:pt modelId="{9E585F44-9C85-45B7-95D7-9FF75EBF3E0B}" type="sibTrans" cxnId="{1E8A7BF1-F77A-4609-B0E2-A2E86552339E}">
      <dgm:prSet/>
      <dgm:spPr/>
      <dgm:t>
        <a:bodyPr/>
        <a:lstStyle/>
        <a:p>
          <a:endParaRPr lang="en-US">
            <a:latin typeface="#9Slide03 Ample" panose="02000000000000000000" pitchFamily="2" charset="0"/>
          </a:endParaRPr>
        </a:p>
      </dgm:t>
    </dgm:pt>
    <dgm:pt modelId="{E806A911-1D14-4E63-A78D-34BC0AA5C6A3}">
      <dgm:prSet phldrT="[Text]"/>
      <dgm:spPr/>
      <dgm:t>
        <a:bodyPr/>
        <a:lstStyle/>
        <a:p>
          <a:r>
            <a:rPr lang="en-US" dirty="0" err="1">
              <a:latin typeface="#9Slide03 Ample" panose="02000000000000000000" pitchFamily="2" charset="0"/>
            </a:rPr>
            <a:t>Tư</a:t>
          </a:r>
          <a:r>
            <a:rPr lang="en-US" dirty="0">
              <a:latin typeface="#9Slide03 Ample" panose="02000000000000000000" pitchFamily="2" charset="0"/>
            </a:rPr>
            <a:t> </a:t>
          </a:r>
          <a:r>
            <a:rPr lang="en-US" dirty="0" err="1">
              <a:latin typeface="#9Slide03 Ample" panose="02000000000000000000" pitchFamily="2" charset="0"/>
            </a:rPr>
            <a:t>duy</a:t>
          </a:r>
          <a:r>
            <a:rPr lang="en-US" dirty="0">
              <a:latin typeface="#9Slide03 Ample" panose="02000000000000000000" pitchFamily="2" charset="0"/>
            </a:rPr>
            <a:t> </a:t>
          </a:r>
          <a:r>
            <a:rPr lang="en-US" dirty="0" err="1">
              <a:latin typeface="#9Slide03 Ample" panose="02000000000000000000" pitchFamily="2" charset="0"/>
            </a:rPr>
            <a:t>tổ</a:t>
          </a:r>
          <a:r>
            <a:rPr lang="en-US" dirty="0">
              <a:latin typeface="#9Slide03 Ample" panose="02000000000000000000" pitchFamily="2" charset="0"/>
            </a:rPr>
            <a:t> </a:t>
          </a:r>
          <a:r>
            <a:rPr lang="en-US" dirty="0" err="1">
              <a:latin typeface="#9Slide03 Ample" panose="02000000000000000000" pitchFamily="2" charset="0"/>
            </a:rPr>
            <a:t>chức</a:t>
          </a:r>
          <a:endParaRPr lang="en-US" dirty="0">
            <a:latin typeface="#9Slide03 Ample" panose="02000000000000000000" pitchFamily="2" charset="0"/>
          </a:endParaRPr>
        </a:p>
      </dgm:t>
    </dgm:pt>
    <dgm:pt modelId="{B6762D39-ADC9-40CA-8D9B-9DC9A612AA95}" type="parTrans" cxnId="{269326D8-C6BB-46A8-AF4C-3824D8582D35}">
      <dgm:prSet/>
      <dgm:spPr/>
      <dgm:t>
        <a:bodyPr/>
        <a:lstStyle/>
        <a:p>
          <a:endParaRPr lang="en-US">
            <a:latin typeface="#9Slide03 Ample" panose="02000000000000000000" pitchFamily="2" charset="0"/>
          </a:endParaRPr>
        </a:p>
      </dgm:t>
    </dgm:pt>
    <dgm:pt modelId="{6F3DF31B-2129-4EC0-A22E-1C1DDF459B6A}" type="sibTrans" cxnId="{269326D8-C6BB-46A8-AF4C-3824D8582D35}">
      <dgm:prSet/>
      <dgm:spPr/>
      <dgm:t>
        <a:bodyPr/>
        <a:lstStyle/>
        <a:p>
          <a:endParaRPr lang="en-US">
            <a:latin typeface="#9Slide03 Ample" panose="02000000000000000000" pitchFamily="2" charset="0"/>
          </a:endParaRPr>
        </a:p>
      </dgm:t>
    </dgm:pt>
    <dgm:pt modelId="{96DC3CB0-627C-4608-951D-27B6982A8980}">
      <dgm:prSet phldrT="[Text]"/>
      <dgm:spPr/>
      <dgm:t>
        <a:bodyPr/>
        <a:lstStyle/>
        <a:p>
          <a:r>
            <a:rPr lang="en-US" dirty="0" err="1">
              <a:latin typeface="#9Slide03 Ample" panose="02000000000000000000" pitchFamily="2" charset="0"/>
            </a:rPr>
            <a:t>Tư</a:t>
          </a:r>
          <a:r>
            <a:rPr lang="en-US" dirty="0">
              <a:latin typeface="#9Slide03 Ample" panose="02000000000000000000" pitchFamily="2" charset="0"/>
            </a:rPr>
            <a:t> </a:t>
          </a:r>
          <a:r>
            <a:rPr lang="en-US" dirty="0" err="1">
              <a:latin typeface="#9Slide03 Ample" panose="02000000000000000000" pitchFamily="2" charset="0"/>
            </a:rPr>
            <a:t>duy</a:t>
          </a:r>
          <a:r>
            <a:rPr lang="en-US" dirty="0">
              <a:latin typeface="#9Slide03 Ample" panose="02000000000000000000" pitchFamily="2" charset="0"/>
            </a:rPr>
            <a:t> </a:t>
          </a:r>
          <a:r>
            <a:rPr lang="en-US" dirty="0" err="1">
              <a:latin typeface="#9Slide03 Ample" panose="02000000000000000000" pitchFamily="2" charset="0"/>
            </a:rPr>
            <a:t>tiếp</a:t>
          </a:r>
          <a:r>
            <a:rPr lang="en-US" dirty="0">
              <a:latin typeface="#9Slide03 Ample" panose="02000000000000000000" pitchFamily="2" charset="0"/>
            </a:rPr>
            <a:t> </a:t>
          </a:r>
          <a:r>
            <a:rPr lang="en-US" dirty="0" err="1">
              <a:latin typeface="#9Slide03 Ample" panose="02000000000000000000" pitchFamily="2" charset="0"/>
            </a:rPr>
            <a:t>cận</a:t>
          </a:r>
          <a:r>
            <a:rPr lang="en-US" dirty="0">
              <a:latin typeface="#9Slide03 Ample" panose="02000000000000000000" pitchFamily="2" charset="0"/>
            </a:rPr>
            <a:t> </a:t>
          </a:r>
          <a:r>
            <a:rPr lang="en-US" dirty="0" err="1">
              <a:latin typeface="#9Slide03 Ample" panose="02000000000000000000" pitchFamily="2" charset="0"/>
            </a:rPr>
            <a:t>kiến</a:t>
          </a:r>
          <a:r>
            <a:rPr lang="en-US" dirty="0">
              <a:latin typeface="#9Slide03 Ample" panose="02000000000000000000" pitchFamily="2" charset="0"/>
            </a:rPr>
            <a:t> </a:t>
          </a:r>
          <a:r>
            <a:rPr lang="en-US" dirty="0" err="1">
              <a:latin typeface="#9Slide03 Ample" panose="02000000000000000000" pitchFamily="2" charset="0"/>
            </a:rPr>
            <a:t>thức</a:t>
          </a:r>
          <a:endParaRPr lang="en-US" dirty="0">
            <a:latin typeface="#9Slide03 Ample" panose="02000000000000000000" pitchFamily="2" charset="0"/>
          </a:endParaRPr>
        </a:p>
      </dgm:t>
    </dgm:pt>
    <dgm:pt modelId="{8BEEA379-3C64-42C3-811C-164593D4B966}" type="sibTrans" cxnId="{BCDCFC79-2A47-402E-BF0B-F82F3AB130A9}">
      <dgm:prSet/>
      <dgm:spPr/>
      <dgm:t>
        <a:bodyPr/>
        <a:lstStyle/>
        <a:p>
          <a:endParaRPr lang="en-US">
            <a:latin typeface="#9Slide03 Ample" panose="02000000000000000000" pitchFamily="2" charset="0"/>
          </a:endParaRPr>
        </a:p>
      </dgm:t>
    </dgm:pt>
    <dgm:pt modelId="{47951E9B-189C-439E-B865-AAE9D13C06C7}" type="parTrans" cxnId="{BCDCFC79-2A47-402E-BF0B-F82F3AB130A9}">
      <dgm:prSet/>
      <dgm:spPr/>
      <dgm:t>
        <a:bodyPr/>
        <a:lstStyle/>
        <a:p>
          <a:endParaRPr lang="en-US">
            <a:latin typeface="#9Slide03 Ample" panose="02000000000000000000" pitchFamily="2" charset="0"/>
          </a:endParaRPr>
        </a:p>
      </dgm:t>
    </dgm:pt>
    <dgm:pt modelId="{C1FD8F26-6DD5-40C6-80AE-3FE373F54BEF}" type="pres">
      <dgm:prSet presAssocID="{4B9EE766-E6B7-4A6B-94E3-39D0E92AA5AD}" presName="linear" presStyleCnt="0">
        <dgm:presLayoutVars>
          <dgm:dir/>
          <dgm:animLvl val="lvl"/>
          <dgm:resizeHandles val="exact"/>
        </dgm:presLayoutVars>
      </dgm:prSet>
      <dgm:spPr/>
    </dgm:pt>
    <dgm:pt modelId="{AAC51357-AA9C-4691-A350-0EAC300E2857}" type="pres">
      <dgm:prSet presAssocID="{96DC3CB0-627C-4608-951D-27B6982A8980}" presName="parentLin" presStyleCnt="0"/>
      <dgm:spPr/>
    </dgm:pt>
    <dgm:pt modelId="{3E220C09-A5A2-42BA-B47E-85206519F7C3}" type="pres">
      <dgm:prSet presAssocID="{96DC3CB0-627C-4608-951D-27B6982A8980}" presName="parentLeftMargin" presStyleLbl="node1" presStyleIdx="0" presStyleCnt="3"/>
      <dgm:spPr/>
    </dgm:pt>
    <dgm:pt modelId="{5D67110B-9A21-4F3C-81CE-49D1BD21E7B7}" type="pres">
      <dgm:prSet presAssocID="{96DC3CB0-627C-4608-951D-27B6982A898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F00FB8-F95B-41D6-97A0-69091DBDD100}" type="pres">
      <dgm:prSet presAssocID="{96DC3CB0-627C-4608-951D-27B6982A8980}" presName="negativeSpace" presStyleCnt="0"/>
      <dgm:spPr/>
    </dgm:pt>
    <dgm:pt modelId="{41148396-1C6C-4670-8C0F-47DCF7E4D38B}" type="pres">
      <dgm:prSet presAssocID="{96DC3CB0-627C-4608-951D-27B6982A8980}" presName="childText" presStyleLbl="conFgAcc1" presStyleIdx="0" presStyleCnt="3">
        <dgm:presLayoutVars>
          <dgm:bulletEnabled val="1"/>
        </dgm:presLayoutVars>
      </dgm:prSet>
      <dgm:spPr/>
    </dgm:pt>
    <dgm:pt modelId="{F14517FC-34D8-4DB4-86D3-81191B93E6F9}" type="pres">
      <dgm:prSet presAssocID="{8BEEA379-3C64-42C3-811C-164593D4B966}" presName="spaceBetweenRectangles" presStyleCnt="0"/>
      <dgm:spPr/>
    </dgm:pt>
    <dgm:pt modelId="{1C019762-FDA7-4289-BD69-97D78B192DE7}" type="pres">
      <dgm:prSet presAssocID="{A1B7FC9B-C37B-4371-902A-A89E6B63B5A4}" presName="parentLin" presStyleCnt="0"/>
      <dgm:spPr/>
    </dgm:pt>
    <dgm:pt modelId="{B8A55923-8E30-412B-829B-134CD4424F79}" type="pres">
      <dgm:prSet presAssocID="{A1B7FC9B-C37B-4371-902A-A89E6B63B5A4}" presName="parentLeftMargin" presStyleLbl="node1" presStyleIdx="0" presStyleCnt="3"/>
      <dgm:spPr/>
    </dgm:pt>
    <dgm:pt modelId="{25061922-486C-44DB-B4BD-C8965579DAA5}" type="pres">
      <dgm:prSet presAssocID="{A1B7FC9B-C37B-4371-902A-A89E6B63B5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D34EE0-0947-480D-BE73-37AC16E2D9B4}" type="pres">
      <dgm:prSet presAssocID="{A1B7FC9B-C37B-4371-902A-A89E6B63B5A4}" presName="negativeSpace" presStyleCnt="0"/>
      <dgm:spPr/>
    </dgm:pt>
    <dgm:pt modelId="{710347E2-F2E3-4337-A3B0-CBA459389527}" type="pres">
      <dgm:prSet presAssocID="{A1B7FC9B-C37B-4371-902A-A89E6B63B5A4}" presName="childText" presStyleLbl="conFgAcc1" presStyleIdx="1" presStyleCnt="3">
        <dgm:presLayoutVars>
          <dgm:bulletEnabled val="1"/>
        </dgm:presLayoutVars>
      </dgm:prSet>
      <dgm:spPr/>
    </dgm:pt>
    <dgm:pt modelId="{85E30832-822B-4D57-998C-114DC1F69606}" type="pres">
      <dgm:prSet presAssocID="{9E585F44-9C85-45B7-95D7-9FF75EBF3E0B}" presName="spaceBetweenRectangles" presStyleCnt="0"/>
      <dgm:spPr/>
    </dgm:pt>
    <dgm:pt modelId="{A447C011-8EEF-44BD-B7D0-0D13B412D305}" type="pres">
      <dgm:prSet presAssocID="{E806A911-1D14-4E63-A78D-34BC0AA5C6A3}" presName="parentLin" presStyleCnt="0"/>
      <dgm:spPr/>
    </dgm:pt>
    <dgm:pt modelId="{27E36C96-603F-4310-A986-B7DA68A0E709}" type="pres">
      <dgm:prSet presAssocID="{E806A911-1D14-4E63-A78D-34BC0AA5C6A3}" presName="parentLeftMargin" presStyleLbl="node1" presStyleIdx="1" presStyleCnt="3"/>
      <dgm:spPr/>
    </dgm:pt>
    <dgm:pt modelId="{6ECAE118-E77D-4328-9998-4EB7A843432C}" type="pres">
      <dgm:prSet presAssocID="{E806A911-1D14-4E63-A78D-34BC0AA5C6A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645F450-63B8-429A-AC6B-5BB4983AAF68}" type="pres">
      <dgm:prSet presAssocID="{E806A911-1D14-4E63-A78D-34BC0AA5C6A3}" presName="negativeSpace" presStyleCnt="0"/>
      <dgm:spPr/>
    </dgm:pt>
    <dgm:pt modelId="{94209330-66FC-4963-BAF6-82FB8B69914B}" type="pres">
      <dgm:prSet presAssocID="{E806A911-1D14-4E63-A78D-34BC0AA5C6A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D0461B-4318-426F-9F5D-57B03E498AB1}" type="presOf" srcId="{E806A911-1D14-4E63-A78D-34BC0AA5C6A3}" destId="{6ECAE118-E77D-4328-9998-4EB7A843432C}" srcOrd="1" destOrd="0" presId="urn:microsoft.com/office/officeart/2005/8/layout/list1"/>
    <dgm:cxn modelId="{B3DF242F-8770-4D13-B8A2-39CA53CBC20E}" type="presOf" srcId="{96DC3CB0-627C-4608-951D-27B6982A8980}" destId="{5D67110B-9A21-4F3C-81CE-49D1BD21E7B7}" srcOrd="1" destOrd="0" presId="urn:microsoft.com/office/officeart/2005/8/layout/list1"/>
    <dgm:cxn modelId="{5443A868-B9B1-4F4F-93B4-1C1DE9324D3E}" type="presOf" srcId="{A1B7FC9B-C37B-4371-902A-A89E6B63B5A4}" destId="{25061922-486C-44DB-B4BD-C8965579DAA5}" srcOrd="1" destOrd="0" presId="urn:microsoft.com/office/officeart/2005/8/layout/list1"/>
    <dgm:cxn modelId="{18F37D79-812C-4B71-AA48-577DF40FEFBF}" type="presOf" srcId="{E806A911-1D14-4E63-A78D-34BC0AA5C6A3}" destId="{27E36C96-603F-4310-A986-B7DA68A0E709}" srcOrd="0" destOrd="0" presId="urn:microsoft.com/office/officeart/2005/8/layout/list1"/>
    <dgm:cxn modelId="{BCDCFC79-2A47-402E-BF0B-F82F3AB130A9}" srcId="{4B9EE766-E6B7-4A6B-94E3-39D0E92AA5AD}" destId="{96DC3CB0-627C-4608-951D-27B6982A8980}" srcOrd="0" destOrd="0" parTransId="{47951E9B-189C-439E-B865-AAE9D13C06C7}" sibTransId="{8BEEA379-3C64-42C3-811C-164593D4B966}"/>
    <dgm:cxn modelId="{8656E0B3-50BF-4C14-B7A6-5665B5A3C959}" type="presOf" srcId="{4B9EE766-E6B7-4A6B-94E3-39D0E92AA5AD}" destId="{C1FD8F26-6DD5-40C6-80AE-3FE373F54BEF}" srcOrd="0" destOrd="0" presId="urn:microsoft.com/office/officeart/2005/8/layout/list1"/>
    <dgm:cxn modelId="{A0042AB4-7864-442E-A49C-CECEE180B241}" type="presOf" srcId="{A1B7FC9B-C37B-4371-902A-A89E6B63B5A4}" destId="{B8A55923-8E30-412B-829B-134CD4424F79}" srcOrd="0" destOrd="0" presId="urn:microsoft.com/office/officeart/2005/8/layout/list1"/>
    <dgm:cxn modelId="{454270BC-2EB9-45F9-9D4D-BE9816C31CC1}" type="presOf" srcId="{96DC3CB0-627C-4608-951D-27B6982A8980}" destId="{3E220C09-A5A2-42BA-B47E-85206519F7C3}" srcOrd="0" destOrd="0" presId="urn:microsoft.com/office/officeart/2005/8/layout/list1"/>
    <dgm:cxn modelId="{269326D8-C6BB-46A8-AF4C-3824D8582D35}" srcId="{4B9EE766-E6B7-4A6B-94E3-39D0E92AA5AD}" destId="{E806A911-1D14-4E63-A78D-34BC0AA5C6A3}" srcOrd="2" destOrd="0" parTransId="{B6762D39-ADC9-40CA-8D9B-9DC9A612AA95}" sibTransId="{6F3DF31B-2129-4EC0-A22E-1C1DDF459B6A}"/>
    <dgm:cxn modelId="{1E8A7BF1-F77A-4609-B0E2-A2E86552339E}" srcId="{4B9EE766-E6B7-4A6B-94E3-39D0E92AA5AD}" destId="{A1B7FC9B-C37B-4371-902A-A89E6B63B5A4}" srcOrd="1" destOrd="0" parTransId="{921D6C6D-6ECA-4032-9991-626814D6E039}" sibTransId="{9E585F44-9C85-45B7-95D7-9FF75EBF3E0B}"/>
    <dgm:cxn modelId="{724622CB-340A-4833-AF4D-40188ABFADBB}" type="presParOf" srcId="{C1FD8F26-6DD5-40C6-80AE-3FE373F54BEF}" destId="{AAC51357-AA9C-4691-A350-0EAC300E2857}" srcOrd="0" destOrd="0" presId="urn:microsoft.com/office/officeart/2005/8/layout/list1"/>
    <dgm:cxn modelId="{C2017FD8-C5CA-4A96-BE25-CA8D45BB4147}" type="presParOf" srcId="{AAC51357-AA9C-4691-A350-0EAC300E2857}" destId="{3E220C09-A5A2-42BA-B47E-85206519F7C3}" srcOrd="0" destOrd="0" presId="urn:microsoft.com/office/officeart/2005/8/layout/list1"/>
    <dgm:cxn modelId="{FDF0838F-B9C3-46D2-B697-09434701F34A}" type="presParOf" srcId="{AAC51357-AA9C-4691-A350-0EAC300E2857}" destId="{5D67110B-9A21-4F3C-81CE-49D1BD21E7B7}" srcOrd="1" destOrd="0" presId="urn:microsoft.com/office/officeart/2005/8/layout/list1"/>
    <dgm:cxn modelId="{B3013A9C-C7EC-4473-9C89-DCFCFD8BAD8E}" type="presParOf" srcId="{C1FD8F26-6DD5-40C6-80AE-3FE373F54BEF}" destId="{59F00FB8-F95B-41D6-97A0-69091DBDD100}" srcOrd="1" destOrd="0" presId="urn:microsoft.com/office/officeart/2005/8/layout/list1"/>
    <dgm:cxn modelId="{B2932959-0C92-4E9E-ADBB-C84303FC179F}" type="presParOf" srcId="{C1FD8F26-6DD5-40C6-80AE-3FE373F54BEF}" destId="{41148396-1C6C-4670-8C0F-47DCF7E4D38B}" srcOrd="2" destOrd="0" presId="urn:microsoft.com/office/officeart/2005/8/layout/list1"/>
    <dgm:cxn modelId="{227716F3-88D4-4EFA-8AD7-50870C4F8C7C}" type="presParOf" srcId="{C1FD8F26-6DD5-40C6-80AE-3FE373F54BEF}" destId="{F14517FC-34D8-4DB4-86D3-81191B93E6F9}" srcOrd="3" destOrd="0" presId="urn:microsoft.com/office/officeart/2005/8/layout/list1"/>
    <dgm:cxn modelId="{4EED201B-FA6F-4C42-B030-0D72A3372C61}" type="presParOf" srcId="{C1FD8F26-6DD5-40C6-80AE-3FE373F54BEF}" destId="{1C019762-FDA7-4289-BD69-97D78B192DE7}" srcOrd="4" destOrd="0" presId="urn:microsoft.com/office/officeart/2005/8/layout/list1"/>
    <dgm:cxn modelId="{78FF2C4E-BA32-4805-BFB4-3A5DE2752479}" type="presParOf" srcId="{1C019762-FDA7-4289-BD69-97D78B192DE7}" destId="{B8A55923-8E30-412B-829B-134CD4424F79}" srcOrd="0" destOrd="0" presId="urn:microsoft.com/office/officeart/2005/8/layout/list1"/>
    <dgm:cxn modelId="{781C0FE7-061A-4812-B4BA-0BDC4B3E9349}" type="presParOf" srcId="{1C019762-FDA7-4289-BD69-97D78B192DE7}" destId="{25061922-486C-44DB-B4BD-C8965579DAA5}" srcOrd="1" destOrd="0" presId="urn:microsoft.com/office/officeart/2005/8/layout/list1"/>
    <dgm:cxn modelId="{2B10FE72-149F-43C4-8C62-45A4A604FABC}" type="presParOf" srcId="{C1FD8F26-6DD5-40C6-80AE-3FE373F54BEF}" destId="{49D34EE0-0947-480D-BE73-37AC16E2D9B4}" srcOrd="5" destOrd="0" presId="urn:microsoft.com/office/officeart/2005/8/layout/list1"/>
    <dgm:cxn modelId="{17577BD9-391F-4C1D-A19F-627E9F0BB556}" type="presParOf" srcId="{C1FD8F26-6DD5-40C6-80AE-3FE373F54BEF}" destId="{710347E2-F2E3-4337-A3B0-CBA459389527}" srcOrd="6" destOrd="0" presId="urn:microsoft.com/office/officeart/2005/8/layout/list1"/>
    <dgm:cxn modelId="{8CDF49E7-3EA4-48A4-A67B-05E7AA8D9D68}" type="presParOf" srcId="{C1FD8F26-6DD5-40C6-80AE-3FE373F54BEF}" destId="{85E30832-822B-4D57-998C-114DC1F69606}" srcOrd="7" destOrd="0" presId="urn:microsoft.com/office/officeart/2005/8/layout/list1"/>
    <dgm:cxn modelId="{190C7567-72D6-4C9F-9111-6EDD0E0DB6E9}" type="presParOf" srcId="{C1FD8F26-6DD5-40C6-80AE-3FE373F54BEF}" destId="{A447C011-8EEF-44BD-B7D0-0D13B412D305}" srcOrd="8" destOrd="0" presId="urn:microsoft.com/office/officeart/2005/8/layout/list1"/>
    <dgm:cxn modelId="{B95FA45B-F60A-4D24-906A-C7B9413CE6E7}" type="presParOf" srcId="{A447C011-8EEF-44BD-B7D0-0D13B412D305}" destId="{27E36C96-603F-4310-A986-B7DA68A0E709}" srcOrd="0" destOrd="0" presId="urn:microsoft.com/office/officeart/2005/8/layout/list1"/>
    <dgm:cxn modelId="{9E2AC4A9-6438-4F12-B3C9-4BE6577A7FAE}" type="presParOf" srcId="{A447C011-8EEF-44BD-B7D0-0D13B412D305}" destId="{6ECAE118-E77D-4328-9998-4EB7A843432C}" srcOrd="1" destOrd="0" presId="urn:microsoft.com/office/officeart/2005/8/layout/list1"/>
    <dgm:cxn modelId="{05A1B1C2-F167-48A7-A014-4E20CBD68E46}" type="presParOf" srcId="{C1FD8F26-6DD5-40C6-80AE-3FE373F54BEF}" destId="{B645F450-63B8-429A-AC6B-5BB4983AAF68}" srcOrd="9" destOrd="0" presId="urn:microsoft.com/office/officeart/2005/8/layout/list1"/>
    <dgm:cxn modelId="{19F8AAD5-1A52-4777-BCF3-B5B9A76F3D0B}" type="presParOf" srcId="{C1FD8F26-6DD5-40C6-80AE-3FE373F54BEF}" destId="{94209330-66FC-4963-BAF6-82FB8B6991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C9A82-2FBC-4B91-BDB9-6AB0A7174449}">
      <dsp:nvSpPr>
        <dsp:cNvPr id="0" name=""/>
        <dsp:cNvSpPr/>
      </dsp:nvSpPr>
      <dsp:spPr>
        <a:xfrm>
          <a:off x="0" y="505336"/>
          <a:ext cx="3837585" cy="29874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Segoe UI" panose="020B0502040204020203" pitchFamily="34" charset="0"/>
              <a:cs typeface="Segoe UI" panose="020B0502040204020203" pitchFamily="34" charset="0"/>
            </a:rPr>
            <a:t>DẠY CÁI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(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Dạy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cái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gì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?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Học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cái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gì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?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Thi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cái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gì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?)</a:t>
          </a:r>
        </a:p>
      </dsp:txBody>
      <dsp:txXfrm>
        <a:off x="87499" y="592835"/>
        <a:ext cx="3662587" cy="2812452"/>
      </dsp:txXfrm>
    </dsp:sp>
    <dsp:sp modelId="{BFCD71D4-A310-4B97-A38D-74661A4F5F49}">
      <dsp:nvSpPr>
        <dsp:cNvPr id="0" name=""/>
        <dsp:cNvSpPr/>
      </dsp:nvSpPr>
      <dsp:spPr>
        <a:xfrm rot="21588043">
          <a:off x="4258146" y="1469960"/>
          <a:ext cx="891599" cy="1038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258147" y="1678190"/>
        <a:ext cx="624119" cy="623296"/>
      </dsp:txXfrm>
    </dsp:sp>
    <dsp:sp modelId="{F1CFC7B8-BB44-459A-BA8B-DE3E0EF162FD}">
      <dsp:nvSpPr>
        <dsp:cNvPr id="0" name=""/>
        <dsp:cNvSpPr/>
      </dsp:nvSpPr>
      <dsp:spPr>
        <a:xfrm>
          <a:off x="5519839" y="484364"/>
          <a:ext cx="4856850" cy="298745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Segoe UI" panose="020B0502040204020203" pitchFamily="34" charset="0"/>
              <a:cs typeface="Segoe UI" panose="020B0502040204020203" pitchFamily="34" charset="0"/>
            </a:rPr>
            <a:t>DẠY CÁCH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(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Làm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thế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nào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để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dạy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?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Làm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thế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nào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để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học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?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Làm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thế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nào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để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đánh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600" kern="1200" dirty="0" err="1">
              <a:latin typeface="Segoe UI" panose="020B0502040204020203" pitchFamily="34" charset="0"/>
              <a:cs typeface="Segoe UI" panose="020B0502040204020203" pitchFamily="34" charset="0"/>
            </a:rPr>
            <a:t>giá</a:t>
          </a:r>
          <a:r>
            <a:rPr lang="en-US" sz="2600" kern="1200" dirty="0">
              <a:latin typeface="Segoe UI" panose="020B0502040204020203" pitchFamily="34" charset="0"/>
              <a:cs typeface="Segoe UI" panose="020B0502040204020203" pitchFamily="34" charset="0"/>
            </a:rPr>
            <a:t>?)</a:t>
          </a:r>
        </a:p>
      </dsp:txBody>
      <dsp:txXfrm>
        <a:off x="5607338" y="571863"/>
        <a:ext cx="4681852" cy="2812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48396-1C6C-4670-8C0F-47DCF7E4D38B}">
      <dsp:nvSpPr>
        <dsp:cNvPr id="0" name=""/>
        <dsp:cNvSpPr/>
      </dsp:nvSpPr>
      <dsp:spPr>
        <a:xfrm>
          <a:off x="0" y="558475"/>
          <a:ext cx="10515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7110B-9A21-4F3C-81CE-49D1BD21E7B7}">
      <dsp:nvSpPr>
        <dsp:cNvPr id="0" name=""/>
        <dsp:cNvSpPr/>
      </dsp:nvSpPr>
      <dsp:spPr>
        <a:xfrm>
          <a:off x="525780" y="100915"/>
          <a:ext cx="736092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#9Slide03 Ample" panose="02000000000000000000" pitchFamily="2" charset="0"/>
            </a:rPr>
            <a:t>Tư</a:t>
          </a:r>
          <a:r>
            <a:rPr lang="en-US" sz="3100" kern="1200" dirty="0">
              <a:latin typeface="#9Slide03 Ample" panose="02000000000000000000" pitchFamily="2" charset="0"/>
            </a:rPr>
            <a:t> </a:t>
          </a:r>
          <a:r>
            <a:rPr lang="en-US" sz="3100" kern="1200" dirty="0" err="1">
              <a:latin typeface="#9Slide03 Ample" panose="02000000000000000000" pitchFamily="2" charset="0"/>
            </a:rPr>
            <a:t>duy</a:t>
          </a:r>
          <a:r>
            <a:rPr lang="en-US" sz="3100" kern="1200" dirty="0">
              <a:latin typeface="#9Slide03 Ample" panose="02000000000000000000" pitchFamily="2" charset="0"/>
            </a:rPr>
            <a:t> </a:t>
          </a:r>
          <a:r>
            <a:rPr lang="en-US" sz="3100" kern="1200" dirty="0" err="1">
              <a:latin typeface="#9Slide03 Ample" panose="02000000000000000000" pitchFamily="2" charset="0"/>
            </a:rPr>
            <a:t>tiếp</a:t>
          </a:r>
          <a:r>
            <a:rPr lang="en-US" sz="3100" kern="1200" dirty="0">
              <a:latin typeface="#9Slide03 Ample" panose="02000000000000000000" pitchFamily="2" charset="0"/>
            </a:rPr>
            <a:t> </a:t>
          </a:r>
          <a:r>
            <a:rPr lang="en-US" sz="3100" kern="1200" dirty="0" err="1">
              <a:latin typeface="#9Slide03 Ample" panose="02000000000000000000" pitchFamily="2" charset="0"/>
            </a:rPr>
            <a:t>cận</a:t>
          </a:r>
          <a:r>
            <a:rPr lang="en-US" sz="3100" kern="1200" dirty="0">
              <a:latin typeface="#9Slide03 Ample" panose="02000000000000000000" pitchFamily="2" charset="0"/>
            </a:rPr>
            <a:t> </a:t>
          </a:r>
          <a:r>
            <a:rPr lang="en-US" sz="3100" kern="1200" dirty="0" err="1">
              <a:latin typeface="#9Slide03 Ample" panose="02000000000000000000" pitchFamily="2" charset="0"/>
            </a:rPr>
            <a:t>kiến</a:t>
          </a:r>
          <a:r>
            <a:rPr lang="en-US" sz="3100" kern="1200" dirty="0">
              <a:latin typeface="#9Slide03 Ample" panose="02000000000000000000" pitchFamily="2" charset="0"/>
            </a:rPr>
            <a:t> </a:t>
          </a:r>
          <a:r>
            <a:rPr lang="en-US" sz="3100" kern="1200" dirty="0" err="1">
              <a:latin typeface="#9Slide03 Ample" panose="02000000000000000000" pitchFamily="2" charset="0"/>
            </a:rPr>
            <a:t>thức</a:t>
          </a:r>
          <a:endParaRPr lang="en-US" sz="3100" kern="1200" dirty="0">
            <a:latin typeface="#9Slide03 Ample" panose="02000000000000000000" pitchFamily="2" charset="0"/>
          </a:endParaRPr>
        </a:p>
      </dsp:txBody>
      <dsp:txXfrm>
        <a:off x="570452" y="145587"/>
        <a:ext cx="7271576" cy="825776"/>
      </dsp:txXfrm>
    </dsp:sp>
    <dsp:sp modelId="{710347E2-F2E3-4337-A3B0-CBA459389527}">
      <dsp:nvSpPr>
        <dsp:cNvPr id="0" name=""/>
        <dsp:cNvSpPr/>
      </dsp:nvSpPr>
      <dsp:spPr>
        <a:xfrm>
          <a:off x="0" y="1964636"/>
          <a:ext cx="10515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61922-486C-44DB-B4BD-C8965579DAA5}">
      <dsp:nvSpPr>
        <dsp:cNvPr id="0" name=""/>
        <dsp:cNvSpPr/>
      </dsp:nvSpPr>
      <dsp:spPr>
        <a:xfrm>
          <a:off x="525780" y="1507076"/>
          <a:ext cx="736092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#9Slide03 Ample" panose="02000000000000000000" pitchFamily="2" charset="0"/>
            </a:rPr>
            <a:t>Tư</a:t>
          </a:r>
          <a:r>
            <a:rPr lang="en-US" sz="3100" kern="1200" dirty="0">
              <a:latin typeface="#9Slide03 Ample" panose="02000000000000000000" pitchFamily="2" charset="0"/>
            </a:rPr>
            <a:t> </a:t>
          </a:r>
          <a:r>
            <a:rPr lang="en-US" sz="3100" kern="1200" dirty="0" err="1">
              <a:latin typeface="#9Slide03 Ample" panose="02000000000000000000" pitchFamily="2" charset="0"/>
            </a:rPr>
            <a:t>duy</a:t>
          </a:r>
          <a:r>
            <a:rPr lang="en-US" sz="3100" kern="1200" dirty="0">
              <a:latin typeface="#9Slide03 Ample" panose="02000000000000000000" pitchFamily="2" charset="0"/>
            </a:rPr>
            <a:t> </a:t>
          </a:r>
          <a:r>
            <a:rPr lang="en-US" sz="3100" kern="1200" dirty="0" err="1">
              <a:latin typeface="#9Slide03 Ample" panose="02000000000000000000" pitchFamily="2" charset="0"/>
            </a:rPr>
            <a:t>hướng</a:t>
          </a:r>
          <a:r>
            <a:rPr lang="en-US" sz="3100" kern="1200" dirty="0">
              <a:latin typeface="#9Slide03 Ample" panose="02000000000000000000" pitchFamily="2" charset="0"/>
            </a:rPr>
            <a:t> </a:t>
          </a:r>
          <a:r>
            <a:rPr lang="en-US" sz="3100" kern="1200" dirty="0" err="1">
              <a:latin typeface="#9Slide03 Ample" panose="02000000000000000000" pitchFamily="2" charset="0"/>
            </a:rPr>
            <a:t>dẫn</a:t>
          </a:r>
          <a:r>
            <a:rPr lang="en-US" sz="3100" kern="1200" dirty="0">
              <a:latin typeface="#9Slide03 Ample" panose="02000000000000000000" pitchFamily="2" charset="0"/>
            </a:rPr>
            <a:t>, </a:t>
          </a:r>
          <a:r>
            <a:rPr lang="en-US" sz="3100" kern="1200" dirty="0" err="1">
              <a:latin typeface="#9Slide03 Ample" panose="02000000000000000000" pitchFamily="2" charset="0"/>
            </a:rPr>
            <a:t>định</a:t>
          </a:r>
          <a:r>
            <a:rPr lang="en-US" sz="3100" kern="1200" dirty="0">
              <a:latin typeface="#9Slide03 Ample" panose="02000000000000000000" pitchFamily="2" charset="0"/>
            </a:rPr>
            <a:t> </a:t>
          </a:r>
          <a:r>
            <a:rPr lang="en-US" sz="3100" kern="1200" dirty="0" err="1">
              <a:latin typeface="#9Slide03 Ample" panose="02000000000000000000" pitchFamily="2" charset="0"/>
            </a:rPr>
            <a:t>hướng</a:t>
          </a:r>
          <a:r>
            <a:rPr lang="en-US" sz="3100" kern="1200" dirty="0">
              <a:latin typeface="#9Slide03 Ample" panose="02000000000000000000" pitchFamily="2" charset="0"/>
            </a:rPr>
            <a:t> (</a:t>
          </a:r>
          <a:r>
            <a:rPr lang="en-US" sz="3100" kern="1200" dirty="0" err="1">
              <a:latin typeface="#9Slide03 Ample" panose="02000000000000000000" pitchFamily="2" charset="0"/>
            </a:rPr>
            <a:t>dạy</a:t>
          </a:r>
          <a:r>
            <a:rPr lang="en-US" sz="3100" kern="1200" dirty="0">
              <a:latin typeface="#9Slide03 Ample" panose="02000000000000000000" pitchFamily="2" charset="0"/>
            </a:rPr>
            <a:t> </a:t>
          </a:r>
          <a:r>
            <a:rPr lang="en-US" sz="3100" kern="1200" dirty="0" err="1">
              <a:latin typeface="#9Slide03 Ample" panose="02000000000000000000" pitchFamily="2" charset="0"/>
            </a:rPr>
            <a:t>cách</a:t>
          </a:r>
          <a:r>
            <a:rPr lang="en-US" sz="3100" kern="1200" dirty="0">
              <a:latin typeface="#9Slide03 Ample" panose="02000000000000000000" pitchFamily="2" charset="0"/>
            </a:rPr>
            <a:t>)</a:t>
          </a:r>
        </a:p>
      </dsp:txBody>
      <dsp:txXfrm>
        <a:off x="570452" y="1551748"/>
        <a:ext cx="7271576" cy="825776"/>
      </dsp:txXfrm>
    </dsp:sp>
    <dsp:sp modelId="{94209330-66FC-4963-BAF6-82FB8B69914B}">
      <dsp:nvSpPr>
        <dsp:cNvPr id="0" name=""/>
        <dsp:cNvSpPr/>
      </dsp:nvSpPr>
      <dsp:spPr>
        <a:xfrm>
          <a:off x="0" y="3370796"/>
          <a:ext cx="10515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AE118-E77D-4328-9998-4EB7A843432C}">
      <dsp:nvSpPr>
        <dsp:cNvPr id="0" name=""/>
        <dsp:cNvSpPr/>
      </dsp:nvSpPr>
      <dsp:spPr>
        <a:xfrm>
          <a:off x="525780" y="2913236"/>
          <a:ext cx="736092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#9Slide03 Ample" panose="02000000000000000000" pitchFamily="2" charset="0"/>
            </a:rPr>
            <a:t>Tư</a:t>
          </a:r>
          <a:r>
            <a:rPr lang="en-US" sz="3100" kern="1200" dirty="0">
              <a:latin typeface="#9Slide03 Ample" panose="02000000000000000000" pitchFamily="2" charset="0"/>
            </a:rPr>
            <a:t> </a:t>
          </a:r>
          <a:r>
            <a:rPr lang="en-US" sz="3100" kern="1200" dirty="0" err="1">
              <a:latin typeface="#9Slide03 Ample" panose="02000000000000000000" pitchFamily="2" charset="0"/>
            </a:rPr>
            <a:t>duy</a:t>
          </a:r>
          <a:r>
            <a:rPr lang="en-US" sz="3100" kern="1200" dirty="0">
              <a:latin typeface="#9Slide03 Ample" panose="02000000000000000000" pitchFamily="2" charset="0"/>
            </a:rPr>
            <a:t> </a:t>
          </a:r>
          <a:r>
            <a:rPr lang="en-US" sz="3100" kern="1200" dirty="0" err="1">
              <a:latin typeface="#9Slide03 Ample" panose="02000000000000000000" pitchFamily="2" charset="0"/>
            </a:rPr>
            <a:t>tổ</a:t>
          </a:r>
          <a:r>
            <a:rPr lang="en-US" sz="3100" kern="1200" dirty="0">
              <a:latin typeface="#9Slide03 Ample" panose="02000000000000000000" pitchFamily="2" charset="0"/>
            </a:rPr>
            <a:t> </a:t>
          </a:r>
          <a:r>
            <a:rPr lang="en-US" sz="3100" kern="1200" dirty="0" err="1">
              <a:latin typeface="#9Slide03 Ample" panose="02000000000000000000" pitchFamily="2" charset="0"/>
            </a:rPr>
            <a:t>chức</a:t>
          </a:r>
          <a:endParaRPr lang="en-US" sz="3100" kern="1200" dirty="0">
            <a:latin typeface="#9Slide03 Ample" panose="02000000000000000000" pitchFamily="2" charset="0"/>
          </a:endParaRPr>
        </a:p>
      </dsp:txBody>
      <dsp:txXfrm>
        <a:off x="570452" y="2957908"/>
        <a:ext cx="727157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723F5-3B8E-4A72-8B80-84C5CBB44E77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7077F-8AA9-4FAF-8912-44DC626B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6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5143-B5CD-4F99-96F4-4C74BA74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094FE-7210-4701-8A0A-F86AAA776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FC604-4BB6-4FD6-A103-16EBA1C2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C77-69A3-422C-866E-2E37331FA23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63327-B1D2-455B-A7EF-2DD24129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A787F-A43E-4D8E-A888-8BBDB89D7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DC8-4809-452B-86F8-FAE85E6DF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9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7DDC-71C5-4CAA-A6BB-D20EFFE9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AF513-2147-48B2-B755-30EECA626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78690-D3B4-4D1D-AB21-0D25F8B5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C77-69A3-422C-866E-2E37331FA23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F029E-DE56-4170-AF52-BADAA04A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DBCEE-2D08-4912-B4F6-411F17FE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DC8-4809-452B-86F8-FAE85E6DF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0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628122-026B-41F5-9D75-CA4339E86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FD80E-C2A4-4746-92BC-DE5E8788A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A440C-286D-46F5-B73C-B44D603F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C77-69A3-422C-866E-2E37331FA23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76EB6-33BD-4486-BFBC-3AADD702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2D599-475E-40C2-86B6-EC314AE4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DC8-4809-452B-86F8-FAE85E6DF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0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91801-E3DE-4D0C-AAF5-2428B635B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B9FB1-58D0-46A8-9A64-BB6A5FA39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90DC8-500C-4442-8A14-3A821081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56D5-47BE-4284-A11A-8E04C8E4B52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95BBE-0379-47D7-9DBB-2B31919A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A5929-C14A-4D1D-8769-83873C05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A104-7EE8-4509-B10E-F7CA59CF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4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15D9-6FBB-4AC0-B2D8-9B5EEF55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68E66-1987-4E25-9224-1474A7A48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48925-957C-4477-ACD4-DBBD90BC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56D5-47BE-4284-A11A-8E04C8E4B52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9AF90-BDF2-45B4-A212-A645CAC2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11DE7-A53A-49A7-B7F9-A0FCDD6B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A104-7EE8-4509-B10E-F7CA59CF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7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CDA0-C223-4960-AACE-E28C0D08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51985-2246-4F68-B24B-2800C701F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FC841-74D4-4411-8F11-C4DA99F6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56D5-47BE-4284-A11A-8E04C8E4B52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52BDE-DFF9-496F-9C0F-A3FCBC5A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EBE46-4D9B-4CAD-98A7-D4BCDA8B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A104-7EE8-4509-B10E-F7CA59CF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10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5FA7-C47D-457A-91D6-717724B0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BF9EE-8BC2-4647-B39E-B4716866A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BB4AE-4BEC-47C1-A4E1-3D7915154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B9505-7EE8-4821-BC28-D0805B7C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56D5-47BE-4284-A11A-8E04C8E4B52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7B9ED-81DD-4EDF-825D-B81C5F7F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0C6E7-7003-4D9D-909F-0B8A0593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A104-7EE8-4509-B10E-F7CA59CF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56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2392-EBD1-4784-8A41-8A672806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798CE-4DCD-4EC0-8E96-79461E2C5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912D6-D1CF-4D32-9072-CFF830C2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780F8-5118-4DAE-A0B6-1F9CE79E4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E82E7-1FA6-4996-B7FC-14D83F62F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AD7DD-0871-4CCA-BCD9-5DB97B9E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56D5-47BE-4284-A11A-8E04C8E4B52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6C9BD8-6D4B-47B7-AA5D-A78AA178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3A666F-8163-4A9B-B2B0-A3641A6D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A104-7EE8-4509-B10E-F7CA59CF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4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AF19-93E3-4FE9-B5EF-0795830F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0AB54-4EEC-43CC-9F02-A8B09F70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56D5-47BE-4284-A11A-8E04C8E4B52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8C9C3-C6DD-4FA2-B381-102063E0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0A4F-5A7C-4BD7-84C2-80AD4441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A104-7EE8-4509-B10E-F7CA59CF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35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B32ED-70E6-43EC-9DA7-A2625F97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56D5-47BE-4284-A11A-8E04C8E4B52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D4CCB9-A4F7-467C-93EB-2D35E175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E0E72-A6CC-4166-8B3A-D932EEE2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A104-7EE8-4509-B10E-F7CA59CF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90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F5AB-D86E-464D-9850-2AE14291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270FC-ED37-4BF7-BB69-BF98DE71D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B6604-49B9-40AB-B3F4-3B093AEA6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F0B39-D676-4E03-B288-A08C106B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56D5-47BE-4284-A11A-8E04C8E4B52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ED6A4-2926-4DC5-A83E-3066F058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98F78-49A9-43D2-B5B2-6EBDBE53B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A104-7EE8-4509-B10E-F7CA59CF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2E6D-CE31-463B-A5C9-7D7D1509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1DDB3-2F19-4A80-ACB3-217ED2C6E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29CA0-7C58-4B7B-85A5-569D6A28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C77-69A3-422C-866E-2E37331FA23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DFB1F-AE6C-4132-A7EC-B4F143F4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6E13A-740F-4398-82AC-F24D1A33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DC8-4809-452B-86F8-FAE85E6DF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13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CA74-A9C0-4025-8D8A-84BA3EE4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BCF54-1A02-48FB-8A3F-2831A4E5D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055EA-0E5F-408C-ADB8-144C2DA3A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E4AA1-02BB-44A5-83B0-05258790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56D5-47BE-4284-A11A-8E04C8E4B52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2ADBA-9CA4-488A-9FA4-E133A9B3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374E1-49E4-409D-8E0C-213F2E08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A104-7EE8-4509-B10E-F7CA59CF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10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727C-3625-4C6D-BC05-8C6A6571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593B2-7B55-4293-B78B-C956CEBB3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D092E-DC09-4359-B131-3DFBF6D0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56D5-47BE-4284-A11A-8E04C8E4B52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D849A-F4FA-4838-A6C3-3FC8590E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4D6C7-C96F-43BA-A814-8CB7B466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A104-7EE8-4509-B10E-F7CA59CF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84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4A45E-301E-4490-B7CF-E51D7640F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FF2DB-12B3-4B39-A64A-A4D0AE376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FAA32-FF97-4974-B386-8619F9CE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56D5-47BE-4284-A11A-8E04C8E4B52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7754F-C1AD-49B3-875D-955491FF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074E4-A71B-416D-97D8-F51C7FA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A104-7EE8-4509-B10E-F7CA59CF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3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400">
                <a:solidFill>
                  <a:srgbClr val="C00000"/>
                </a:solidFill>
                <a:latin typeface="#9Slide03 AllRoundGothic" panose="020B07030202020201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>
            <a:lvl1pPr>
              <a:defRPr>
                <a:latin typeface="#9Slide03 Arima Madurai" panose="00000500000000000000" pitchFamily="2" charset="0"/>
                <a:cs typeface="#9Slide03 Arima Madurai" panose="00000500000000000000" pitchFamily="2" charset="0"/>
              </a:defRPr>
            </a:lvl1pPr>
            <a:lvl2pPr>
              <a:defRPr>
                <a:latin typeface="#9Slide03 Arima Madurai" panose="00000500000000000000" pitchFamily="2" charset="0"/>
                <a:cs typeface="#9Slide03 Arima Madurai" panose="00000500000000000000" pitchFamily="2" charset="0"/>
              </a:defRPr>
            </a:lvl2pPr>
            <a:lvl3pPr>
              <a:defRPr>
                <a:latin typeface="#9Slide03 Arima Madurai" panose="00000500000000000000" pitchFamily="2" charset="0"/>
                <a:cs typeface="#9Slide03 Arima Madurai" panose="00000500000000000000" pitchFamily="2" charset="0"/>
              </a:defRPr>
            </a:lvl3pPr>
            <a:lvl4pPr>
              <a:defRPr>
                <a:latin typeface="#9Slide03 Arima Madurai" panose="00000500000000000000" pitchFamily="2" charset="0"/>
                <a:cs typeface="#9Slide03 Arima Madurai" panose="00000500000000000000" pitchFamily="2" charset="0"/>
              </a:defRPr>
            </a:lvl4pPr>
            <a:lvl5pPr>
              <a:defRPr>
                <a:latin typeface="#9Slide03 Arima Madurai" panose="00000500000000000000" pitchFamily="2" charset="0"/>
                <a:cs typeface="#9Slide03 Arima Madurai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1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10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40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95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10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D8943-8D5C-4D6A-85FC-8417DEF78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CB42D-A3DD-4ED1-9A7A-98203ED1E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43EB3-C10B-4CB3-87F1-F2BDF717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C77-69A3-422C-866E-2E37331FA23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62F5F-0D23-46AF-B93D-4A4057318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36330-A200-4EF5-84E8-8B3CCDB6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DC8-4809-452B-86F8-FAE85E6DF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0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70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32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63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0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3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52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74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07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67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6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6416-C470-40D7-B6E3-61F91320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F08E0-2B2B-4666-9796-BC77B3370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A93AF-98C3-46A7-82FC-500398F13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E79DE-A85A-44BD-81D7-750AB61A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C77-69A3-422C-866E-2E37331FA23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5A3FD-CF69-4A73-ADA7-60E67704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8DD53-5F1B-4F1D-8315-100110D1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DC8-4809-452B-86F8-FAE85E6DF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85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28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27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33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86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89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805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74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5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24A5-C0AC-4D15-9353-0C94E8A8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4EC92-F189-4615-BE74-52DED34A8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C20ED-AE19-42E3-90EC-032F8EDDB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A66FF-2344-490D-8DF4-29EE2C932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CC9006-D409-47BD-827D-565C4B947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225BE-8832-4732-9477-7E33A278E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C77-69A3-422C-866E-2E37331FA23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E80C7-E886-44D6-B924-EA88E3BF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243B9-6035-4425-A702-19E42F3B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DC8-4809-452B-86F8-FAE85E6DF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797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826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8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13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885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59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16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986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44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0DC-7D17-47F7-B78C-39F7D846E508}" type="datetime1">
              <a:rPr lang="en-US" smtClean="0"/>
              <a:t>8/27/2024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337A-1581-4F90-8D3E-6C46ADBBD73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55490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7187-B1AA-45D9-ADA7-32FFF9AE93F9}" type="datetime1">
              <a:rPr lang="en-US" smtClean="0"/>
              <a:t>8/27/2024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337A-1581-4F90-8D3E-6C46ADBBD73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954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1330-B5EA-4810-AC25-FF3D945E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60194-7DA9-45F4-A04D-FF2F36D2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C77-69A3-422C-866E-2E37331FA23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DA875-D574-4D8E-A39A-67D62427A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1D973-E814-4A83-83E6-DE7BF944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DC8-4809-452B-86F8-FAE85E6DF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202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618E-80B1-4EB7-856C-41F9DB4F1B6E}" type="datetime1">
              <a:rPr lang="en-US" smtClean="0"/>
              <a:t>8/27/2024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337A-1581-4F90-8D3E-6C46ADBBD73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848165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3A5F-9F0A-4882-BB0D-9EDD64499826}" type="datetime1">
              <a:rPr lang="en-US" smtClean="0"/>
              <a:t>8/27/2024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337A-1581-4F90-8D3E-6C46ADBBD73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24090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EFBC-FE7D-44FB-99DA-2A1D698CA69F}" type="datetime1">
              <a:rPr lang="en-US" smtClean="0"/>
              <a:t>8/27/2024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337A-1581-4F90-8D3E-6C46ADBBD73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58261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1E1-8979-40E2-8241-E6CE7EF26334}" type="datetime1">
              <a:rPr lang="en-US" smtClean="0"/>
              <a:t>8/27/2024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337A-1581-4F90-8D3E-6C46ADBBD73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8685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B864-60BA-4D2B-B773-483143D3AFAF}" type="datetime1">
              <a:rPr lang="en-US" smtClean="0"/>
              <a:t>8/27/2024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337A-1581-4F90-8D3E-6C46ADBBD73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05757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926-F268-45E4-BEBF-9C907974C39E}" type="datetime1">
              <a:rPr lang="en-US" smtClean="0"/>
              <a:t>8/27/2024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337A-1581-4F90-8D3E-6C46ADBBD73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50554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807-DC7D-411D-BD79-C9B760B109BD}" type="datetime1">
              <a:rPr lang="en-US" smtClean="0"/>
              <a:t>8/27/2024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337A-1581-4F90-8D3E-6C46ADBBD73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88043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9932-F63F-4542-A581-4C0D573CFF9B}" type="datetime1">
              <a:rPr lang="en-US" smtClean="0"/>
              <a:t>8/27/2024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337A-1581-4F90-8D3E-6C46ADBBD73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30794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8DC1-5317-4367-8D2B-9DDE6A58D336}" type="datetime1">
              <a:rPr lang="en-US" smtClean="0"/>
              <a:t>8/27/2024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337A-1581-4F90-8D3E-6C46ADBBD73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566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B882B-7B3F-4A66-B8E3-4C18A5724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C77-69A3-422C-866E-2E37331FA23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4B8DE-0BE7-4275-95D4-6CA624D5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6FBCC-CA37-4A3B-9D97-37D1AD93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DC8-4809-452B-86F8-FAE85E6DF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B64A-4755-4589-8017-EE03E702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9D741-989E-47BA-9F91-326DC8887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CB19B-AA42-4475-99B9-1236EFC64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2CEE8-7A96-4D32-8916-596B7883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C77-69A3-422C-866E-2E37331FA23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3D64F-AB74-433E-BA76-EBAE3A9A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513B9-F6C7-43B7-8E55-DB28BC98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DC8-4809-452B-86F8-FAE85E6DF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1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12262-F1E8-4E0E-8ACF-44756090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6D57EC-879B-4729-BDC2-8950BFAAC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27BC0-DBBB-4E35-8BAB-8F4E8FEA1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2F250-ADBB-4D25-8C4D-12539650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C77-69A3-422C-866E-2E37331FA23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22325-9D66-4175-8F58-4EB1E9A5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798CA-9801-47DB-A8AB-306A8DEB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DC8-4809-452B-86F8-FAE85E6DF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8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A7691-0B85-4281-9DF8-3BE0500E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33057-96DE-4776-9CB5-D08D37D3F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DDFD1-9BA9-4A3A-BF71-6CFAF8A45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CC77-69A3-422C-866E-2E37331FA23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50C88-497D-44AC-B04B-48108C1DE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86451-33C4-4D12-9B7C-B059057E5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5CDC8-4809-452B-86F8-FAE85E6DF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3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1A8F9-3824-4722-9839-0B24E273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9D569-E3E8-4821-85E4-253E1E987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F2380-862D-41A4-A7AC-D703301B7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56D5-47BE-4284-A11A-8E04C8E4B52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AE69-8CB5-4B33-80B5-5154A1CFC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4254C-6097-4DC2-8620-4CFD5EE7A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A104-7EE8-4509-B10E-F7CA59CF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0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9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9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921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5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F67A0-A215-470D-82D3-806E2992E23F}" type="datetime1">
              <a:rPr lang="en-US" smtClean="0"/>
              <a:t>8/27/2024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8337A-1581-4F90-8D3E-6C46ADBBD73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476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Xanh Trắng Tự Nhiên Hoa Hồng Mùa Xuân Kỷ Niệm Hoa Văn  Đẹp miễn phí - Slidesdocs">
            <a:extLst>
              <a:ext uri="{FF2B5EF4-FFF2-40B4-BE49-F238E27FC236}">
                <a16:creationId xmlns:a16="http://schemas.microsoft.com/office/drawing/2014/main" id="{B8E05C24-F726-43E1-9AED-36934D1D8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8"/>
          <a:stretch/>
        </p:blipFill>
        <p:spPr bwMode="auto">
          <a:xfrm>
            <a:off x="763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381" y="2249381"/>
            <a:ext cx="11036380" cy="1200329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endParaRPr lang="vi-VN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13D73-9175-4B4E-A5EF-C90120C3BC7F}"/>
              </a:ext>
            </a:extLst>
          </p:cNvPr>
          <p:cNvSpPr txBox="1"/>
          <p:nvPr/>
        </p:nvSpPr>
        <p:spPr>
          <a:xfrm>
            <a:off x="2062131" y="793273"/>
            <a:ext cx="792088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HUYỆN VĨNH BẢO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TRƯỜNG THCS ĐỒNG MINH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A4DF9F-EE01-4792-8478-F99DD6DD1A69}"/>
              </a:ext>
            </a:extLst>
          </p:cNvPr>
          <p:cNvCxnSpPr>
            <a:cxnSpLocks/>
          </p:cNvCxnSpPr>
          <p:nvPr/>
        </p:nvCxnSpPr>
        <p:spPr>
          <a:xfrm>
            <a:off x="4909832" y="1733459"/>
            <a:ext cx="23876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BB160E5-CA05-455E-954B-DC1EB15CFEE1}"/>
              </a:ext>
            </a:extLst>
          </p:cNvPr>
          <p:cNvSpPr/>
          <p:nvPr/>
        </p:nvSpPr>
        <p:spPr>
          <a:xfrm>
            <a:off x="410965" y="1937134"/>
            <a:ext cx="1133344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5000" b="1" dirty="0">
                <a:solidFill>
                  <a:srgbClr val="C00000"/>
                </a:solidFill>
                <a:cs typeface="Times New Roman" panose="02020603050405020304" pitchFamily="18" charset="0"/>
              </a:rPr>
              <a:t>MỘT SỐ TRAO ĐỔI 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VỀ VIỆC TIẾP CẬN VÀ GIẢNG DẠY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CHƯƠNG TRÌNH GDPT 2018</a:t>
            </a:r>
          </a:p>
        </p:txBody>
      </p:sp>
    </p:spTree>
    <p:extLst>
      <p:ext uri="{BB962C8B-B14F-4D97-AF65-F5344CB8AC3E}">
        <p14:creationId xmlns:p14="http://schemas.microsoft.com/office/powerpoint/2010/main" val="102355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05D1D23-18EF-4945-A588-59A7868DE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269875"/>
            <a:ext cx="8245475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A6437A54-FC4E-4022-8EE7-46B61CEDD598}"/>
              </a:ext>
            </a:extLst>
          </p:cNvPr>
          <p:cNvSpPr/>
          <p:nvPr/>
        </p:nvSpPr>
        <p:spPr>
          <a:xfrm>
            <a:off x="144463" y="1620838"/>
            <a:ext cx="3994150" cy="12350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Trang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bị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cho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HS tri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thức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PT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nền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tảng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đáp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ứng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yêu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cầu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phân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luồng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mạnh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sau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THCS</a:t>
            </a:r>
            <a:r>
              <a:rPr kumimoji="0" lang="en-US" sz="2200" b="0" i="1" u="none" strike="noStrike" kern="120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28A884F7-C0FB-4500-93ED-DE3375EB4521}"/>
              </a:ext>
            </a:extLst>
          </p:cNvPr>
          <p:cNvSpPr/>
          <p:nvPr/>
        </p:nvSpPr>
        <p:spPr>
          <a:xfrm>
            <a:off x="-47625" y="4205288"/>
            <a:ext cx="3994150" cy="12366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Bảo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đảm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HS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tiếp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cận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nghề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nghiệp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chuẩn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bị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cho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giai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đoạn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sau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PT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chất</a:t>
            </a: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lượng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C215ED-E146-447E-9191-EDE5B5D64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508" y="1745478"/>
            <a:ext cx="3240506" cy="4064628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FFFFFF"/>
                </a:solidFill>
                <a:latin typeface="Quicksand" panose="00000500000000000000" pitchFamily="2" charset="0"/>
              </a:rPr>
              <a:t> </a:t>
            </a:r>
            <a:r>
              <a:rPr lang="vi-VN" altLang="en-US" b="1" dirty="0">
                <a:solidFill>
                  <a:srgbClr val="FFFFFF"/>
                </a:solidFill>
                <a:latin typeface="Quicksand" panose="00000500000000000000" pitchFamily="2" charset="0"/>
                <a:cs typeface="Times New Roman" panose="02020603050405020304" pitchFamily="18" charset="0"/>
              </a:rPr>
              <a:t>M</a:t>
            </a:r>
            <a:r>
              <a:rPr lang="en-US" altLang="en-US" b="1" dirty="0">
                <a:solidFill>
                  <a:srgbClr val="FFFFFF"/>
                </a:solidFill>
                <a:latin typeface="Quicksand" panose="00000500000000000000" pitchFamily="2" charset="0"/>
                <a:cs typeface="Times New Roman" panose="02020603050405020304" pitchFamily="18" charset="0"/>
              </a:rPr>
              <a:t>Ô HÌNH CH</a:t>
            </a:r>
            <a:r>
              <a:rPr lang="vi-VN" altLang="en-US" b="1" dirty="0">
                <a:solidFill>
                  <a:srgbClr val="FFFFFF"/>
                </a:solidFill>
                <a:latin typeface="Quicksand" panose="00000500000000000000" pitchFamily="2" charset="0"/>
                <a:cs typeface="Times New Roman" panose="02020603050405020304" pitchFamily="18" charset="0"/>
              </a:rPr>
              <a:t>Ư</a:t>
            </a:r>
            <a:r>
              <a:rPr lang="en-US" altLang="en-US" b="1" dirty="0">
                <a:solidFill>
                  <a:srgbClr val="FFFFFF"/>
                </a:solidFill>
                <a:latin typeface="Quicksand" panose="00000500000000000000" pitchFamily="2" charset="0"/>
                <a:cs typeface="Times New Roman" panose="02020603050405020304" pitchFamily="18" charset="0"/>
              </a:rPr>
              <a:t>ƠNG TRÌNH</a:t>
            </a:r>
            <a:br>
              <a:rPr lang="en-US" altLang="en-US" b="1" dirty="0">
                <a:solidFill>
                  <a:srgbClr val="FFFFFF"/>
                </a:solidFill>
                <a:latin typeface="Quicksand" panose="00000500000000000000" pitchFamily="2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FFFF"/>
                </a:solidFill>
                <a:latin typeface="Quicksand" panose="00000500000000000000" pitchFamily="2" charset="0"/>
                <a:cs typeface="Times New Roman" panose="02020603050405020304" pitchFamily="18" charset="0"/>
              </a:rPr>
              <a:t>GDPT 2018</a:t>
            </a:r>
            <a:br>
              <a:rPr lang="en-US" altLang="en-US" b="1" dirty="0">
                <a:solidFill>
                  <a:srgbClr val="FFFFFF"/>
                </a:solidFill>
                <a:latin typeface="Quicksand" panose="00000500000000000000" pitchFamily="2" charset="0"/>
                <a:cs typeface="Times New Roman" panose="02020603050405020304" pitchFamily="18" charset="0"/>
              </a:rPr>
            </a:br>
            <a:endParaRPr lang="en-US" b="1" kern="0" dirty="0">
              <a:solidFill>
                <a:srgbClr val="FFFFFF"/>
              </a:solidFill>
              <a:latin typeface="Quicksand" panose="00000500000000000000" pitchFamily="2" charset="0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72" name="Oval 7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2F4BFED1-BABA-4872-B373-AC4B2D242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52333" y="1874825"/>
            <a:ext cx="6083414" cy="393528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2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CT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tổng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thể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Mục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Nội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dung GD – PP GD &amp; ĐG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CT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môn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Mục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Nội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dung GD – PP GD &amp; ĐG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Bài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môn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SGK: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Mục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Nội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dung GD – PP GD &amp; ĐG </a:t>
            </a:r>
          </a:p>
          <a:p>
            <a:pPr eaLnBrk="1" hangingPunct="1">
              <a:spcBef>
                <a:spcPts val="1200"/>
              </a:spcBef>
              <a:spcAft>
                <a:spcPts val="200"/>
              </a:spcAft>
              <a:buClrTx/>
              <a:buFont typeface="Symbol" panose="05050102010706020507" pitchFamily="18" charset="2"/>
              <a:buChar char="Þ"/>
            </a:pP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Bảo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đảm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kết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nối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chặt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chẽ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nhất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quán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eaLnBrk="1" hangingPunct="1">
              <a:spcBef>
                <a:spcPts val="1200"/>
              </a:spcBef>
              <a:spcAft>
                <a:spcPts val="200"/>
              </a:spcAft>
              <a:buClrTx/>
              <a:buFont typeface="Symbol" panose="05050102010706020507" pitchFamily="18" charset="2"/>
              <a:buChar char="Þ"/>
            </a:pP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yêu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cầu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cần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đạt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được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phát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theo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từng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lớp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" y="37869"/>
            <a:ext cx="1113662" cy="111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Redondear rectángulo de esquina diagonal">
            <a:extLst>
              <a:ext uri="{FF2B5EF4-FFF2-40B4-BE49-F238E27FC236}">
                <a16:creationId xmlns:a16="http://schemas.microsoft.com/office/drawing/2014/main" id="{99991CD0-4C27-41BD-980A-1EAE9DD3895A}"/>
              </a:ext>
            </a:extLst>
          </p:cNvPr>
          <p:cNvSpPr/>
          <p:nvPr/>
        </p:nvSpPr>
        <p:spPr bwMode="auto">
          <a:xfrm rot="16200000" flipH="1">
            <a:off x="4928442" y="-2548566"/>
            <a:ext cx="2335114" cy="10859029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ECCAC2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902"/>
            <a:endParaRPr lang="es-SV" sz="2800" dirty="0">
              <a:solidFill>
                <a:srgbClr val="FFFFFF"/>
              </a:solidFill>
              <a:latin typeface="Helvetica" panose="020B06040202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4" name="图片 4" descr="花1">
            <a:extLst>
              <a:ext uri="{FF2B5EF4-FFF2-40B4-BE49-F238E27FC236}">
                <a16:creationId xmlns:a16="http://schemas.microsoft.com/office/drawing/2014/main" id="{2D6AE36D-FF7B-4F33-AC0C-45EE06B60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1787248" y="2619269"/>
            <a:ext cx="3811727" cy="73862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6720" y="2496227"/>
            <a:ext cx="11338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cs typeface="Times New Roman" panose="02020603050405020304" pitchFamily="18" charset="0"/>
              </a:rPr>
              <a:t>ĐƯỜNG PHÁT TRIỂN NĂNG LỰC</a:t>
            </a:r>
          </a:p>
        </p:txBody>
      </p:sp>
    </p:spTree>
    <p:extLst>
      <p:ext uri="{BB962C8B-B14F-4D97-AF65-F5344CB8AC3E}">
        <p14:creationId xmlns:p14="http://schemas.microsoft.com/office/powerpoint/2010/main" val="99756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hững mẫu hình nền Powerpoint quyển sách đẹp cho thiết kế slide chuyên  nghiệp">
            <a:extLst>
              <a:ext uri="{FF2B5EF4-FFF2-40B4-BE49-F238E27FC236}">
                <a16:creationId xmlns:a16="http://schemas.microsoft.com/office/drawing/2014/main" id="{8DC91552-95CA-4505-9A82-E4F1D04A1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5 Redondear rectángulo de esquina diagonal">
            <a:extLst>
              <a:ext uri="{FF2B5EF4-FFF2-40B4-BE49-F238E27FC236}">
                <a16:creationId xmlns:a16="http://schemas.microsoft.com/office/drawing/2014/main" id="{8B721BA4-989F-482F-939A-F1A365AACB33}"/>
              </a:ext>
            </a:extLst>
          </p:cNvPr>
          <p:cNvSpPr/>
          <p:nvPr/>
        </p:nvSpPr>
        <p:spPr bwMode="auto">
          <a:xfrm rot="16200000" flipH="1">
            <a:off x="2550238" y="-2352638"/>
            <a:ext cx="627326" cy="5498375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ECCAC2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902"/>
            <a:endParaRPr lang="es-SV" sz="2800" dirty="0">
              <a:solidFill>
                <a:srgbClr val="FFFFFF"/>
              </a:solidFill>
              <a:latin typeface="Helvetica" panose="020B06040202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0" y="1069663"/>
            <a:ext cx="12039596" cy="491428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045029" y="4758294"/>
            <a:ext cx="0" cy="8138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081872" y="2946455"/>
            <a:ext cx="0" cy="1396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7097487" y="2500179"/>
            <a:ext cx="0" cy="604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0556796" y="1006957"/>
            <a:ext cx="0" cy="658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306" y="5676936"/>
            <a:ext cx="1251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79077" y="4516845"/>
            <a:ext cx="1444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05724" y="3266230"/>
            <a:ext cx="1462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66621" y="1850745"/>
            <a:ext cx="1180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24324" y="5287388"/>
            <a:ext cx="8395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" y="142589"/>
            <a:ext cx="11868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ĐƯỜNG PHÁT TRIỂN NĂNG LỰC: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endParaRPr lang="vi-V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DD04A0A-F1EE-4BCC-9380-9A6290893B5C}"/>
              </a:ext>
            </a:extLst>
          </p:cNvPr>
          <p:cNvSpPr/>
          <p:nvPr/>
        </p:nvSpPr>
        <p:spPr>
          <a:xfrm>
            <a:off x="962025" y="5429955"/>
            <a:ext cx="190500" cy="1953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2686CB-31BE-4BF4-9F47-CCCD1F4CFCB7}"/>
              </a:ext>
            </a:extLst>
          </p:cNvPr>
          <p:cNvSpPr/>
          <p:nvPr/>
        </p:nvSpPr>
        <p:spPr>
          <a:xfrm>
            <a:off x="3986622" y="4173977"/>
            <a:ext cx="190500" cy="1953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35B344F-70C9-4521-BD90-F9DB6A2722DD}"/>
              </a:ext>
            </a:extLst>
          </p:cNvPr>
          <p:cNvSpPr/>
          <p:nvPr/>
        </p:nvSpPr>
        <p:spPr>
          <a:xfrm>
            <a:off x="7002237" y="2956310"/>
            <a:ext cx="190500" cy="1953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94160C-D66F-4C27-9AF9-B8535BB2627D}"/>
              </a:ext>
            </a:extLst>
          </p:cNvPr>
          <p:cNvSpPr/>
          <p:nvPr/>
        </p:nvSpPr>
        <p:spPr>
          <a:xfrm>
            <a:off x="10446474" y="1538533"/>
            <a:ext cx="190500" cy="1953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4C5108-3E62-4D98-9617-CC9A09FC9953}"/>
              </a:ext>
            </a:extLst>
          </p:cNvPr>
          <p:cNvSpPr/>
          <p:nvPr/>
        </p:nvSpPr>
        <p:spPr>
          <a:xfrm>
            <a:off x="8791575" y="4572000"/>
            <a:ext cx="79873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1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3" grpId="0"/>
      <p:bldP spid="31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AFAFE8-FEC8-4193-87DF-6295197B5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64549"/>
              </p:ext>
            </p:extLst>
          </p:nvPr>
        </p:nvGraphicFramePr>
        <p:xfrm>
          <a:off x="0" y="-1"/>
          <a:ext cx="12191998" cy="7338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032">
                  <a:extLst>
                    <a:ext uri="{9D8B030D-6E8A-4147-A177-3AD203B41FA5}">
                      <a16:colId xmlns:a16="http://schemas.microsoft.com/office/drawing/2014/main" val="1165336456"/>
                    </a:ext>
                  </a:extLst>
                </a:gridCol>
                <a:gridCol w="5291327">
                  <a:extLst>
                    <a:ext uri="{9D8B030D-6E8A-4147-A177-3AD203B41FA5}">
                      <a16:colId xmlns:a16="http://schemas.microsoft.com/office/drawing/2014/main" val="2150554470"/>
                    </a:ext>
                  </a:extLst>
                </a:gridCol>
                <a:gridCol w="5120639">
                  <a:extLst>
                    <a:ext uri="{9D8B030D-6E8A-4147-A177-3AD203B41FA5}">
                      <a16:colId xmlns:a16="http://schemas.microsoft.com/office/drawing/2014/main" val="296577780"/>
                    </a:ext>
                  </a:extLst>
                </a:gridCol>
              </a:tblGrid>
              <a:tr h="9225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Tiêu</a:t>
                      </a:r>
                      <a:r>
                        <a:rPr lang="en-US" sz="2800" dirty="0"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chí</a:t>
                      </a:r>
                      <a:endParaRPr lang="en-US" sz="28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CTDG 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CTGD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702609"/>
                  </a:ext>
                </a:extLst>
              </a:tr>
              <a:tr h="13116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531325"/>
                  </a:ext>
                </a:extLst>
              </a:tr>
              <a:tr h="1755832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Chương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241919"/>
                  </a:ext>
                </a:extLst>
              </a:tr>
              <a:tr h="187487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&amp;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Phương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pháp</a:t>
                      </a:r>
                      <a:endParaRPr lang="en-US" sz="24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801826"/>
                  </a:ext>
                </a:extLst>
              </a:tr>
              <a:tr h="133919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Đánh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giá</a:t>
                      </a:r>
                      <a:endParaRPr lang="en-US" sz="24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9276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3CBF00-B849-4A2C-A8A1-DE043B42D8E2}"/>
              </a:ext>
            </a:extLst>
          </p:cNvPr>
          <p:cNvSpPr txBox="1"/>
          <p:nvPr/>
        </p:nvSpPr>
        <p:spPr>
          <a:xfrm>
            <a:off x="1965960" y="1143000"/>
            <a:ext cx="5281687" cy="77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Thiên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về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dạy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chữ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dạy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kiến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thức</a:t>
            </a:r>
            <a:endParaRPr kumimoji="0" lang="en-US" alt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=&gt;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Xây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dựng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dung.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75D54-EF54-4CF3-B88E-EEBC6D1B15FC}"/>
              </a:ext>
            </a:extLst>
          </p:cNvPr>
          <p:cNvSpPr txBox="1"/>
          <p:nvPr/>
        </p:nvSpPr>
        <p:spPr>
          <a:xfrm>
            <a:off x="7201989" y="979888"/>
            <a:ext cx="53325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trọng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phát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phẩm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năng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lực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=&gt;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Xây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dựng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năng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lực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4922-80D4-4F84-8B63-A4AA4DDF32C2}"/>
              </a:ext>
            </a:extLst>
          </p:cNvPr>
          <p:cNvSpPr txBox="1"/>
          <p:nvPr/>
        </p:nvSpPr>
        <p:spPr>
          <a:xfrm>
            <a:off x="1879494" y="2329891"/>
            <a:ext cx="51560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Chưa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thể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hiện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rõ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yêu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cầu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của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2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giai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đoạn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giáo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dục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Thiếu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sự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kết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nối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giữa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chương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trình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và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SGK =&gt;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tạo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ra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sự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“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nhầm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lẫn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”: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chương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trình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= SGK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DF79F-42A0-4BB3-8206-3604D527EB98}"/>
              </a:ext>
            </a:extLst>
          </p:cNvPr>
          <p:cNvSpPr txBox="1"/>
          <p:nvPr/>
        </p:nvSpPr>
        <p:spPr>
          <a:xfrm>
            <a:off x="7067440" y="2541510"/>
            <a:ext cx="5268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Thể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hiện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rõ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yêu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cầu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của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2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giai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đoạn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giáo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dục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Có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sự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kết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nối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chặt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chẽ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giữa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chương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trình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=&gt; SGK =&gt;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bài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học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03291-A672-4813-B46A-E48C9CF84974}"/>
              </a:ext>
            </a:extLst>
          </p:cNvPr>
          <p:cNvSpPr txBox="1"/>
          <p:nvPr/>
        </p:nvSpPr>
        <p:spPr>
          <a:xfrm>
            <a:off x="1985554" y="4406537"/>
            <a:ext cx="5049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Thiên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việc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GV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truyền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thụ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kiến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thức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hình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thức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chủ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yếu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dạy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trên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lớp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chưa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coi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trọng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việc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hoạt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xã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hội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hoạt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trải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nghiệm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C8D97-3EEA-46C6-AD9B-F3DAAB8FFB44}"/>
              </a:ext>
            </a:extLst>
          </p:cNvPr>
          <p:cNvSpPr txBox="1"/>
          <p:nvPr/>
        </p:nvSpPr>
        <p:spPr>
          <a:xfrm>
            <a:off x="7201989" y="4216953"/>
            <a:ext cx="4910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GV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là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người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hướng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hình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thức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phương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pháp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dạy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đa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dạng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phong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phú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áp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dụng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nhiều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phương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pháp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đại</a:t>
            </a:r>
            <a:r>
              <a:rPr lang="en-US" altLang="vi-VN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084E3B3-0ACB-43F9-91DB-4E0E1F3F6B7F}"/>
              </a:ext>
            </a:extLst>
          </p:cNvPr>
          <p:cNvSpPr/>
          <p:nvPr/>
        </p:nvSpPr>
        <p:spPr>
          <a:xfrm>
            <a:off x="2308860" y="674370"/>
            <a:ext cx="8573453" cy="1066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1. Định hướng chung: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Áp dụng các PP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00FF00"/>
                </a:highligh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tích cực hoá hoạt động của HS </a:t>
            </a:r>
            <a:r>
              <a:rPr lang="it-IT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(gv tổ ch</a:t>
            </a:r>
            <a:r>
              <a:rPr lang="en-US" sz="2000" b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ức</a:t>
            </a:r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h</a:t>
            </a:r>
            <a:r>
              <a:rPr lang="vi-VN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2000" b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hoạt</a:t>
            </a:r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</a:t>
            </a:r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HS)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E78783-2713-465D-A57C-660AB46742F1}"/>
              </a:ext>
            </a:extLst>
          </p:cNvPr>
          <p:cNvSpPr/>
          <p:nvPr/>
        </p:nvSpPr>
        <p:spPr>
          <a:xfrm>
            <a:off x="1657350" y="2685098"/>
            <a:ext cx="9806940" cy="25336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3. Các hình thức tổ chức hoạt động: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Trong/ngoài khuôn viên nhà trường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Học lí thuyết, làm bài tập/thí nghiệm/dự án, trò chơi, thảo luận, tham quan, cắm trại, đọc sách, SH tập thể, HĐ phục vụ cộng đồng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Làm việc độc lập, theo nhóm, theo lớp –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00"/>
                </a:highligh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HS đ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00"/>
                </a:highligh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ư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00"/>
                </a:highligh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ợc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00"/>
                </a:highligh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00"/>
                </a:highligh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00"/>
                </a:highligh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00"/>
                </a:highligh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mình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00"/>
                </a:highligh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00"/>
                </a:highligh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</a:t>
            </a:r>
            <a:r>
              <a:rPr lang="en-US" sz="2000" b="1" dirty="0" err="1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ực</a:t>
            </a:r>
            <a:r>
              <a:rPr lang="en-US" sz="2000" b="1" dirty="0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2000" b="1" dirty="0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nhiệm</a:t>
            </a:r>
            <a:r>
              <a:rPr lang="en-US" sz="2000" b="1" dirty="0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2000" b="1" dirty="0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2000" b="1" dirty="0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tập</a:t>
            </a:r>
            <a:r>
              <a:rPr lang="en-US" sz="2000" b="1" dirty="0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2000" b="1" dirty="0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trải</a:t>
            </a:r>
            <a:r>
              <a:rPr lang="en-US" sz="2000" b="1" dirty="0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nghiệm</a:t>
            </a:r>
            <a:r>
              <a:rPr lang="en-US" sz="2000" b="1" dirty="0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2000" b="1" dirty="0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tế</a:t>
            </a:r>
            <a:r>
              <a:rPr lang="en-US" sz="2000" b="1" dirty="0">
                <a:solidFill>
                  <a:srgbClr val="7030A0"/>
                </a:solidFill>
                <a:highlight>
                  <a:srgbClr val="00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highlight>
                <a:srgbClr val="00FF00"/>
              </a:highlight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4396FF5-41E8-4FCC-B8B5-AF8B41125DF1}"/>
              </a:ext>
            </a:extLst>
          </p:cNvPr>
          <p:cNvSpPr/>
          <p:nvPr/>
        </p:nvSpPr>
        <p:spPr>
          <a:xfrm>
            <a:off x="1931670" y="1740535"/>
            <a:ext cx="9246870" cy="944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2. Các loại hoạt động của HS: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    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Khởi động, khám phá, thực hành, vận dụng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106ADFC-5AAA-4057-B787-67565AC69D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957EE-D045-44F3-B1E0-168132F4134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2301ACBE-4F70-425B-8B43-97E478522B5B}"/>
              </a:ext>
            </a:extLst>
          </p:cNvPr>
          <p:cNvSpPr/>
          <p:nvPr/>
        </p:nvSpPr>
        <p:spPr>
          <a:xfrm>
            <a:off x="1360170" y="5218748"/>
            <a:ext cx="10332720" cy="1066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it-IT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Sự hỗ tr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ợ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thiết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bị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dạy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it-IT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lvl="0">
              <a:defRPr/>
            </a:pPr>
            <a:r>
              <a:rPr lang="it-IT" sz="20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cụ</a:t>
            </a:r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20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tự</a:t>
            </a:r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hoá</a:t>
            </a:r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cùa</a:t>
            </a:r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kĩ</a:t>
            </a:r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endParaRPr lang="it-IT" sz="20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13E358-4BD2-4372-88CA-743865253C6A}"/>
              </a:ext>
            </a:extLst>
          </p:cNvPr>
          <p:cNvSpPr txBox="1"/>
          <p:nvPr/>
        </p:nvSpPr>
        <p:spPr>
          <a:xfrm>
            <a:off x="297180" y="49753"/>
            <a:ext cx="117957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H</a:t>
            </a:r>
            <a:r>
              <a:rPr lang="vi-VN" sz="3000" b="1" dirty="0">
                <a:solidFill>
                  <a:schemeClr val="bg1"/>
                </a:solidFill>
                <a:highlight>
                  <a:srgbClr val="FF00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30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ỚNG CỦA BỘ GD </a:t>
            </a:r>
            <a:r>
              <a:rPr lang="en-US" sz="3000" b="1" i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(Trang 30 – Ch</a:t>
            </a:r>
            <a:r>
              <a:rPr lang="vi-VN" sz="3000" b="1" i="1" dirty="0">
                <a:solidFill>
                  <a:schemeClr val="bg1"/>
                </a:solidFill>
                <a:highlight>
                  <a:srgbClr val="FF00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3000" b="1" i="1" dirty="0" err="1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ơng</a:t>
            </a:r>
            <a:r>
              <a:rPr lang="en-US" sz="3000" b="1" i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000" b="1" i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GDPT)</a:t>
            </a:r>
            <a:endParaRPr lang="vi-VN" sz="3000" b="1" i="1" dirty="0">
              <a:solidFill>
                <a:schemeClr val="bg1"/>
              </a:solidFill>
              <a:highlight>
                <a:srgbClr val="FF0000"/>
              </a:highligh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0073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AFAFE8-FEC8-4193-87DF-6295197B5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69163"/>
              </p:ext>
            </p:extLst>
          </p:nvPr>
        </p:nvGraphicFramePr>
        <p:xfrm>
          <a:off x="0" y="82296"/>
          <a:ext cx="12192000" cy="677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032">
                  <a:extLst>
                    <a:ext uri="{9D8B030D-6E8A-4147-A177-3AD203B41FA5}">
                      <a16:colId xmlns:a16="http://schemas.microsoft.com/office/drawing/2014/main" val="1165336456"/>
                    </a:ext>
                  </a:extLst>
                </a:gridCol>
                <a:gridCol w="5291328">
                  <a:extLst>
                    <a:ext uri="{9D8B030D-6E8A-4147-A177-3AD203B41FA5}">
                      <a16:colId xmlns:a16="http://schemas.microsoft.com/office/drawing/2014/main" val="2150554470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29657778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Tiêu</a:t>
                      </a:r>
                      <a:r>
                        <a:rPr lang="en-US" sz="2200" dirty="0"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chí</a:t>
                      </a:r>
                      <a:endParaRPr lang="en-US" sz="22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CTDG 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CTGD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702609"/>
                  </a:ext>
                </a:extLst>
              </a:tr>
              <a:tr h="1170432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Mục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tiêu</a:t>
                      </a:r>
                      <a:endParaRPr lang="en-US" sz="22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2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2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531325"/>
                  </a:ext>
                </a:extLst>
              </a:tr>
              <a:tr h="1728256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Chương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endParaRPr lang="en-US" sz="22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2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2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2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241919"/>
                  </a:ext>
                </a:extLst>
              </a:tr>
              <a:tr h="1827335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thức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&amp;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Phương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pháp</a:t>
                      </a:r>
                      <a:endParaRPr lang="en-US" sz="22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2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2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2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801826"/>
                  </a:ext>
                </a:extLst>
              </a:tr>
              <a:tr h="1318161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Đánh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giá</a:t>
                      </a:r>
                      <a:endParaRPr lang="en-US" sz="22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2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2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9276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3CBF00-B849-4A2C-A8A1-DE043B42D8E2}"/>
              </a:ext>
            </a:extLst>
          </p:cNvPr>
          <p:cNvSpPr txBox="1"/>
          <p:nvPr/>
        </p:nvSpPr>
        <p:spPr>
          <a:xfrm>
            <a:off x="1950720" y="656038"/>
            <a:ext cx="497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Thiên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về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dạy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chữ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dạy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kiến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thức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=&gt;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Xây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dung.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75D54-EF54-4CF3-B88E-EEBC6D1B15FC}"/>
              </a:ext>
            </a:extLst>
          </p:cNvPr>
          <p:cNvSpPr txBox="1"/>
          <p:nvPr/>
        </p:nvSpPr>
        <p:spPr>
          <a:xfrm>
            <a:off x="7093629" y="585341"/>
            <a:ext cx="5063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=&gt;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Xây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lực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4922-80D4-4F84-8B63-A4AA4DDF32C2}"/>
              </a:ext>
            </a:extLst>
          </p:cNvPr>
          <p:cNvSpPr txBox="1"/>
          <p:nvPr/>
        </p:nvSpPr>
        <p:spPr>
          <a:xfrm>
            <a:off x="1876074" y="1859340"/>
            <a:ext cx="5195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Chưa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hiện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rõ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yêu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cầu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của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2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giai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đoạn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giáo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dục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Thiếu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sự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kết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nối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giữa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chương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trình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SGK =&gt;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tạo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sự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“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nhầm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lẫn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”: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chương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trình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= SGK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DF79F-42A0-4BB3-8206-3604D527EB98}"/>
              </a:ext>
            </a:extLst>
          </p:cNvPr>
          <p:cNvSpPr txBox="1"/>
          <p:nvPr/>
        </p:nvSpPr>
        <p:spPr>
          <a:xfrm>
            <a:off x="7093629" y="1967345"/>
            <a:ext cx="497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hiện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rõ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yêu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cầu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của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2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giai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đoạn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giáo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dục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Có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sự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kết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nối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chặt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chẽ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giữa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chương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trình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=&gt; SGK =&gt;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bài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học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03291-A672-4813-B46A-E48C9CF84974}"/>
              </a:ext>
            </a:extLst>
          </p:cNvPr>
          <p:cNvSpPr txBox="1"/>
          <p:nvPr/>
        </p:nvSpPr>
        <p:spPr>
          <a:xfrm>
            <a:off x="1840246" y="3862438"/>
            <a:ext cx="5195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Thiên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về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việc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GV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truyền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thụ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kiến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thức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hình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thức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chủ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yếu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dạy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trên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lớp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chưa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trọng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việc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tổ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chức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các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hoạt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xã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hội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hoạt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trải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nghiệm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C8D97-3EEA-46C6-AD9B-F3DAAB8FFB44}"/>
              </a:ext>
            </a:extLst>
          </p:cNvPr>
          <p:cNvSpPr txBox="1"/>
          <p:nvPr/>
        </p:nvSpPr>
        <p:spPr>
          <a:xfrm>
            <a:off x="7138167" y="3868879"/>
            <a:ext cx="497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GV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hướng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dẫn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tổ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chức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hình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thức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phương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pháp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dạy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học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đa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dạng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phong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phú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áp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dụng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nhiều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phương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pháp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hiện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đại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5345F-006E-4AAA-8D79-8FAED98AC8F5}"/>
              </a:ext>
            </a:extLst>
          </p:cNvPr>
          <p:cNvSpPr txBox="1"/>
          <p:nvPr/>
        </p:nvSpPr>
        <p:spPr>
          <a:xfrm>
            <a:off x="1876074" y="5729550"/>
            <a:ext cx="519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Chủ</a:t>
            </a:r>
            <a:r>
              <a:rPr kumimoji="0" lang="en-US" altLang="vi-V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yếu</a:t>
            </a:r>
            <a:r>
              <a:rPr kumimoji="0" lang="en-US" altLang="vi-V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đán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qua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kết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quả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bài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kiểm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bài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thi.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F52B2-1BAC-42D3-972B-0F2B7755BC05}"/>
              </a:ext>
            </a:extLst>
          </p:cNvPr>
          <p:cNvSpPr txBox="1"/>
          <p:nvPr/>
        </p:nvSpPr>
        <p:spPr>
          <a:xfrm>
            <a:off x="7138167" y="5657671"/>
            <a:ext cx="5195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Đánh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đa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dạng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minh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bạch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chú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quá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trình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phát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lực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người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C11B4E-1DAC-4E20-92BF-E4E97C9039C4}"/>
              </a:ext>
            </a:extLst>
          </p:cNvPr>
          <p:cNvSpPr/>
          <p:nvPr/>
        </p:nvSpPr>
        <p:spPr>
          <a:xfrm>
            <a:off x="925513" y="1212850"/>
            <a:ext cx="11079162" cy="21415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Mục</a:t>
            </a:r>
            <a:r>
              <a:rPr lang="es-CL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s-CL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đánh</a:t>
            </a:r>
            <a:r>
              <a:rPr lang="es-CL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Cung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tin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xác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khách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trị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kịp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thời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mức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độ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đạt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chuẩn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CT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HS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để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hướng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hoạt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tập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điều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chỉnh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HĐ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dạy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quản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lí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phát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CT, </a:t>
            </a:r>
            <a:r>
              <a:rPr lang="vi-VN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bảo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đảm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sự tiến bộ của từng </a:t>
            </a:r>
            <a:r>
              <a:rPr lang="en-US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HS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nâng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cao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chất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lượng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GD</a:t>
            </a:r>
            <a:endParaRPr lang="it-IT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A077AC5-24D3-4F89-A50B-EA86D7C8A694}"/>
              </a:ext>
            </a:extLst>
          </p:cNvPr>
          <p:cNvSpPr/>
          <p:nvPr/>
        </p:nvSpPr>
        <p:spPr>
          <a:xfrm>
            <a:off x="925513" y="4929188"/>
            <a:ext cx="11075987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Đối</a:t>
            </a:r>
            <a:r>
              <a:rPr lang="es-CL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tượng</a:t>
            </a:r>
            <a:r>
              <a:rPr lang="es-CL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đánh</a:t>
            </a:r>
            <a:r>
              <a:rPr lang="es-CL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</a:t>
            </a:r>
            <a:r>
              <a:rPr lang="es-CL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vi-VN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ản phẩm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quá trình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tập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rèn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luyện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HS</a:t>
            </a:r>
            <a:endParaRPr lang="en-US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7D9A024-C19B-4256-9063-7CAD7638669E}"/>
              </a:ext>
            </a:extLst>
          </p:cNvPr>
          <p:cNvSpPr/>
          <p:nvPr/>
        </p:nvSpPr>
        <p:spPr>
          <a:xfrm>
            <a:off x="925513" y="3578225"/>
            <a:ext cx="11075987" cy="12033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Căn</a:t>
            </a:r>
            <a:r>
              <a:rPr lang="es-CL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cứ</a:t>
            </a:r>
            <a:r>
              <a:rPr lang="es-CL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đ</a:t>
            </a:r>
            <a:r>
              <a:rPr lang="vi-VN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ánh giá</a:t>
            </a:r>
            <a:r>
              <a:rPr lang="en-US" sz="2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yêu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cầu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cần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đạt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phẩm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chất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lực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được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CT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tổng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thể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CT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môn</a:t>
            </a:r>
            <a:r>
              <a:rPr lang="es-CL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endParaRPr lang="it-IT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E2A9401-62EF-4C6B-AB5D-2A9629A8122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5DFBF0-60D1-41BE-9F1C-C83137B4F727}" type="datetime1">
              <a:rPr lang="en-US"/>
              <a:pPr>
                <a:defRPr/>
              </a:pPr>
              <a:t>8/27/2024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86472-CBA4-42FA-BA14-0CA5E3D26056}"/>
              </a:ext>
            </a:extLst>
          </p:cNvPr>
          <p:cNvSpPr txBox="1"/>
          <p:nvPr/>
        </p:nvSpPr>
        <p:spPr>
          <a:xfrm>
            <a:off x="297180" y="346933"/>
            <a:ext cx="117957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H</a:t>
            </a:r>
            <a:r>
              <a:rPr lang="vi-VN" sz="3000" b="1" dirty="0">
                <a:solidFill>
                  <a:schemeClr val="bg1"/>
                </a:solidFill>
                <a:highlight>
                  <a:srgbClr val="FF00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30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ỚNG CỦA BỘ GD </a:t>
            </a:r>
            <a:r>
              <a:rPr lang="en-US" sz="3000" b="1" i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(Trang 30 – Ch</a:t>
            </a:r>
            <a:r>
              <a:rPr lang="vi-VN" sz="3000" b="1" i="1" dirty="0">
                <a:solidFill>
                  <a:schemeClr val="bg1"/>
                </a:solidFill>
                <a:highlight>
                  <a:srgbClr val="FF00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3000" b="1" i="1" dirty="0" err="1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ơng</a:t>
            </a:r>
            <a:r>
              <a:rPr lang="en-US" sz="3000" b="1" i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000" b="1" i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GDPT)</a:t>
            </a:r>
            <a:endParaRPr lang="vi-VN" sz="3000" b="1" i="1" dirty="0">
              <a:solidFill>
                <a:schemeClr val="bg1"/>
              </a:solidFill>
              <a:highlight>
                <a:srgbClr val="FF0000"/>
              </a:highligh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573F15-9032-426F-9AC6-AA74F8F5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2086862"/>
            <a:ext cx="9236026" cy="28522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b="1" kern="1200" dirty="0">
                <a:solidFill>
                  <a:srgbClr val="FFFFFF"/>
                </a:solidFill>
                <a:latin typeface="Quicksand" panose="00000500000000000000" pitchFamily="2" charset="0"/>
              </a:rPr>
              <a:t>II. </a:t>
            </a:r>
            <a:r>
              <a:rPr lang="en-US" sz="6600" b="1" dirty="0" err="1">
                <a:solidFill>
                  <a:srgbClr val="FFFFFF"/>
                </a:solidFill>
                <a:latin typeface="Quicksand" panose="00000500000000000000" pitchFamily="2" charset="0"/>
              </a:rPr>
              <a:t>Định</a:t>
            </a:r>
            <a:r>
              <a:rPr lang="en-US" sz="6600" b="1" dirty="0">
                <a:solidFill>
                  <a:srgbClr val="FFFFFF"/>
                </a:solidFill>
                <a:latin typeface="Quicksand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Quicksand" panose="00000500000000000000" pitchFamily="2" charset="0"/>
              </a:rPr>
              <a:t>hướng</a:t>
            </a:r>
            <a:r>
              <a:rPr lang="en-US" sz="6600" b="1" dirty="0">
                <a:solidFill>
                  <a:srgbClr val="FFFFFF"/>
                </a:solidFill>
                <a:latin typeface="Quicksand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Quicksand" panose="00000500000000000000" pitchFamily="2" charset="0"/>
              </a:rPr>
              <a:t>về</a:t>
            </a:r>
            <a:r>
              <a:rPr lang="en-US" sz="6600" b="1" dirty="0">
                <a:solidFill>
                  <a:srgbClr val="FFFFFF"/>
                </a:solidFill>
                <a:latin typeface="Quicksand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Quicksand" panose="00000500000000000000" pitchFamily="2" charset="0"/>
              </a:rPr>
              <a:t>cốt</a:t>
            </a:r>
            <a:r>
              <a:rPr lang="en-US" sz="6600" b="1" dirty="0">
                <a:solidFill>
                  <a:srgbClr val="FFFFFF"/>
                </a:solidFill>
                <a:latin typeface="Quicksand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Quicksand" panose="00000500000000000000" pitchFamily="2" charset="0"/>
              </a:rPr>
              <a:t>lõi</a:t>
            </a:r>
            <a:r>
              <a:rPr lang="en-US" sz="6600" b="1" dirty="0">
                <a:solidFill>
                  <a:srgbClr val="FFFFFF"/>
                </a:solidFill>
                <a:latin typeface="Quicksand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Quicksand" panose="00000500000000000000" pitchFamily="2" charset="0"/>
              </a:rPr>
              <a:t>trong</a:t>
            </a:r>
            <a:r>
              <a:rPr lang="en-US" sz="6600" b="1" dirty="0">
                <a:solidFill>
                  <a:srgbClr val="FFFFFF"/>
                </a:solidFill>
                <a:latin typeface="Quicksand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Quicksand" panose="00000500000000000000" pitchFamily="2" charset="0"/>
              </a:rPr>
              <a:t>phương</a:t>
            </a:r>
            <a:r>
              <a:rPr lang="en-US" sz="6600" b="1" dirty="0">
                <a:solidFill>
                  <a:srgbClr val="FFFFFF"/>
                </a:solidFill>
                <a:latin typeface="Quicksand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Quicksand" panose="00000500000000000000" pitchFamily="2" charset="0"/>
              </a:rPr>
              <a:t>pháp</a:t>
            </a:r>
            <a:r>
              <a:rPr lang="en-US" sz="6600" b="1" dirty="0">
                <a:solidFill>
                  <a:srgbClr val="FFFFFF"/>
                </a:solidFill>
                <a:latin typeface="Quicksand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Quicksand" panose="00000500000000000000" pitchFamily="2" charset="0"/>
              </a:rPr>
              <a:t>giảng</a:t>
            </a:r>
            <a:r>
              <a:rPr lang="en-US" sz="6600" b="1" dirty="0">
                <a:solidFill>
                  <a:srgbClr val="FFFFFF"/>
                </a:solidFill>
                <a:latin typeface="Quicksand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Quicksand" panose="00000500000000000000" pitchFamily="2" charset="0"/>
              </a:rPr>
              <a:t>dạy</a:t>
            </a:r>
            <a:br>
              <a:rPr lang="en-US" sz="6600" b="1" kern="1200" dirty="0">
                <a:solidFill>
                  <a:srgbClr val="FFFFFF"/>
                </a:solidFill>
                <a:latin typeface="Quicksand" panose="00000500000000000000" pitchFamily="2" charset="0"/>
              </a:rPr>
            </a:br>
            <a:endParaRPr lang="en-US" sz="6600" b="1" kern="1200" dirty="0">
              <a:solidFill>
                <a:srgbClr val="FFFFFF"/>
              </a:solidFill>
              <a:latin typeface="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4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0740-470B-47B4-B229-D3E697A5D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348" y="29903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vi-VN" dirty="0"/>
              <a:t>BẢN CHẤT CỦA VIỆC THAY ĐỔI SGK </a:t>
            </a:r>
            <a:br>
              <a:rPr lang="en-US" dirty="0"/>
            </a:br>
            <a:r>
              <a:rPr lang="vi-VN" sz="10700" dirty="0">
                <a:solidFill>
                  <a:srgbClr val="FF0000"/>
                </a:solidFill>
              </a:rPr>
              <a:t>= </a:t>
            </a:r>
            <a:br>
              <a:rPr lang="en-US" dirty="0"/>
            </a:br>
            <a:r>
              <a:rPr lang="vi-VN" dirty="0"/>
              <a:t>THAY ĐỔI TƯ DUY DẠY - 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377191" y="609798"/>
            <a:ext cx="11094780" cy="12858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5062"/>
              </a:lnSpc>
            </a:pPr>
            <a:r>
              <a:rPr lang="en-US" sz="4050" b="1" dirty="0">
                <a:solidFill>
                  <a:srgbClr val="00B050"/>
                </a:solidFill>
                <a:latin typeface="Crimson Pro" pitchFamily="34" charset="0"/>
                <a:ea typeface="Crimson Pro" pitchFamily="34" charset="-122"/>
              </a:rPr>
              <a:t>MỤC TIÊU CẦN ĐẠT</a:t>
            </a:r>
            <a:endParaRPr lang="en-US" sz="4050" dirty="0">
              <a:solidFill>
                <a:srgbClr val="00B050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514351" y="1632745"/>
            <a:ext cx="10957620" cy="1210866"/>
          </a:xfrm>
          <a:prstGeom prst="roundRect">
            <a:avLst>
              <a:gd name="adj" fmla="val 7646"/>
            </a:avLst>
          </a:prstGeom>
          <a:solidFill>
            <a:srgbClr val="EBE2E0"/>
          </a:solidFill>
          <a:ln w="15240">
            <a:solidFill>
              <a:srgbClr val="D1C8C6"/>
            </a:solidFill>
            <a:prstDash val="solid"/>
          </a:ln>
        </p:spPr>
        <p:txBody>
          <a:bodyPr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hôm nay: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GDPT 2018</a:t>
            </a:r>
          </a:p>
        </p:txBody>
      </p:sp>
      <p:sp>
        <p:nvSpPr>
          <p:cNvPr id="10" name="Shape 6"/>
          <p:cNvSpPr/>
          <p:nvPr/>
        </p:nvSpPr>
        <p:spPr>
          <a:xfrm>
            <a:off x="480060" y="3348990"/>
            <a:ext cx="10991911" cy="1265496"/>
          </a:xfrm>
          <a:prstGeom prst="roundRect">
            <a:avLst>
              <a:gd name="adj" fmla="val 7646"/>
            </a:avLst>
          </a:prstGeom>
          <a:solidFill>
            <a:srgbClr val="EBE2E0"/>
          </a:solidFill>
          <a:ln w="15240">
            <a:solidFill>
              <a:srgbClr val="D1C8C6"/>
            </a:solidFill>
            <a:prstDash val="solid"/>
          </a:ln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16" name="Image 2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795" y="6324600"/>
            <a:ext cx="1914006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266D-752C-816C-300B-AC4977DD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dirty="0"/>
              <a:t>THAY ĐỔI TƯ DUY LÀ </a:t>
            </a:r>
            <a:br>
              <a:rPr lang="en-US" dirty="0"/>
            </a:br>
            <a:r>
              <a:rPr lang="vi-VN" dirty="0"/>
              <a:t>THAY ĐỔI CÁI GÌ?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EECC7E-A369-30E4-4836-FB620B155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512289"/>
              </p:ext>
            </p:extLst>
          </p:nvPr>
        </p:nvGraphicFramePr>
        <p:xfrm>
          <a:off x="838200" y="1928813"/>
          <a:ext cx="10515600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3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67110B-9A21-4F3C-81CE-49D1BD21E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D67110B-9A21-4F3C-81CE-49D1BD21E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D67110B-9A21-4F3C-81CE-49D1BD21E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148396-1C6C-4670-8C0F-47DCF7E4D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1148396-1C6C-4670-8C0F-47DCF7E4D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1148396-1C6C-4670-8C0F-47DCF7E4D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061922-486C-44DB-B4BD-C8965579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5061922-486C-44DB-B4BD-C8965579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5061922-486C-44DB-B4BD-C8965579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0347E2-F2E3-4337-A3B0-CBA459389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10347E2-F2E3-4337-A3B0-CBA459389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10347E2-F2E3-4337-A3B0-CBA459389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CAE118-E77D-4328-9998-4EB7A843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ECAE118-E77D-4328-9998-4EB7A843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ECAE118-E77D-4328-9998-4EB7A843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209330-66FC-4963-BAF6-82FB8B699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94209330-66FC-4963-BAF6-82FB8B699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94209330-66FC-4963-BAF6-82FB8B699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F34D-EE20-5A77-E2DE-76F4955E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dirty="0"/>
              <a:t>THAY ĐỔI TƯ DUY LÀ </a:t>
            </a:r>
            <a:br>
              <a:rPr lang="en-US" dirty="0"/>
            </a:br>
            <a:r>
              <a:rPr lang="vi-VN" dirty="0"/>
              <a:t>THAY ĐỔI CÁI GÌ?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33E3-629A-2714-3A6B-CBEBE7EBB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/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/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–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b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,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=&gt;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(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/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/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- </a:t>
            </a:r>
            <a:r>
              <a:rPr lang="en-US" dirty="0" err="1"/>
              <a:t>bám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=&gt;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: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,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F34D-EE20-5A77-E2DE-76F4955E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dirty="0"/>
              <a:t>THAY ĐỔI TƯ DUY LÀ </a:t>
            </a:r>
            <a:br>
              <a:rPr lang="en-US" dirty="0"/>
            </a:br>
            <a:r>
              <a:rPr lang="vi-VN" dirty="0"/>
              <a:t>THAY ĐỔI CÁI GÌ?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33E3-629A-2714-3A6B-CBEBE7EBB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Tổ chức dạy học, khai thác kiến thức chuyển từ DẠY CÁI GÌ =&gt; DẠY CÁCH NÀO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Dạy CÁI: Chú trọng vào kiến thức, vào độ sâu, khai thác nội dung chi tiết bài học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Dạy CÁCH: hình thành con đường, khái quát qui trình, tạo cơ hội thực hành, rèn luyện kĩ năng cho hs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DỰA TRÊN CHUẨN ĐẦU RA = YÊU CẦU CẦN ĐẠT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0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F34D-EE20-5A77-E2DE-76F4955E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dirty="0"/>
              <a:t>THAY ĐỔI TƯ DUY LÀ </a:t>
            </a:r>
            <a:br>
              <a:rPr lang="en-US" dirty="0"/>
            </a:br>
            <a:r>
              <a:rPr lang="vi-VN" dirty="0"/>
              <a:t>THAY ĐỔI CÁI GÌ?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33E3-629A-2714-3A6B-CBEBE7EBB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10999839" cy="425196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2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Chuyển đổi từ tư duy diễn giảng, thuyết giảng, trình bày =&gt; TƯ DUY TỔ CHỨC</a:t>
            </a:r>
            <a:endParaRPr lang="en-US" sz="2200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/>
              <a:t>	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hoá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</a:t>
            </a:r>
            <a:r>
              <a:rPr lang="vi-VN" sz="2400" dirty="0"/>
              <a:t>ư</a:t>
            </a:r>
            <a:r>
              <a:rPr lang="en-US" sz="2400" dirty="0" err="1"/>
              <a:t>ơng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,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dạy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.</a:t>
            </a:r>
            <a:endParaRPr lang="vi-VN" sz="2200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vi-VN" sz="2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 học được tổ chức = chuỗi các hoạt động </a:t>
            </a:r>
            <a:r>
              <a:rPr lang="en-US" sz="2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ức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 =&gt;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200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98295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Redondear rectángulo de esquina diagonal">
            <a:extLst>
              <a:ext uri="{FF2B5EF4-FFF2-40B4-BE49-F238E27FC236}">
                <a16:creationId xmlns:a16="http://schemas.microsoft.com/office/drawing/2014/main" id="{99991CD0-4C27-41BD-980A-1EAE9DD3895A}"/>
              </a:ext>
            </a:extLst>
          </p:cNvPr>
          <p:cNvSpPr/>
          <p:nvPr/>
        </p:nvSpPr>
        <p:spPr bwMode="auto">
          <a:xfrm rot="16200000" flipH="1">
            <a:off x="5038442" y="-2190556"/>
            <a:ext cx="2335114" cy="10859029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ECCAC2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902"/>
            <a:endParaRPr lang="es-SV" sz="2800" dirty="0">
              <a:solidFill>
                <a:srgbClr val="FFFFFF"/>
              </a:solidFill>
              <a:latin typeface="Helvetica" panose="020B06040202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4" name="图片 4" descr="花1">
            <a:extLst>
              <a:ext uri="{FF2B5EF4-FFF2-40B4-BE49-F238E27FC236}">
                <a16:creationId xmlns:a16="http://schemas.microsoft.com/office/drawing/2014/main" id="{2D6AE36D-FF7B-4F33-AC0C-45EE06B60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1787248" y="2619269"/>
            <a:ext cx="3811727" cy="73862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6720" y="2496227"/>
            <a:ext cx="113385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HOẠ VỀ T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DUY TIẾP CẬN KIẾN THỨC TRONG BỘ MÔN NGỮ VĂN 7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79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6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dondear rectángulo de esquina diagonal">
            <a:extLst>
              <a:ext uri="{FF2B5EF4-FFF2-40B4-BE49-F238E27FC236}">
                <a16:creationId xmlns:a16="http://schemas.microsoft.com/office/drawing/2014/main" id="{EB510ECF-6423-4429-80B1-0F310EB8D910}"/>
              </a:ext>
            </a:extLst>
          </p:cNvPr>
          <p:cNvSpPr/>
          <p:nvPr/>
        </p:nvSpPr>
        <p:spPr bwMode="auto">
          <a:xfrm rot="16200000" flipH="1">
            <a:off x="4928442" y="-2548566"/>
            <a:ext cx="2335114" cy="10859029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ECCAC2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902"/>
            <a:endParaRPr lang="es-SV" sz="2800" dirty="0">
              <a:solidFill>
                <a:srgbClr val="FFFFFF"/>
              </a:solidFill>
              <a:latin typeface="Helvetica" panose="020B06040202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965" y="2451484"/>
            <a:ext cx="113334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HOẠ T</a:t>
            </a:r>
            <a:r>
              <a:rPr lang="vi-V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DUY “DẠY CÁCH”</a:t>
            </a:r>
            <a:endParaRPr lang="vi-VN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花1">
            <a:extLst>
              <a:ext uri="{FF2B5EF4-FFF2-40B4-BE49-F238E27FC236}">
                <a16:creationId xmlns:a16="http://schemas.microsoft.com/office/drawing/2014/main" id="{BACF186C-A1F5-43E9-89A0-54212D88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1787248" y="2619269"/>
            <a:ext cx="3811727" cy="738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9B71-CC1F-47D0-B076-73EE8B18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300">
                <a:latin typeface="Dancing Script" panose="03080600040507000D00" pitchFamily="66" charset="0"/>
              </a:rPr>
              <a:t>“Chính bạn phải là sự đổi thay mà bạn </a:t>
            </a:r>
            <a:br>
              <a:rPr lang="en-US" sz="3300">
                <a:latin typeface="Dancing Script" panose="03080600040507000D00" pitchFamily="66" charset="0"/>
              </a:rPr>
            </a:br>
            <a:r>
              <a:rPr lang="en-US" sz="3300">
                <a:latin typeface="Dancing Script" panose="03080600040507000D00" pitchFamily="66" charset="0"/>
              </a:rPr>
              <a:t>muốn nhìn thấy ở thế giới này” </a:t>
            </a:r>
            <a:br>
              <a:rPr lang="en-US" sz="3300">
                <a:latin typeface="Dancing Script" panose="03080600040507000D00" pitchFamily="66" charset="0"/>
              </a:rPr>
            </a:br>
            <a:r>
              <a:rPr lang="en-US" sz="3300">
                <a:latin typeface="Dancing Script" panose="03080600040507000D00" pitchFamily="66" charset="0"/>
              </a:rPr>
              <a:t>(Thánh Gandhi)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4F0679-549C-4A84-A9B2-A107CE54E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81" b="14290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13ED4-82C7-46D4-A272-F33A5538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BD97187-B1AA-45D9-ADA7-32FFF9AE93F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68927-3574-466E-8471-07602342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58337A-1581-4F90-8D3E-6C46ADBBD7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047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573F15-9032-426F-9AC6-AA74F8F5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2086862"/>
            <a:ext cx="9236026" cy="285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>
                <a:solidFill>
                  <a:srgbClr val="FFFFFF"/>
                </a:solidFill>
                <a:latin typeface="Quicksand" panose="00000500000000000000" pitchFamily="2" charset="0"/>
              </a:rPr>
              <a:t>I. </a:t>
            </a:r>
            <a:r>
              <a:rPr lang="en-US" sz="6600" b="1" kern="1200" dirty="0" err="1">
                <a:solidFill>
                  <a:srgbClr val="FFFFFF"/>
                </a:solidFill>
                <a:latin typeface="Quicksand" panose="00000500000000000000" pitchFamily="2" charset="0"/>
              </a:rPr>
              <a:t>Hiểu</a:t>
            </a:r>
            <a:r>
              <a:rPr lang="en-US" sz="6600" b="1" kern="1200" dirty="0">
                <a:solidFill>
                  <a:srgbClr val="FFFFFF"/>
                </a:solidFill>
                <a:latin typeface="Quicksand" panose="00000500000000000000" pitchFamily="2" charset="0"/>
              </a:rPr>
              <a:t> </a:t>
            </a:r>
            <a:r>
              <a:rPr lang="en-US" sz="6600" b="1" kern="1200" dirty="0" err="1">
                <a:solidFill>
                  <a:srgbClr val="FFFFFF"/>
                </a:solidFill>
                <a:latin typeface="Quicksand" panose="00000500000000000000" pitchFamily="2" charset="0"/>
              </a:rPr>
              <a:t>về</a:t>
            </a:r>
            <a:r>
              <a:rPr lang="en-US" sz="6600" b="1" kern="1200" dirty="0">
                <a:solidFill>
                  <a:srgbClr val="FFFFFF"/>
                </a:solidFill>
                <a:latin typeface="Quicksand" panose="00000500000000000000" pitchFamily="2" charset="0"/>
              </a:rPr>
              <a:t> </a:t>
            </a:r>
            <a:r>
              <a:rPr lang="en-US" sz="6600" b="1" kern="1200" dirty="0" err="1">
                <a:solidFill>
                  <a:srgbClr val="FFFFFF"/>
                </a:solidFill>
                <a:latin typeface="Quicksand" panose="00000500000000000000" pitchFamily="2" charset="0"/>
              </a:rPr>
              <a:t>chương</a:t>
            </a:r>
            <a:r>
              <a:rPr lang="en-US" sz="6600" b="1" kern="1200" dirty="0">
                <a:solidFill>
                  <a:srgbClr val="FFFFFF"/>
                </a:solidFill>
                <a:latin typeface="Quicksand" panose="00000500000000000000" pitchFamily="2" charset="0"/>
              </a:rPr>
              <a:t> </a:t>
            </a:r>
            <a:r>
              <a:rPr lang="en-US" sz="6600" b="1" kern="1200" dirty="0" err="1">
                <a:solidFill>
                  <a:srgbClr val="FFFFFF"/>
                </a:solidFill>
                <a:latin typeface="Quicksand" panose="00000500000000000000" pitchFamily="2" charset="0"/>
              </a:rPr>
              <a:t>trình</a:t>
            </a:r>
            <a:r>
              <a:rPr lang="en-US" sz="6600" b="1" kern="1200" dirty="0">
                <a:solidFill>
                  <a:srgbClr val="FFFFFF"/>
                </a:solidFill>
                <a:latin typeface="Quicksand" panose="00000500000000000000" pitchFamily="2" charset="0"/>
              </a:rPr>
              <a:t> GDPT 2018</a:t>
            </a:r>
            <a:br>
              <a:rPr lang="en-US" sz="6600" b="1" kern="1200" dirty="0">
                <a:solidFill>
                  <a:srgbClr val="FFFFFF"/>
                </a:solidFill>
                <a:latin typeface="Quicksand" panose="00000500000000000000" pitchFamily="2" charset="0"/>
              </a:rPr>
            </a:br>
            <a:endParaRPr lang="en-US" sz="6600" b="1" kern="1200" dirty="0">
              <a:solidFill>
                <a:srgbClr val="FFFFFF"/>
              </a:solidFill>
              <a:latin typeface="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24F263-CF84-4C9C-BE78-AB80AE019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3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FB4C-F707-4457-9BE0-4800C2AD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555" y="439769"/>
            <a:ext cx="868524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Quicksand" panose="00000500000000000000" pitchFamily="2" charset="0"/>
              </a:rPr>
              <a:t>Từ</a:t>
            </a:r>
            <a:r>
              <a:rPr lang="en-US" sz="4000" b="1" dirty="0">
                <a:latin typeface="Quicksand" panose="00000500000000000000" pitchFamily="2" charset="0"/>
              </a:rPr>
              <a:t> CTGD 2006 =&gt; CTGD 2018 </a:t>
            </a:r>
            <a:br>
              <a:rPr lang="en-US" sz="4000" b="1" dirty="0">
                <a:latin typeface="Quicksand" panose="00000500000000000000" pitchFamily="2" charset="0"/>
              </a:rPr>
            </a:br>
            <a:r>
              <a:rPr lang="en-US" sz="4000" b="1" dirty="0" err="1">
                <a:latin typeface="Quicksand" panose="00000500000000000000" pitchFamily="2" charset="0"/>
              </a:rPr>
              <a:t>là</a:t>
            </a:r>
            <a:r>
              <a:rPr lang="en-US" sz="4000" b="1" dirty="0">
                <a:latin typeface="Quicksand" panose="00000500000000000000" pitchFamily="2" charset="0"/>
              </a:rPr>
              <a:t> </a:t>
            </a:r>
            <a:r>
              <a:rPr lang="en-US" sz="4000" b="1" dirty="0" err="1">
                <a:latin typeface="Quicksand" panose="00000500000000000000" pitchFamily="2" charset="0"/>
              </a:rPr>
              <a:t>quá</a:t>
            </a:r>
            <a:r>
              <a:rPr lang="en-US" sz="4000" b="1" dirty="0">
                <a:latin typeface="Quicksand" panose="00000500000000000000" pitchFamily="2" charset="0"/>
              </a:rPr>
              <a:t> </a:t>
            </a:r>
            <a:r>
              <a:rPr lang="en-US" sz="4000" b="1" dirty="0" err="1">
                <a:latin typeface="Quicksand" panose="00000500000000000000" pitchFamily="2" charset="0"/>
              </a:rPr>
              <a:t>trình</a:t>
            </a:r>
            <a:r>
              <a:rPr lang="en-US" sz="4000" b="1" dirty="0">
                <a:latin typeface="Quicksand" panose="00000500000000000000" pitchFamily="2" charset="0"/>
              </a:rPr>
              <a:t>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9D36A4-FC99-4F79-9A9B-BD0ED50B21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063863"/>
              </p:ext>
            </p:extLst>
          </p:nvPr>
        </p:nvGraphicFramePr>
        <p:xfrm>
          <a:off x="970384" y="1959429"/>
          <a:ext cx="10383416" cy="3956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7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1C9A82-2FBC-4B91-BDB9-6AB0A7174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F1C9A82-2FBC-4B91-BDB9-6AB0A71744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F1C9A82-2FBC-4B91-BDB9-6AB0A7174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F1C9A82-2FBC-4B91-BDB9-6AB0A7174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D71D4-A310-4B97-A38D-74661A4F5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BFCD71D4-A310-4B97-A38D-74661A4F5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FCD71D4-A310-4B97-A38D-74661A4F5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FCD71D4-A310-4B97-A38D-74661A4F5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CFC7B8-BB44-459A-BA8B-DE3E0EF16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F1CFC7B8-BB44-459A-BA8B-DE3E0EF16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1CFC7B8-BB44-459A-BA8B-DE3E0EF16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1CFC7B8-BB44-459A-BA8B-DE3E0EF16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AFAFE8-FEC8-4193-87DF-6295197B5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02413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032">
                  <a:extLst>
                    <a:ext uri="{9D8B030D-6E8A-4147-A177-3AD203B41FA5}">
                      <a16:colId xmlns:a16="http://schemas.microsoft.com/office/drawing/2014/main" val="1165336456"/>
                    </a:ext>
                  </a:extLst>
                </a:gridCol>
                <a:gridCol w="5291328">
                  <a:extLst>
                    <a:ext uri="{9D8B030D-6E8A-4147-A177-3AD203B41FA5}">
                      <a16:colId xmlns:a16="http://schemas.microsoft.com/office/drawing/2014/main" val="2150554470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296577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Tiêu chí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CTDG 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CTGD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70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Mục tiêu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531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Chương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24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&amp;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pháp</a:t>
                      </a:r>
                      <a:endParaRPr lang="en-US" sz="28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801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Đánh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giá</a:t>
                      </a:r>
                      <a:endParaRPr lang="en-US" sz="28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9276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3CBF00-B849-4A2C-A8A1-DE043B42D8E2}"/>
              </a:ext>
            </a:extLst>
          </p:cNvPr>
          <p:cNvSpPr txBox="1"/>
          <p:nvPr/>
        </p:nvSpPr>
        <p:spPr>
          <a:xfrm>
            <a:off x="1950720" y="656038"/>
            <a:ext cx="497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Thiên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dạy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kiến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thức</a:t>
            </a:r>
            <a:endParaRPr lang="en-US" altLang="vi-VN" sz="2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=&gt;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Xây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dựng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tiếp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cận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dung.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75D54-EF54-4CF3-B88E-EEBC6D1B15FC}"/>
              </a:ext>
            </a:extLst>
          </p:cNvPr>
          <p:cNvSpPr txBox="1"/>
          <p:nvPr/>
        </p:nvSpPr>
        <p:spPr>
          <a:xfrm>
            <a:off x="7093629" y="585341"/>
            <a:ext cx="5063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Chú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trọng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phát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phẩm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lực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người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=&gt;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Xây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dựng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tiếp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cận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lực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9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163" name="Group 3">
            <a:extLst>
              <a:ext uri="{FF2B5EF4-FFF2-40B4-BE49-F238E27FC236}">
                <a16:creationId xmlns:a16="http://schemas.microsoft.com/office/drawing/2014/main" id="{DB573F2D-7885-4357-94A1-55A8A3656FB8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042988"/>
            <a:ext cx="5105400" cy="4724400"/>
            <a:chOff x="1728" y="720"/>
            <a:chExt cx="3216" cy="2976"/>
          </a:xfrm>
        </p:grpSpPr>
        <p:sp>
          <p:nvSpPr>
            <p:cNvPr id="988164" name="Line 4">
              <a:extLst>
                <a:ext uri="{FF2B5EF4-FFF2-40B4-BE49-F238E27FC236}">
                  <a16:creationId xmlns:a16="http://schemas.microsoft.com/office/drawing/2014/main" id="{B972D01D-4849-4C26-BA56-AAAF728C15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720"/>
              <a:ext cx="1440" cy="2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8165" name="Line 5">
              <a:extLst>
                <a:ext uri="{FF2B5EF4-FFF2-40B4-BE49-F238E27FC236}">
                  <a16:creationId xmlns:a16="http://schemas.microsoft.com/office/drawing/2014/main" id="{3F81F77D-CAC3-456C-9C3E-5F5D8D62B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024"/>
              <a:ext cx="3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8166" name="Line 6">
              <a:extLst>
                <a:ext uri="{FF2B5EF4-FFF2-40B4-BE49-F238E27FC236}">
                  <a16:creationId xmlns:a16="http://schemas.microsoft.com/office/drawing/2014/main" id="{B62E9C8C-5ABC-49BC-A641-C27C95303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720"/>
              <a:ext cx="1680" cy="22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8167" name="Line 7">
              <a:extLst>
                <a:ext uri="{FF2B5EF4-FFF2-40B4-BE49-F238E27FC236}">
                  <a16:creationId xmlns:a16="http://schemas.microsoft.com/office/drawing/2014/main" id="{5974647E-8513-4FC8-8852-FC74ABDB2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072"/>
              <a:ext cx="1056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8168" name="Line 8">
              <a:extLst>
                <a:ext uri="{FF2B5EF4-FFF2-40B4-BE49-F238E27FC236}">
                  <a16:creationId xmlns:a16="http://schemas.microsoft.com/office/drawing/2014/main" id="{06F94084-AC42-453C-979A-DFDF657574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3072"/>
              <a:ext cx="2064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8169" name="Line 9">
              <a:extLst>
                <a:ext uri="{FF2B5EF4-FFF2-40B4-BE49-F238E27FC236}">
                  <a16:creationId xmlns:a16="http://schemas.microsoft.com/office/drawing/2014/main" id="{4F591172-7F13-4297-9FCC-23FE5C9F57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816"/>
              <a:ext cx="432" cy="27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88170" name="Text Box 10">
            <a:extLst>
              <a:ext uri="{FF2B5EF4-FFF2-40B4-BE49-F238E27FC236}">
                <a16:creationId xmlns:a16="http://schemas.microsoft.com/office/drawing/2014/main" id="{50E4C56B-C50C-497F-A730-61D60D60B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76600"/>
            <a:ext cx="990600" cy="92333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HỌC SUỐT ĐỜI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88188" name="Group 28">
            <a:extLst>
              <a:ext uri="{FF2B5EF4-FFF2-40B4-BE49-F238E27FC236}">
                <a16:creationId xmlns:a16="http://schemas.microsoft.com/office/drawing/2014/main" id="{92A1C04A-7567-4976-A78B-4D5BB28FE38D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61913"/>
            <a:ext cx="7696200" cy="6734175"/>
            <a:chOff x="720" y="48"/>
            <a:chExt cx="4848" cy="4242"/>
          </a:xfrm>
        </p:grpSpPr>
        <p:sp>
          <p:nvSpPr>
            <p:cNvPr id="988171" name="Text Box 11">
              <a:extLst>
                <a:ext uri="{FF2B5EF4-FFF2-40B4-BE49-F238E27FC236}">
                  <a16:creationId xmlns:a16="http://schemas.microsoft.com/office/drawing/2014/main" id="{1B4B6391-3553-4829-9BC2-9DB17A9CD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48"/>
              <a:ext cx="816" cy="583"/>
            </a:xfrm>
            <a:prstGeom prst="rect">
              <a:avLst/>
            </a:prstGeom>
            <a:gradFill rotWithShape="1">
              <a:gsLst>
                <a:gs pos="0">
                  <a:srgbClr val="0000CC"/>
                </a:gs>
                <a:gs pos="100000">
                  <a:srgbClr val="0000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HỌC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ĐỂ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BIẾT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  <p:sp>
          <p:nvSpPr>
            <p:cNvPr id="988172" name="Text Box 12">
              <a:extLst>
                <a:ext uri="{FF2B5EF4-FFF2-40B4-BE49-F238E27FC236}">
                  <a16:creationId xmlns:a16="http://schemas.microsoft.com/office/drawing/2014/main" id="{0D78CFED-BC2A-4A40-9E6D-4B2859D33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864" cy="543"/>
            </a:xfrm>
            <a:prstGeom prst="rect">
              <a:avLst/>
            </a:prstGeom>
            <a:gradFill rotWithShape="1">
              <a:gsLst>
                <a:gs pos="0">
                  <a:srgbClr val="0000CC"/>
                </a:gs>
                <a:gs pos="100000">
                  <a:srgbClr val="0000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HỌC ĐỂ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TỒN TẠI</a:t>
              </a:r>
            </a:p>
          </p:txBody>
        </p:sp>
        <p:sp>
          <p:nvSpPr>
            <p:cNvPr id="988173" name="Text Box 13">
              <a:extLst>
                <a:ext uri="{FF2B5EF4-FFF2-40B4-BE49-F238E27FC236}">
                  <a16:creationId xmlns:a16="http://schemas.microsoft.com/office/drawing/2014/main" id="{8486E70C-5861-4540-B33C-26F79CB2A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688"/>
              <a:ext cx="672" cy="407"/>
            </a:xfrm>
            <a:prstGeom prst="rect">
              <a:avLst/>
            </a:prstGeom>
            <a:gradFill rotWithShape="1">
              <a:gsLst>
                <a:gs pos="0">
                  <a:srgbClr val="0000CC"/>
                </a:gs>
                <a:gs pos="100000">
                  <a:srgbClr val="0000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HỌC ĐỂ LÀM</a:t>
              </a:r>
            </a:p>
          </p:txBody>
        </p:sp>
        <p:sp>
          <p:nvSpPr>
            <p:cNvPr id="988174" name="Text Box 14">
              <a:extLst>
                <a:ext uri="{FF2B5EF4-FFF2-40B4-BE49-F238E27FC236}">
                  <a16:creationId xmlns:a16="http://schemas.microsoft.com/office/drawing/2014/main" id="{3FA3A1DE-102C-4595-8C44-53C4FB834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707"/>
              <a:ext cx="720" cy="583"/>
            </a:xfrm>
            <a:prstGeom prst="rect">
              <a:avLst/>
            </a:prstGeom>
            <a:gradFill rotWithShape="1">
              <a:gsLst>
                <a:gs pos="0">
                  <a:srgbClr val="0000CC"/>
                </a:gs>
                <a:gs pos="100000">
                  <a:srgbClr val="0000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HỌC ĐỂ CHUNG SỐNG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  <p:grpSp>
        <p:nvGrpSpPr>
          <p:cNvPr id="988187" name="Group 27">
            <a:extLst>
              <a:ext uri="{FF2B5EF4-FFF2-40B4-BE49-F238E27FC236}">
                <a16:creationId xmlns:a16="http://schemas.microsoft.com/office/drawing/2014/main" id="{1C95C2E4-B47B-4F78-83E9-CA5D8404F893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295400"/>
            <a:ext cx="4719638" cy="4419600"/>
            <a:chOff x="1680" y="816"/>
            <a:chExt cx="2973" cy="2784"/>
          </a:xfrm>
        </p:grpSpPr>
        <p:sp>
          <p:nvSpPr>
            <p:cNvPr id="988175" name="Line 15">
              <a:extLst>
                <a:ext uri="{FF2B5EF4-FFF2-40B4-BE49-F238E27FC236}">
                  <a16:creationId xmlns:a16="http://schemas.microsoft.com/office/drawing/2014/main" id="{1941CFD7-EE88-45F4-BE7F-C2F6FC26A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96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8176" name="Line 16">
              <a:extLst>
                <a:ext uri="{FF2B5EF4-FFF2-40B4-BE49-F238E27FC236}">
                  <a16:creationId xmlns:a16="http://schemas.microsoft.com/office/drawing/2014/main" id="{50E5021E-3DEE-44E3-96CF-65F8F64305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496"/>
              <a:ext cx="120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8177" name="Line 17">
              <a:extLst>
                <a:ext uri="{FF2B5EF4-FFF2-40B4-BE49-F238E27FC236}">
                  <a16:creationId xmlns:a16="http://schemas.microsoft.com/office/drawing/2014/main" id="{8E551156-0D1C-4020-BB02-2BB5D1D02C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688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8178" name="Line 18">
              <a:extLst>
                <a:ext uri="{FF2B5EF4-FFF2-40B4-BE49-F238E27FC236}">
                  <a16:creationId xmlns:a16="http://schemas.microsoft.com/office/drawing/2014/main" id="{224EC21F-2B24-493A-B042-841ADDB65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5" y="2424"/>
              <a:ext cx="100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702" name="Title 1">
            <a:extLst>
              <a:ext uri="{FF2B5EF4-FFF2-40B4-BE49-F238E27FC236}">
                <a16:creationId xmlns:a16="http://schemas.microsoft.com/office/drawing/2014/main" id="{3499FEE3-D143-474A-8FD5-94C9CFEA4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499" y="754062"/>
            <a:ext cx="4611687" cy="8334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C00000"/>
                </a:solidFill>
                <a:latin typeface="Quicksand" panose="00000500000000000000" pitchFamily="2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C00000"/>
                </a:solidFill>
                <a:latin typeface="Quicksand" panose="00000500000000000000" pitchFamily="2" charset="0"/>
                <a:cs typeface="Times New Roman" panose="02020603050405020304" pitchFamily="18" charset="0"/>
              </a:rPr>
              <a:t>Mục</a:t>
            </a:r>
            <a:r>
              <a:rPr lang="en-US" altLang="en-US" b="1" dirty="0">
                <a:solidFill>
                  <a:srgbClr val="C00000"/>
                </a:solidFill>
                <a:latin typeface="Quicksand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Quicksand" panose="00000500000000000000" pitchFamily="2" charset="0"/>
                <a:cs typeface="Times New Roman" panose="02020603050405020304" pitchFamily="18" charset="0"/>
              </a:rPr>
              <a:t>tiêu</a:t>
            </a:r>
            <a:endParaRPr lang="en-US" altLang="en-US" dirty="0">
              <a:latin typeface="Quicksand" panose="00000500000000000000" pitchFamily="2" charset="0"/>
            </a:endParaRPr>
          </a:p>
        </p:txBody>
      </p:sp>
      <p:sp>
        <p:nvSpPr>
          <p:cNvPr id="29703" name="Rectangle 1">
            <a:extLst>
              <a:ext uri="{FF2B5EF4-FFF2-40B4-BE49-F238E27FC236}">
                <a16:creationId xmlns:a16="http://schemas.microsoft.com/office/drawing/2014/main" id="{D39E2F09-748E-4535-A99A-6B068CFC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1739900"/>
            <a:ext cx="35067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trụ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cột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giáo</a:t>
            </a:r>
            <a:r>
              <a:rPr lang="en-US" altLang="en-US" sz="3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dục</a:t>
            </a:r>
            <a:r>
              <a:rPr lang="en-US" altLang="en-US" sz="3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UNESCO:</a:t>
            </a:r>
          </a:p>
        </p:txBody>
      </p:sp>
    </p:spTree>
    <p:extLst>
      <p:ext uri="{BB962C8B-B14F-4D97-AF65-F5344CB8AC3E}">
        <p14:creationId xmlns:p14="http://schemas.microsoft.com/office/powerpoint/2010/main" val="2526926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8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8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8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A7938F-01B2-44E4-B49E-528698AA9D91}"/>
              </a:ext>
            </a:extLst>
          </p:cNvPr>
          <p:cNvSpPr/>
          <p:nvPr/>
        </p:nvSpPr>
        <p:spPr>
          <a:xfrm>
            <a:off x="2733868" y="68457"/>
            <a:ext cx="7934131" cy="1063625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" panose="00000500000000000000" pitchFamily="2" charset="0"/>
              </a:rPr>
              <a:t>CHÂN DUNG NGƯỜI HỌC SINH MỚI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41980-0E4B-4EE1-8DD8-E6582780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A3B7B-B8E6-46DD-8130-221919B6F3B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252" name="Picture 7" descr="C:\Users\BQLDA\Desktop\Chân dung hoc sinh.jpg">
            <a:extLst>
              <a:ext uri="{FF2B5EF4-FFF2-40B4-BE49-F238E27FC236}">
                <a16:creationId xmlns:a16="http://schemas.microsoft.com/office/drawing/2014/main" id="{5FE586D9-7836-48C0-A9E4-66FC0D74F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52512"/>
            <a:ext cx="4838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01615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AFAFE8-FEC8-4193-87DF-6295197B5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3405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032">
                  <a:extLst>
                    <a:ext uri="{9D8B030D-6E8A-4147-A177-3AD203B41FA5}">
                      <a16:colId xmlns:a16="http://schemas.microsoft.com/office/drawing/2014/main" val="1165336456"/>
                    </a:ext>
                  </a:extLst>
                </a:gridCol>
                <a:gridCol w="5291328">
                  <a:extLst>
                    <a:ext uri="{9D8B030D-6E8A-4147-A177-3AD203B41FA5}">
                      <a16:colId xmlns:a16="http://schemas.microsoft.com/office/drawing/2014/main" val="2150554470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296577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Tiêu chí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CTDG 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CTGD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70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Mục tiêu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531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Chương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24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&amp;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pháp</a:t>
                      </a:r>
                      <a:endParaRPr lang="en-US" sz="28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801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Đánh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Quicksand" panose="00000500000000000000" pitchFamily="2" charset="0"/>
                          <a:cs typeface="#9Slide03 Arima Madurai" panose="00000500000000000000" pitchFamily="2" charset="0"/>
                        </a:rPr>
                        <a:t>giá</a:t>
                      </a:r>
                      <a:endParaRPr lang="en-US" sz="2800" dirty="0">
                        <a:solidFill>
                          <a:srgbClr val="FF0000"/>
                        </a:solidFill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ctr"/>
                      <a:endParaRPr lang="en-US" sz="280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Quicksand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9276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3CBF00-B849-4A2C-A8A1-DE043B42D8E2}"/>
              </a:ext>
            </a:extLst>
          </p:cNvPr>
          <p:cNvSpPr txBox="1"/>
          <p:nvPr/>
        </p:nvSpPr>
        <p:spPr>
          <a:xfrm>
            <a:off x="1950720" y="656038"/>
            <a:ext cx="497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Thiên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về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dạy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kiến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thức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=&gt;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Xây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dung.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75D54-EF54-4CF3-B88E-EEBC6D1B15FC}"/>
              </a:ext>
            </a:extLst>
          </p:cNvPr>
          <p:cNvSpPr txBox="1"/>
          <p:nvPr/>
        </p:nvSpPr>
        <p:spPr>
          <a:xfrm>
            <a:off x="7093629" y="585341"/>
            <a:ext cx="5063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=&gt;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Xây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lực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4922-80D4-4F84-8B63-A4AA4DDF32C2}"/>
              </a:ext>
            </a:extLst>
          </p:cNvPr>
          <p:cNvSpPr txBox="1"/>
          <p:nvPr/>
        </p:nvSpPr>
        <p:spPr>
          <a:xfrm>
            <a:off x="1876074" y="1859340"/>
            <a:ext cx="51952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Chưa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thể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rõ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yêu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cầu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giai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đoạn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giáo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dục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Thiếu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sự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kết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nối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giữa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chương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trình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SGK =&gt;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tạo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sự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“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nhầm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lẫn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”: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chương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3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trình</a:t>
            </a:r>
            <a:r>
              <a:rPr lang="en-US" altLang="vi-V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= SGK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DF79F-42A0-4BB3-8206-3604D527EB98}"/>
              </a:ext>
            </a:extLst>
          </p:cNvPr>
          <p:cNvSpPr txBox="1"/>
          <p:nvPr/>
        </p:nvSpPr>
        <p:spPr>
          <a:xfrm>
            <a:off x="7093629" y="1967345"/>
            <a:ext cx="497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Thể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rõ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yêu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cầu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giai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đoạn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giáo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dục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sự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kết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nối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chặt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chẽ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giữa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chương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trình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=&gt; SGK (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bài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vi-VN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altLang="vi-VN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4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1683</Words>
  <Application>Microsoft Office PowerPoint</Application>
  <PresentationFormat>Widescreen</PresentationFormat>
  <Paragraphs>195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54" baseType="lpstr">
      <vt:lpstr>#9Slide03 AllRoundGothic</vt:lpstr>
      <vt:lpstr>#9Slide03 Ample</vt:lpstr>
      <vt:lpstr>#9Slide03 Arima Madurai</vt:lpstr>
      <vt:lpstr>Arial</vt:lpstr>
      <vt:lpstr>Calibri</vt:lpstr>
      <vt:lpstr>Calibri Light</vt:lpstr>
      <vt:lpstr>Century Gothic</vt:lpstr>
      <vt:lpstr>Crimson Pro</vt:lpstr>
      <vt:lpstr>Dancing Script</vt:lpstr>
      <vt:lpstr>Elephant</vt:lpstr>
      <vt:lpstr>Helvetica</vt:lpstr>
      <vt:lpstr>Modern Love</vt:lpstr>
      <vt:lpstr>Open Sans Extrabold</vt:lpstr>
      <vt:lpstr>Quicksand</vt:lpstr>
      <vt:lpstr>Segoe UI</vt:lpstr>
      <vt:lpstr>Segoe UI Black</vt:lpstr>
      <vt:lpstr>Symbol</vt:lpstr>
      <vt:lpstr>The Hand</vt:lpstr>
      <vt:lpstr>Times New Roman</vt:lpstr>
      <vt:lpstr>Wingdings</vt:lpstr>
      <vt:lpstr>Wingdings 3</vt:lpstr>
      <vt:lpstr>Office Theme</vt:lpstr>
      <vt:lpstr>2_Office Theme</vt:lpstr>
      <vt:lpstr>BrushVTI</vt:lpstr>
      <vt:lpstr>1_Office Theme</vt:lpstr>
      <vt:lpstr>SketchyVTI</vt:lpstr>
      <vt:lpstr>4_Office Theme</vt:lpstr>
      <vt:lpstr>PowerPoint Presentation</vt:lpstr>
      <vt:lpstr>PowerPoint Presentation</vt:lpstr>
      <vt:lpstr>I. Hiểu về chương trình GDPT 2018 </vt:lpstr>
      <vt:lpstr>PowerPoint Presentation</vt:lpstr>
      <vt:lpstr>Từ CTGD 2006 =&gt; CTGD 2018  là quá trình…</vt:lpstr>
      <vt:lpstr>PowerPoint Presentation</vt:lpstr>
      <vt:lpstr>  Mục tiêu</vt:lpstr>
      <vt:lpstr>PowerPoint Presentation</vt:lpstr>
      <vt:lpstr>PowerPoint Presentation</vt:lpstr>
      <vt:lpstr>PowerPoint Presentation</vt:lpstr>
      <vt:lpstr> MÔ HÌNH CHƯƠNG TRÌNH GDPT 2018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Định hướng về cốt lõi trong phương pháp giảng dạy </vt:lpstr>
      <vt:lpstr>BẢN CHẤT CỦA VIỆC THAY ĐỔI SGK  =  THAY ĐỔI TƯ DUY DẠY - HỌC</vt:lpstr>
      <vt:lpstr>THAY ĐỔI TƯ DUY LÀ  THAY ĐỔI CÁI GÌ?</vt:lpstr>
      <vt:lpstr>THAY ĐỔI TƯ DUY LÀ  THAY ĐỔI CÁI GÌ?</vt:lpstr>
      <vt:lpstr>THAY ĐỔI TƯ DUY LÀ  THAY ĐỔI CÁI GÌ?</vt:lpstr>
      <vt:lpstr>THAY ĐỔI TƯ DUY LÀ  THAY ĐỔI CÁI GÌ?</vt:lpstr>
      <vt:lpstr>PowerPoint Presentation</vt:lpstr>
      <vt:lpstr>PowerPoint Presentation</vt:lpstr>
      <vt:lpstr>PowerPoint Presentation</vt:lpstr>
      <vt:lpstr>“Chính bạn phải là sự đổi thay mà bạn  muốn nhìn thấy ở thế giới này”  (Thánh Gandhi)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Le</dc:creator>
  <cp:lastModifiedBy>Administrator</cp:lastModifiedBy>
  <cp:revision>143</cp:revision>
  <dcterms:created xsi:type="dcterms:W3CDTF">2021-04-15T01:45:30Z</dcterms:created>
  <dcterms:modified xsi:type="dcterms:W3CDTF">2024-08-27T08:53:42Z</dcterms:modified>
</cp:coreProperties>
</file>