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 id="2147484073" r:id="rId2"/>
    <p:sldMasterId id="2147484087" r:id="rId3"/>
    <p:sldMasterId id="2147485036" r:id="rId4"/>
  </p:sldMasterIdLst>
  <p:notesMasterIdLst>
    <p:notesMasterId r:id="rId48"/>
  </p:notesMasterIdLst>
  <p:sldIdLst>
    <p:sldId id="704" r:id="rId5"/>
    <p:sldId id="831" r:id="rId6"/>
    <p:sldId id="832" r:id="rId7"/>
    <p:sldId id="833" r:id="rId8"/>
    <p:sldId id="786" r:id="rId9"/>
    <p:sldId id="712" r:id="rId10"/>
    <p:sldId id="881" r:id="rId11"/>
    <p:sldId id="882" r:id="rId12"/>
    <p:sldId id="847" r:id="rId13"/>
    <p:sldId id="875" r:id="rId14"/>
    <p:sldId id="772" r:id="rId15"/>
    <p:sldId id="846" r:id="rId16"/>
    <p:sldId id="834" r:id="rId17"/>
    <p:sldId id="835" r:id="rId18"/>
    <p:sldId id="863" r:id="rId19"/>
    <p:sldId id="775" r:id="rId20"/>
    <p:sldId id="776" r:id="rId21"/>
    <p:sldId id="836" r:id="rId22"/>
    <p:sldId id="837" r:id="rId23"/>
    <p:sldId id="806" r:id="rId24"/>
    <p:sldId id="716" r:id="rId25"/>
    <p:sldId id="782" r:id="rId26"/>
    <p:sldId id="838" r:id="rId27"/>
    <p:sldId id="767" r:id="rId28"/>
    <p:sldId id="839" r:id="rId29"/>
    <p:sldId id="848" r:id="rId30"/>
    <p:sldId id="840" r:id="rId31"/>
    <p:sldId id="841" r:id="rId32"/>
    <p:sldId id="883" r:id="rId33"/>
    <p:sldId id="845" r:id="rId34"/>
    <p:sldId id="725" r:id="rId35"/>
    <p:sldId id="798" r:id="rId36"/>
    <p:sldId id="727" r:id="rId37"/>
    <p:sldId id="765" r:id="rId38"/>
    <p:sldId id="728" r:id="rId39"/>
    <p:sldId id="779" r:id="rId40"/>
    <p:sldId id="737" r:id="rId41"/>
    <p:sldId id="738" r:id="rId42"/>
    <p:sldId id="773" r:id="rId43"/>
    <p:sldId id="752" r:id="rId44"/>
    <p:sldId id="844" r:id="rId45"/>
    <p:sldId id="843" r:id="rId46"/>
    <p:sldId id="761" r:id="rId47"/>
  </p:sldIdLst>
  <p:sldSz cx="9144000" cy="6858000" type="screen4x3"/>
  <p:notesSz cx="6858000" cy="9144000"/>
  <p:custShowLst>
    <p:custShow name="Custom Show 1" id="0">
      <p:sldLst>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7"/>
        <p:sld r:id="rId38"/>
        <p:sld r:id="rId39"/>
        <p:sld r:id="rId40"/>
        <p:sld r:id="rId41"/>
        <p:sld r:id="rId42"/>
        <p:sld r:id="rId43"/>
        <p:sld r:id="rId44"/>
        <p:sld r:id="rId46"/>
        <p:sld r:id="rId47"/>
      </p:sldLst>
    </p:custShow>
  </p:custShowLst>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35AFE930-5CFF-4521-8992-D56F5B7F7367}">
          <p14:sldIdLst>
            <p14:sldId id="704"/>
            <p14:sldId id="831"/>
            <p14:sldId id="832"/>
            <p14:sldId id="833"/>
            <p14:sldId id="786"/>
            <p14:sldId id="712"/>
            <p14:sldId id="881"/>
            <p14:sldId id="882"/>
            <p14:sldId id="847"/>
            <p14:sldId id="875"/>
            <p14:sldId id="772"/>
            <p14:sldId id="846"/>
            <p14:sldId id="834"/>
            <p14:sldId id="835"/>
            <p14:sldId id="863"/>
            <p14:sldId id="775"/>
            <p14:sldId id="776"/>
            <p14:sldId id="836"/>
            <p14:sldId id="837"/>
            <p14:sldId id="806"/>
            <p14:sldId id="716"/>
            <p14:sldId id="782"/>
            <p14:sldId id="838"/>
            <p14:sldId id="767"/>
            <p14:sldId id="839"/>
            <p14:sldId id="848"/>
            <p14:sldId id="840"/>
            <p14:sldId id="841"/>
          </p14:sldIdLst>
        </p14:section>
        <p14:section name="Untitled Section" id="{16644438-308B-4B8E-AE02-B62C7D13BF98}">
          <p14:sldIdLst>
            <p14:sldId id="883"/>
            <p14:sldId id="845"/>
            <p14:sldId id="725"/>
            <p14:sldId id="798"/>
            <p14:sldId id="727"/>
            <p14:sldId id="765"/>
            <p14:sldId id="728"/>
            <p14:sldId id="779"/>
            <p14:sldId id="737"/>
            <p14:sldId id="738"/>
            <p14:sldId id="773"/>
            <p14:sldId id="752"/>
            <p14:sldId id="844"/>
            <p14:sldId id="843"/>
            <p14:sldId id="7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000000"/>
    <a:srgbClr val="FF6600"/>
    <a:srgbClr val="FFFF00"/>
    <a:srgbClr val="99FF33"/>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09"/>
  </p:normalViewPr>
  <p:slideViewPr>
    <p:cSldViewPr snapToGrid="0">
      <p:cViewPr varScale="1">
        <p:scale>
          <a:sx n="104" d="100"/>
          <a:sy n="104" d="100"/>
        </p:scale>
        <p:origin x="164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7553A-7104-4D15-8772-CF251E8BA2E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E2419C42-40EA-4A54-A83F-ED37BBD12A38}">
      <dgm:prSet phldrT="[Text]"/>
      <dgm:spPr/>
      <dgm:t>
        <a:bodyPr/>
        <a:lstStyle/>
        <a:p>
          <a:r>
            <a:rPr lang="en-US" dirty="0"/>
            <a:t>1</a:t>
          </a:r>
        </a:p>
      </dgm:t>
    </dgm:pt>
    <dgm:pt modelId="{5C8ED23C-1384-4D98-B36A-C05132C80B64}" type="parTrans" cxnId="{16B7D203-CDF2-48F3-B50D-FF602EEDEA37}">
      <dgm:prSet/>
      <dgm:spPr/>
      <dgm:t>
        <a:bodyPr/>
        <a:lstStyle/>
        <a:p>
          <a:endParaRPr lang="en-US"/>
        </a:p>
      </dgm:t>
    </dgm:pt>
    <dgm:pt modelId="{2F7A97A8-31DD-41E1-B079-ECA35956DB64}" type="sibTrans" cxnId="{16B7D203-CDF2-48F3-B50D-FF602EEDEA37}">
      <dgm:prSet/>
      <dgm:spPr/>
      <dgm:t>
        <a:bodyPr/>
        <a:lstStyle/>
        <a:p>
          <a:endParaRPr lang="en-US"/>
        </a:p>
      </dgm:t>
    </dgm:pt>
    <dgm:pt modelId="{24EEF458-8F1E-43F4-B2EC-2B69547DDAF0}">
      <dgm:prSet phldrT="[Text]" custT="1"/>
      <dgm:spPr>
        <a:solidFill>
          <a:schemeClr val="accent2"/>
        </a:solidFill>
      </dgm:spPr>
      <dgm:t>
        <a:bodyPr/>
        <a:lstStyle/>
        <a:p>
          <a:r>
            <a:rPr lang="en-US" sz="2200" dirty="0">
              <a:latin typeface="Times New Roman" panose="02020603050405020304" pitchFamily="18" charset="0"/>
              <a:cs typeface="Times New Roman" panose="02020603050405020304" pitchFamily="18" charset="0"/>
            </a:rPr>
            <a:t> </a:t>
          </a:r>
          <a:r>
            <a:rPr lang="en-US" sz="2200" b="0" dirty="0">
              <a:latin typeface="Times New Roman" panose="02020603050405020304" pitchFamily="18" charset="0"/>
              <a:cs typeface="Times New Roman" panose="02020603050405020304" pitchFamily="18" charset="0"/>
            </a:rPr>
            <a:t>Quy </a:t>
          </a:r>
          <a:r>
            <a:rPr lang="en-US" sz="2200" b="0" dirty="0" err="1">
              <a:latin typeface="Times New Roman" panose="02020603050405020304" pitchFamily="18" charset="0"/>
              <a:cs typeface="Times New Roman" panose="02020603050405020304" pitchFamily="18" charset="0"/>
            </a:rPr>
            <a:t>định</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số</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phiếu</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Hội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đồng</a:t>
          </a:r>
          <a:r>
            <a:rPr lang="en-US" sz="2200" b="0" dirty="0">
              <a:latin typeface="Times New Roman" panose="02020603050405020304" pitchFamily="18" charset="0"/>
              <a:cs typeface="Times New Roman" panose="02020603050405020304" pitchFamily="18" charset="0"/>
            </a:rPr>
            <a:t> TĐKT </a:t>
          </a:r>
          <a:r>
            <a:rPr lang="en-US" sz="2200" b="0" dirty="0" err="1">
              <a:latin typeface="Times New Roman" panose="02020603050405020304" pitchFamily="18" charset="0"/>
              <a:cs typeface="Times New Roman" panose="02020603050405020304" pitchFamily="18" charset="0"/>
            </a:rPr>
            <a:t>cấp</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bộ</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cấp</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tỉnh</a:t>
          </a:r>
          <a:r>
            <a:rPr lang="en-US" sz="2200" b="0" dirty="0">
              <a:latin typeface="Times New Roman" panose="02020603050405020304" pitchFamily="18" charset="0"/>
              <a:cs typeface="Times New Roman" panose="02020603050405020304" pitchFamily="18" charset="0"/>
            </a:rPr>
            <a:t>: Anh </a:t>
          </a:r>
          <a:r>
            <a:rPr lang="en-US" sz="2200" b="0" dirty="0" err="1">
              <a:latin typeface="Times New Roman" panose="02020603050405020304" pitchFamily="18" charset="0"/>
              <a:cs typeface="Times New Roman" panose="02020603050405020304" pitchFamily="18" charset="0"/>
            </a:rPr>
            <a:t>hùng</a:t>
          </a:r>
          <a:r>
            <a:rPr lang="en-US" sz="2200" b="0" dirty="0">
              <a:latin typeface="Times New Roman" panose="02020603050405020304" pitchFamily="18" charset="0"/>
              <a:cs typeface="Times New Roman" panose="02020603050405020304" pitchFamily="18" charset="0"/>
            </a:rPr>
            <a:t>, CSTĐTQ, CSTĐ </a:t>
          </a:r>
          <a:r>
            <a:rPr lang="en-US" sz="2200" b="0" dirty="0" err="1">
              <a:latin typeface="Times New Roman" panose="02020603050405020304" pitchFamily="18" charset="0"/>
              <a:cs typeface="Times New Roman" panose="02020603050405020304" pitchFamily="18" charset="0"/>
            </a:rPr>
            <a:t>cấp</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bộ</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tỉnh</a:t>
          </a:r>
          <a:r>
            <a:rPr lang="en-US" sz="2200" b="0"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 90%; </a:t>
          </a:r>
          <a:r>
            <a:rPr lang="en-US" sz="2200" b="1" dirty="0" err="1">
              <a:latin typeface="Times New Roman" panose="02020603050405020304" pitchFamily="18" charset="0"/>
              <a:cs typeface="Times New Roman" panose="02020603050405020304" pitchFamily="18" charset="0"/>
            </a:rPr>
            <a:t>Cờ</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đua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CP, </a:t>
          </a:r>
          <a:r>
            <a:rPr lang="en-US" sz="2200" b="1" dirty="0" err="1">
              <a:latin typeface="Times New Roman" panose="02020603050405020304" pitchFamily="18" charset="0"/>
              <a:cs typeface="Times New Roman" panose="02020603050405020304" pitchFamily="18" charset="0"/>
            </a:rPr>
            <a:t>Cờ</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đua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cấp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bộ</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tỉnh</a:t>
          </a:r>
          <a:r>
            <a:rPr lang="en-US" sz="2200" b="1" dirty="0">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CSTĐCS: 80%</a:t>
          </a:r>
        </a:p>
      </dgm:t>
    </dgm:pt>
    <dgm:pt modelId="{20140EE5-B5F5-487B-A020-63AB26A965CC}" type="parTrans" cxnId="{0FC4AF53-8C18-4352-AF04-81F15DEE25FD}">
      <dgm:prSet/>
      <dgm:spPr/>
      <dgm:t>
        <a:bodyPr/>
        <a:lstStyle/>
        <a:p>
          <a:endParaRPr lang="en-US"/>
        </a:p>
      </dgm:t>
    </dgm:pt>
    <dgm:pt modelId="{4E395B8B-DFE3-4E72-B8F7-3B3E15DBB755}" type="sibTrans" cxnId="{0FC4AF53-8C18-4352-AF04-81F15DEE25FD}">
      <dgm:prSet/>
      <dgm:spPr/>
      <dgm:t>
        <a:bodyPr/>
        <a:lstStyle/>
        <a:p>
          <a:endParaRPr lang="en-US"/>
        </a:p>
      </dgm:t>
    </dgm:pt>
    <dgm:pt modelId="{090905B9-D324-4EB4-9CBD-CAFABCCCC640}">
      <dgm:prSet phldrT="[Text]"/>
      <dgm:spPr/>
      <dgm:t>
        <a:bodyPr/>
        <a:lstStyle/>
        <a:p>
          <a:r>
            <a:rPr lang="en-US" dirty="0"/>
            <a:t>2</a:t>
          </a:r>
        </a:p>
      </dgm:t>
    </dgm:pt>
    <dgm:pt modelId="{14EC8A7F-1851-47B5-A5DF-D4B9D04C86F1}" type="parTrans" cxnId="{4C903EB9-03EE-42BC-8A4A-89C42596B070}">
      <dgm:prSet/>
      <dgm:spPr/>
      <dgm:t>
        <a:bodyPr/>
        <a:lstStyle/>
        <a:p>
          <a:endParaRPr lang="en-US"/>
        </a:p>
      </dgm:t>
    </dgm:pt>
    <dgm:pt modelId="{1E02D089-6211-47D9-9833-F2CD43CB0842}" type="sibTrans" cxnId="{4C903EB9-03EE-42BC-8A4A-89C42596B070}">
      <dgm:prSet/>
      <dgm:spPr/>
      <dgm:t>
        <a:bodyPr/>
        <a:lstStyle/>
        <a:p>
          <a:endParaRPr lang="en-US"/>
        </a:p>
      </dgm:t>
    </dgm:pt>
    <dgm:pt modelId="{67EECC84-4632-4D02-B35C-9E09C93A38DA}">
      <dgm:prSet phldrT="[Text]" custT="1"/>
      <dgm:spPr>
        <a:solidFill>
          <a:schemeClr val="accent2"/>
        </a:solidFill>
      </dgm:spPr>
      <dgm: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tỷ</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CSTĐ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đấy</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trước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đây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định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tỷ</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lệ</a:t>
          </a:r>
          <a:r>
            <a:rPr lang="en-US" sz="2200" i="1" dirty="0">
              <a:latin typeface="Times New Roman" panose="02020603050405020304" pitchFamily="18" charset="0"/>
              <a:cs typeface="Times New Roman" panose="02020603050405020304" pitchFamily="18" charset="0"/>
            </a:rPr>
            <a:t> CSTĐ </a:t>
          </a:r>
          <a:r>
            <a:rPr lang="en-US" sz="2200" i="1" dirty="0" err="1">
              <a:latin typeface="Times New Roman" panose="02020603050405020304" pitchFamily="18" charset="0"/>
              <a:cs typeface="Times New Roman" panose="02020603050405020304" pitchFamily="18" charset="0"/>
            </a:rPr>
            <a:t>cơ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sở</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là</a:t>
          </a:r>
          <a:r>
            <a:rPr lang="en-US" sz="2200" i="1" dirty="0">
              <a:latin typeface="Times New Roman" panose="02020603050405020304" pitchFamily="18" charset="0"/>
              <a:cs typeface="Times New Roman" panose="02020603050405020304" pitchFamily="18" charset="0"/>
            </a:rPr>
            <a:t> 15%)</a:t>
          </a:r>
          <a:endParaRPr lang="en-US" sz="2200" b="1" i="1" dirty="0">
            <a:latin typeface="Times New Roman" panose="02020603050405020304" pitchFamily="18" charset="0"/>
            <a:cs typeface="Times New Roman" panose="02020603050405020304" pitchFamily="18" charset="0"/>
          </a:endParaRPr>
        </a:p>
      </dgm:t>
    </dgm:pt>
    <dgm:pt modelId="{D52D6FBA-1084-4FAB-9DAC-515BE3F36737}" type="parTrans" cxnId="{BA61EB02-79CD-47C9-B67A-4E4405A80B07}">
      <dgm:prSet/>
      <dgm:spPr/>
      <dgm:t>
        <a:bodyPr/>
        <a:lstStyle/>
        <a:p>
          <a:endParaRPr lang="en-US"/>
        </a:p>
      </dgm:t>
    </dgm:pt>
    <dgm:pt modelId="{3D9A102C-2920-4CAB-ACE1-D04795AB3E04}" type="sibTrans" cxnId="{BA61EB02-79CD-47C9-B67A-4E4405A80B07}">
      <dgm:prSet/>
      <dgm:spPr/>
      <dgm:t>
        <a:bodyPr/>
        <a:lstStyle/>
        <a:p>
          <a:endParaRPr lang="en-US"/>
        </a:p>
      </dgm:t>
    </dgm:pt>
    <dgm:pt modelId="{1B39A4FB-DE1F-4A5E-9268-FEF984E36690}">
      <dgm:prSet phldrT="[Text]"/>
      <dgm:spPr/>
      <dgm:t>
        <a:bodyPr/>
        <a:lstStyle/>
        <a:p>
          <a:r>
            <a:rPr lang="en-US" dirty="0"/>
            <a:t>3</a:t>
          </a:r>
        </a:p>
      </dgm:t>
    </dgm:pt>
    <dgm:pt modelId="{3E856AB1-1F57-4229-A22C-42D2907BBBFD}" type="parTrans" cxnId="{2C73015D-F5DC-4A2D-8DBD-BB82878F8B4F}">
      <dgm:prSet/>
      <dgm:spPr/>
      <dgm:t>
        <a:bodyPr/>
        <a:lstStyle/>
        <a:p>
          <a:endParaRPr lang="en-US"/>
        </a:p>
      </dgm:t>
    </dgm:pt>
    <dgm:pt modelId="{AFA88C28-F834-41C1-8454-462B12DFC12F}" type="sibTrans" cxnId="{2C73015D-F5DC-4A2D-8DBD-BB82878F8B4F}">
      <dgm:prSet/>
      <dgm:spPr/>
      <dgm:t>
        <a:bodyPr/>
        <a:lstStyle/>
        <a:p>
          <a:endParaRPr lang="en-US"/>
        </a:p>
      </dgm:t>
    </dgm:pt>
    <dgm:pt modelId="{1797EABA-6C04-4029-8BEF-B7ED9AC04007}">
      <dgm:prSet phldrT="[Text]" custT="1"/>
      <dgm:spPr>
        <a:solidFill>
          <a:schemeClr val="accent2"/>
        </a:solidFill>
      </dgm:spPr>
      <dgm:t>
        <a:bodyPr/>
        <a:lstStyle/>
        <a:p>
          <a:r>
            <a:rPr lang="en-US" sz="2400" i="0" dirty="0" err="1">
              <a:latin typeface="Times New Roman" panose="02020603050405020304" pitchFamily="18" charset="0"/>
              <a:cs typeface="Times New Roman" panose="02020603050405020304" pitchFamily="18" charset="0"/>
            </a:rPr>
            <a:t>Quy</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định</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tỷ</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lệ</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Cờ</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thi</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đua</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của</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Chính</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phủ</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là</a:t>
          </a:r>
          <a:r>
            <a:rPr lang="en-US" sz="2400" i="0" dirty="0">
              <a:latin typeface="Times New Roman" panose="02020603050405020304" pitchFamily="18" charset="0"/>
              <a:cs typeface="Times New Roman" panose="02020603050405020304" pitchFamily="18" charset="0"/>
            </a:rPr>
            <a:t> 20% </a:t>
          </a:r>
          <a:r>
            <a:rPr lang="en-US" sz="2400" i="0" dirty="0" err="1">
              <a:latin typeface="Times New Roman" panose="02020603050405020304" pitchFamily="18" charset="0"/>
              <a:cs typeface="Times New Roman" panose="02020603050405020304" pitchFamily="18" charset="0"/>
            </a:rPr>
            <a:t>trong</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tổng</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số</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tập</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thể</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đạt</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tiêu</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chuẩn</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Cờ</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thi</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đua</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của</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cấp</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bộ</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cấp</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tỉnh</a:t>
          </a:r>
          <a:endParaRPr lang="en-US" sz="2400" i="0" dirty="0">
            <a:latin typeface="Times New Roman" panose="02020603050405020304" pitchFamily="18" charset="0"/>
            <a:cs typeface="Times New Roman" panose="02020603050405020304" pitchFamily="18" charset="0"/>
          </a:endParaRPr>
        </a:p>
      </dgm:t>
    </dgm:pt>
    <dgm:pt modelId="{23517E0C-789F-465E-AFFE-1F92D8E38B2F}" type="sibTrans" cxnId="{247F2EE4-E5D1-4684-A771-EBF70879FA65}">
      <dgm:prSet/>
      <dgm:spPr/>
      <dgm:t>
        <a:bodyPr/>
        <a:lstStyle/>
        <a:p>
          <a:endParaRPr lang="en-US"/>
        </a:p>
      </dgm:t>
    </dgm:pt>
    <dgm:pt modelId="{E979FA77-8BDA-4E4A-90D0-8ED112E44E62}" type="parTrans" cxnId="{247F2EE4-E5D1-4684-A771-EBF70879FA65}">
      <dgm:prSet/>
      <dgm:spPr/>
      <dgm:t>
        <a:bodyPr/>
        <a:lstStyle/>
        <a:p>
          <a:endParaRPr lang="en-US"/>
        </a:p>
      </dgm:t>
    </dgm:pt>
    <dgm:pt modelId="{5780BA3A-16B6-417C-A88C-F0BB3309F524}" type="pres">
      <dgm:prSet presAssocID="{5C97553A-7104-4D15-8772-CF251E8BA2E5}" presName="Name0" presStyleCnt="0">
        <dgm:presLayoutVars>
          <dgm:chMax/>
          <dgm:chPref/>
          <dgm:dir/>
        </dgm:presLayoutVars>
      </dgm:prSet>
      <dgm:spPr/>
    </dgm:pt>
    <dgm:pt modelId="{82D4DBCF-9342-4908-B98A-273657D9F155}" type="pres">
      <dgm:prSet presAssocID="{E2419C42-40EA-4A54-A83F-ED37BBD12A38}" presName="parenttextcomposite" presStyleCnt="0"/>
      <dgm:spPr/>
    </dgm:pt>
    <dgm:pt modelId="{4290B0A7-71B9-4F79-847E-ACC3D9EB231E}" type="pres">
      <dgm:prSet presAssocID="{E2419C42-40EA-4A54-A83F-ED37BBD12A38}" presName="parenttext" presStyleLbl="revTx" presStyleIdx="0" presStyleCnt="3">
        <dgm:presLayoutVars>
          <dgm:chMax/>
          <dgm:chPref val="2"/>
          <dgm:bulletEnabled val="1"/>
        </dgm:presLayoutVars>
      </dgm:prSet>
      <dgm:spPr/>
    </dgm:pt>
    <dgm:pt modelId="{4E438D1C-C951-40F7-AE86-BCE1C2A8E78D}" type="pres">
      <dgm:prSet presAssocID="{E2419C42-40EA-4A54-A83F-ED37BBD12A38}" presName="composite" presStyleCnt="0"/>
      <dgm:spPr/>
    </dgm:pt>
    <dgm:pt modelId="{24E201A2-EBA9-4BA5-8E74-15F40B53B06A}" type="pres">
      <dgm:prSet presAssocID="{E2419C42-40EA-4A54-A83F-ED37BBD12A38}" presName="chevron1" presStyleLbl="alignNode1" presStyleIdx="0" presStyleCnt="21"/>
      <dgm:spPr/>
    </dgm:pt>
    <dgm:pt modelId="{CA5EC44B-303E-46EB-9688-A802B4225775}" type="pres">
      <dgm:prSet presAssocID="{E2419C42-40EA-4A54-A83F-ED37BBD12A38}" presName="chevron2" presStyleLbl="alignNode1" presStyleIdx="1" presStyleCnt="21"/>
      <dgm:spPr/>
    </dgm:pt>
    <dgm:pt modelId="{DC79FBB3-669E-4967-9CAA-A63A5D3D2DF1}" type="pres">
      <dgm:prSet presAssocID="{E2419C42-40EA-4A54-A83F-ED37BBD12A38}" presName="chevron3" presStyleLbl="alignNode1" presStyleIdx="2" presStyleCnt="21"/>
      <dgm:spPr/>
    </dgm:pt>
    <dgm:pt modelId="{DB922E69-747D-42BD-9F75-5770253C3C66}" type="pres">
      <dgm:prSet presAssocID="{E2419C42-40EA-4A54-A83F-ED37BBD12A38}" presName="chevron4" presStyleLbl="alignNode1" presStyleIdx="3" presStyleCnt="21"/>
      <dgm:spPr/>
    </dgm:pt>
    <dgm:pt modelId="{56B7A46B-CF80-4B8A-AD51-518417C13403}" type="pres">
      <dgm:prSet presAssocID="{E2419C42-40EA-4A54-A83F-ED37BBD12A38}" presName="chevron5" presStyleLbl="alignNode1" presStyleIdx="4" presStyleCnt="21"/>
      <dgm:spPr/>
    </dgm:pt>
    <dgm:pt modelId="{1FCE84FF-409F-419A-83E0-BC082B6FB4F5}" type="pres">
      <dgm:prSet presAssocID="{E2419C42-40EA-4A54-A83F-ED37BBD12A38}" presName="chevron6" presStyleLbl="alignNode1" presStyleIdx="5" presStyleCnt="21"/>
      <dgm:spPr/>
    </dgm:pt>
    <dgm:pt modelId="{30598743-2361-414D-9FA8-B939BC693586}" type="pres">
      <dgm:prSet presAssocID="{E2419C42-40EA-4A54-A83F-ED37BBD12A38}" presName="chevron7" presStyleLbl="alignNode1" presStyleIdx="6" presStyleCnt="21"/>
      <dgm:spPr/>
    </dgm:pt>
    <dgm:pt modelId="{783B21EB-8897-4BC2-A470-951D592CC7C2}" type="pres">
      <dgm:prSet presAssocID="{E2419C42-40EA-4A54-A83F-ED37BBD12A38}" presName="childtext" presStyleLbl="solidFgAcc1" presStyleIdx="0" presStyleCnt="3">
        <dgm:presLayoutVars>
          <dgm:chMax/>
          <dgm:chPref val="0"/>
          <dgm:bulletEnabled val="1"/>
        </dgm:presLayoutVars>
      </dgm:prSet>
      <dgm:spPr/>
    </dgm:pt>
    <dgm:pt modelId="{B0B725D3-E823-4AB3-8C1E-2A62C7BC2B4F}" type="pres">
      <dgm:prSet presAssocID="{2F7A97A8-31DD-41E1-B079-ECA35956DB64}" presName="sibTrans" presStyleCnt="0"/>
      <dgm:spPr/>
    </dgm:pt>
    <dgm:pt modelId="{79893D8C-181A-407C-B422-672A9E3AA6BE}" type="pres">
      <dgm:prSet presAssocID="{090905B9-D324-4EB4-9CBD-CAFABCCCC640}" presName="parenttextcomposite" presStyleCnt="0"/>
      <dgm:spPr/>
    </dgm:pt>
    <dgm:pt modelId="{87912E42-45C1-4CEC-8323-E85DA4AAE2F4}" type="pres">
      <dgm:prSet presAssocID="{090905B9-D324-4EB4-9CBD-CAFABCCCC640}" presName="parenttext" presStyleLbl="revTx" presStyleIdx="1" presStyleCnt="3">
        <dgm:presLayoutVars>
          <dgm:chMax/>
          <dgm:chPref val="2"/>
          <dgm:bulletEnabled val="1"/>
        </dgm:presLayoutVars>
      </dgm:prSet>
      <dgm:spPr/>
    </dgm:pt>
    <dgm:pt modelId="{2222D49A-F207-4D9A-A636-22FD5E06D795}" type="pres">
      <dgm:prSet presAssocID="{090905B9-D324-4EB4-9CBD-CAFABCCCC640}" presName="composite" presStyleCnt="0"/>
      <dgm:spPr/>
    </dgm:pt>
    <dgm:pt modelId="{C11636C4-0B63-4510-9392-2E9D8ADB97AA}" type="pres">
      <dgm:prSet presAssocID="{090905B9-D324-4EB4-9CBD-CAFABCCCC640}" presName="chevron1" presStyleLbl="alignNode1" presStyleIdx="7" presStyleCnt="21"/>
      <dgm:spPr/>
    </dgm:pt>
    <dgm:pt modelId="{F1478D45-9A5C-4CA0-B632-28036E76C47F}" type="pres">
      <dgm:prSet presAssocID="{090905B9-D324-4EB4-9CBD-CAFABCCCC640}" presName="chevron2" presStyleLbl="alignNode1" presStyleIdx="8" presStyleCnt="21"/>
      <dgm:spPr/>
    </dgm:pt>
    <dgm:pt modelId="{8C68BA5B-2C30-477E-8DC0-F0D741F055AF}" type="pres">
      <dgm:prSet presAssocID="{090905B9-D324-4EB4-9CBD-CAFABCCCC640}" presName="chevron3" presStyleLbl="alignNode1" presStyleIdx="9" presStyleCnt="21"/>
      <dgm:spPr/>
    </dgm:pt>
    <dgm:pt modelId="{9B512D17-120C-4226-BBE4-5F0216E65580}" type="pres">
      <dgm:prSet presAssocID="{090905B9-D324-4EB4-9CBD-CAFABCCCC640}" presName="chevron4" presStyleLbl="alignNode1" presStyleIdx="10" presStyleCnt="21"/>
      <dgm:spPr/>
    </dgm:pt>
    <dgm:pt modelId="{34ED27B9-1696-4DC7-A0F2-9A830075F35E}" type="pres">
      <dgm:prSet presAssocID="{090905B9-D324-4EB4-9CBD-CAFABCCCC640}" presName="chevron5" presStyleLbl="alignNode1" presStyleIdx="11" presStyleCnt="21"/>
      <dgm:spPr/>
    </dgm:pt>
    <dgm:pt modelId="{91D8F7EF-FC4E-42D4-9972-61BEFD1FB8D9}" type="pres">
      <dgm:prSet presAssocID="{090905B9-D324-4EB4-9CBD-CAFABCCCC640}" presName="chevron6" presStyleLbl="alignNode1" presStyleIdx="12" presStyleCnt="21"/>
      <dgm:spPr/>
    </dgm:pt>
    <dgm:pt modelId="{BFC66BAB-F5C6-4905-905C-E0D55E9F91B4}" type="pres">
      <dgm:prSet presAssocID="{090905B9-D324-4EB4-9CBD-CAFABCCCC640}" presName="chevron7" presStyleLbl="alignNode1" presStyleIdx="13" presStyleCnt="21"/>
      <dgm:spPr/>
    </dgm:pt>
    <dgm:pt modelId="{080D64DE-E288-4324-921D-3A7CD936F368}" type="pres">
      <dgm:prSet presAssocID="{090905B9-D324-4EB4-9CBD-CAFABCCCC640}" presName="childtext" presStyleLbl="solidFgAcc1" presStyleIdx="1" presStyleCnt="3">
        <dgm:presLayoutVars>
          <dgm:chMax/>
          <dgm:chPref val="0"/>
          <dgm:bulletEnabled val="1"/>
        </dgm:presLayoutVars>
      </dgm:prSet>
      <dgm:spPr/>
    </dgm:pt>
    <dgm:pt modelId="{F7960046-9925-4259-80B2-35853FAD402B}" type="pres">
      <dgm:prSet presAssocID="{1E02D089-6211-47D9-9833-F2CD43CB0842}" presName="sibTrans" presStyleCnt="0"/>
      <dgm:spPr/>
    </dgm:pt>
    <dgm:pt modelId="{76296C4D-FDC1-42BB-82FB-B0ED3041BDAB}" type="pres">
      <dgm:prSet presAssocID="{1B39A4FB-DE1F-4A5E-9268-FEF984E36690}" presName="parenttextcomposite" presStyleCnt="0"/>
      <dgm:spPr/>
    </dgm:pt>
    <dgm:pt modelId="{4B600174-157D-4757-8926-C9915403D1FA}" type="pres">
      <dgm:prSet presAssocID="{1B39A4FB-DE1F-4A5E-9268-FEF984E36690}" presName="parenttext" presStyleLbl="revTx" presStyleIdx="2" presStyleCnt="3">
        <dgm:presLayoutVars>
          <dgm:chMax/>
          <dgm:chPref val="2"/>
          <dgm:bulletEnabled val="1"/>
        </dgm:presLayoutVars>
      </dgm:prSet>
      <dgm:spPr/>
    </dgm:pt>
    <dgm:pt modelId="{D9485AA1-2036-47E5-97E5-9CD15835D1FD}" type="pres">
      <dgm:prSet presAssocID="{1B39A4FB-DE1F-4A5E-9268-FEF984E36690}" presName="composite" presStyleCnt="0"/>
      <dgm:spPr/>
    </dgm:pt>
    <dgm:pt modelId="{AEDBF4BF-E004-4A1A-B8C1-CB71D6AB2B69}" type="pres">
      <dgm:prSet presAssocID="{1B39A4FB-DE1F-4A5E-9268-FEF984E36690}" presName="chevron1" presStyleLbl="alignNode1" presStyleIdx="14" presStyleCnt="21"/>
      <dgm:spPr/>
    </dgm:pt>
    <dgm:pt modelId="{F9813A9C-CFC5-4CE8-B7B8-FD998A36C8E4}" type="pres">
      <dgm:prSet presAssocID="{1B39A4FB-DE1F-4A5E-9268-FEF984E36690}" presName="chevron2" presStyleLbl="alignNode1" presStyleIdx="15" presStyleCnt="21"/>
      <dgm:spPr/>
    </dgm:pt>
    <dgm:pt modelId="{EB0C2F89-18F1-4996-BCCC-55B0362AC310}" type="pres">
      <dgm:prSet presAssocID="{1B39A4FB-DE1F-4A5E-9268-FEF984E36690}" presName="chevron3" presStyleLbl="alignNode1" presStyleIdx="16" presStyleCnt="21"/>
      <dgm:spPr/>
    </dgm:pt>
    <dgm:pt modelId="{E6CFB353-96C0-44D8-AE11-02D914357065}" type="pres">
      <dgm:prSet presAssocID="{1B39A4FB-DE1F-4A5E-9268-FEF984E36690}" presName="chevron4" presStyleLbl="alignNode1" presStyleIdx="17" presStyleCnt="21"/>
      <dgm:spPr/>
    </dgm:pt>
    <dgm:pt modelId="{0B49C9AB-C375-46F1-BF9B-210A7DEDCAE5}" type="pres">
      <dgm:prSet presAssocID="{1B39A4FB-DE1F-4A5E-9268-FEF984E36690}" presName="chevron5" presStyleLbl="alignNode1" presStyleIdx="18" presStyleCnt="21"/>
      <dgm:spPr/>
    </dgm:pt>
    <dgm:pt modelId="{53FF8AC0-216C-46DA-8D3A-CBC2888C0A40}" type="pres">
      <dgm:prSet presAssocID="{1B39A4FB-DE1F-4A5E-9268-FEF984E36690}" presName="chevron6" presStyleLbl="alignNode1" presStyleIdx="19" presStyleCnt="21"/>
      <dgm:spPr/>
    </dgm:pt>
    <dgm:pt modelId="{BF858547-E92E-4F8B-BC51-93D47594B343}" type="pres">
      <dgm:prSet presAssocID="{1B39A4FB-DE1F-4A5E-9268-FEF984E36690}" presName="chevron7" presStyleLbl="alignNode1" presStyleIdx="20" presStyleCnt="21"/>
      <dgm:spPr/>
    </dgm:pt>
    <dgm:pt modelId="{C9AF9423-1479-463D-8DB3-E9AB00CE856B}" type="pres">
      <dgm:prSet presAssocID="{1B39A4FB-DE1F-4A5E-9268-FEF984E36690}" presName="childtext" presStyleLbl="solidFgAcc1" presStyleIdx="2" presStyleCnt="3" custLinFactNeighborX="479" custLinFactNeighborY="3343">
        <dgm:presLayoutVars>
          <dgm:chMax/>
          <dgm:chPref val="0"/>
          <dgm:bulletEnabled val="1"/>
        </dgm:presLayoutVars>
      </dgm:prSet>
      <dgm:spPr/>
    </dgm:pt>
  </dgm:ptLst>
  <dgm:cxnLst>
    <dgm:cxn modelId="{BA61EB02-79CD-47C9-B67A-4E4405A80B07}" srcId="{090905B9-D324-4EB4-9CBD-CAFABCCCC640}" destId="{67EECC84-4632-4D02-B35C-9E09C93A38DA}" srcOrd="0" destOrd="0" parTransId="{D52D6FBA-1084-4FAB-9DAC-515BE3F36737}" sibTransId="{3D9A102C-2920-4CAB-ACE1-D04795AB3E04}"/>
    <dgm:cxn modelId="{16B7D203-CDF2-48F3-B50D-FF602EEDEA37}" srcId="{5C97553A-7104-4D15-8772-CF251E8BA2E5}" destId="{E2419C42-40EA-4A54-A83F-ED37BBD12A38}" srcOrd="0" destOrd="0" parTransId="{5C8ED23C-1384-4D98-B36A-C05132C80B64}" sibTransId="{2F7A97A8-31DD-41E1-B079-ECA35956DB64}"/>
    <dgm:cxn modelId="{2E61AC21-B65A-4E68-990C-AD03F12725D0}" type="presOf" srcId="{5C97553A-7104-4D15-8772-CF251E8BA2E5}" destId="{5780BA3A-16B6-417C-A88C-F0BB3309F524}" srcOrd="0" destOrd="0" presId="urn:microsoft.com/office/officeart/2008/layout/VerticalAccentList"/>
    <dgm:cxn modelId="{0FC4AF53-8C18-4352-AF04-81F15DEE25FD}" srcId="{E2419C42-40EA-4A54-A83F-ED37BBD12A38}" destId="{24EEF458-8F1E-43F4-B2EC-2B69547DDAF0}" srcOrd="0" destOrd="0" parTransId="{20140EE5-B5F5-487B-A020-63AB26A965CC}" sibTransId="{4E395B8B-DFE3-4E72-B8F7-3B3E15DBB755}"/>
    <dgm:cxn modelId="{2C73015D-F5DC-4A2D-8DBD-BB82878F8B4F}" srcId="{5C97553A-7104-4D15-8772-CF251E8BA2E5}" destId="{1B39A4FB-DE1F-4A5E-9268-FEF984E36690}" srcOrd="2" destOrd="0" parTransId="{3E856AB1-1F57-4229-A22C-42D2907BBBFD}" sibTransId="{AFA88C28-F834-41C1-8454-462B12DFC12F}"/>
    <dgm:cxn modelId="{BBD6CA6F-3B6C-464A-BAF2-B89C76F7A617}" type="presOf" srcId="{1797EABA-6C04-4029-8BEF-B7ED9AC04007}" destId="{C9AF9423-1479-463D-8DB3-E9AB00CE856B}" srcOrd="0" destOrd="0" presId="urn:microsoft.com/office/officeart/2008/layout/VerticalAccentList"/>
    <dgm:cxn modelId="{4C903EB9-03EE-42BC-8A4A-89C42596B070}" srcId="{5C97553A-7104-4D15-8772-CF251E8BA2E5}" destId="{090905B9-D324-4EB4-9CBD-CAFABCCCC640}" srcOrd="1" destOrd="0" parTransId="{14EC8A7F-1851-47B5-A5DF-D4B9D04C86F1}" sibTransId="{1E02D089-6211-47D9-9833-F2CD43CB0842}"/>
    <dgm:cxn modelId="{7A6111C6-71ED-4CDA-9A41-2B6C21F89A73}" type="presOf" srcId="{090905B9-D324-4EB4-9CBD-CAFABCCCC640}" destId="{87912E42-45C1-4CEC-8323-E85DA4AAE2F4}" srcOrd="0" destOrd="0" presId="urn:microsoft.com/office/officeart/2008/layout/VerticalAccentList"/>
    <dgm:cxn modelId="{B235B2CF-00FE-4C02-B631-324D23304CAB}" type="presOf" srcId="{E2419C42-40EA-4A54-A83F-ED37BBD12A38}" destId="{4290B0A7-71B9-4F79-847E-ACC3D9EB231E}" srcOrd="0" destOrd="0" presId="urn:microsoft.com/office/officeart/2008/layout/VerticalAccentList"/>
    <dgm:cxn modelId="{092A42D4-C4EA-401F-A23A-BCB2AABE7944}" type="presOf" srcId="{24EEF458-8F1E-43F4-B2EC-2B69547DDAF0}" destId="{783B21EB-8897-4BC2-A470-951D592CC7C2}" srcOrd="0" destOrd="0" presId="urn:microsoft.com/office/officeart/2008/layout/VerticalAccentList"/>
    <dgm:cxn modelId="{A7A6ECD9-465C-4EFC-8C21-B76124445BAE}" type="presOf" srcId="{67EECC84-4632-4D02-B35C-9E09C93A38DA}" destId="{080D64DE-E288-4324-921D-3A7CD936F368}" srcOrd="0" destOrd="0" presId="urn:microsoft.com/office/officeart/2008/layout/VerticalAccentList"/>
    <dgm:cxn modelId="{53AD1FE4-5CCF-4428-AF6B-6255386929D3}" type="presOf" srcId="{1B39A4FB-DE1F-4A5E-9268-FEF984E36690}" destId="{4B600174-157D-4757-8926-C9915403D1FA}" srcOrd="0" destOrd="0" presId="urn:microsoft.com/office/officeart/2008/layout/VerticalAccentList"/>
    <dgm:cxn modelId="{247F2EE4-E5D1-4684-A771-EBF70879FA65}" srcId="{1B39A4FB-DE1F-4A5E-9268-FEF984E36690}" destId="{1797EABA-6C04-4029-8BEF-B7ED9AC04007}" srcOrd="0" destOrd="0" parTransId="{E979FA77-8BDA-4E4A-90D0-8ED112E44E62}" sibTransId="{23517E0C-789F-465E-AFFE-1F92D8E38B2F}"/>
    <dgm:cxn modelId="{42297906-E4CE-425D-8646-E95B572C5F80}" type="presParOf" srcId="{5780BA3A-16B6-417C-A88C-F0BB3309F524}" destId="{82D4DBCF-9342-4908-B98A-273657D9F155}" srcOrd="0" destOrd="0" presId="urn:microsoft.com/office/officeart/2008/layout/VerticalAccentList"/>
    <dgm:cxn modelId="{0733A750-4EA8-48AA-88F0-474B4FE9DE52}" type="presParOf" srcId="{82D4DBCF-9342-4908-B98A-273657D9F155}" destId="{4290B0A7-71B9-4F79-847E-ACC3D9EB231E}" srcOrd="0" destOrd="0" presId="urn:microsoft.com/office/officeart/2008/layout/VerticalAccentList"/>
    <dgm:cxn modelId="{7A47E95B-F5CF-4BDC-BC48-416D839DF6AE}" type="presParOf" srcId="{5780BA3A-16B6-417C-A88C-F0BB3309F524}" destId="{4E438D1C-C951-40F7-AE86-BCE1C2A8E78D}" srcOrd="1" destOrd="0" presId="urn:microsoft.com/office/officeart/2008/layout/VerticalAccentList"/>
    <dgm:cxn modelId="{9035ED04-E07D-43A5-871B-FDD22DF5C189}" type="presParOf" srcId="{4E438D1C-C951-40F7-AE86-BCE1C2A8E78D}" destId="{24E201A2-EBA9-4BA5-8E74-15F40B53B06A}" srcOrd="0" destOrd="0" presId="urn:microsoft.com/office/officeart/2008/layout/VerticalAccentList"/>
    <dgm:cxn modelId="{C77D4F9C-49AB-4931-AF3F-95B42161064B}" type="presParOf" srcId="{4E438D1C-C951-40F7-AE86-BCE1C2A8E78D}" destId="{CA5EC44B-303E-46EB-9688-A802B4225775}" srcOrd="1" destOrd="0" presId="urn:microsoft.com/office/officeart/2008/layout/VerticalAccentList"/>
    <dgm:cxn modelId="{0A4610B4-F487-45AA-A2EF-DBEFECE8E51B}" type="presParOf" srcId="{4E438D1C-C951-40F7-AE86-BCE1C2A8E78D}" destId="{DC79FBB3-669E-4967-9CAA-A63A5D3D2DF1}" srcOrd="2" destOrd="0" presId="urn:microsoft.com/office/officeart/2008/layout/VerticalAccentList"/>
    <dgm:cxn modelId="{C98D8B1B-29BB-4C48-8EA3-F6906640A057}" type="presParOf" srcId="{4E438D1C-C951-40F7-AE86-BCE1C2A8E78D}" destId="{DB922E69-747D-42BD-9F75-5770253C3C66}" srcOrd="3" destOrd="0" presId="urn:microsoft.com/office/officeart/2008/layout/VerticalAccentList"/>
    <dgm:cxn modelId="{AA7EDD43-DAB0-485E-BDC9-5C84725E293E}" type="presParOf" srcId="{4E438D1C-C951-40F7-AE86-BCE1C2A8E78D}" destId="{56B7A46B-CF80-4B8A-AD51-518417C13403}" srcOrd="4" destOrd="0" presId="urn:microsoft.com/office/officeart/2008/layout/VerticalAccentList"/>
    <dgm:cxn modelId="{1A17FFF7-EEB7-416B-94D2-F33F25ECA081}" type="presParOf" srcId="{4E438D1C-C951-40F7-AE86-BCE1C2A8E78D}" destId="{1FCE84FF-409F-419A-83E0-BC082B6FB4F5}" srcOrd="5" destOrd="0" presId="urn:microsoft.com/office/officeart/2008/layout/VerticalAccentList"/>
    <dgm:cxn modelId="{BCA93062-E6FF-4016-BE65-A5C9DF93693B}" type="presParOf" srcId="{4E438D1C-C951-40F7-AE86-BCE1C2A8E78D}" destId="{30598743-2361-414D-9FA8-B939BC693586}" srcOrd="6" destOrd="0" presId="urn:microsoft.com/office/officeart/2008/layout/VerticalAccentList"/>
    <dgm:cxn modelId="{C6D7C552-D11B-4A0C-B83C-D6D002F7A710}" type="presParOf" srcId="{4E438D1C-C951-40F7-AE86-BCE1C2A8E78D}" destId="{783B21EB-8897-4BC2-A470-951D592CC7C2}" srcOrd="7" destOrd="0" presId="urn:microsoft.com/office/officeart/2008/layout/VerticalAccentList"/>
    <dgm:cxn modelId="{C9D9D970-8402-458E-8368-69A71827CEE3}" type="presParOf" srcId="{5780BA3A-16B6-417C-A88C-F0BB3309F524}" destId="{B0B725D3-E823-4AB3-8C1E-2A62C7BC2B4F}" srcOrd="2" destOrd="0" presId="urn:microsoft.com/office/officeart/2008/layout/VerticalAccentList"/>
    <dgm:cxn modelId="{104854E7-586E-4CA4-9F64-274BA7C4E9ED}" type="presParOf" srcId="{5780BA3A-16B6-417C-A88C-F0BB3309F524}" destId="{79893D8C-181A-407C-B422-672A9E3AA6BE}" srcOrd="3" destOrd="0" presId="urn:microsoft.com/office/officeart/2008/layout/VerticalAccentList"/>
    <dgm:cxn modelId="{2299A5A8-DCC2-4FD2-8DB8-BE48E074D9C4}" type="presParOf" srcId="{79893D8C-181A-407C-B422-672A9E3AA6BE}" destId="{87912E42-45C1-4CEC-8323-E85DA4AAE2F4}" srcOrd="0" destOrd="0" presId="urn:microsoft.com/office/officeart/2008/layout/VerticalAccentList"/>
    <dgm:cxn modelId="{7C9FCAFB-4F8E-4FD8-A0EE-505B59B9047B}" type="presParOf" srcId="{5780BA3A-16B6-417C-A88C-F0BB3309F524}" destId="{2222D49A-F207-4D9A-A636-22FD5E06D795}" srcOrd="4" destOrd="0" presId="urn:microsoft.com/office/officeart/2008/layout/VerticalAccentList"/>
    <dgm:cxn modelId="{E7B4067B-65AC-4EA7-A4C6-40ED0785E69E}" type="presParOf" srcId="{2222D49A-F207-4D9A-A636-22FD5E06D795}" destId="{C11636C4-0B63-4510-9392-2E9D8ADB97AA}" srcOrd="0" destOrd="0" presId="urn:microsoft.com/office/officeart/2008/layout/VerticalAccentList"/>
    <dgm:cxn modelId="{15FEDC4F-B23B-4FAD-8836-3128B465A0E8}" type="presParOf" srcId="{2222D49A-F207-4D9A-A636-22FD5E06D795}" destId="{F1478D45-9A5C-4CA0-B632-28036E76C47F}" srcOrd="1" destOrd="0" presId="urn:microsoft.com/office/officeart/2008/layout/VerticalAccentList"/>
    <dgm:cxn modelId="{4B794432-3DC7-4ADB-9647-2831AFCAFD05}" type="presParOf" srcId="{2222D49A-F207-4D9A-A636-22FD5E06D795}" destId="{8C68BA5B-2C30-477E-8DC0-F0D741F055AF}" srcOrd="2" destOrd="0" presId="urn:microsoft.com/office/officeart/2008/layout/VerticalAccentList"/>
    <dgm:cxn modelId="{259722C7-0893-4984-A44D-E8DA9AAA172D}" type="presParOf" srcId="{2222D49A-F207-4D9A-A636-22FD5E06D795}" destId="{9B512D17-120C-4226-BBE4-5F0216E65580}" srcOrd="3" destOrd="0" presId="urn:microsoft.com/office/officeart/2008/layout/VerticalAccentList"/>
    <dgm:cxn modelId="{837DCE7E-F1A8-4005-8427-F42099E36BF1}" type="presParOf" srcId="{2222D49A-F207-4D9A-A636-22FD5E06D795}" destId="{34ED27B9-1696-4DC7-A0F2-9A830075F35E}" srcOrd="4" destOrd="0" presId="urn:microsoft.com/office/officeart/2008/layout/VerticalAccentList"/>
    <dgm:cxn modelId="{82667788-F17A-4891-B8C5-D3CDE1E5C3AF}" type="presParOf" srcId="{2222D49A-F207-4D9A-A636-22FD5E06D795}" destId="{91D8F7EF-FC4E-42D4-9972-61BEFD1FB8D9}" srcOrd="5" destOrd="0" presId="urn:microsoft.com/office/officeart/2008/layout/VerticalAccentList"/>
    <dgm:cxn modelId="{F7189055-828E-4D91-8734-B7B8A06F2B4A}" type="presParOf" srcId="{2222D49A-F207-4D9A-A636-22FD5E06D795}" destId="{BFC66BAB-F5C6-4905-905C-E0D55E9F91B4}" srcOrd="6" destOrd="0" presId="urn:microsoft.com/office/officeart/2008/layout/VerticalAccentList"/>
    <dgm:cxn modelId="{381A46E0-E2C0-4E37-A49B-B913377ED2CD}" type="presParOf" srcId="{2222D49A-F207-4D9A-A636-22FD5E06D795}" destId="{080D64DE-E288-4324-921D-3A7CD936F368}" srcOrd="7" destOrd="0" presId="urn:microsoft.com/office/officeart/2008/layout/VerticalAccentList"/>
    <dgm:cxn modelId="{888F4E66-6656-44A1-A0C2-92185515EF90}" type="presParOf" srcId="{5780BA3A-16B6-417C-A88C-F0BB3309F524}" destId="{F7960046-9925-4259-80B2-35853FAD402B}" srcOrd="5" destOrd="0" presId="urn:microsoft.com/office/officeart/2008/layout/VerticalAccentList"/>
    <dgm:cxn modelId="{D080AF41-2648-477A-B504-B178EEF1BED1}" type="presParOf" srcId="{5780BA3A-16B6-417C-A88C-F0BB3309F524}" destId="{76296C4D-FDC1-42BB-82FB-B0ED3041BDAB}" srcOrd="6" destOrd="0" presId="urn:microsoft.com/office/officeart/2008/layout/VerticalAccentList"/>
    <dgm:cxn modelId="{52845D41-F8F6-4530-924E-469190C70305}" type="presParOf" srcId="{76296C4D-FDC1-42BB-82FB-B0ED3041BDAB}" destId="{4B600174-157D-4757-8926-C9915403D1FA}" srcOrd="0" destOrd="0" presId="urn:microsoft.com/office/officeart/2008/layout/VerticalAccentList"/>
    <dgm:cxn modelId="{2380B738-9A7F-45A4-858F-47B9571B2A77}" type="presParOf" srcId="{5780BA3A-16B6-417C-A88C-F0BB3309F524}" destId="{D9485AA1-2036-47E5-97E5-9CD15835D1FD}" srcOrd="7" destOrd="0" presId="urn:microsoft.com/office/officeart/2008/layout/VerticalAccentList"/>
    <dgm:cxn modelId="{886DE163-9664-41C1-9C34-10D8DFC9EC1E}" type="presParOf" srcId="{D9485AA1-2036-47E5-97E5-9CD15835D1FD}" destId="{AEDBF4BF-E004-4A1A-B8C1-CB71D6AB2B69}" srcOrd="0" destOrd="0" presId="urn:microsoft.com/office/officeart/2008/layout/VerticalAccentList"/>
    <dgm:cxn modelId="{001CDBA2-E5ED-45A5-B571-D8F0FEB8569B}" type="presParOf" srcId="{D9485AA1-2036-47E5-97E5-9CD15835D1FD}" destId="{F9813A9C-CFC5-4CE8-B7B8-FD998A36C8E4}" srcOrd="1" destOrd="0" presId="urn:microsoft.com/office/officeart/2008/layout/VerticalAccentList"/>
    <dgm:cxn modelId="{31889B41-8E29-4DD9-B18C-9DA365AAD86F}" type="presParOf" srcId="{D9485AA1-2036-47E5-97E5-9CD15835D1FD}" destId="{EB0C2F89-18F1-4996-BCCC-55B0362AC310}" srcOrd="2" destOrd="0" presId="urn:microsoft.com/office/officeart/2008/layout/VerticalAccentList"/>
    <dgm:cxn modelId="{338A8FEE-9EC6-48A4-9CFB-811D4EB35B1E}" type="presParOf" srcId="{D9485AA1-2036-47E5-97E5-9CD15835D1FD}" destId="{E6CFB353-96C0-44D8-AE11-02D914357065}" srcOrd="3" destOrd="0" presId="urn:microsoft.com/office/officeart/2008/layout/VerticalAccentList"/>
    <dgm:cxn modelId="{C4820159-D4C0-4176-AC18-B97F364A1A6F}" type="presParOf" srcId="{D9485AA1-2036-47E5-97E5-9CD15835D1FD}" destId="{0B49C9AB-C375-46F1-BF9B-210A7DEDCAE5}" srcOrd="4" destOrd="0" presId="urn:microsoft.com/office/officeart/2008/layout/VerticalAccentList"/>
    <dgm:cxn modelId="{170AA51F-F14D-4017-A7FC-FE6AC2D64623}" type="presParOf" srcId="{D9485AA1-2036-47E5-97E5-9CD15835D1FD}" destId="{53FF8AC0-216C-46DA-8D3A-CBC2888C0A40}" srcOrd="5" destOrd="0" presId="urn:microsoft.com/office/officeart/2008/layout/VerticalAccentList"/>
    <dgm:cxn modelId="{70CC64BE-D9D1-4807-997E-1CAA627C42C4}" type="presParOf" srcId="{D9485AA1-2036-47E5-97E5-9CD15835D1FD}" destId="{BF858547-E92E-4F8B-BC51-93D47594B343}" srcOrd="6" destOrd="0" presId="urn:microsoft.com/office/officeart/2008/layout/VerticalAccentList"/>
    <dgm:cxn modelId="{969A0029-3DA7-4902-98EB-17505B5AD4BD}" type="presParOf" srcId="{D9485AA1-2036-47E5-97E5-9CD15835D1FD}" destId="{C9AF9423-1479-463D-8DB3-E9AB00CE856B}" srcOrd="7" destOrd="0" presId="urn:microsoft.com/office/officeart/2008/layout/VerticalAccent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BB6873-28EA-4B87-8C40-8E509F5B725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C586E33-E03D-44BA-A0AE-A7DC108359F5}">
      <dgm:prSet phldrT="[Text]"/>
      <dgm:spPr/>
      <dgm:t>
        <a:bodyPr/>
        <a:lstStyle/>
        <a:p>
          <a:r>
            <a:rPr lang="en-US" dirty="0"/>
            <a:t>4</a:t>
          </a:r>
        </a:p>
      </dgm:t>
    </dgm:pt>
    <dgm:pt modelId="{0B4BC1F3-B9E6-4D5F-81F3-AD578FE7C766}" type="sibTrans" cxnId="{4845E2EE-7A32-488F-820E-532F192D8BB4}">
      <dgm:prSet/>
      <dgm:spPr/>
      <dgm:t>
        <a:bodyPr/>
        <a:lstStyle/>
        <a:p>
          <a:endParaRPr lang="en-US"/>
        </a:p>
      </dgm:t>
    </dgm:pt>
    <dgm:pt modelId="{CB200C05-4274-47EA-83DA-76EEC862B4B0}" type="parTrans" cxnId="{4845E2EE-7A32-488F-820E-532F192D8BB4}">
      <dgm:prSet/>
      <dgm:spPr/>
      <dgm:t>
        <a:bodyPr/>
        <a:lstStyle/>
        <a:p>
          <a:endParaRPr lang="en-US"/>
        </a:p>
      </dgm:t>
    </dgm:pt>
    <dgm:pt modelId="{ED06FC83-AA22-4D4D-95A9-C387223C1679}">
      <dgm:prSet phldrT="[Text]"/>
      <dgm:spPr/>
      <dgm:t>
        <a:bodyPr/>
        <a:lstStyle/>
        <a:p>
          <a:r>
            <a:rPr lang="vi-VN" dirty="0"/>
            <a:t>3</a:t>
          </a:r>
          <a:endParaRPr lang="en-US" dirty="0"/>
        </a:p>
      </dgm:t>
    </dgm:pt>
    <dgm:pt modelId="{90E0E1DD-F39F-4171-98D3-A166011C44FD}" type="sibTrans" cxnId="{F4535FBD-2D4C-43F5-B55D-0912CBFF0609}">
      <dgm:prSet/>
      <dgm:spPr/>
      <dgm:t>
        <a:bodyPr/>
        <a:lstStyle/>
        <a:p>
          <a:endParaRPr lang="en-US"/>
        </a:p>
      </dgm:t>
    </dgm:pt>
    <dgm:pt modelId="{74BED329-39E5-4E74-B277-A488084C0CD8}" type="parTrans" cxnId="{F4535FBD-2D4C-43F5-B55D-0912CBFF0609}">
      <dgm:prSet/>
      <dgm:spPr/>
      <dgm:t>
        <a:bodyPr/>
        <a:lstStyle/>
        <a:p>
          <a:endParaRPr lang="en-US"/>
        </a:p>
      </dgm:t>
    </dgm:pt>
    <dgm:pt modelId="{249CAB5F-DD2C-415F-B90E-BE33697E3A96}">
      <dgm:prSet phldrT="[Text]"/>
      <dgm:spPr/>
      <dgm:t>
        <a:bodyPr/>
        <a:lstStyle/>
        <a:p>
          <a:r>
            <a:rPr lang="vi-VN" dirty="0"/>
            <a:t>2</a:t>
          </a:r>
          <a:endParaRPr lang="en-US" dirty="0"/>
        </a:p>
      </dgm:t>
    </dgm:pt>
    <dgm:pt modelId="{179ED85A-9916-433A-97A7-49DC75965A23}" type="sibTrans" cxnId="{1ED8C750-EC9F-4CC6-8AF7-81221446E47E}">
      <dgm:prSet/>
      <dgm:spPr/>
      <dgm:t>
        <a:bodyPr/>
        <a:lstStyle/>
        <a:p>
          <a:endParaRPr lang="en-US"/>
        </a:p>
      </dgm:t>
    </dgm:pt>
    <dgm:pt modelId="{A2245883-A61C-4409-92C3-D22557AB14E0}" type="parTrans" cxnId="{1ED8C750-EC9F-4CC6-8AF7-81221446E47E}">
      <dgm:prSet/>
      <dgm:spPr/>
      <dgm:t>
        <a:bodyPr/>
        <a:lstStyle/>
        <a:p>
          <a:endParaRPr lang="en-US"/>
        </a:p>
      </dgm:t>
    </dgm:pt>
    <dgm:pt modelId="{0341B0BD-2ECE-4981-B54C-C06E01BE7606}">
      <dgm:prSet phldrT="[Text]"/>
      <dgm:spPr/>
      <dgm:t>
        <a:bodyPr/>
        <a:lstStyle/>
        <a:p>
          <a:r>
            <a:rPr lang="vi-VN" dirty="0"/>
            <a:t>1</a:t>
          </a:r>
          <a:endParaRPr lang="en-US" dirty="0"/>
        </a:p>
      </dgm:t>
    </dgm:pt>
    <dgm:pt modelId="{7B306527-D880-4E60-8E20-BDC5AB7A9805}" type="sibTrans" cxnId="{30E02EAE-965F-4F6A-9762-9049FDD56259}">
      <dgm:prSet/>
      <dgm:spPr/>
      <dgm:t>
        <a:bodyPr/>
        <a:lstStyle/>
        <a:p>
          <a:endParaRPr lang="en-US"/>
        </a:p>
      </dgm:t>
    </dgm:pt>
    <dgm:pt modelId="{EC7AB3E5-911A-4EE6-8DB0-A8CF6B14D1CE}" type="parTrans" cxnId="{30E02EAE-965F-4F6A-9762-9049FDD56259}">
      <dgm:prSet/>
      <dgm:spPr/>
      <dgm:t>
        <a:bodyPr/>
        <a:lstStyle/>
        <a:p>
          <a:endParaRPr lang="en-US"/>
        </a:p>
      </dgm:t>
    </dgm:pt>
    <dgm:pt modelId="{2FE86488-7EE6-47FB-94E2-678E7A5A1E83}">
      <dgm:prSet custT="1"/>
      <dgm:spPr>
        <a:solidFill>
          <a:schemeClr val="accent2">
            <a:alpha val="90000"/>
          </a:schemeClr>
        </a:solidFill>
      </dgm:spPr>
      <dgm:t>
        <a:bodyPr/>
        <a:lstStyle/>
        <a:p>
          <a:pPr algn="just"/>
          <a:r>
            <a:rPr lang="vi-VN" sz="2000" b="0" dirty="0">
              <a:solidFill>
                <a:srgbClr val="FF0000"/>
              </a:solidFill>
              <a:latin typeface="Times New Roman" panose="02020603050405020304" pitchFamily="18" charset="0"/>
              <a:cs typeface="Times New Roman" panose="02020603050405020304" pitchFamily="18" charset="0"/>
            </a:rPr>
            <a:t>Bổ sung: Cấp có thẩm quyền khen thưởng/đề nghị khen thưởng các t/h đủ điều kiện, tiêu chuẩn =&gt; tránh vận dụng, không đủ tiêu chuẩn vẫn trình khen thưởng</a:t>
          </a:r>
          <a:endParaRPr lang="en-US" sz="2000" b="0" dirty="0">
            <a:solidFill>
              <a:srgbClr val="FF0000"/>
            </a:solidFill>
            <a:latin typeface="Times New Roman" panose="02020603050405020304" pitchFamily="18" charset="0"/>
            <a:cs typeface="Times New Roman" panose="02020603050405020304" pitchFamily="18" charset="0"/>
          </a:endParaRPr>
        </a:p>
      </dgm:t>
    </dgm:pt>
    <dgm:pt modelId="{FC6E6267-914F-47BB-9A39-8A9084BF9FCF}" type="parTrans" cxnId="{8E7AC3E1-D4EF-44FB-A5B2-FC898B46AD1B}">
      <dgm:prSet/>
      <dgm:spPr/>
      <dgm:t>
        <a:bodyPr/>
        <a:lstStyle/>
        <a:p>
          <a:endParaRPr lang="en-US"/>
        </a:p>
      </dgm:t>
    </dgm:pt>
    <dgm:pt modelId="{AC5535B6-DAD0-44D9-A7BB-3ACACC898E72}" type="sibTrans" cxnId="{8E7AC3E1-D4EF-44FB-A5B2-FC898B46AD1B}">
      <dgm:prSet/>
      <dgm:spPr/>
      <dgm:t>
        <a:bodyPr/>
        <a:lstStyle/>
        <a:p>
          <a:endParaRPr lang="en-US"/>
        </a:p>
      </dgm:t>
    </dgm:pt>
    <dgm:pt modelId="{D98A0525-B5C3-48FF-A796-16C2DB938E35}">
      <dgm:prSet custT="1"/>
      <dgm:spPr>
        <a:solidFill>
          <a:schemeClr val="accent2">
            <a:alpha val="90000"/>
          </a:schemeClr>
        </a:solidFill>
      </dgm:spPr>
      <dgm:t>
        <a:bodyPr/>
        <a:lstStyle/>
        <a:p>
          <a:pPr algn="just"/>
          <a:r>
            <a:rPr lang="vi-VN" sz="2000" dirty="0">
              <a:latin typeface="Times New Roman" panose="02020603050405020304" pitchFamily="18" charset="0"/>
              <a:cs typeface="Times New Roman" panose="02020603050405020304" pitchFamily="18" charset="0"/>
            </a:rPr>
            <a:t>Chưa khen thưởng/đề nghị khen thưởng trường hợp: Đang xem xét thi hành kỷ luật; điều tra, thanh tra, kiểm tra;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đơn thư tố cáo</a:t>
          </a:r>
          <a:endParaRPr lang="en-US" sz="2000" dirty="0">
            <a:latin typeface="Times New Roman" panose="02020603050405020304" pitchFamily="18" charset="0"/>
            <a:cs typeface="Times New Roman" panose="02020603050405020304" pitchFamily="18" charset="0"/>
          </a:endParaRPr>
        </a:p>
      </dgm:t>
    </dgm:pt>
    <dgm:pt modelId="{51890D64-688E-414D-8330-93174D447586}" type="parTrans" cxnId="{98DAF953-39E1-4433-A437-18B7C6CCADB5}">
      <dgm:prSet/>
      <dgm:spPr/>
      <dgm:t>
        <a:bodyPr/>
        <a:lstStyle/>
        <a:p>
          <a:endParaRPr lang="en-US"/>
        </a:p>
      </dgm:t>
    </dgm:pt>
    <dgm:pt modelId="{4EFC276E-44B2-45EC-93CA-FEC304CAAF16}" type="sibTrans" cxnId="{98DAF953-39E1-4433-A437-18B7C6CCADB5}">
      <dgm:prSet/>
      <dgm:spPr/>
      <dgm:t>
        <a:bodyPr/>
        <a:lstStyle/>
        <a:p>
          <a:endParaRPr lang="en-US"/>
        </a:p>
      </dgm:t>
    </dgm:pt>
    <dgm:pt modelId="{87A0FE3E-3482-49B2-944A-CC7A34799599}">
      <dgm:prSet custT="1"/>
      <dgm:spPr>
        <a:solidFill>
          <a:schemeClr val="accent2">
            <a:alpha val="90000"/>
          </a:schemeClr>
        </a:solidFill>
      </dgm:spPr>
      <dgm:t>
        <a:bodyPr/>
        <a:lstStyle/>
        <a:p>
          <a:pPr algn="just"/>
          <a:r>
            <a:rPr lang="vi-VN" sz="2000" b="0" dirty="0">
              <a:latin typeface="Times New Roman" panose="02020603050405020304" pitchFamily="18" charset="0"/>
              <a:cs typeface="Times New Roman" panose="02020603050405020304" pitchFamily="18" charset="0"/>
            </a:rPr>
            <a:t>T</a:t>
          </a:r>
          <a:r>
            <a:rPr lang="en-US" sz="2000" b="0" dirty="0" err="1">
              <a:latin typeface="Times New Roman" panose="02020603050405020304" pitchFamily="18" charset="0"/>
              <a:cs typeface="Times New Roman" panose="02020603050405020304" pitchFamily="18" charset="0"/>
            </a:rPr>
            <a:t>rường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hợp</a:t>
          </a:r>
          <a:r>
            <a:rPr lang="vi-VN" sz="2000" b="0" dirty="0">
              <a:latin typeface="Times New Roman" panose="02020603050405020304" pitchFamily="18" charset="0"/>
              <a:cs typeface="Times New Roman" panose="02020603050405020304" pitchFamily="18" charset="0"/>
            </a:rPr>
            <a:t> bị kỷ luật, sau khi hết thời gian kỷ luật nếu có thành tích = &gt; TT khen thưởng tính từ thời điểm chấp hành xong thời gian thi hành kỷ luật</a:t>
          </a:r>
          <a:endParaRPr lang="en-US" sz="2000" b="0" dirty="0">
            <a:latin typeface="Times New Roman" panose="02020603050405020304" pitchFamily="18" charset="0"/>
            <a:cs typeface="Times New Roman" panose="02020603050405020304" pitchFamily="18" charset="0"/>
          </a:endParaRPr>
        </a:p>
      </dgm:t>
    </dgm:pt>
    <dgm:pt modelId="{5F9CF20A-A8BF-4C9F-9819-75EB473F0766}" type="parTrans" cxnId="{3B0C1B14-DE44-4D74-9678-DF5CC9DB07D7}">
      <dgm:prSet/>
      <dgm:spPr/>
      <dgm:t>
        <a:bodyPr/>
        <a:lstStyle/>
        <a:p>
          <a:endParaRPr lang="en-US"/>
        </a:p>
      </dgm:t>
    </dgm:pt>
    <dgm:pt modelId="{EDE64F83-5669-4102-8BF3-9A4A695D5FAF}" type="sibTrans" cxnId="{3B0C1B14-DE44-4D74-9678-DF5CC9DB07D7}">
      <dgm:prSet/>
      <dgm:spPr/>
      <dgm:t>
        <a:bodyPr/>
        <a:lstStyle/>
        <a:p>
          <a:endParaRPr lang="en-US"/>
        </a:p>
      </dgm:t>
    </dgm:pt>
    <dgm:pt modelId="{D2F1D233-7827-4E0A-95EA-11E42F53C1D5}">
      <dgm:prSet custT="1"/>
      <dgm:spPr>
        <a:solidFill>
          <a:schemeClr val="accent2">
            <a:alpha val="90000"/>
          </a:schemeClr>
        </a:solidFill>
      </dgm:spPr>
      <dgm:t>
        <a:bodyPr/>
        <a:lstStyle/>
        <a:p>
          <a:r>
            <a:rPr lang="en-US" sz="2000" dirty="0" err="1">
              <a:solidFill>
                <a:srgbClr val="FF0000"/>
              </a:solidFill>
              <a:latin typeface="Times New Roman" panose="02020603050405020304" pitchFamily="18" charset="0"/>
              <a:cs typeface="Times New Roman" panose="02020603050405020304" pitchFamily="18" charset="0"/>
            </a:rPr>
            <a:t>Kết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khen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thưởng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thành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tích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xuất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đua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theo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dùng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nghị</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cấp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khen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thưởng</a:t>
          </a:r>
          <a:endParaRPr lang="en-US" sz="2000" dirty="0">
            <a:solidFill>
              <a:srgbClr val="FF0000"/>
            </a:solidFill>
            <a:latin typeface="Times New Roman" panose="02020603050405020304" pitchFamily="18" charset="0"/>
            <a:cs typeface="Times New Roman" panose="02020603050405020304" pitchFamily="18" charset="0"/>
          </a:endParaRPr>
        </a:p>
      </dgm:t>
    </dgm:pt>
    <dgm:pt modelId="{2D58C561-51EB-467C-B8CC-439D2B64BAA0}" type="parTrans" cxnId="{652886FD-33B1-4D93-8597-5F54AC01A58C}">
      <dgm:prSet/>
      <dgm:spPr/>
      <dgm:t>
        <a:bodyPr/>
        <a:lstStyle/>
        <a:p>
          <a:endParaRPr lang="en-US"/>
        </a:p>
      </dgm:t>
    </dgm:pt>
    <dgm:pt modelId="{ADB2B123-C7BE-4ED6-B850-B1B5745DD902}" type="sibTrans" cxnId="{652886FD-33B1-4D93-8597-5F54AC01A58C}">
      <dgm:prSet/>
      <dgm:spPr/>
      <dgm:t>
        <a:bodyPr/>
        <a:lstStyle/>
        <a:p>
          <a:endParaRPr lang="en-US"/>
        </a:p>
      </dgm:t>
    </dgm:pt>
    <dgm:pt modelId="{AB3E03FD-98F6-40AE-9231-FC53892A0634}" type="pres">
      <dgm:prSet presAssocID="{1BBB6873-28EA-4B87-8C40-8E509F5B7255}" presName="linearFlow" presStyleCnt="0">
        <dgm:presLayoutVars>
          <dgm:dir/>
          <dgm:animLvl val="lvl"/>
          <dgm:resizeHandles val="exact"/>
        </dgm:presLayoutVars>
      </dgm:prSet>
      <dgm:spPr/>
    </dgm:pt>
    <dgm:pt modelId="{CD5E1C20-B12F-4332-9073-934A64206036}" type="pres">
      <dgm:prSet presAssocID="{0341B0BD-2ECE-4981-B54C-C06E01BE7606}" presName="composite" presStyleCnt="0"/>
      <dgm:spPr/>
    </dgm:pt>
    <dgm:pt modelId="{29A41E13-2CFA-4DEC-8C7F-43572F36911E}" type="pres">
      <dgm:prSet presAssocID="{0341B0BD-2ECE-4981-B54C-C06E01BE7606}" presName="parentText" presStyleLbl="alignNode1" presStyleIdx="0" presStyleCnt="4">
        <dgm:presLayoutVars>
          <dgm:chMax val="1"/>
          <dgm:bulletEnabled val="1"/>
        </dgm:presLayoutVars>
      </dgm:prSet>
      <dgm:spPr/>
    </dgm:pt>
    <dgm:pt modelId="{80B7D07B-76DC-4374-B898-FB73C5FF07D0}" type="pres">
      <dgm:prSet presAssocID="{0341B0BD-2ECE-4981-B54C-C06E01BE7606}" presName="descendantText" presStyleLbl="alignAcc1" presStyleIdx="0" presStyleCnt="4" custScaleY="115293">
        <dgm:presLayoutVars>
          <dgm:bulletEnabled val="1"/>
        </dgm:presLayoutVars>
      </dgm:prSet>
      <dgm:spPr/>
    </dgm:pt>
    <dgm:pt modelId="{EEE9A780-352E-4A0E-8EC5-5FFAF1211DAF}" type="pres">
      <dgm:prSet presAssocID="{7B306527-D880-4E60-8E20-BDC5AB7A9805}" presName="sp" presStyleCnt="0"/>
      <dgm:spPr/>
    </dgm:pt>
    <dgm:pt modelId="{62E058DA-47B1-42E5-ABDC-954BA010E7DA}" type="pres">
      <dgm:prSet presAssocID="{249CAB5F-DD2C-415F-B90E-BE33697E3A96}" presName="composite" presStyleCnt="0"/>
      <dgm:spPr/>
    </dgm:pt>
    <dgm:pt modelId="{3C8A466F-0101-4D59-B0BC-CCB69FB41036}" type="pres">
      <dgm:prSet presAssocID="{249CAB5F-DD2C-415F-B90E-BE33697E3A96}" presName="parentText" presStyleLbl="alignNode1" presStyleIdx="1" presStyleCnt="4">
        <dgm:presLayoutVars>
          <dgm:chMax val="1"/>
          <dgm:bulletEnabled val="1"/>
        </dgm:presLayoutVars>
      </dgm:prSet>
      <dgm:spPr/>
    </dgm:pt>
    <dgm:pt modelId="{BDF9624D-33CB-4F6D-A95E-D0962AE475FE}" type="pres">
      <dgm:prSet presAssocID="{249CAB5F-DD2C-415F-B90E-BE33697E3A96}" presName="descendantText" presStyleLbl="alignAcc1" presStyleIdx="1" presStyleCnt="4">
        <dgm:presLayoutVars>
          <dgm:bulletEnabled val="1"/>
        </dgm:presLayoutVars>
      </dgm:prSet>
      <dgm:spPr/>
    </dgm:pt>
    <dgm:pt modelId="{56D322C0-7E89-416F-9FE4-09E5575CC98A}" type="pres">
      <dgm:prSet presAssocID="{179ED85A-9916-433A-97A7-49DC75965A23}" presName="sp" presStyleCnt="0"/>
      <dgm:spPr/>
    </dgm:pt>
    <dgm:pt modelId="{8D6E9A59-2C59-4C4C-8B97-3DAEF5478694}" type="pres">
      <dgm:prSet presAssocID="{ED06FC83-AA22-4D4D-95A9-C387223C1679}" presName="composite" presStyleCnt="0"/>
      <dgm:spPr/>
    </dgm:pt>
    <dgm:pt modelId="{9BB8C767-1DBC-4753-8ED6-7BF654CCC706}" type="pres">
      <dgm:prSet presAssocID="{ED06FC83-AA22-4D4D-95A9-C387223C1679}" presName="parentText" presStyleLbl="alignNode1" presStyleIdx="2" presStyleCnt="4">
        <dgm:presLayoutVars>
          <dgm:chMax val="1"/>
          <dgm:bulletEnabled val="1"/>
        </dgm:presLayoutVars>
      </dgm:prSet>
      <dgm:spPr/>
    </dgm:pt>
    <dgm:pt modelId="{9902EB89-EBB4-419A-929C-F02D1EBBCC61}" type="pres">
      <dgm:prSet presAssocID="{ED06FC83-AA22-4D4D-95A9-C387223C1679}" presName="descendantText" presStyleLbl="alignAcc1" presStyleIdx="2" presStyleCnt="4" custScaleY="127531" custLinFactNeighborX="1316" custLinFactNeighborY="3902">
        <dgm:presLayoutVars>
          <dgm:bulletEnabled val="1"/>
        </dgm:presLayoutVars>
      </dgm:prSet>
      <dgm:spPr/>
    </dgm:pt>
    <dgm:pt modelId="{F259D6E8-2D18-4BA6-880B-92E8318143F4}" type="pres">
      <dgm:prSet presAssocID="{90E0E1DD-F39F-4171-98D3-A166011C44FD}" presName="sp" presStyleCnt="0"/>
      <dgm:spPr/>
    </dgm:pt>
    <dgm:pt modelId="{E9674E38-2BE8-41F0-84DE-9A50CB109F7C}" type="pres">
      <dgm:prSet presAssocID="{EC586E33-E03D-44BA-A0AE-A7DC108359F5}" presName="composite" presStyleCnt="0"/>
      <dgm:spPr/>
    </dgm:pt>
    <dgm:pt modelId="{5F0F76CB-D780-499F-8203-8F4E2D223BCB}" type="pres">
      <dgm:prSet presAssocID="{EC586E33-E03D-44BA-A0AE-A7DC108359F5}" presName="parentText" presStyleLbl="alignNode1" presStyleIdx="3" presStyleCnt="4">
        <dgm:presLayoutVars>
          <dgm:chMax val="1"/>
          <dgm:bulletEnabled val="1"/>
        </dgm:presLayoutVars>
      </dgm:prSet>
      <dgm:spPr/>
    </dgm:pt>
    <dgm:pt modelId="{F4F1DBC4-B09D-4254-B494-2FA2797A3329}" type="pres">
      <dgm:prSet presAssocID="{EC586E33-E03D-44BA-A0AE-A7DC108359F5}" presName="descendantText" presStyleLbl="alignAcc1" presStyleIdx="3" presStyleCnt="4">
        <dgm:presLayoutVars>
          <dgm:bulletEnabled val="1"/>
        </dgm:presLayoutVars>
      </dgm:prSet>
      <dgm:spPr/>
    </dgm:pt>
  </dgm:ptLst>
  <dgm:cxnLst>
    <dgm:cxn modelId="{3B0C1B14-DE44-4D74-9678-DF5CC9DB07D7}" srcId="{ED06FC83-AA22-4D4D-95A9-C387223C1679}" destId="{87A0FE3E-3482-49B2-944A-CC7A34799599}" srcOrd="0" destOrd="0" parTransId="{5F9CF20A-A8BF-4C9F-9819-75EB473F0766}" sibTransId="{EDE64F83-5669-4102-8BF3-9A4A695D5FAF}"/>
    <dgm:cxn modelId="{EF105437-C3AC-4EAF-AC79-3CE2F0C26D97}" type="presOf" srcId="{87A0FE3E-3482-49B2-944A-CC7A34799599}" destId="{9902EB89-EBB4-419A-929C-F02D1EBBCC61}" srcOrd="0" destOrd="0" presId="urn:microsoft.com/office/officeart/2005/8/layout/chevron2"/>
    <dgm:cxn modelId="{73755C3A-EC8B-4449-8019-51B5C692A5E4}" type="presOf" srcId="{0341B0BD-2ECE-4981-B54C-C06E01BE7606}" destId="{29A41E13-2CFA-4DEC-8C7F-43572F36911E}" srcOrd="0" destOrd="0" presId="urn:microsoft.com/office/officeart/2005/8/layout/chevron2"/>
    <dgm:cxn modelId="{BA5E4943-982A-4409-B874-4E7DD07D309D}" type="presOf" srcId="{ED06FC83-AA22-4D4D-95A9-C387223C1679}" destId="{9BB8C767-1DBC-4753-8ED6-7BF654CCC706}" srcOrd="0" destOrd="0" presId="urn:microsoft.com/office/officeart/2005/8/layout/chevron2"/>
    <dgm:cxn modelId="{E021554B-9C75-45E9-B893-3B9BECA70336}" type="presOf" srcId="{D2F1D233-7827-4E0A-95EA-11E42F53C1D5}" destId="{F4F1DBC4-B09D-4254-B494-2FA2797A3329}" srcOrd="0" destOrd="0" presId="urn:microsoft.com/office/officeart/2005/8/layout/chevron2"/>
    <dgm:cxn modelId="{1ED8C750-EC9F-4CC6-8AF7-81221446E47E}" srcId="{1BBB6873-28EA-4B87-8C40-8E509F5B7255}" destId="{249CAB5F-DD2C-415F-B90E-BE33697E3A96}" srcOrd="1" destOrd="0" parTransId="{A2245883-A61C-4409-92C3-D22557AB14E0}" sibTransId="{179ED85A-9916-433A-97A7-49DC75965A23}"/>
    <dgm:cxn modelId="{98DAF953-39E1-4433-A437-18B7C6CCADB5}" srcId="{249CAB5F-DD2C-415F-B90E-BE33697E3A96}" destId="{D98A0525-B5C3-48FF-A796-16C2DB938E35}" srcOrd="0" destOrd="0" parTransId="{51890D64-688E-414D-8330-93174D447586}" sibTransId="{4EFC276E-44B2-45EC-93CA-FEC304CAAF16}"/>
    <dgm:cxn modelId="{56CE0D89-D5C7-4ECA-954C-74E3657F6964}" type="presOf" srcId="{D98A0525-B5C3-48FF-A796-16C2DB938E35}" destId="{BDF9624D-33CB-4F6D-A95E-D0962AE475FE}" srcOrd="0" destOrd="0" presId="urn:microsoft.com/office/officeart/2005/8/layout/chevron2"/>
    <dgm:cxn modelId="{2AC3E192-6BB3-42B7-B518-01CFA9BDA8AC}" type="presOf" srcId="{2FE86488-7EE6-47FB-94E2-678E7A5A1E83}" destId="{80B7D07B-76DC-4374-B898-FB73C5FF07D0}" srcOrd="0" destOrd="0" presId="urn:microsoft.com/office/officeart/2005/8/layout/chevron2"/>
    <dgm:cxn modelId="{D6A6419C-48B3-4186-B896-407E9B6D94A6}" type="presOf" srcId="{EC586E33-E03D-44BA-A0AE-A7DC108359F5}" destId="{5F0F76CB-D780-499F-8203-8F4E2D223BCB}" srcOrd="0" destOrd="0" presId="urn:microsoft.com/office/officeart/2005/8/layout/chevron2"/>
    <dgm:cxn modelId="{91EFDFA8-8207-4A5E-834C-0541EA1ABFAB}" type="presOf" srcId="{1BBB6873-28EA-4B87-8C40-8E509F5B7255}" destId="{AB3E03FD-98F6-40AE-9231-FC53892A0634}" srcOrd="0" destOrd="0" presId="urn:microsoft.com/office/officeart/2005/8/layout/chevron2"/>
    <dgm:cxn modelId="{30E02EAE-965F-4F6A-9762-9049FDD56259}" srcId="{1BBB6873-28EA-4B87-8C40-8E509F5B7255}" destId="{0341B0BD-2ECE-4981-B54C-C06E01BE7606}" srcOrd="0" destOrd="0" parTransId="{EC7AB3E5-911A-4EE6-8DB0-A8CF6B14D1CE}" sibTransId="{7B306527-D880-4E60-8E20-BDC5AB7A9805}"/>
    <dgm:cxn modelId="{F4535FBD-2D4C-43F5-B55D-0912CBFF0609}" srcId="{1BBB6873-28EA-4B87-8C40-8E509F5B7255}" destId="{ED06FC83-AA22-4D4D-95A9-C387223C1679}" srcOrd="2" destOrd="0" parTransId="{74BED329-39E5-4E74-B277-A488084C0CD8}" sibTransId="{90E0E1DD-F39F-4171-98D3-A166011C44FD}"/>
    <dgm:cxn modelId="{8E7AC3E1-D4EF-44FB-A5B2-FC898B46AD1B}" srcId="{0341B0BD-2ECE-4981-B54C-C06E01BE7606}" destId="{2FE86488-7EE6-47FB-94E2-678E7A5A1E83}" srcOrd="0" destOrd="0" parTransId="{FC6E6267-914F-47BB-9A39-8A9084BF9FCF}" sibTransId="{AC5535B6-DAD0-44D9-A7BB-3ACACC898E72}"/>
    <dgm:cxn modelId="{4845E2EE-7A32-488F-820E-532F192D8BB4}" srcId="{1BBB6873-28EA-4B87-8C40-8E509F5B7255}" destId="{EC586E33-E03D-44BA-A0AE-A7DC108359F5}" srcOrd="3" destOrd="0" parTransId="{CB200C05-4274-47EA-83DA-76EEC862B4B0}" sibTransId="{0B4BC1F3-B9E6-4D5F-81F3-AD578FE7C766}"/>
    <dgm:cxn modelId="{2DA8A9FC-13AC-4F04-999F-2D741038B7B2}" type="presOf" srcId="{249CAB5F-DD2C-415F-B90E-BE33697E3A96}" destId="{3C8A466F-0101-4D59-B0BC-CCB69FB41036}" srcOrd="0" destOrd="0" presId="urn:microsoft.com/office/officeart/2005/8/layout/chevron2"/>
    <dgm:cxn modelId="{652886FD-33B1-4D93-8597-5F54AC01A58C}" srcId="{EC586E33-E03D-44BA-A0AE-A7DC108359F5}" destId="{D2F1D233-7827-4E0A-95EA-11E42F53C1D5}" srcOrd="0" destOrd="0" parTransId="{2D58C561-51EB-467C-B8CC-439D2B64BAA0}" sibTransId="{ADB2B123-C7BE-4ED6-B850-B1B5745DD902}"/>
    <dgm:cxn modelId="{18FDCCDD-6F88-4B7C-8A70-A216571A0973}" type="presParOf" srcId="{AB3E03FD-98F6-40AE-9231-FC53892A0634}" destId="{CD5E1C20-B12F-4332-9073-934A64206036}" srcOrd="0" destOrd="0" presId="urn:microsoft.com/office/officeart/2005/8/layout/chevron2"/>
    <dgm:cxn modelId="{32B8FE91-5755-4880-8376-16E8CDA4F977}" type="presParOf" srcId="{CD5E1C20-B12F-4332-9073-934A64206036}" destId="{29A41E13-2CFA-4DEC-8C7F-43572F36911E}" srcOrd="0" destOrd="0" presId="urn:microsoft.com/office/officeart/2005/8/layout/chevron2"/>
    <dgm:cxn modelId="{F96E1580-D4F4-4379-A768-AFE9158D3434}" type="presParOf" srcId="{CD5E1C20-B12F-4332-9073-934A64206036}" destId="{80B7D07B-76DC-4374-B898-FB73C5FF07D0}" srcOrd="1" destOrd="0" presId="urn:microsoft.com/office/officeart/2005/8/layout/chevron2"/>
    <dgm:cxn modelId="{2EF33E4E-BDA9-46AF-9AC1-BF1710F94D74}" type="presParOf" srcId="{AB3E03FD-98F6-40AE-9231-FC53892A0634}" destId="{EEE9A780-352E-4A0E-8EC5-5FFAF1211DAF}" srcOrd="1" destOrd="0" presId="urn:microsoft.com/office/officeart/2005/8/layout/chevron2"/>
    <dgm:cxn modelId="{ADFE2C31-7F58-47F6-B25E-0F1BA63D5130}" type="presParOf" srcId="{AB3E03FD-98F6-40AE-9231-FC53892A0634}" destId="{62E058DA-47B1-42E5-ABDC-954BA010E7DA}" srcOrd="2" destOrd="0" presId="urn:microsoft.com/office/officeart/2005/8/layout/chevron2"/>
    <dgm:cxn modelId="{FF8E4115-16A5-4598-A506-275B529833A3}" type="presParOf" srcId="{62E058DA-47B1-42E5-ABDC-954BA010E7DA}" destId="{3C8A466F-0101-4D59-B0BC-CCB69FB41036}" srcOrd="0" destOrd="0" presId="urn:microsoft.com/office/officeart/2005/8/layout/chevron2"/>
    <dgm:cxn modelId="{B3DEAB8E-0A5B-4F49-A646-644F351CF8EC}" type="presParOf" srcId="{62E058DA-47B1-42E5-ABDC-954BA010E7DA}" destId="{BDF9624D-33CB-4F6D-A95E-D0962AE475FE}" srcOrd="1" destOrd="0" presId="urn:microsoft.com/office/officeart/2005/8/layout/chevron2"/>
    <dgm:cxn modelId="{B13D094E-C5E0-4549-84D3-C515200E256E}" type="presParOf" srcId="{AB3E03FD-98F6-40AE-9231-FC53892A0634}" destId="{56D322C0-7E89-416F-9FE4-09E5575CC98A}" srcOrd="3" destOrd="0" presId="urn:microsoft.com/office/officeart/2005/8/layout/chevron2"/>
    <dgm:cxn modelId="{599EEE23-737D-42C1-BEE6-D6B2CD6A039F}" type="presParOf" srcId="{AB3E03FD-98F6-40AE-9231-FC53892A0634}" destId="{8D6E9A59-2C59-4C4C-8B97-3DAEF5478694}" srcOrd="4" destOrd="0" presId="urn:microsoft.com/office/officeart/2005/8/layout/chevron2"/>
    <dgm:cxn modelId="{44D0E199-1F75-4D24-946C-42D0C3155D4A}" type="presParOf" srcId="{8D6E9A59-2C59-4C4C-8B97-3DAEF5478694}" destId="{9BB8C767-1DBC-4753-8ED6-7BF654CCC706}" srcOrd="0" destOrd="0" presId="urn:microsoft.com/office/officeart/2005/8/layout/chevron2"/>
    <dgm:cxn modelId="{A1EDF3C7-9E00-435A-A143-9DBA2E65974A}" type="presParOf" srcId="{8D6E9A59-2C59-4C4C-8B97-3DAEF5478694}" destId="{9902EB89-EBB4-419A-929C-F02D1EBBCC61}" srcOrd="1" destOrd="0" presId="urn:microsoft.com/office/officeart/2005/8/layout/chevron2"/>
    <dgm:cxn modelId="{B500ED9A-120C-4983-A9C2-57B3F35F3D10}" type="presParOf" srcId="{AB3E03FD-98F6-40AE-9231-FC53892A0634}" destId="{F259D6E8-2D18-4BA6-880B-92E8318143F4}" srcOrd="5" destOrd="0" presId="urn:microsoft.com/office/officeart/2005/8/layout/chevron2"/>
    <dgm:cxn modelId="{B1104781-3492-4169-BFA4-F0B4BD7977BB}" type="presParOf" srcId="{AB3E03FD-98F6-40AE-9231-FC53892A0634}" destId="{E9674E38-2BE8-41F0-84DE-9A50CB109F7C}" srcOrd="6" destOrd="0" presId="urn:microsoft.com/office/officeart/2005/8/layout/chevron2"/>
    <dgm:cxn modelId="{ADBDF278-856A-4758-8E95-D70E116E7692}" type="presParOf" srcId="{E9674E38-2BE8-41F0-84DE-9A50CB109F7C}" destId="{5F0F76CB-D780-499F-8203-8F4E2D223BCB}" srcOrd="0" destOrd="0" presId="urn:microsoft.com/office/officeart/2005/8/layout/chevron2"/>
    <dgm:cxn modelId="{93571D02-3D64-4DBB-BA8C-5F1D20174335}" type="presParOf" srcId="{E9674E38-2BE8-41F0-84DE-9A50CB109F7C}" destId="{F4F1DBC4-B09D-4254-B494-2FA2797A33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775515-420E-463A-9EE3-C3B775A73C34}" type="doc">
      <dgm:prSet loTypeId="urn:microsoft.com/office/officeart/2005/8/layout/radial2" loCatId="relationship" qsTypeId="urn:microsoft.com/office/officeart/2005/8/quickstyle/simple1" qsCatId="simple" csTypeId="urn:microsoft.com/office/officeart/2005/8/colors/accent1_1" csCatId="accent1" phldr="1"/>
      <dgm:spPr/>
      <dgm:t>
        <a:bodyPr/>
        <a:lstStyle/>
        <a:p>
          <a:endParaRPr lang="en-US"/>
        </a:p>
      </dgm:t>
    </dgm:pt>
    <dgm:pt modelId="{5AAA7023-DB2E-4A5C-85EE-901A751E699D}">
      <dgm:prSet phldrT="[Text]" custT="1"/>
      <dgm:spPr>
        <a:solidFill>
          <a:srgbClr val="FF0000"/>
        </a:solidFill>
      </dgm:spPr>
      <dgm:t>
        <a:bodyPr/>
        <a:lstStyle/>
        <a:p>
          <a:r>
            <a:rPr lang="en-US" sz="2400" b="1" dirty="0">
              <a:latin typeface="Times New Roman" panose="02020603050405020304" pitchFamily="18" charset="0"/>
              <a:cs typeface="Times New Roman" panose="02020603050405020304" pitchFamily="18" charset="0"/>
            </a:rPr>
            <a:t>1</a:t>
          </a:r>
        </a:p>
      </dgm:t>
    </dgm:pt>
    <dgm:pt modelId="{FA576E8E-0043-4244-BD12-24957FF31FC2}" type="parTrans" cxnId="{9A30C752-5839-42CD-AEE5-0EAC1EA8425C}">
      <dgm:prSet/>
      <dgm:spPr/>
      <dgm:t>
        <a:bodyPr/>
        <a:lstStyle/>
        <a:p>
          <a:endParaRPr lang="en-US"/>
        </a:p>
      </dgm:t>
    </dgm:pt>
    <dgm:pt modelId="{B6B2C71C-68AD-49C2-AA28-0F448ED5D61A}" type="sibTrans" cxnId="{9A30C752-5839-42CD-AEE5-0EAC1EA8425C}">
      <dgm:prSet/>
      <dgm:spPr/>
      <dgm:t>
        <a:bodyPr/>
        <a:lstStyle/>
        <a:p>
          <a:endParaRPr lang="en-US"/>
        </a:p>
      </dgm:t>
    </dgm:pt>
    <dgm:pt modelId="{0D9CCDE9-993D-41CC-B5D9-332411BF20A9}">
      <dgm:prSet phldrT="[Text]" custT="1"/>
      <dgm:spPr/>
      <dgm:t>
        <a:bodyPr/>
        <a:lstStyle/>
        <a:p>
          <a:pPr algn="just"/>
          <a:r>
            <a:rPr lang="sq-AL" sz="1800" dirty="0">
              <a:latin typeface="Times New Roman" pitchFamily="18" charset="0"/>
              <a:cs typeface="Times New Roman" pitchFamily="18" charset="0"/>
            </a:rPr>
            <a:t>Có thành tích xuất sắc tiêu biểu, được</a:t>
          </a:r>
          <a:r>
            <a:rPr lang="en-US" sz="1800" dirty="0">
              <a:latin typeface="Times New Roman" pitchFamily="18" charset="0"/>
              <a:cs typeface="Times New Roman" pitchFamily="18" charset="0"/>
            </a:rPr>
            <a:t> </a:t>
          </a:r>
          <a:r>
            <a:rPr lang="sq-AL" sz="1800" dirty="0">
              <a:latin typeface="Times New Roman" pitchFamily="18" charset="0"/>
              <a:cs typeface="Times New Roman" pitchFamily="18" charset="0"/>
            </a:rPr>
            <a:t>bình xét trong phong trào thi đua</a:t>
          </a:r>
          <a:r>
            <a:rPr lang="en-US" sz="1800" dirty="0">
              <a:latin typeface="Times New Roman" pitchFamily="18" charset="0"/>
              <a:cs typeface="Times New Roman" pitchFamily="18" charset="0"/>
            </a:rPr>
            <a:t> do </a:t>
          </a:r>
          <a:r>
            <a:rPr lang="en-US" sz="1800" dirty="0" err="1">
              <a:latin typeface="Times New Roman" pitchFamily="18" charset="0"/>
              <a:cs typeface="Times New Roman" pitchFamily="18" charset="0"/>
            </a:rPr>
            <a:t>TTg</a:t>
          </a:r>
          <a:r>
            <a:rPr lang="en-US" sz="1800" dirty="0">
              <a:latin typeface="Times New Roman" pitchFamily="18" charset="0"/>
              <a:cs typeface="Times New Roman" pitchFamily="18" charset="0"/>
            </a:rPr>
            <a:t>, CTN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ban, </a:t>
          </a:r>
          <a:r>
            <a:rPr lang="en-US" sz="1800" dirty="0" err="1">
              <a:latin typeface="Times New Roman" pitchFamily="18" charset="0"/>
              <a:cs typeface="Times New Roman" pitchFamily="18" charset="0"/>
            </a:rPr>
            <a:t>ngành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tỉnh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chức</a:t>
          </a:r>
          <a:r>
            <a:rPr lang="en-US" sz="1800" dirty="0">
              <a:latin typeface="Times New Roman" pitchFamily="18" charset="0"/>
              <a:cs typeface="Times New Roman" pitchFamily="18" charset="0"/>
            </a:rPr>
            <a:t> </a:t>
          </a:r>
        </a:p>
      </dgm:t>
    </dgm:pt>
    <dgm:pt modelId="{A7D21D4E-85C6-48A7-BE4B-82FEAE788600}" type="parTrans" cxnId="{1916502B-9018-4880-B9CA-67683861E2D3}">
      <dgm:prSet/>
      <dgm:spPr/>
      <dgm:t>
        <a:bodyPr/>
        <a:lstStyle/>
        <a:p>
          <a:endParaRPr lang="en-US"/>
        </a:p>
      </dgm:t>
    </dgm:pt>
    <dgm:pt modelId="{8DFB988C-97B7-45D0-A781-DB30E60EBB38}" type="sibTrans" cxnId="{1916502B-9018-4880-B9CA-67683861E2D3}">
      <dgm:prSet/>
      <dgm:spPr/>
      <dgm:t>
        <a:bodyPr/>
        <a:lstStyle/>
        <a:p>
          <a:endParaRPr lang="en-US"/>
        </a:p>
      </dgm:t>
    </dgm:pt>
    <dgm:pt modelId="{608D2F79-F57D-481C-BF86-BA9E8169AFF4}">
      <dgm:prSet phldrT="[Text]" custT="1"/>
      <dgm:spPr>
        <a:solidFill>
          <a:srgbClr val="FFFF00"/>
        </a:solidFill>
      </dgm:spPr>
      <dgm:t>
        <a:bodyPr/>
        <a:lstStyle/>
        <a:p>
          <a:r>
            <a:rPr lang="en-US" sz="1800" b="1" dirty="0">
              <a:latin typeface="Times New Roman" pitchFamily="18" charset="0"/>
              <a:cs typeface="Times New Roman" pitchFamily="18" charset="0"/>
            </a:rPr>
            <a:t>2</a:t>
          </a:r>
        </a:p>
      </dgm:t>
    </dgm:pt>
    <dgm:pt modelId="{EA2E5C51-3354-468E-AF8C-E48DD200194A}" type="parTrans" cxnId="{CB5A767B-FCD1-4836-AEB0-8D39D89A5C0F}">
      <dgm:prSet/>
      <dgm:spPr/>
      <dgm:t>
        <a:bodyPr/>
        <a:lstStyle/>
        <a:p>
          <a:endParaRPr lang="en-US"/>
        </a:p>
      </dgm:t>
    </dgm:pt>
    <dgm:pt modelId="{32FF0C77-CE3E-497C-9A91-27DDC563FC63}" type="sibTrans" cxnId="{CB5A767B-FCD1-4836-AEB0-8D39D89A5C0F}">
      <dgm:prSet/>
      <dgm:spPr/>
      <dgm:t>
        <a:bodyPr/>
        <a:lstStyle/>
        <a:p>
          <a:endParaRPr lang="en-US"/>
        </a:p>
      </dgm:t>
    </dgm:pt>
    <dgm:pt modelId="{7B5D25A3-82BB-4680-AD94-00942F408063}">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vi-VN"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góp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triển</a:t>
          </a:r>
          <a:r>
            <a:rPr lang="en-US" sz="1800" dirty="0">
              <a:latin typeface="Times New Roman" pitchFamily="18" charset="0"/>
              <a:cs typeface="Times New Roman" pitchFamily="18" charset="0"/>
            </a:rPr>
            <a:t> KTXH,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dảm</a:t>
          </a:r>
          <a:r>
            <a:rPr lang="en-US" sz="1800" dirty="0">
              <a:latin typeface="Times New Roman" pitchFamily="18" charset="0"/>
              <a:cs typeface="Times New Roman" pitchFamily="18" charset="0"/>
            </a:rPr>
            <a:t> an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đạo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KHKT</a:t>
          </a:r>
        </a:p>
      </dgm:t>
    </dgm:pt>
    <dgm:pt modelId="{6BA85635-B456-4DEF-8561-7E0BF98AA63F}" type="parTrans" cxnId="{E535B024-71F4-4542-B3FA-D6619C930F1F}">
      <dgm:prSet/>
      <dgm:spPr/>
      <dgm:t>
        <a:bodyPr/>
        <a:lstStyle/>
        <a:p>
          <a:endParaRPr lang="en-US"/>
        </a:p>
      </dgm:t>
    </dgm:pt>
    <dgm:pt modelId="{D218927F-CB01-45F2-B04D-3ED040C6A5F1}" type="sibTrans" cxnId="{E535B024-71F4-4542-B3FA-D6619C930F1F}">
      <dgm:prSet/>
      <dgm:spPr/>
      <dgm:t>
        <a:bodyPr/>
        <a:lstStyle/>
        <a:p>
          <a:endParaRPr lang="en-US"/>
        </a:p>
      </dgm:t>
    </dgm:pt>
    <dgm:pt modelId="{4E0604CB-723C-4E6C-AFFF-2FDC319C7D95}">
      <dgm:prSet phldrT="[Text]" custT="1"/>
      <dgm:spPr>
        <a:solidFill>
          <a:srgbClr val="FF00FF"/>
        </a:solidFill>
      </dgm:spPr>
      <dgm:t>
        <a:bodyPr/>
        <a:lstStyle/>
        <a:p>
          <a:r>
            <a:rPr lang="en-US" sz="1800" b="1" dirty="0">
              <a:latin typeface="Times New Roman" pitchFamily="18" charset="0"/>
              <a:cs typeface="Times New Roman" pitchFamily="18" charset="0"/>
            </a:rPr>
            <a:t>3</a:t>
          </a:r>
        </a:p>
      </dgm:t>
    </dgm:pt>
    <dgm:pt modelId="{37C2A5B4-50D3-43C2-B108-2C36D6392AAB}" type="parTrans" cxnId="{62BF5142-A9E3-4150-82A5-10E11BFD8892}">
      <dgm:prSet/>
      <dgm:spPr/>
      <dgm:t>
        <a:bodyPr/>
        <a:lstStyle/>
        <a:p>
          <a:endParaRPr lang="en-US"/>
        </a:p>
      </dgm:t>
    </dgm:pt>
    <dgm:pt modelId="{EB4B254C-76E8-42E1-A3DD-B2A71D11D0BA}" type="sibTrans" cxnId="{62BF5142-A9E3-4150-82A5-10E11BFD8892}">
      <dgm:prSet/>
      <dgm:spPr/>
      <dgm:t>
        <a:bodyPr/>
        <a:lstStyle/>
        <a:p>
          <a:endParaRPr lang="en-US"/>
        </a:p>
      </dgm:t>
    </dgm:pt>
    <dgm:pt modelId="{DCE53A45-10B8-4BC6-BF0C-CDE8C3688D09}">
      <dgm:prSet phldrT="[Text]" custT="1"/>
      <dgm:spPr/>
      <dgm:t>
        <a:bodyPr/>
        <a:lstStyle/>
        <a:p>
          <a:pPr algn="just"/>
          <a:r>
            <a:rPr lang="en-US" sz="1800" dirty="0" err="1">
              <a:latin typeface="Times New Roman" pitchFamily="18" charset="0"/>
              <a:cs typeface="Times New Roman" pitchFamily="18" charset="0"/>
            </a:rPr>
            <a:t>Lập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phạm</a:t>
          </a:r>
          <a:r>
            <a:rPr lang="en-US" sz="1800" dirty="0">
              <a:latin typeface="Times New Roman" pitchFamily="18" charset="0"/>
              <a:cs typeface="Times New Roman" pitchFamily="18" charset="0"/>
            </a:rPr>
            <a:t> vi </a:t>
          </a:r>
          <a:r>
            <a:rPr lang="en-US" sz="1800" dirty="0" err="1">
              <a:latin typeface="Times New Roman" pitchFamily="18" charset="0"/>
              <a:cs typeface="Times New Roman" pitchFamily="18" charset="0"/>
            </a:rPr>
            <a:t>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ban, </a:t>
          </a:r>
          <a:r>
            <a:rPr lang="en-US" sz="1800" dirty="0" err="1">
              <a:latin typeface="Times New Roman" pitchFamily="18" charset="0"/>
              <a:cs typeface="Times New Roman" pitchFamily="18" charset="0"/>
            </a:rPr>
            <a:t>ngành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tỉnh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vực</a:t>
          </a:r>
          <a:endParaRPr lang="en-US" sz="1800" dirty="0">
            <a:latin typeface="Times New Roman" pitchFamily="18" charset="0"/>
            <a:cs typeface="Times New Roman" pitchFamily="18" charset="0"/>
          </a:endParaRPr>
        </a:p>
      </dgm:t>
    </dgm:pt>
    <dgm:pt modelId="{A698E68C-2FED-4F30-8A7D-1156399973C8}" type="parTrans" cxnId="{56F176C5-A8FF-41F3-B66F-9DC975DBB62C}">
      <dgm:prSet/>
      <dgm:spPr/>
      <dgm:t>
        <a:bodyPr/>
        <a:lstStyle/>
        <a:p>
          <a:endParaRPr lang="en-US"/>
        </a:p>
      </dgm:t>
    </dgm:pt>
    <dgm:pt modelId="{5E5D0D97-6D67-41A0-A22F-9C96436F8BE3}" type="sibTrans" cxnId="{56F176C5-A8FF-41F3-B66F-9DC975DBB62C}">
      <dgm:prSet/>
      <dgm:spPr/>
      <dgm:t>
        <a:bodyPr/>
        <a:lstStyle/>
        <a:p>
          <a:endParaRPr lang="en-US"/>
        </a:p>
      </dgm:t>
    </dgm:pt>
    <dgm:pt modelId="{6A3D1D37-8591-4CEA-B591-6C9C4635501F}" type="pres">
      <dgm:prSet presAssocID="{EA775515-420E-463A-9EE3-C3B775A73C34}" presName="composite" presStyleCnt="0">
        <dgm:presLayoutVars>
          <dgm:chMax val="5"/>
          <dgm:dir/>
          <dgm:animLvl val="ctr"/>
          <dgm:resizeHandles val="exact"/>
        </dgm:presLayoutVars>
      </dgm:prSet>
      <dgm:spPr/>
    </dgm:pt>
    <dgm:pt modelId="{C8608559-4737-451B-9430-4B528E31D1D8}" type="pres">
      <dgm:prSet presAssocID="{EA775515-420E-463A-9EE3-C3B775A73C34}" presName="cycle" presStyleCnt="0"/>
      <dgm:spPr/>
    </dgm:pt>
    <dgm:pt modelId="{020B6946-88DA-4D5C-A98B-FB184BB415BB}" type="pres">
      <dgm:prSet presAssocID="{EA775515-420E-463A-9EE3-C3B775A73C34}" presName="centerShape" presStyleCnt="0"/>
      <dgm:spPr/>
    </dgm:pt>
    <dgm:pt modelId="{1B0AE926-186F-4DA1-9195-77AA8027D30E}" type="pres">
      <dgm:prSet presAssocID="{EA775515-420E-463A-9EE3-C3B775A73C34}" presName="connSite" presStyleLbl="node1" presStyleIdx="0" presStyleCnt="4"/>
      <dgm:spPr/>
    </dgm:pt>
    <dgm:pt modelId="{154D43A4-AB52-4F64-9E52-06982AE202CC}" type="pres">
      <dgm:prSet presAssocID="{EA775515-420E-463A-9EE3-C3B775A73C34}" presName="visible" presStyleLbl="node1" presStyleIdx="0" presStyleCnt="4"/>
      <dgm:spPr/>
    </dgm:pt>
    <dgm:pt modelId="{ECBD9FA4-6414-453C-92E9-F59EF74CFCC0}" type="pres">
      <dgm:prSet presAssocID="{FA576E8E-0043-4244-BD12-24957FF31FC2}" presName="Name25" presStyleLbl="parChTrans1D1" presStyleIdx="0" presStyleCnt="3"/>
      <dgm:spPr/>
    </dgm:pt>
    <dgm:pt modelId="{515C6FD8-D38B-406F-9EAD-6BEFAE28DDAA}" type="pres">
      <dgm:prSet presAssocID="{5AAA7023-DB2E-4A5C-85EE-901A751E699D}" presName="node" presStyleCnt="0"/>
      <dgm:spPr/>
    </dgm:pt>
    <dgm:pt modelId="{4ED381A4-998C-4AB2-BD28-5B1956C5680D}" type="pres">
      <dgm:prSet presAssocID="{5AAA7023-DB2E-4A5C-85EE-901A751E699D}" presName="parentNode" presStyleLbl="node1" presStyleIdx="1" presStyleCnt="4" custScaleX="118902" custScaleY="65794" custLinFactNeighborX="116" custLinFactNeighborY="-1757">
        <dgm:presLayoutVars>
          <dgm:chMax val="1"/>
          <dgm:bulletEnabled val="1"/>
        </dgm:presLayoutVars>
      </dgm:prSet>
      <dgm:spPr/>
    </dgm:pt>
    <dgm:pt modelId="{D5AB0137-955D-4261-8815-8109F3574B0F}" type="pres">
      <dgm:prSet presAssocID="{5AAA7023-DB2E-4A5C-85EE-901A751E699D}" presName="childNode" presStyleLbl="revTx" presStyleIdx="0" presStyleCnt="3">
        <dgm:presLayoutVars>
          <dgm:bulletEnabled val="1"/>
        </dgm:presLayoutVars>
      </dgm:prSet>
      <dgm:spPr/>
    </dgm:pt>
    <dgm:pt modelId="{12A23EEC-F6DD-40AD-912E-8FDE3EBF58EF}" type="pres">
      <dgm:prSet presAssocID="{EA2E5C51-3354-468E-AF8C-E48DD200194A}" presName="Name25" presStyleLbl="parChTrans1D1" presStyleIdx="1" presStyleCnt="3"/>
      <dgm:spPr/>
    </dgm:pt>
    <dgm:pt modelId="{A3D0C115-9A75-466A-9C99-82DCC2264BC0}" type="pres">
      <dgm:prSet presAssocID="{608D2F79-F57D-481C-BF86-BA9E8169AFF4}" presName="node" presStyleCnt="0"/>
      <dgm:spPr/>
    </dgm:pt>
    <dgm:pt modelId="{3D217F3D-C586-4470-8E63-45ACF51D7FB8}" type="pres">
      <dgm:prSet presAssocID="{608D2F79-F57D-481C-BF86-BA9E8169AFF4}" presName="parentNode" presStyleLbl="node1" presStyleIdx="2" presStyleCnt="4" custScaleX="105466" custScaleY="79093" custLinFactNeighborX="-19601" custLinFactNeighborY="-30516">
        <dgm:presLayoutVars>
          <dgm:chMax val="1"/>
          <dgm:bulletEnabled val="1"/>
        </dgm:presLayoutVars>
      </dgm:prSet>
      <dgm:spPr/>
    </dgm:pt>
    <dgm:pt modelId="{799A730A-248B-4FA9-AB88-8544097C718F}" type="pres">
      <dgm:prSet presAssocID="{608D2F79-F57D-481C-BF86-BA9E8169AFF4}" presName="childNode" presStyleLbl="revTx" presStyleIdx="1" presStyleCnt="3">
        <dgm:presLayoutVars>
          <dgm:bulletEnabled val="1"/>
        </dgm:presLayoutVars>
      </dgm:prSet>
      <dgm:spPr/>
    </dgm:pt>
    <dgm:pt modelId="{ACA70560-4216-4EC7-858D-0F71E1A9EEFA}" type="pres">
      <dgm:prSet presAssocID="{37C2A5B4-50D3-43C2-B108-2C36D6392AAB}" presName="Name25" presStyleLbl="parChTrans1D1" presStyleIdx="2" presStyleCnt="3"/>
      <dgm:spPr/>
    </dgm:pt>
    <dgm:pt modelId="{F207DCC0-0408-4A84-BA15-53FD2981F8BE}" type="pres">
      <dgm:prSet presAssocID="{4E0604CB-723C-4E6C-AFFF-2FDC319C7D95}" presName="node" presStyleCnt="0"/>
      <dgm:spPr/>
    </dgm:pt>
    <dgm:pt modelId="{DA6E665B-A8EE-417A-AD70-2312A0E3B418}" type="pres">
      <dgm:prSet presAssocID="{4E0604CB-723C-4E6C-AFFF-2FDC319C7D95}" presName="parentNode" presStyleLbl="node1" presStyleIdx="3" presStyleCnt="4" custScaleX="108005" custScaleY="78096" custLinFactNeighborX="23058" custLinFactNeighborY="-66092">
        <dgm:presLayoutVars>
          <dgm:chMax val="1"/>
          <dgm:bulletEnabled val="1"/>
        </dgm:presLayoutVars>
      </dgm:prSet>
      <dgm:spPr/>
    </dgm:pt>
    <dgm:pt modelId="{68EE45F6-9012-411E-A346-3E405E2585C1}" type="pres">
      <dgm:prSet presAssocID="{4E0604CB-723C-4E6C-AFFF-2FDC319C7D95}" presName="childNode" presStyleLbl="revTx" presStyleIdx="2" presStyleCnt="3">
        <dgm:presLayoutVars>
          <dgm:bulletEnabled val="1"/>
        </dgm:presLayoutVars>
      </dgm:prSet>
      <dgm:spPr/>
    </dgm:pt>
  </dgm:ptLst>
  <dgm:cxnLst>
    <dgm:cxn modelId="{47A2191E-C1D9-468C-B82D-EEECCDDFD6C4}" type="presOf" srcId="{4E0604CB-723C-4E6C-AFFF-2FDC319C7D95}" destId="{DA6E665B-A8EE-417A-AD70-2312A0E3B418}" srcOrd="0" destOrd="0" presId="urn:microsoft.com/office/officeart/2005/8/layout/radial2"/>
    <dgm:cxn modelId="{E535B024-71F4-4542-B3FA-D6619C930F1F}" srcId="{608D2F79-F57D-481C-BF86-BA9E8169AFF4}" destId="{7B5D25A3-82BB-4680-AD94-00942F408063}" srcOrd="0" destOrd="0" parTransId="{6BA85635-B456-4DEF-8561-7E0BF98AA63F}" sibTransId="{D218927F-CB01-45F2-B04D-3ED040C6A5F1}"/>
    <dgm:cxn modelId="{40F8D528-730F-40E6-A418-018C04801B78}" type="presOf" srcId="{37C2A5B4-50D3-43C2-B108-2C36D6392AAB}" destId="{ACA70560-4216-4EC7-858D-0F71E1A9EEFA}" srcOrd="0" destOrd="0" presId="urn:microsoft.com/office/officeart/2005/8/layout/radial2"/>
    <dgm:cxn modelId="{1916502B-9018-4880-B9CA-67683861E2D3}" srcId="{5AAA7023-DB2E-4A5C-85EE-901A751E699D}" destId="{0D9CCDE9-993D-41CC-B5D9-332411BF20A9}" srcOrd="0" destOrd="0" parTransId="{A7D21D4E-85C6-48A7-BE4B-82FEAE788600}" sibTransId="{8DFB988C-97B7-45D0-A781-DB30E60EBB38}"/>
    <dgm:cxn modelId="{3A913734-E582-4555-AA39-E8DCD8974E7F}" type="presOf" srcId="{DCE53A45-10B8-4BC6-BF0C-CDE8C3688D09}" destId="{68EE45F6-9012-411E-A346-3E405E2585C1}" srcOrd="0" destOrd="0" presId="urn:microsoft.com/office/officeart/2005/8/layout/radial2"/>
    <dgm:cxn modelId="{B747AC35-A5CE-4FF0-97DC-3F70917D9DD0}" type="presOf" srcId="{EA775515-420E-463A-9EE3-C3B775A73C34}" destId="{6A3D1D37-8591-4CEA-B591-6C9C4635501F}" srcOrd="0" destOrd="0" presId="urn:microsoft.com/office/officeart/2005/8/layout/radial2"/>
    <dgm:cxn modelId="{62BF5142-A9E3-4150-82A5-10E11BFD8892}" srcId="{EA775515-420E-463A-9EE3-C3B775A73C34}" destId="{4E0604CB-723C-4E6C-AFFF-2FDC319C7D95}" srcOrd="2" destOrd="0" parTransId="{37C2A5B4-50D3-43C2-B108-2C36D6392AAB}" sibTransId="{EB4B254C-76E8-42E1-A3DD-B2A71D11D0BA}"/>
    <dgm:cxn modelId="{33FB004C-34E0-4D84-81D0-6CD34E70958E}" type="presOf" srcId="{FA576E8E-0043-4244-BD12-24957FF31FC2}" destId="{ECBD9FA4-6414-453C-92E9-F59EF74CFCC0}" srcOrd="0" destOrd="0" presId="urn:microsoft.com/office/officeart/2005/8/layout/radial2"/>
    <dgm:cxn modelId="{9A30C752-5839-42CD-AEE5-0EAC1EA8425C}" srcId="{EA775515-420E-463A-9EE3-C3B775A73C34}" destId="{5AAA7023-DB2E-4A5C-85EE-901A751E699D}" srcOrd="0" destOrd="0" parTransId="{FA576E8E-0043-4244-BD12-24957FF31FC2}" sibTransId="{B6B2C71C-68AD-49C2-AA28-0F448ED5D61A}"/>
    <dgm:cxn modelId="{8F809357-2802-47F3-93C3-C52330B7E102}" type="presOf" srcId="{608D2F79-F57D-481C-BF86-BA9E8169AFF4}" destId="{3D217F3D-C586-4470-8E63-45ACF51D7FB8}" srcOrd="0" destOrd="0" presId="urn:microsoft.com/office/officeart/2005/8/layout/radial2"/>
    <dgm:cxn modelId="{CB5A767B-FCD1-4836-AEB0-8D39D89A5C0F}" srcId="{EA775515-420E-463A-9EE3-C3B775A73C34}" destId="{608D2F79-F57D-481C-BF86-BA9E8169AFF4}" srcOrd="1" destOrd="0" parTransId="{EA2E5C51-3354-468E-AF8C-E48DD200194A}" sibTransId="{32FF0C77-CE3E-497C-9A91-27DDC563FC63}"/>
    <dgm:cxn modelId="{D24A0589-57F0-4DB2-8C3A-F76A9B2010EA}" type="presOf" srcId="{EA2E5C51-3354-468E-AF8C-E48DD200194A}" destId="{12A23EEC-F6DD-40AD-912E-8FDE3EBF58EF}" srcOrd="0" destOrd="0" presId="urn:microsoft.com/office/officeart/2005/8/layout/radial2"/>
    <dgm:cxn modelId="{EA92AE89-3942-48A0-AB8F-529CBA52A9ED}" type="presOf" srcId="{5AAA7023-DB2E-4A5C-85EE-901A751E699D}" destId="{4ED381A4-998C-4AB2-BD28-5B1956C5680D}" srcOrd="0" destOrd="0" presId="urn:microsoft.com/office/officeart/2005/8/layout/radial2"/>
    <dgm:cxn modelId="{117591B9-CB3D-45FD-B55E-E8B35AE227D4}" type="presOf" srcId="{7B5D25A3-82BB-4680-AD94-00942F408063}" destId="{799A730A-248B-4FA9-AB88-8544097C718F}" srcOrd="0" destOrd="0" presId="urn:microsoft.com/office/officeart/2005/8/layout/radial2"/>
    <dgm:cxn modelId="{56F176C5-A8FF-41F3-B66F-9DC975DBB62C}" srcId="{4E0604CB-723C-4E6C-AFFF-2FDC319C7D95}" destId="{DCE53A45-10B8-4BC6-BF0C-CDE8C3688D09}" srcOrd="0" destOrd="0" parTransId="{A698E68C-2FED-4F30-8A7D-1156399973C8}" sibTransId="{5E5D0D97-6D67-41A0-A22F-9C96436F8BE3}"/>
    <dgm:cxn modelId="{01174AF2-A88A-46CE-AEB3-188EB598E05E}" type="presOf" srcId="{0D9CCDE9-993D-41CC-B5D9-332411BF20A9}" destId="{D5AB0137-955D-4261-8815-8109F3574B0F}" srcOrd="0" destOrd="0" presId="urn:microsoft.com/office/officeart/2005/8/layout/radial2"/>
    <dgm:cxn modelId="{500FEF9D-C0B8-4827-AB64-A8C08A0F0D97}" type="presParOf" srcId="{6A3D1D37-8591-4CEA-B591-6C9C4635501F}" destId="{C8608559-4737-451B-9430-4B528E31D1D8}" srcOrd="0" destOrd="0" presId="urn:microsoft.com/office/officeart/2005/8/layout/radial2"/>
    <dgm:cxn modelId="{26441243-2BC2-41B2-A83A-DE4DFF809EB6}" type="presParOf" srcId="{C8608559-4737-451B-9430-4B528E31D1D8}" destId="{020B6946-88DA-4D5C-A98B-FB184BB415BB}" srcOrd="0" destOrd="0" presId="urn:microsoft.com/office/officeart/2005/8/layout/radial2"/>
    <dgm:cxn modelId="{AEC05A3E-487D-45BA-961A-5AFD25E262DC}" type="presParOf" srcId="{020B6946-88DA-4D5C-A98B-FB184BB415BB}" destId="{1B0AE926-186F-4DA1-9195-77AA8027D30E}" srcOrd="0" destOrd="0" presId="urn:microsoft.com/office/officeart/2005/8/layout/radial2"/>
    <dgm:cxn modelId="{C3D38A1D-1575-4289-B0BB-884EDB840766}" type="presParOf" srcId="{020B6946-88DA-4D5C-A98B-FB184BB415BB}" destId="{154D43A4-AB52-4F64-9E52-06982AE202CC}" srcOrd="1" destOrd="0" presId="urn:microsoft.com/office/officeart/2005/8/layout/radial2"/>
    <dgm:cxn modelId="{402509FF-EA8C-421D-A235-63F87CDA1693}" type="presParOf" srcId="{C8608559-4737-451B-9430-4B528E31D1D8}" destId="{ECBD9FA4-6414-453C-92E9-F59EF74CFCC0}" srcOrd="1" destOrd="0" presId="urn:microsoft.com/office/officeart/2005/8/layout/radial2"/>
    <dgm:cxn modelId="{64F18DD5-FB90-4347-A96A-1AD030C07C34}" type="presParOf" srcId="{C8608559-4737-451B-9430-4B528E31D1D8}" destId="{515C6FD8-D38B-406F-9EAD-6BEFAE28DDAA}" srcOrd="2" destOrd="0" presId="urn:microsoft.com/office/officeart/2005/8/layout/radial2"/>
    <dgm:cxn modelId="{163CA076-FE6A-4DE6-8A54-7214810349ED}" type="presParOf" srcId="{515C6FD8-D38B-406F-9EAD-6BEFAE28DDAA}" destId="{4ED381A4-998C-4AB2-BD28-5B1956C5680D}" srcOrd="0" destOrd="0" presId="urn:microsoft.com/office/officeart/2005/8/layout/radial2"/>
    <dgm:cxn modelId="{0D9DD0C0-5A24-48C7-A5C0-7CCDBB27B726}" type="presParOf" srcId="{515C6FD8-D38B-406F-9EAD-6BEFAE28DDAA}" destId="{D5AB0137-955D-4261-8815-8109F3574B0F}" srcOrd="1" destOrd="0" presId="urn:microsoft.com/office/officeart/2005/8/layout/radial2"/>
    <dgm:cxn modelId="{06C03E93-E9D5-4DBA-84BE-4AFEEF2F58AE}" type="presParOf" srcId="{C8608559-4737-451B-9430-4B528E31D1D8}" destId="{12A23EEC-F6DD-40AD-912E-8FDE3EBF58EF}" srcOrd="3" destOrd="0" presId="urn:microsoft.com/office/officeart/2005/8/layout/radial2"/>
    <dgm:cxn modelId="{1E164CE5-D8CA-416D-A805-091E2E9E6ADD}" type="presParOf" srcId="{C8608559-4737-451B-9430-4B528E31D1D8}" destId="{A3D0C115-9A75-466A-9C99-82DCC2264BC0}" srcOrd="4" destOrd="0" presId="urn:microsoft.com/office/officeart/2005/8/layout/radial2"/>
    <dgm:cxn modelId="{587D7041-A508-436E-A6B4-2454E532E85E}" type="presParOf" srcId="{A3D0C115-9A75-466A-9C99-82DCC2264BC0}" destId="{3D217F3D-C586-4470-8E63-45ACF51D7FB8}" srcOrd="0" destOrd="0" presId="urn:microsoft.com/office/officeart/2005/8/layout/radial2"/>
    <dgm:cxn modelId="{4192F7F8-81B2-46D7-8EAB-C3D7A55295FE}" type="presParOf" srcId="{A3D0C115-9A75-466A-9C99-82DCC2264BC0}" destId="{799A730A-248B-4FA9-AB88-8544097C718F}" srcOrd="1" destOrd="0" presId="urn:microsoft.com/office/officeart/2005/8/layout/radial2"/>
    <dgm:cxn modelId="{65CF243C-847B-4375-8C38-CDFC4BAEA94C}" type="presParOf" srcId="{C8608559-4737-451B-9430-4B528E31D1D8}" destId="{ACA70560-4216-4EC7-858D-0F71E1A9EEFA}" srcOrd="5" destOrd="0" presId="urn:microsoft.com/office/officeart/2005/8/layout/radial2"/>
    <dgm:cxn modelId="{1FF47167-63A3-4AD4-9B17-8B98EA29C84B}" type="presParOf" srcId="{C8608559-4737-451B-9430-4B528E31D1D8}" destId="{F207DCC0-0408-4A84-BA15-53FD2981F8BE}" srcOrd="6" destOrd="0" presId="urn:microsoft.com/office/officeart/2005/8/layout/radial2"/>
    <dgm:cxn modelId="{265183C8-EC75-4E9F-B5F3-23C97CC7C4A2}" type="presParOf" srcId="{F207DCC0-0408-4A84-BA15-53FD2981F8BE}" destId="{DA6E665B-A8EE-417A-AD70-2312A0E3B418}" srcOrd="0" destOrd="0" presId="urn:microsoft.com/office/officeart/2005/8/layout/radial2"/>
    <dgm:cxn modelId="{83EAD578-2871-46B0-8601-BF4A2952570E}" type="presParOf" srcId="{F207DCC0-0408-4A84-BA15-53FD2981F8BE}" destId="{68EE45F6-9012-411E-A346-3E405E2585C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287E1-97A2-4B40-B06E-10B88151BC0C}"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en-US"/>
        </a:p>
      </dgm:t>
    </dgm:pt>
    <dgm:pt modelId="{0A0A423F-D066-FD44-9F8E-873C39AABA54}">
      <dgm:prSet phldrT="[Text]" custT="1"/>
      <dgm:spPr>
        <a:solidFill>
          <a:srgbClr val="99FF33"/>
        </a:solidFill>
      </dgm:spPr>
      <dgm:t>
        <a:bodyPr/>
        <a:lstStyle/>
        <a:p>
          <a:r>
            <a:rPr lang="en-US" sz="2200" b="1" dirty="0">
              <a:solidFill>
                <a:schemeClr val="tx1"/>
              </a:solidFill>
              <a:latin typeface="Times New Roman" panose="02020603050405020304" pitchFamily="18" charset="0"/>
              <a:cs typeface="Times New Roman" panose="02020603050405020304" pitchFamily="18" charset="0"/>
            </a:rPr>
            <a:t>1.Tuyến </a:t>
          </a:r>
          <a:r>
            <a:rPr lang="en-US" sz="2200" b="1" dirty="0" err="1">
              <a:solidFill>
                <a:schemeClr val="tx1"/>
              </a:solidFill>
              <a:latin typeface="Times New Roman" panose="02020603050405020304" pitchFamily="18" charset="0"/>
              <a:cs typeface="Times New Roman" panose="02020603050405020304" pitchFamily="18" charset="0"/>
            </a:rPr>
            <a:t>trình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khen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quản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lý</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tổ</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CCVC, </a:t>
          </a:r>
          <a:r>
            <a:rPr lang="en-US" sz="2200" dirty="0" err="1">
              <a:solidFill>
                <a:schemeClr val="tx1"/>
              </a:solidFill>
              <a:latin typeface="Times New Roman" panose="02020603050405020304" pitchFamily="18" charset="0"/>
              <a:cs typeface="Times New Roman" panose="02020603050405020304" pitchFamily="18" charset="0"/>
            </a:rPr>
            <a:t>người</a:t>
          </a:r>
          <a:r>
            <a:rPr lang="en-US" sz="2200" dirty="0">
              <a:solidFill>
                <a:schemeClr val="tx1"/>
              </a:solidFill>
              <a:latin typeface="Times New Roman" panose="02020603050405020304" pitchFamily="18" charset="0"/>
              <a:cs typeface="Times New Roman" panose="02020603050405020304" pitchFamily="18" charset="0"/>
            </a:rPr>
            <a:t> lao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người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đứng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đầu</a:t>
          </a:r>
          <a:r>
            <a:rPr lang="en-US" sz="2200" dirty="0">
              <a:solidFill>
                <a:schemeClr val="tx1"/>
              </a:solidFill>
              <a:latin typeface="Times New Roman" panose="02020603050405020304" pitchFamily="18" charset="0"/>
              <a:cs typeface="Times New Roman" panose="02020603050405020304" pitchFamily="18" charset="0"/>
            </a:rPr>
            <a:t> DN, </a:t>
          </a:r>
          <a:r>
            <a:rPr lang="en-US" sz="2200" dirty="0" err="1">
              <a:solidFill>
                <a:schemeClr val="tx1"/>
              </a:solidFill>
              <a:latin typeface="Times New Roman" panose="02020603050405020304" pitchFamily="18" charset="0"/>
              <a:cs typeface="Times New Roman" panose="02020603050405020304" pitchFamily="18" charset="0"/>
            </a:rPr>
            <a:t>Chủ</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tịch</a:t>
          </a:r>
          <a:r>
            <a:rPr lang="en-US" sz="2200" dirty="0">
              <a:solidFill>
                <a:schemeClr val="tx1"/>
              </a:solidFill>
              <a:latin typeface="Times New Roman" panose="02020603050405020304" pitchFamily="18" charset="0"/>
              <a:cs typeface="Times New Roman" panose="02020603050405020304" pitchFamily="18" charset="0"/>
            </a:rPr>
            <a:t> UBND </a:t>
          </a:r>
          <a:r>
            <a:rPr lang="en-US" sz="2200" dirty="0" err="1">
              <a:solidFill>
                <a:schemeClr val="tx1"/>
              </a:solidFill>
              <a:latin typeface="Times New Roman" panose="02020603050405020304" pitchFamily="18" charset="0"/>
              <a:cs typeface="Times New Roman" panose="02020603050405020304" pitchFamily="18" charset="0"/>
            </a:rPr>
            <a:t>xã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khen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thưởng</a:t>
          </a:r>
          <a:r>
            <a:rPr lang="en-US" sz="2200" dirty="0">
              <a:solidFill>
                <a:schemeClr val="tx1"/>
              </a:solidFill>
              <a:latin typeface="Times New Roman" panose="02020603050405020304" pitchFamily="18" charset="0"/>
              <a:cs typeface="Times New Roman" panose="02020603050405020304" pitchFamily="18" charset="0"/>
            </a:rPr>
            <a:t>/</a:t>
          </a:r>
          <a:r>
            <a:rPr lang="en-US" sz="2200" dirty="0" err="1">
              <a:solidFill>
                <a:schemeClr val="tx1"/>
              </a:solidFill>
              <a:latin typeface="Times New Roman" panose="02020603050405020304" pitchFamily="18" charset="0"/>
              <a:cs typeface="Times New Roman" panose="02020603050405020304" pitchFamily="18" charset="0"/>
            </a:rPr>
            <a:t>trình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khen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thưởng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Điều</a:t>
          </a:r>
          <a:r>
            <a:rPr lang="en-US" sz="2200" dirty="0">
              <a:solidFill>
                <a:schemeClr val="tx1"/>
              </a:solidFill>
              <a:latin typeface="Times New Roman" panose="02020603050405020304" pitchFamily="18" charset="0"/>
              <a:cs typeface="Times New Roman" panose="02020603050405020304" pitchFamily="18" charset="0"/>
            </a:rPr>
            <a:t> 83 </a:t>
          </a:r>
          <a:r>
            <a:rPr lang="en-US" sz="2200" dirty="0" err="1">
              <a:solidFill>
                <a:schemeClr val="tx1"/>
              </a:solidFill>
              <a:latin typeface="Times New Roman" panose="02020603050405020304" pitchFamily="18" charset="0"/>
              <a:cs typeface="Times New Roman" panose="02020603050405020304" pitchFamily="18" charset="0"/>
            </a:rPr>
            <a:t>Luật</a:t>
          </a:r>
          <a:r>
            <a:rPr lang="en-US" sz="2200" dirty="0">
              <a:solidFill>
                <a:schemeClr val="tx1"/>
              </a:solidFill>
              <a:latin typeface="Times New Roman" panose="02020603050405020304" pitchFamily="18" charset="0"/>
              <a:cs typeface="Times New Roman" panose="02020603050405020304" pitchFamily="18" charset="0"/>
            </a:rPr>
            <a:t> TĐKT)</a:t>
          </a:r>
        </a:p>
      </dgm:t>
    </dgm:pt>
    <dgm:pt modelId="{D78304E0-EBA3-6B44-99EE-7159533A0C63}" type="parTrans" cxnId="{B60FCAD2-E58A-F646-8B59-8D826C49D9AA}">
      <dgm:prSet/>
      <dgm:spPr/>
      <dgm:t>
        <a:bodyPr/>
        <a:lstStyle/>
        <a:p>
          <a:endParaRPr lang="en-US"/>
        </a:p>
      </dgm:t>
    </dgm:pt>
    <dgm:pt modelId="{327A7264-1B19-D24E-A872-3C78B057A937}" type="sibTrans" cxnId="{B60FCAD2-E58A-F646-8B59-8D826C49D9AA}">
      <dgm:prSet/>
      <dgm:spPr/>
      <dgm:t>
        <a:bodyPr/>
        <a:lstStyle/>
        <a:p>
          <a:endParaRPr lang="en-US"/>
        </a:p>
      </dgm:t>
    </dgm:pt>
    <dgm:pt modelId="{5C00610C-4E5F-F44B-98D8-D7BB2772795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b="1" dirty="0">
            <a:solidFill>
              <a:schemeClr val="tx1"/>
            </a:solidFill>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300" b="1" dirty="0">
              <a:solidFill>
                <a:schemeClr val="tx1"/>
              </a:solidFill>
              <a:latin typeface="Times New Roman" panose="02020603050405020304" pitchFamily="18" charset="0"/>
              <a:cs typeface="Times New Roman" panose="02020603050405020304" pitchFamily="18" charset="0"/>
            </a:rPr>
            <a:t>2. </a:t>
          </a:r>
          <a:r>
            <a:rPr lang="en-US" sz="2300" b="1" dirty="0" err="1">
              <a:solidFill>
                <a:schemeClr val="tx1"/>
              </a:solidFill>
              <a:latin typeface="Times New Roman" panose="02020603050405020304" pitchFamily="18" charset="0"/>
              <a:cs typeface="Times New Roman" panose="02020603050405020304" pitchFamily="18" charset="0"/>
            </a:rPr>
            <a:t>Trình</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khen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cấp</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Nhà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nước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Bộ</a:t>
          </a:r>
          <a:r>
            <a:rPr lang="en-US" sz="2300" dirty="0">
              <a:solidFill>
                <a:schemeClr val="tx1"/>
              </a:solidFill>
              <a:latin typeface="Times New Roman" panose="02020603050405020304" pitchFamily="18" charset="0"/>
              <a:cs typeface="Times New Roman" panose="02020603050405020304" pitchFamily="18" charset="0"/>
            </a:rPr>
            <a:t> ban </a:t>
          </a:r>
          <a:r>
            <a:rPr lang="en-US" sz="2300" dirty="0" err="1">
              <a:solidFill>
                <a:schemeClr val="tx1"/>
              </a:solidFill>
              <a:latin typeface="Times New Roman" panose="02020603050405020304" pitchFamily="18" charset="0"/>
              <a:cs typeface="Times New Roman" panose="02020603050405020304" pitchFamily="18" charset="0"/>
            </a:rPr>
            <a:t>ngành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tỉnh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trình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hồ</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sơ</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khen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thưởng</a:t>
          </a:r>
          <a:r>
            <a:rPr lang="en-US" sz="2300" dirty="0">
              <a:solidFill>
                <a:schemeClr val="tx1"/>
              </a:solidFill>
              <a:latin typeface="Times New Roman" panose="02020603050405020304" pitchFamily="18" charset="0"/>
              <a:cs typeface="Times New Roman" panose="02020603050405020304" pitchFamily="18" charset="0"/>
            </a:rPr>
            <a:t> qua </a:t>
          </a:r>
          <a:r>
            <a:rPr lang="en-US" sz="2300" dirty="0" err="1">
              <a:solidFill>
                <a:schemeClr val="tx1"/>
              </a:solidFill>
              <a:latin typeface="Times New Roman" panose="02020603050405020304" pitchFamily="18" charset="0"/>
              <a:cs typeface="Times New Roman" panose="02020603050405020304" pitchFamily="18" charset="0"/>
            </a:rPr>
            <a:t>Bộ</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Nội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vụ</a:t>
          </a:r>
          <a:endParaRPr lang="en-US" sz="2300" dirty="0">
            <a:solidFill>
              <a:schemeClr val="tx1"/>
            </a:solidFill>
            <a:latin typeface="Times New Roman" panose="02020603050405020304" pitchFamily="18" charset="0"/>
            <a:cs typeface="Times New Roman" panose="02020603050405020304" pitchFamily="18" charset="0"/>
          </a:endParaRPr>
        </a:p>
        <a:p>
          <a:pPr marL="0" lvl="0" defTabSz="1066800">
            <a:lnSpc>
              <a:spcPct val="90000"/>
            </a:lnSpc>
            <a:spcBef>
              <a:spcPct val="0"/>
            </a:spcBef>
            <a:spcAft>
              <a:spcPct val="35000"/>
            </a:spcAft>
            <a:buNone/>
          </a:pPr>
          <a:endParaRPr lang="en-US" sz="2400" dirty="0">
            <a:latin typeface="Times New Roman" panose="02020603050405020304" pitchFamily="18" charset="0"/>
            <a:cs typeface="Times New Roman" panose="02020603050405020304" pitchFamily="18" charset="0"/>
          </a:endParaRPr>
        </a:p>
      </dgm:t>
    </dgm:pt>
    <dgm:pt modelId="{0244C361-A39D-1D43-8688-E77C2D3304FF}" type="parTrans" cxnId="{4F67B85D-B6F6-6040-A86B-C64B96F0235E}">
      <dgm:prSet/>
      <dgm:spPr/>
      <dgm:t>
        <a:bodyPr/>
        <a:lstStyle/>
        <a:p>
          <a:endParaRPr lang="en-US"/>
        </a:p>
      </dgm:t>
    </dgm:pt>
    <dgm:pt modelId="{E124C936-3719-7A42-8CFF-7A7B8CF78E48}" type="sibTrans" cxnId="{4F67B85D-B6F6-6040-A86B-C64B96F0235E}">
      <dgm:prSet/>
      <dgm:spPr/>
      <dgm:t>
        <a:bodyPr/>
        <a:lstStyle/>
        <a:p>
          <a:endParaRPr lang="en-US"/>
        </a:p>
      </dgm:t>
    </dgm:pt>
    <dgm:pt modelId="{9BDEC1EC-B789-D145-9FD1-EF76971C961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Times New Roman" panose="02020603050405020304" pitchFamily="18" charset="0"/>
              <a:cs typeface="Times New Roman" panose="02020603050405020304" pitchFamily="18" charset="0"/>
            </a:rPr>
            <a:t>3. </a:t>
          </a:r>
          <a:r>
            <a:rPr lang="en-US" sz="2000" b="1" dirty="0" err="1">
              <a:solidFill>
                <a:srgbClr val="FF0000"/>
              </a:solidFill>
              <a:latin typeface="Times New Roman" panose="02020603050405020304" pitchFamily="18" charset="0"/>
              <a:cs typeface="Times New Roman" panose="02020603050405020304" pitchFamily="18" charset="0"/>
            </a:rPr>
            <a:t>Số</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lượng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hồ</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sơ</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trình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cấp</a:t>
          </a:r>
          <a:r>
            <a:rPr lang="en-US" sz="2000" b="1" dirty="0">
              <a:solidFill>
                <a:srgbClr val="FF0000"/>
              </a:solidFill>
              <a:latin typeface="Times New Roman" panose="02020603050405020304" pitchFamily="18" charset="0"/>
              <a:cs typeface="Times New Roman" panose="02020603050405020304" pitchFamily="18" charset="0"/>
            </a:rPr>
            <a:t> NN</a:t>
          </a:r>
          <a:r>
            <a:rPr lang="en-US" sz="2000" dirty="0">
              <a:solidFill>
                <a:srgbClr val="FF0000"/>
              </a:solidFill>
              <a:latin typeface="Times New Roman" panose="02020603050405020304" pitchFamily="18"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Times New Roman" panose="02020603050405020304" pitchFamily="18" charset="0"/>
              <a:cs typeface="Times New Roman" panose="02020603050405020304" pitchFamily="18" charset="0"/>
            </a:rPr>
            <a:t>01 </a:t>
          </a:r>
          <a:r>
            <a:rPr lang="en-US" sz="2000" dirty="0" err="1">
              <a:solidFill>
                <a:srgbClr val="FF0000"/>
              </a:solidFill>
              <a:latin typeface="Times New Roman" panose="02020603050405020304" pitchFamily="18" charset="0"/>
              <a:cs typeface="Times New Roman" panose="02020603050405020304" pitchFamily="18" charset="0"/>
            </a:rPr>
            <a:t>bộ</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bản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bản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giấy</a:t>
          </a:r>
          <a:r>
            <a:rPr lang="en-US" sz="2000" dirty="0">
              <a:solidFill>
                <a:srgbClr val="FF0000"/>
              </a:solidFill>
              <a:latin typeface="Times New Roman" panose="02020603050405020304" pitchFamily="18" charset="0"/>
              <a:cs typeface="Times New Roman" panose="02020603050405020304" pitchFamily="18" charset="0"/>
            </a:rPr>
            <a:t>) +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err="1">
              <a:solidFill>
                <a:srgbClr val="FF0000"/>
              </a:solidFill>
              <a:latin typeface="Times New Roman" panose="02020603050405020304" pitchFamily="18" charset="0"/>
              <a:cs typeface="Times New Roman" panose="02020603050405020304" pitchFamily="18" charset="0"/>
            </a:rPr>
            <a:t>gửi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tập</a:t>
          </a:r>
          <a:r>
            <a:rPr lang="en-US" sz="2000" dirty="0">
              <a:solidFill>
                <a:srgbClr val="FF0000"/>
              </a:solidFill>
              <a:latin typeface="Times New Roman" panose="02020603050405020304" pitchFamily="18" charset="0"/>
              <a:cs typeface="Times New Roman" panose="02020603050405020304" pitchFamily="18" charset="0"/>
            </a:rPr>
            <a:t> tin </a:t>
          </a:r>
          <a:r>
            <a:rPr lang="en-US" sz="2000" dirty="0" err="1">
              <a:solidFill>
                <a:srgbClr val="FF0000"/>
              </a:solidFill>
              <a:latin typeface="Times New Roman" panose="02020603050405020304" pitchFamily="18" charset="0"/>
              <a:cs typeface="Times New Roman" panose="02020603050405020304" pitchFamily="18" charset="0"/>
            </a:rPr>
            <a:t>điện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hồ</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đến</a:t>
          </a:r>
          <a:r>
            <a:rPr lang="en-US" sz="2000" dirty="0">
              <a:solidFill>
                <a:srgbClr val="FF0000"/>
              </a:solidFill>
              <a:latin typeface="Times New Roman" panose="02020603050405020304" pitchFamily="18"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err="1">
              <a:solidFill>
                <a:srgbClr val="FF0000"/>
              </a:solidFill>
              <a:latin typeface="Times New Roman" panose="02020603050405020304" pitchFamily="18" charset="0"/>
              <a:cs typeface="Times New Roman" panose="02020603050405020304" pitchFamily="18" charset="0"/>
            </a:rPr>
            <a:t>Bộ</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Nội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vụ</a:t>
          </a:r>
          <a:r>
            <a:rPr lang="en-US" sz="2000" dirty="0">
              <a:solidFill>
                <a:srgbClr val="FF0000"/>
              </a:solidFill>
              <a:latin typeface="Times New Roman" panose="02020603050405020304" pitchFamily="18" charset="0"/>
              <a:cs typeface="Times New Roman" panose="02020603050405020304" pitchFamily="18" charset="0"/>
            </a:rPr>
            <a:t> (*)</a:t>
          </a:r>
        </a:p>
        <a:p>
          <a:endParaRPr lang="en-US" dirty="0"/>
        </a:p>
      </dgm:t>
    </dgm:pt>
    <dgm:pt modelId="{06A3DFCC-623D-6143-8E2C-6256A31D3062}" type="parTrans" cxnId="{BC7BD46C-5056-1540-872C-99006EB26729}">
      <dgm:prSet/>
      <dgm:spPr/>
      <dgm:t>
        <a:bodyPr/>
        <a:lstStyle/>
        <a:p>
          <a:endParaRPr lang="en-US"/>
        </a:p>
      </dgm:t>
    </dgm:pt>
    <dgm:pt modelId="{139BC60A-6E24-0141-8860-0AD6B582E507}" type="sibTrans" cxnId="{BC7BD46C-5056-1540-872C-99006EB26729}">
      <dgm:prSet/>
      <dgm:spPr/>
      <dgm:t>
        <a:bodyPr/>
        <a:lstStyle/>
        <a:p>
          <a:endParaRPr lang="en-US"/>
        </a:p>
      </dgm:t>
    </dgm:pt>
    <dgm:pt modelId="{1ECBAC83-BDFE-574F-8809-113C3FE0B3F5}">
      <dgm:prSet phldrT="[Text]" custT="1"/>
      <dgm:spPr/>
      <dgm:t>
        <a:bodyPr/>
        <a:lstStyle/>
        <a:p>
          <a:pPr marL="0" lvl="0" defTabSz="2889250">
            <a:lnSpc>
              <a:spcPct val="90000"/>
            </a:lnSpc>
            <a:spcBef>
              <a:spcPct val="0"/>
            </a:spcBef>
            <a:spcAft>
              <a:spcPct val="35000"/>
            </a:spcAft>
            <a:buNone/>
          </a:pPr>
          <a:r>
            <a:rPr lang="en-US" sz="2000" b="1" dirty="0">
              <a:solidFill>
                <a:srgbClr val="FF0000"/>
              </a:solidFill>
              <a:latin typeface="Times New Roman" panose="02020603050405020304" pitchFamily="18" charset="0"/>
              <a:cs typeface="Times New Roman" panose="02020603050405020304" pitchFamily="18" charset="0"/>
            </a:rPr>
            <a:t>5. </a:t>
          </a:r>
          <a:r>
            <a:rPr lang="en-US" sz="2000" b="1" dirty="0" err="1">
              <a:solidFill>
                <a:srgbClr val="FF0000"/>
              </a:solidFill>
              <a:latin typeface="Times New Roman" panose="02020603050405020304" pitchFamily="18" charset="0"/>
              <a:cs typeface="Times New Roman" panose="02020603050405020304" pitchFamily="18" charset="0"/>
            </a:rPr>
            <a:t>Thời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gian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thẩm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định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hồ</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sơ</a:t>
          </a:r>
          <a:r>
            <a:rPr lang="en-US" sz="2000" dirty="0">
              <a:solidFill>
                <a:srgbClr val="FF0000"/>
              </a:solidFill>
              <a:latin typeface="Times New Roman" panose="02020603050405020304" pitchFamily="18" charset="0"/>
              <a:cs typeface="Times New Roman" panose="02020603050405020304" pitchFamily="18" charset="0"/>
            </a:rPr>
            <a:t>: TW 20 </a:t>
          </a:r>
          <a:r>
            <a:rPr lang="en-US" sz="2000" dirty="0" err="1">
              <a:solidFill>
                <a:srgbClr val="FF0000"/>
              </a:solidFill>
              <a:latin typeface="Times New Roman" panose="02020603050405020304" pitchFamily="18" charset="0"/>
              <a:cs typeface="Times New Roman" panose="02020603050405020304" pitchFamily="18" charset="0"/>
            </a:rPr>
            <a:t>ngày</a:t>
          </a:r>
          <a:r>
            <a:rPr lang="en-US" sz="2000" dirty="0">
              <a:solidFill>
                <a:srgbClr val="FF0000"/>
              </a:solidFill>
              <a:latin typeface="Times New Roman" panose="02020603050405020304" pitchFamily="18" charset="0"/>
              <a:cs typeface="Times New Roman" panose="02020603050405020304" pitchFamily="18" charset="0"/>
            </a:rPr>
            <a:t> – </a:t>
          </a:r>
          <a:r>
            <a:rPr lang="en-US" sz="2000" dirty="0" err="1">
              <a:solidFill>
                <a:srgbClr val="FF0000"/>
              </a:solidFill>
              <a:latin typeface="Times New Roman" panose="02020603050405020304" pitchFamily="18" charset="0"/>
              <a:cs typeface="Times New Roman" panose="02020603050405020304" pitchFamily="18" charset="0"/>
            </a:rPr>
            <a:t>cấp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Bộ</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tỉnh</a:t>
          </a:r>
          <a:r>
            <a:rPr lang="en-US" sz="2000" dirty="0">
              <a:solidFill>
                <a:srgbClr val="FF0000"/>
              </a:solidFill>
              <a:latin typeface="Times New Roman" panose="02020603050405020304" pitchFamily="18" charset="0"/>
              <a:cs typeface="Times New Roman" panose="02020603050405020304" pitchFamily="18" charset="0"/>
            </a:rPr>
            <a:t>: KT </a:t>
          </a:r>
          <a:r>
            <a:rPr lang="en-US" sz="2000" dirty="0" err="1">
              <a:solidFill>
                <a:srgbClr val="FF0000"/>
              </a:solidFill>
              <a:latin typeface="Times New Roman" panose="02020603050405020304" pitchFamily="18" charset="0"/>
              <a:cs typeface="Times New Roman" panose="02020603050405020304" pitchFamily="18" charset="0"/>
            </a:rPr>
            <a:t>theo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thẩm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quyền</a:t>
          </a:r>
          <a:r>
            <a:rPr lang="en-US" sz="2000" dirty="0">
              <a:solidFill>
                <a:srgbClr val="FF0000"/>
              </a:solidFill>
              <a:latin typeface="Times New Roman" panose="02020603050405020304" pitchFamily="18" charset="0"/>
              <a:cs typeface="Times New Roman" panose="02020603050405020304" pitchFamily="18" charset="0"/>
            </a:rPr>
            <a:t> 25 </a:t>
          </a:r>
          <a:r>
            <a:rPr lang="en-US" sz="2000" dirty="0" err="1">
              <a:solidFill>
                <a:srgbClr val="FF0000"/>
              </a:solidFill>
              <a:latin typeface="Times New Roman" panose="02020603050405020304" pitchFamily="18" charset="0"/>
              <a:cs typeface="Times New Roman" panose="02020603050405020304" pitchFamily="18" charset="0"/>
            </a:rPr>
            <a:t>ngày</a:t>
          </a:r>
          <a:r>
            <a:rPr lang="en-US" sz="2000" dirty="0">
              <a:solidFill>
                <a:srgbClr val="FF0000"/>
              </a:solidFill>
              <a:latin typeface="Times New Roman" panose="02020603050405020304" pitchFamily="18" charset="0"/>
              <a:cs typeface="Times New Roman" panose="02020603050405020304" pitchFamily="18" charset="0"/>
            </a:rPr>
            <a:t>, K/T </a:t>
          </a:r>
          <a:r>
            <a:rPr lang="en-US" sz="2000" dirty="0" err="1">
              <a:solidFill>
                <a:srgbClr val="FF0000"/>
              </a:solidFill>
              <a:latin typeface="Times New Roman" panose="02020603050405020304" pitchFamily="18" charset="0"/>
              <a:cs typeface="Times New Roman" panose="02020603050405020304" pitchFamily="18" charset="0"/>
            </a:rPr>
            <a:t>cấp</a:t>
          </a:r>
          <a:r>
            <a:rPr lang="en-US" sz="2000" dirty="0">
              <a:solidFill>
                <a:srgbClr val="FF0000"/>
              </a:solidFill>
              <a:latin typeface="Times New Roman" panose="02020603050405020304" pitchFamily="18" charset="0"/>
              <a:cs typeface="Times New Roman" panose="02020603050405020304" pitchFamily="18" charset="0"/>
            </a:rPr>
            <a:t> NN 30 </a:t>
          </a:r>
          <a:r>
            <a:rPr lang="en-US" sz="2000" dirty="0" err="1">
              <a:solidFill>
                <a:srgbClr val="FF0000"/>
              </a:solidFill>
              <a:latin typeface="Times New Roman" panose="02020603050405020304" pitchFamily="18" charset="0"/>
              <a:cs typeface="Times New Roman" panose="02020603050405020304" pitchFamily="18" charset="0"/>
            </a:rPr>
            <a:t>ngày</a:t>
          </a:r>
          <a:r>
            <a:rPr lang="en-US" sz="2000" dirty="0">
              <a:solidFill>
                <a:srgbClr val="FF0000"/>
              </a:solidFill>
              <a:latin typeface="Times New Roman" panose="02020603050405020304" pitchFamily="18" charset="0"/>
              <a:cs typeface="Times New Roman" panose="02020603050405020304" pitchFamily="18" charset="0"/>
            </a:rPr>
            <a:t> – </a:t>
          </a:r>
          <a:r>
            <a:rPr lang="en-US" sz="2000" dirty="0" err="1">
              <a:solidFill>
                <a:srgbClr val="FF0000"/>
              </a:solidFill>
              <a:latin typeface="Times New Roman" panose="02020603050405020304" pitchFamily="18" charset="0"/>
              <a:cs typeface="Times New Roman" panose="02020603050405020304" pitchFamily="18" charset="0"/>
            </a:rPr>
            <a:t>cấp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xã</a:t>
          </a:r>
          <a:r>
            <a:rPr lang="en-US" sz="2000" dirty="0">
              <a:solidFill>
                <a:srgbClr val="FF0000"/>
              </a:solidFill>
              <a:latin typeface="Times New Roman" panose="02020603050405020304" pitchFamily="18" charset="0"/>
              <a:cs typeface="Times New Roman" panose="02020603050405020304" pitchFamily="18" charset="0"/>
            </a:rPr>
            <a:t> 20 </a:t>
          </a:r>
          <a:r>
            <a:rPr lang="en-US" sz="2000" dirty="0" err="1">
              <a:solidFill>
                <a:srgbClr val="FF0000"/>
              </a:solidFill>
              <a:latin typeface="Times New Roman" panose="02020603050405020304" pitchFamily="18" charset="0"/>
              <a:cs typeface="Times New Roman" panose="02020603050405020304" pitchFamily="18" charset="0"/>
            </a:rPr>
            <a:t>ngày</a:t>
          </a:r>
          <a:endParaRPr lang="en-US" sz="2000" dirty="0">
            <a:solidFill>
              <a:srgbClr val="FF0000"/>
            </a:solidFill>
            <a:latin typeface="Times New Roman" panose="02020603050405020304" pitchFamily="18" charset="0"/>
            <a:cs typeface="Times New Roman" panose="02020603050405020304" pitchFamily="18" charset="0"/>
          </a:endParaRPr>
        </a:p>
      </dgm:t>
    </dgm:pt>
    <dgm:pt modelId="{4BE9D91F-A875-D04B-AFCF-97B295DA6E47}" type="parTrans" cxnId="{4C47DCD6-9907-2742-922F-D65F2504F108}">
      <dgm:prSet/>
      <dgm:spPr/>
      <dgm:t>
        <a:bodyPr/>
        <a:lstStyle/>
        <a:p>
          <a:endParaRPr lang="en-US"/>
        </a:p>
      </dgm:t>
    </dgm:pt>
    <dgm:pt modelId="{951D6D49-1CFC-4C43-B921-D774CC07EC74}" type="sibTrans" cxnId="{4C47DCD6-9907-2742-922F-D65F2504F108}">
      <dgm:prSet/>
      <dgm:spPr/>
      <dgm:t>
        <a:bodyPr/>
        <a:lstStyle/>
        <a:p>
          <a:endParaRPr lang="en-US"/>
        </a:p>
      </dgm:t>
    </dgm:pt>
    <dgm:pt modelId="{D2CE881B-C6F2-754C-BBB4-2FB1AF10F6F9}">
      <dgm:prSet phldrT="[Text]" custT="1"/>
      <dgm:spPr/>
      <dgm:t>
        <a:bodyPr/>
        <a:lstStyle/>
        <a:p>
          <a:pPr algn="just"/>
          <a:r>
            <a:rPr lang="en-US" sz="2000" b="1" dirty="0">
              <a:latin typeface="Times New Roman" panose="02020603050405020304" pitchFamily="18" charset="0"/>
              <a:cs typeface="Times New Roman" panose="02020603050405020304" pitchFamily="18" charset="0"/>
            </a:rPr>
            <a:t>6.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sơ</a:t>
          </a:r>
          <a:r>
            <a:rPr lang="en-US" sz="2000" b="1"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Trường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hợp</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không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đủ</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điều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kiện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tiêu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chuẩn</a:t>
          </a:r>
          <a:r>
            <a:rPr lang="en-US" sz="2000" b="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trong</a:t>
          </a:r>
          <a:r>
            <a:rPr lang="en-US" sz="2000" b="1" i="1" dirty="0">
              <a:latin typeface="Times New Roman" panose="02020603050405020304" pitchFamily="18" charset="0"/>
              <a:cs typeface="Times New Roman" panose="02020603050405020304" pitchFamily="18" charset="0"/>
            </a:rPr>
            <a:t> 5 </a:t>
          </a:r>
          <a:r>
            <a:rPr lang="en-US" sz="2000" b="1" i="1" dirty="0" err="1">
              <a:latin typeface="Times New Roman" panose="02020603050405020304" pitchFamily="18" charset="0"/>
              <a:cs typeface="Times New Roman" panose="02020603050405020304" pitchFamily="18" charset="0"/>
            </a:rPr>
            <a:t>ngày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việc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Bộ</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Nội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vụ</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báo</a:t>
          </a:r>
          <a:r>
            <a:rPr lang="en-US" sz="2000" b="1" i="1"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a:t>
          </a:r>
          <a:r>
            <a:rPr lang="en-US" sz="2000" b="0" dirty="0" err="1">
              <a:latin typeface="Times New Roman" panose="02020603050405020304" pitchFamily="18" charset="0"/>
              <a:cs typeface="Times New Roman" panose="02020603050405020304" pitchFamily="18" charset="0"/>
            </a:rPr>
            <a:t>bằng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văn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bản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trả</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hồ</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sơ</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khen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thưởng</a:t>
          </a:r>
          <a:r>
            <a:rPr lang="en-US" sz="2000" b="0" dirty="0">
              <a:latin typeface="Times New Roman" panose="02020603050405020304" pitchFamily="18" charset="0"/>
              <a:cs typeface="Times New Roman" panose="02020603050405020304" pitchFamily="18" charset="0"/>
            </a:rPr>
            <a:t>. </a:t>
          </a:r>
          <a:r>
            <a:rPr lang="en-US" sz="2000" b="0" dirty="0">
              <a:solidFill>
                <a:srgbClr val="FF0000"/>
              </a:solidFill>
              <a:latin typeface="Times New Roman" panose="02020603050405020304" pitchFamily="18" charset="0"/>
              <a:cs typeface="Times New Roman" panose="02020603050405020304" pitchFamily="18" charset="0"/>
            </a:rPr>
            <a:t>T/h </a:t>
          </a:r>
          <a:r>
            <a:rPr lang="en-US" sz="2000" b="0" dirty="0" err="1">
              <a:solidFill>
                <a:srgbClr val="FF0000"/>
              </a:solidFill>
              <a:latin typeface="Times New Roman" panose="02020603050405020304" pitchFamily="18" charset="0"/>
              <a:cs typeface="Times New Roman" panose="02020603050405020304" pitchFamily="18" charset="0"/>
            </a:rPr>
            <a:t>kết</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quả</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thẩm</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định</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khác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với</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đề</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nghị</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của</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bộ</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ngành</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tỉnh</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Bộ</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Nội</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vụ</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phải</a:t>
          </a:r>
          <a:r>
            <a:rPr lang="en-US" sz="2000" b="0" dirty="0">
              <a:solidFill>
                <a:srgbClr val="FF0000"/>
              </a:solidFill>
              <a:latin typeface="Times New Roman" panose="02020603050405020304" pitchFamily="18" charset="0"/>
              <a:cs typeface="Times New Roman" panose="02020603050405020304" pitchFamily="18" charset="0"/>
            </a:rPr>
            <a:t> t/n </a:t>
          </a:r>
          <a:r>
            <a:rPr lang="en-US" sz="2000" b="0" dirty="0" err="1">
              <a:solidFill>
                <a:srgbClr val="FF0000"/>
              </a:solidFill>
              <a:latin typeface="Times New Roman" panose="02020603050405020304" pitchFamily="18" charset="0"/>
              <a:cs typeface="Times New Roman" panose="02020603050405020304" pitchFamily="18" charset="0"/>
            </a:rPr>
            <a:t>với</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bộ</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ngành</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tỉnh</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trước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khi</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trình</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TTgCP</a:t>
          </a:r>
          <a:r>
            <a:rPr lang="en-US" sz="2000" b="0" dirty="0">
              <a:latin typeface="Times New Roman" panose="02020603050405020304" pitchFamily="18" charset="0"/>
              <a:cs typeface="Times New Roman" panose="02020603050405020304" pitchFamily="18" charset="0"/>
            </a:rPr>
            <a:t>.</a:t>
          </a:r>
        </a:p>
      </dgm:t>
    </dgm:pt>
    <dgm:pt modelId="{E3AACB65-07A9-A042-A281-F6215E1EE8C4}" type="parTrans" cxnId="{367F2EDC-45C3-A74F-814D-6287AB072409}">
      <dgm:prSet/>
      <dgm:spPr/>
      <dgm:t>
        <a:bodyPr/>
        <a:lstStyle/>
        <a:p>
          <a:endParaRPr lang="en-US"/>
        </a:p>
      </dgm:t>
    </dgm:pt>
    <dgm:pt modelId="{5B1FADCB-0831-8946-A190-3BD7AC8BDCC4}" type="sibTrans" cxnId="{367F2EDC-45C3-A74F-814D-6287AB072409}">
      <dgm:prSet/>
      <dgm:spPr/>
      <dgm:t>
        <a:bodyPr/>
        <a:lstStyle/>
        <a:p>
          <a:endParaRPr lang="en-US"/>
        </a:p>
      </dgm:t>
    </dgm:pt>
    <dgm:pt modelId="{30DBF316-56AA-314B-AF76-AF7B43C24424}">
      <dgm:prSet phldrT="[Text]" custT="1"/>
      <dgm:spPr>
        <a:solidFill>
          <a:srgbClr val="99FF33"/>
        </a:solidFill>
      </dgm:spPr>
      <dgm:t>
        <a:bodyPr/>
        <a:lstStyle/>
        <a:p>
          <a:r>
            <a:rPr lang="en-US" sz="2200" b="1" dirty="0">
              <a:solidFill>
                <a:schemeClr val="tx1"/>
              </a:solidFill>
              <a:latin typeface="Times New Roman" panose="02020603050405020304" pitchFamily="18" charset="0"/>
              <a:cs typeface="Times New Roman" panose="02020603050405020304" pitchFamily="18" charset="0"/>
            </a:rPr>
            <a:t>4. </a:t>
          </a:r>
          <a:r>
            <a:rPr lang="en-US" sz="2200" b="1" dirty="0" err="1">
              <a:solidFill>
                <a:schemeClr val="tx1"/>
              </a:solidFill>
              <a:latin typeface="Times New Roman" panose="02020603050405020304" pitchFamily="18" charset="0"/>
              <a:cs typeface="Times New Roman" panose="02020603050405020304" pitchFamily="18" charset="0"/>
            </a:rPr>
            <a:t>Hiệp</a:t>
          </a:r>
          <a:r>
            <a:rPr lang="en-US" sz="2200" b="1" dirty="0">
              <a:solidFill>
                <a:schemeClr val="tx1"/>
              </a:solidFill>
              <a:latin typeface="Times New Roman" panose="02020603050405020304" pitchFamily="18" charset="0"/>
              <a:cs typeface="Times New Roman" panose="02020603050405020304" pitchFamily="18" charset="0"/>
            </a:rPr>
            <a:t> y:</a:t>
          </a:r>
          <a:r>
            <a:rPr lang="en-US" sz="2200" dirty="0">
              <a:solidFill>
                <a:schemeClr val="tx1"/>
              </a:solidFill>
              <a:latin typeface="Times New Roman" panose="02020603050405020304" pitchFamily="18" charset="0"/>
              <a:cs typeface="Times New Roman" panose="02020603050405020304" pitchFamily="18" charset="0"/>
            </a:rPr>
            <a:t> (1)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ban </a:t>
          </a:r>
          <a:r>
            <a:rPr lang="en-US" sz="2200" dirty="0" err="1">
              <a:solidFill>
                <a:schemeClr val="tx1"/>
              </a:solidFill>
              <a:latin typeface="Times New Roman" panose="02020603050405020304" pitchFamily="18" charset="0"/>
              <a:cs typeface="Times New Roman" panose="02020603050405020304" pitchFamily="18" charset="0"/>
            </a:rPr>
            <a:t>ngành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lấy</a:t>
          </a:r>
          <a:r>
            <a:rPr lang="en-US" sz="2200" dirty="0">
              <a:solidFill>
                <a:schemeClr val="tx1"/>
              </a:solidFill>
              <a:latin typeface="Times New Roman" panose="02020603050405020304" pitchFamily="18" charset="0"/>
              <a:cs typeface="Times New Roman" panose="02020603050405020304" pitchFamily="18" charset="0"/>
            </a:rPr>
            <a:t> ý </a:t>
          </a:r>
          <a:r>
            <a:rPr lang="en-US" sz="2200" dirty="0" err="1">
              <a:solidFill>
                <a:schemeClr val="tx1"/>
              </a:solidFill>
              <a:latin typeface="Times New Roman" panose="02020603050405020304" pitchFamily="18" charset="0"/>
              <a:cs typeface="Times New Roman" panose="02020603050405020304" pitchFamily="18" charset="0"/>
            </a:rPr>
            <a:t>kiến</a:t>
          </a:r>
          <a:r>
            <a:rPr lang="en-US" sz="2200" dirty="0">
              <a:solidFill>
                <a:schemeClr val="tx1"/>
              </a:solidFill>
              <a:latin typeface="Times New Roman" panose="02020603050405020304" pitchFamily="18" charset="0"/>
              <a:cs typeface="Times New Roman" panose="02020603050405020304" pitchFamily="18" charset="0"/>
            </a:rPr>
            <a:t> UBND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tỉnh</a:t>
          </a:r>
          <a:r>
            <a:rPr lang="en-US" sz="2200" dirty="0">
              <a:solidFill>
                <a:schemeClr val="tx1"/>
              </a:solidFill>
              <a:latin typeface="Times New Roman" panose="02020603050405020304" pitchFamily="18" charset="0"/>
              <a:cs typeface="Times New Roman" panose="02020603050405020304" pitchFamily="18" charset="0"/>
            </a:rPr>
            <a:t>; (2) UBND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tỉnh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lấy</a:t>
          </a:r>
          <a:r>
            <a:rPr lang="en-US" sz="2200" dirty="0">
              <a:solidFill>
                <a:schemeClr val="tx1"/>
              </a:solidFill>
              <a:latin typeface="Times New Roman" panose="02020603050405020304" pitchFamily="18" charset="0"/>
              <a:cs typeface="Times New Roman" panose="02020603050405020304" pitchFamily="18" charset="0"/>
            </a:rPr>
            <a:t> ý </a:t>
          </a:r>
          <a:r>
            <a:rPr lang="en-US" sz="2200" dirty="0" err="1">
              <a:solidFill>
                <a:schemeClr val="tx1"/>
              </a:solidFill>
              <a:latin typeface="Times New Roman" panose="02020603050405020304" pitchFamily="18" charset="0"/>
              <a:cs typeface="Times New Roman" panose="02020603050405020304" pitchFamily="18" charset="0"/>
            </a:rPr>
            <a:t>kiến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ban, </a:t>
          </a:r>
          <a:r>
            <a:rPr lang="en-US" sz="2200" dirty="0" err="1">
              <a:solidFill>
                <a:schemeClr val="tx1"/>
              </a:solidFill>
              <a:latin typeface="Times New Roman" panose="02020603050405020304" pitchFamily="18" charset="0"/>
              <a:cs typeface="Times New Roman" panose="02020603050405020304" pitchFamily="18" charset="0"/>
            </a:rPr>
            <a:t>ngành</a:t>
          </a:r>
          <a:r>
            <a:rPr lang="en-US" sz="2200" dirty="0">
              <a:solidFill>
                <a:schemeClr val="tx1"/>
              </a:solidFill>
              <a:latin typeface="Times New Roman" panose="02020603050405020304" pitchFamily="18" charset="0"/>
              <a:cs typeface="Times New Roman" panose="02020603050405020304" pitchFamily="18" charset="0"/>
            </a:rPr>
            <a:t>; (3)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Nội</a:t>
          </a:r>
          <a:r>
            <a:rPr lang="en-US" sz="2200" dirty="0">
              <a:solidFill>
                <a:schemeClr val="tx1"/>
              </a:solidFill>
              <a:latin typeface="Times New Roman" panose="02020603050405020304" pitchFamily="18" charset="0"/>
              <a:cs typeface="Times New Roman" panose="02020603050405020304" pitchFamily="18" charset="0"/>
            </a:rPr>
            <a:t> vu </a:t>
          </a:r>
          <a:r>
            <a:rPr lang="en-US" sz="2200" dirty="0" err="1">
              <a:solidFill>
                <a:schemeClr val="tx1"/>
              </a:solidFill>
              <a:latin typeface="Times New Roman" panose="02020603050405020304" pitchFamily="18" charset="0"/>
              <a:cs typeface="Times New Roman" panose="02020603050405020304" pitchFamily="18" charset="0"/>
            </a:rPr>
            <a:t>lấy</a:t>
          </a:r>
          <a:r>
            <a:rPr lang="en-US" sz="2200" dirty="0">
              <a:solidFill>
                <a:schemeClr val="tx1"/>
              </a:solidFill>
              <a:latin typeface="Times New Roman" panose="02020603050405020304" pitchFamily="18" charset="0"/>
              <a:cs typeface="Times New Roman" panose="02020603050405020304" pitchFamily="18" charset="0"/>
            </a:rPr>
            <a:t> ý </a:t>
          </a:r>
          <a:r>
            <a:rPr lang="en-US" sz="2200" dirty="0" err="1">
              <a:solidFill>
                <a:schemeClr val="tx1"/>
              </a:solidFill>
              <a:latin typeface="Times New Roman" panose="02020603050405020304" pitchFamily="18" charset="0"/>
              <a:cs typeface="Times New Roman" panose="02020603050405020304" pitchFamily="18" charset="0"/>
            </a:rPr>
            <a:t>kiến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ở TW (*)</a:t>
          </a:r>
        </a:p>
      </dgm:t>
    </dgm:pt>
    <dgm:pt modelId="{63E43DDF-FAE5-A740-81F4-5DD24523A6A2}" type="sibTrans" cxnId="{2E07D61F-D917-CC4D-8725-CF39990228D6}">
      <dgm:prSet/>
      <dgm:spPr/>
      <dgm:t>
        <a:bodyPr/>
        <a:lstStyle/>
        <a:p>
          <a:endParaRPr lang="en-US"/>
        </a:p>
      </dgm:t>
    </dgm:pt>
    <dgm:pt modelId="{CF9C2A7F-F3BE-E246-8871-E037562F9789}" type="parTrans" cxnId="{2E07D61F-D917-CC4D-8725-CF39990228D6}">
      <dgm:prSet/>
      <dgm:spPr/>
      <dgm:t>
        <a:bodyPr/>
        <a:lstStyle/>
        <a:p>
          <a:endParaRPr lang="en-US"/>
        </a:p>
      </dgm:t>
    </dgm:pt>
    <dgm:pt modelId="{B6EB75B5-B52E-174B-994D-0EA171E378F4}" type="pres">
      <dgm:prSet presAssocID="{FB4287E1-97A2-4B40-B06E-10B88151BC0C}" presName="Name0" presStyleCnt="0">
        <dgm:presLayoutVars>
          <dgm:dir/>
          <dgm:animLvl val="lvl"/>
          <dgm:resizeHandles val="exact"/>
        </dgm:presLayoutVars>
      </dgm:prSet>
      <dgm:spPr/>
    </dgm:pt>
    <dgm:pt modelId="{096E9786-E8E9-B44C-9EA9-7FBC8B1EE9FF}" type="pres">
      <dgm:prSet presAssocID="{0A0A423F-D066-FD44-9F8E-873C39AABA54}" presName="vertFlow" presStyleCnt="0"/>
      <dgm:spPr/>
    </dgm:pt>
    <dgm:pt modelId="{75DE7AB7-83F7-694F-A34F-7B8B183350AB}" type="pres">
      <dgm:prSet presAssocID="{0A0A423F-D066-FD44-9F8E-873C39AABA54}" presName="header" presStyleLbl="node1" presStyleIdx="0" presStyleCnt="2" custScaleY="176220" custLinFactNeighborX="-1060" custLinFactNeighborY="-27799"/>
      <dgm:spPr/>
    </dgm:pt>
    <dgm:pt modelId="{D464DF2B-564F-D340-81C7-37A7CF509576}" type="pres">
      <dgm:prSet presAssocID="{0244C361-A39D-1D43-8688-E77C2D3304FF}" presName="parTrans" presStyleLbl="sibTrans2D1" presStyleIdx="0" presStyleCnt="4"/>
      <dgm:spPr/>
    </dgm:pt>
    <dgm:pt modelId="{996FD16C-3B1E-6B49-9D0A-B03EF2571864}" type="pres">
      <dgm:prSet presAssocID="{5C00610C-4E5F-F44B-98D8-D7BB27727952}" presName="child" presStyleLbl="alignAccFollowNode1" presStyleIdx="0" presStyleCnt="4" custScaleY="130674" custLinFactNeighborX="2410" custLinFactNeighborY="-98879">
        <dgm:presLayoutVars>
          <dgm:chMax val="0"/>
          <dgm:bulletEnabled val="1"/>
        </dgm:presLayoutVars>
      </dgm:prSet>
      <dgm:spPr/>
    </dgm:pt>
    <dgm:pt modelId="{E41DF45D-05D3-2640-BF3C-9267E5C18580}" type="pres">
      <dgm:prSet presAssocID="{E124C936-3719-7A42-8CFF-7A7B8CF78E48}" presName="sibTrans" presStyleLbl="sibTrans2D1" presStyleIdx="1" presStyleCnt="4"/>
      <dgm:spPr/>
    </dgm:pt>
    <dgm:pt modelId="{A48139B3-8FEE-6A4D-B882-A3577DD54066}" type="pres">
      <dgm:prSet presAssocID="{9BDEC1EC-B789-D145-9FD1-EF76971C961B}" presName="child" presStyleLbl="alignAccFollowNode1" presStyleIdx="1" presStyleCnt="4" custScaleY="140910" custLinFactY="-22692" custLinFactNeighborX="2115" custLinFactNeighborY="-100000">
        <dgm:presLayoutVars>
          <dgm:chMax val="0"/>
          <dgm:bulletEnabled val="1"/>
        </dgm:presLayoutVars>
      </dgm:prSet>
      <dgm:spPr/>
    </dgm:pt>
    <dgm:pt modelId="{8203D026-313C-C84C-BB6A-99520E5CA374}" type="pres">
      <dgm:prSet presAssocID="{0A0A423F-D066-FD44-9F8E-873C39AABA54}" presName="hSp" presStyleCnt="0"/>
      <dgm:spPr/>
    </dgm:pt>
    <dgm:pt modelId="{E88A7333-A8B6-0B45-A701-4CBD4903B951}" type="pres">
      <dgm:prSet presAssocID="{30DBF316-56AA-314B-AF76-AF7B43C24424}" presName="vertFlow" presStyleCnt="0"/>
      <dgm:spPr/>
    </dgm:pt>
    <dgm:pt modelId="{B886CFBE-59F6-2B47-ADB4-2C24A86B1A85}" type="pres">
      <dgm:prSet presAssocID="{30DBF316-56AA-314B-AF76-AF7B43C24424}" presName="header" presStyleLbl="node1" presStyleIdx="1" presStyleCnt="2" custScaleY="174129" custLinFactNeighborX="-6849" custLinFactNeighborY="-9875"/>
      <dgm:spPr/>
    </dgm:pt>
    <dgm:pt modelId="{1885074E-60B5-4949-8A58-85F28FBEB4AE}" type="pres">
      <dgm:prSet presAssocID="{4BE9D91F-A875-D04B-AFCF-97B295DA6E47}" presName="parTrans" presStyleLbl="sibTrans2D1" presStyleIdx="2" presStyleCnt="4"/>
      <dgm:spPr/>
    </dgm:pt>
    <dgm:pt modelId="{AD84CFFA-261E-674A-8FD0-2BE41DDFBA5A}" type="pres">
      <dgm:prSet presAssocID="{1ECBAC83-BDFE-574F-8809-113C3FE0B3F5}" presName="child" presStyleLbl="alignAccFollowNode1" presStyleIdx="2" presStyleCnt="4" custScaleY="122364" custLinFactNeighborX="-6849" custLinFactNeighborY="-50904">
        <dgm:presLayoutVars>
          <dgm:chMax val="0"/>
          <dgm:bulletEnabled val="1"/>
        </dgm:presLayoutVars>
      </dgm:prSet>
      <dgm:spPr/>
    </dgm:pt>
    <dgm:pt modelId="{0A23AD4D-EEA7-E84B-8C75-5816C955D63B}" type="pres">
      <dgm:prSet presAssocID="{951D6D49-1CFC-4C43-B921-D774CC07EC74}" presName="sibTrans" presStyleLbl="sibTrans2D1" presStyleIdx="3" presStyleCnt="4" custFlipVert="1" custScaleX="105983" custScaleY="77375"/>
      <dgm:spPr/>
    </dgm:pt>
    <dgm:pt modelId="{B4852E7E-07C3-504D-9DB3-473BF47451F4}" type="pres">
      <dgm:prSet presAssocID="{D2CE881B-C6F2-754C-BBB4-2FB1AF10F6F9}" presName="child" presStyleLbl="alignAccFollowNode1" presStyleIdx="3" presStyleCnt="4" custScaleX="100001" custScaleY="209052" custLinFactNeighborX="-8560" custLinFactNeighborY="-94520">
        <dgm:presLayoutVars>
          <dgm:chMax val="0"/>
          <dgm:bulletEnabled val="1"/>
        </dgm:presLayoutVars>
      </dgm:prSet>
      <dgm:spPr/>
    </dgm:pt>
  </dgm:ptLst>
  <dgm:cxnLst>
    <dgm:cxn modelId="{525DA003-AE47-8040-9345-8BF1698244D1}" type="presOf" srcId="{1ECBAC83-BDFE-574F-8809-113C3FE0B3F5}" destId="{AD84CFFA-261E-674A-8FD0-2BE41DDFBA5A}" srcOrd="0" destOrd="0" presId="urn:microsoft.com/office/officeart/2005/8/layout/lProcess1"/>
    <dgm:cxn modelId="{2E07D61F-D917-CC4D-8725-CF39990228D6}" srcId="{FB4287E1-97A2-4B40-B06E-10B88151BC0C}" destId="{30DBF316-56AA-314B-AF76-AF7B43C24424}" srcOrd="1" destOrd="0" parTransId="{CF9C2A7F-F3BE-E246-8871-E037562F9789}" sibTransId="{63E43DDF-FAE5-A740-81F4-5DD24523A6A2}"/>
    <dgm:cxn modelId="{636A5D31-27AB-AB4B-8A48-1E2666630940}" type="presOf" srcId="{4BE9D91F-A875-D04B-AFCF-97B295DA6E47}" destId="{1885074E-60B5-4949-8A58-85F28FBEB4AE}" srcOrd="0" destOrd="0" presId="urn:microsoft.com/office/officeart/2005/8/layout/lProcess1"/>
    <dgm:cxn modelId="{2A3D6640-B7D1-D34B-A692-850913A66F26}" type="presOf" srcId="{FB4287E1-97A2-4B40-B06E-10B88151BC0C}" destId="{B6EB75B5-B52E-174B-994D-0EA171E378F4}" srcOrd="0" destOrd="0" presId="urn:microsoft.com/office/officeart/2005/8/layout/lProcess1"/>
    <dgm:cxn modelId="{4F67B85D-B6F6-6040-A86B-C64B96F0235E}" srcId="{0A0A423F-D066-FD44-9F8E-873C39AABA54}" destId="{5C00610C-4E5F-F44B-98D8-D7BB27727952}" srcOrd="0" destOrd="0" parTransId="{0244C361-A39D-1D43-8688-E77C2D3304FF}" sibTransId="{E124C936-3719-7A42-8CFF-7A7B8CF78E48}"/>
    <dgm:cxn modelId="{EA54EA67-9197-BB49-9403-718C6F778B6D}" type="presOf" srcId="{9BDEC1EC-B789-D145-9FD1-EF76971C961B}" destId="{A48139B3-8FEE-6A4D-B882-A3577DD54066}" srcOrd="0" destOrd="0" presId="urn:microsoft.com/office/officeart/2005/8/layout/lProcess1"/>
    <dgm:cxn modelId="{BC7BD46C-5056-1540-872C-99006EB26729}" srcId="{0A0A423F-D066-FD44-9F8E-873C39AABA54}" destId="{9BDEC1EC-B789-D145-9FD1-EF76971C961B}" srcOrd="1" destOrd="0" parTransId="{06A3DFCC-623D-6143-8E2C-6256A31D3062}" sibTransId="{139BC60A-6E24-0141-8860-0AD6B582E507}"/>
    <dgm:cxn modelId="{F8734D78-029D-BB43-A617-2C3A5FC211A7}" type="presOf" srcId="{5C00610C-4E5F-F44B-98D8-D7BB27727952}" destId="{996FD16C-3B1E-6B49-9D0A-B03EF2571864}" srcOrd="0" destOrd="0" presId="urn:microsoft.com/office/officeart/2005/8/layout/lProcess1"/>
    <dgm:cxn modelId="{DEB8CE7B-5D14-5E47-A019-D30EFBF29D49}" type="presOf" srcId="{E124C936-3719-7A42-8CFF-7A7B8CF78E48}" destId="{E41DF45D-05D3-2640-BF3C-9267E5C18580}" srcOrd="0" destOrd="0" presId="urn:microsoft.com/office/officeart/2005/8/layout/lProcess1"/>
    <dgm:cxn modelId="{FB783D8E-C8C0-9740-A75A-52B5D92280A5}" type="presOf" srcId="{30DBF316-56AA-314B-AF76-AF7B43C24424}" destId="{B886CFBE-59F6-2B47-ADB4-2C24A86B1A85}" srcOrd="0" destOrd="0" presId="urn:microsoft.com/office/officeart/2005/8/layout/lProcess1"/>
    <dgm:cxn modelId="{F7A29191-4850-C94E-A4DD-45EEC9ABDB9A}" type="presOf" srcId="{0A0A423F-D066-FD44-9F8E-873C39AABA54}" destId="{75DE7AB7-83F7-694F-A34F-7B8B183350AB}" srcOrd="0" destOrd="0" presId="urn:microsoft.com/office/officeart/2005/8/layout/lProcess1"/>
    <dgm:cxn modelId="{C61F6FA9-AA63-5145-BC14-102D8CC620C5}" type="presOf" srcId="{951D6D49-1CFC-4C43-B921-D774CC07EC74}" destId="{0A23AD4D-EEA7-E84B-8C75-5816C955D63B}" srcOrd="0" destOrd="0" presId="urn:microsoft.com/office/officeart/2005/8/layout/lProcess1"/>
    <dgm:cxn modelId="{D0B29BAC-7872-274C-B035-3CEEE23AAA3E}" type="presOf" srcId="{0244C361-A39D-1D43-8688-E77C2D3304FF}" destId="{D464DF2B-564F-D340-81C7-37A7CF509576}" srcOrd="0" destOrd="0" presId="urn:microsoft.com/office/officeart/2005/8/layout/lProcess1"/>
    <dgm:cxn modelId="{B60FCAD2-E58A-F646-8B59-8D826C49D9AA}" srcId="{FB4287E1-97A2-4B40-B06E-10B88151BC0C}" destId="{0A0A423F-D066-FD44-9F8E-873C39AABA54}" srcOrd="0" destOrd="0" parTransId="{D78304E0-EBA3-6B44-99EE-7159533A0C63}" sibTransId="{327A7264-1B19-D24E-A872-3C78B057A937}"/>
    <dgm:cxn modelId="{4C47DCD6-9907-2742-922F-D65F2504F108}" srcId="{30DBF316-56AA-314B-AF76-AF7B43C24424}" destId="{1ECBAC83-BDFE-574F-8809-113C3FE0B3F5}" srcOrd="0" destOrd="0" parTransId="{4BE9D91F-A875-D04B-AFCF-97B295DA6E47}" sibTransId="{951D6D49-1CFC-4C43-B921-D774CC07EC74}"/>
    <dgm:cxn modelId="{367F2EDC-45C3-A74F-814D-6287AB072409}" srcId="{30DBF316-56AA-314B-AF76-AF7B43C24424}" destId="{D2CE881B-C6F2-754C-BBB4-2FB1AF10F6F9}" srcOrd="1" destOrd="0" parTransId="{E3AACB65-07A9-A042-A281-F6215E1EE8C4}" sibTransId="{5B1FADCB-0831-8946-A190-3BD7AC8BDCC4}"/>
    <dgm:cxn modelId="{9369E0F0-0EA2-4B49-9552-F52928F14B2A}" type="presOf" srcId="{D2CE881B-C6F2-754C-BBB4-2FB1AF10F6F9}" destId="{B4852E7E-07C3-504D-9DB3-473BF47451F4}" srcOrd="0" destOrd="0" presId="urn:microsoft.com/office/officeart/2005/8/layout/lProcess1"/>
    <dgm:cxn modelId="{EA67413A-3DB0-D04C-A804-F5736E4A213C}" type="presParOf" srcId="{B6EB75B5-B52E-174B-994D-0EA171E378F4}" destId="{096E9786-E8E9-B44C-9EA9-7FBC8B1EE9FF}" srcOrd="0" destOrd="0" presId="urn:microsoft.com/office/officeart/2005/8/layout/lProcess1"/>
    <dgm:cxn modelId="{00E02974-0A85-F64C-BC89-8F2E70B042BD}" type="presParOf" srcId="{096E9786-E8E9-B44C-9EA9-7FBC8B1EE9FF}" destId="{75DE7AB7-83F7-694F-A34F-7B8B183350AB}" srcOrd="0" destOrd="0" presId="urn:microsoft.com/office/officeart/2005/8/layout/lProcess1"/>
    <dgm:cxn modelId="{4AD378AF-3E84-DB49-8670-15B442E4A697}" type="presParOf" srcId="{096E9786-E8E9-B44C-9EA9-7FBC8B1EE9FF}" destId="{D464DF2B-564F-D340-81C7-37A7CF509576}" srcOrd="1" destOrd="0" presId="urn:microsoft.com/office/officeart/2005/8/layout/lProcess1"/>
    <dgm:cxn modelId="{022C0E6F-C867-6A45-B9E4-07F365099EDB}" type="presParOf" srcId="{096E9786-E8E9-B44C-9EA9-7FBC8B1EE9FF}" destId="{996FD16C-3B1E-6B49-9D0A-B03EF2571864}" srcOrd="2" destOrd="0" presId="urn:microsoft.com/office/officeart/2005/8/layout/lProcess1"/>
    <dgm:cxn modelId="{B8A2D00B-DF48-DE47-928E-4BD73930E87D}" type="presParOf" srcId="{096E9786-E8E9-B44C-9EA9-7FBC8B1EE9FF}" destId="{E41DF45D-05D3-2640-BF3C-9267E5C18580}" srcOrd="3" destOrd="0" presId="urn:microsoft.com/office/officeart/2005/8/layout/lProcess1"/>
    <dgm:cxn modelId="{AE3D97FB-3076-E142-96BD-0426B815F6EB}" type="presParOf" srcId="{096E9786-E8E9-B44C-9EA9-7FBC8B1EE9FF}" destId="{A48139B3-8FEE-6A4D-B882-A3577DD54066}" srcOrd="4" destOrd="0" presId="urn:microsoft.com/office/officeart/2005/8/layout/lProcess1"/>
    <dgm:cxn modelId="{79C9E7E9-9607-754D-9AB5-283B90399D50}" type="presParOf" srcId="{B6EB75B5-B52E-174B-994D-0EA171E378F4}" destId="{8203D026-313C-C84C-BB6A-99520E5CA374}" srcOrd="1" destOrd="0" presId="urn:microsoft.com/office/officeart/2005/8/layout/lProcess1"/>
    <dgm:cxn modelId="{20AC9224-BDF0-F54D-BFB8-F3F5B49D7AD7}" type="presParOf" srcId="{B6EB75B5-B52E-174B-994D-0EA171E378F4}" destId="{E88A7333-A8B6-0B45-A701-4CBD4903B951}" srcOrd="2" destOrd="0" presId="urn:microsoft.com/office/officeart/2005/8/layout/lProcess1"/>
    <dgm:cxn modelId="{52F9B4E4-93C0-D444-93AF-C99A181366C8}" type="presParOf" srcId="{E88A7333-A8B6-0B45-A701-4CBD4903B951}" destId="{B886CFBE-59F6-2B47-ADB4-2C24A86B1A85}" srcOrd="0" destOrd="0" presId="urn:microsoft.com/office/officeart/2005/8/layout/lProcess1"/>
    <dgm:cxn modelId="{72840F61-7082-894A-9918-7B648331311F}" type="presParOf" srcId="{E88A7333-A8B6-0B45-A701-4CBD4903B951}" destId="{1885074E-60B5-4949-8A58-85F28FBEB4AE}" srcOrd="1" destOrd="0" presId="urn:microsoft.com/office/officeart/2005/8/layout/lProcess1"/>
    <dgm:cxn modelId="{6922078A-D7B3-FB41-82D1-A7A39017D6F1}" type="presParOf" srcId="{E88A7333-A8B6-0B45-A701-4CBD4903B951}" destId="{AD84CFFA-261E-674A-8FD0-2BE41DDFBA5A}" srcOrd="2" destOrd="0" presId="urn:microsoft.com/office/officeart/2005/8/layout/lProcess1"/>
    <dgm:cxn modelId="{4858743A-FB63-7E4B-AE3D-5504988111F1}" type="presParOf" srcId="{E88A7333-A8B6-0B45-A701-4CBD4903B951}" destId="{0A23AD4D-EEA7-E84B-8C75-5816C955D63B}" srcOrd="3" destOrd="0" presId="urn:microsoft.com/office/officeart/2005/8/layout/lProcess1"/>
    <dgm:cxn modelId="{B983A109-553A-A648-A25D-DA42DBD78E49}" type="presParOf" srcId="{E88A7333-A8B6-0B45-A701-4CBD4903B951}" destId="{B4852E7E-07C3-504D-9DB3-473BF47451F4}"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0A9893-ACD0-4755-8BB7-16642D2CA62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81D0CD9-5F60-4DC4-834F-52092FEC9963}">
      <dgm:prSet phldrT="[Text]" custT="1"/>
      <dgm:spPr>
        <a:solidFill>
          <a:schemeClr val="accent1">
            <a:lumMod val="60000"/>
            <a:lumOff val="40000"/>
          </a:schemeClr>
        </a:solidFill>
      </dgm:spPr>
      <dgm:t>
        <a:bodyPr/>
        <a:lstStyle/>
        <a:p>
          <a:r>
            <a:rPr lang="en-US" sz="2000" b="1" dirty="0">
              <a:solidFill>
                <a:schemeClr val="tx1"/>
              </a:solidFill>
              <a:latin typeface="Times New Roman" pitchFamily="18" charset="0"/>
              <a:cs typeface="Times New Roman" pitchFamily="18" charset="0"/>
            </a:rPr>
            <a:t>LẤY Ý KIẾN  KHEN THƯỞNG CẤP NN, KHEN ĐỐI NGOẠI</a:t>
          </a:r>
        </a:p>
      </dgm:t>
    </dgm:pt>
    <dgm:pt modelId="{9285C7BB-3DFA-453E-B8F7-9049B18184ED}" type="parTrans" cxnId="{65EE5023-EB00-463F-A462-DDEE5B22A3BB}">
      <dgm:prSet/>
      <dgm:spPr/>
      <dgm:t>
        <a:bodyPr/>
        <a:lstStyle/>
        <a:p>
          <a:endParaRPr lang="en-US"/>
        </a:p>
      </dgm:t>
    </dgm:pt>
    <dgm:pt modelId="{D0B60E89-8AAA-47C5-A89C-A1DC4DC37A32}" type="sibTrans" cxnId="{65EE5023-EB00-463F-A462-DDEE5B22A3BB}">
      <dgm:prSet/>
      <dgm:spPr/>
      <dgm:t>
        <a:bodyPr/>
        <a:lstStyle/>
        <a:p>
          <a:endParaRPr lang="en-US"/>
        </a:p>
      </dgm:t>
    </dgm:pt>
    <dgm:pt modelId="{F19F9728-32A7-4A8E-9E7E-0F99053FEE57}">
      <dgm:prSet phldrT="[Text]" custT="1"/>
      <dgm:spPr>
        <a:solidFill>
          <a:srgbClr val="FFFF00"/>
        </a:solidFill>
      </dgm:spPr>
      <dgm:t>
        <a:bodyPr/>
        <a:lstStyle/>
        <a:p>
          <a:pPr algn="ctr"/>
          <a:endParaRPr lang="en-US" sz="3200" u="none" dirty="0">
            <a:solidFill>
              <a:schemeClr val="tx1"/>
            </a:solidFill>
            <a:latin typeface="Times New Roman" pitchFamily="18" charset="0"/>
            <a:cs typeface="Times New Roman" pitchFamily="18" charset="0"/>
          </a:endParaRPr>
        </a:p>
        <a:p>
          <a:pPr algn="just"/>
          <a:r>
            <a:rPr lang="en-US" sz="2400" b="1" u="none" dirty="0" err="1">
              <a:solidFill>
                <a:schemeClr val="tx1"/>
              </a:solidFill>
              <a:latin typeface="Times New Roman" pitchFamily="18" charset="0"/>
              <a:cs typeface="Times New Roman" pitchFamily="18" charset="0"/>
            </a:rPr>
            <a:t>Bộ</a:t>
          </a:r>
          <a:r>
            <a:rPr lang="en-US" sz="2400" b="1" u="none" dirty="0">
              <a:solidFill>
                <a:schemeClr val="tx1"/>
              </a:solidFill>
              <a:latin typeface="Times New Roman" pitchFamily="18" charset="0"/>
              <a:cs typeface="Times New Roman" pitchFamily="18" charset="0"/>
            </a:rPr>
            <a:t>, ban, </a:t>
          </a:r>
          <a:r>
            <a:rPr lang="en-US" sz="2400" b="1" u="none" dirty="0" err="1">
              <a:solidFill>
                <a:schemeClr val="tx1"/>
              </a:solidFill>
              <a:latin typeface="Times New Roman" pitchFamily="18" charset="0"/>
              <a:cs typeface="Times New Roman" pitchFamily="18" charset="0"/>
            </a:rPr>
            <a:t>ngành</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tỉnh</a:t>
          </a:r>
          <a:r>
            <a:rPr lang="en-US" sz="2400" b="1"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lấy</a:t>
          </a:r>
          <a:r>
            <a:rPr lang="en-US" sz="2400" u="none" dirty="0">
              <a:solidFill>
                <a:schemeClr val="tx1"/>
              </a:solidFill>
              <a:latin typeface="Times New Roman" pitchFamily="18" charset="0"/>
              <a:cs typeface="Times New Roman" pitchFamily="18" charset="0"/>
            </a:rPr>
            <a:t> ý </a:t>
          </a:r>
          <a:r>
            <a:rPr lang="en-US" sz="2400" u="none" dirty="0" err="1">
              <a:solidFill>
                <a:schemeClr val="tx1"/>
              </a:solidFill>
              <a:latin typeface="Times New Roman" pitchFamily="18" charset="0"/>
              <a:cs typeface="Times New Roman" pitchFamily="18" charset="0"/>
            </a:rPr>
            <a:t>kiến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hiệp</a:t>
          </a:r>
          <a:r>
            <a:rPr lang="en-US" sz="2400" u="none" dirty="0">
              <a:solidFill>
                <a:schemeClr val="tx1"/>
              </a:solidFill>
              <a:latin typeface="Times New Roman" pitchFamily="18" charset="0"/>
              <a:cs typeface="Times New Roman" pitchFamily="18" charset="0"/>
            </a:rPr>
            <a:t> y (</a:t>
          </a:r>
          <a:r>
            <a:rPr lang="en-US" sz="2400" i="1" u="none" dirty="0" err="1">
              <a:solidFill>
                <a:schemeClr val="tx1"/>
              </a:solidFill>
              <a:latin typeface="Times New Roman" pitchFamily="18" charset="0"/>
              <a:cs typeface="Times New Roman" pitchFamily="18" charset="0"/>
            </a:rPr>
            <a:t>bộ</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ngành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quản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lý</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lĩnh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vực</a:t>
          </a:r>
          <a:r>
            <a:rPr lang="en-US" sz="2400" i="1" u="none" dirty="0">
              <a:solidFill>
                <a:schemeClr val="tx1"/>
              </a:solidFill>
              <a:latin typeface="Times New Roman" pitchFamily="18" charset="0"/>
              <a:cs typeface="Times New Roman" pitchFamily="18" charset="0"/>
            </a:rPr>
            <a:t>; UBND </a:t>
          </a:r>
          <a:r>
            <a:rPr lang="en-US" sz="2400" i="1" u="none" dirty="0" err="1">
              <a:solidFill>
                <a:schemeClr val="tx1"/>
              </a:solidFill>
              <a:latin typeface="Times New Roman" pitchFamily="18" charset="0"/>
              <a:cs typeface="Times New Roman" pitchFamily="18" charset="0"/>
            </a:rPr>
            <a:t>cấp</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tỉnh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có</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cơ</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quan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đơn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vị</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tổ</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chức</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thuộc</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quản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lý</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của</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bộ</a:t>
          </a:r>
          <a:r>
            <a:rPr lang="en-US" sz="2400" i="1" u="none" dirty="0">
              <a:solidFill>
                <a:schemeClr val="tx1"/>
              </a:solidFill>
              <a:latin typeface="Times New Roman" pitchFamily="18" charset="0"/>
              <a:cs typeface="Times New Roman" pitchFamily="18" charset="0"/>
            </a:rPr>
            <a:t>, an, </a:t>
          </a:r>
          <a:r>
            <a:rPr lang="en-US" sz="2400" i="1" u="none" dirty="0" err="1">
              <a:solidFill>
                <a:schemeClr val="tx1"/>
              </a:solidFill>
              <a:latin typeface="Times New Roman" pitchFamily="18" charset="0"/>
              <a:cs typeface="Times New Roman" pitchFamily="18" charset="0"/>
            </a:rPr>
            <a:t>ngành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đoàn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thể</a:t>
          </a:r>
          <a:r>
            <a:rPr lang="en-US" sz="2400" i="1" u="none" dirty="0">
              <a:solidFill>
                <a:schemeClr val="tx1"/>
              </a:solidFill>
              <a:latin typeface="Times New Roman" pitchFamily="18" charset="0"/>
              <a:cs typeface="Times New Roman" pitchFamily="18" charset="0"/>
            </a:rPr>
            <a:t> TW </a:t>
          </a:r>
          <a:r>
            <a:rPr lang="en-US" sz="2400" i="1" u="none" dirty="0" err="1">
              <a:solidFill>
                <a:schemeClr val="tx1"/>
              </a:solidFill>
              <a:latin typeface="Times New Roman" pitchFamily="18" charset="0"/>
              <a:cs typeface="Times New Roman" pitchFamily="18" charset="0"/>
            </a:rPr>
            <a:t>đóng</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trên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địa</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bàn</a:t>
          </a:r>
          <a:r>
            <a:rPr lang="en-US" sz="2400"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khen</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thưởng</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đối</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ngoại</a:t>
          </a:r>
          <a:r>
            <a:rPr lang="en-US" sz="2400" b="1" u="none" dirty="0">
              <a:solidFill>
                <a:schemeClr val="tx1"/>
              </a:solidFill>
              <a:latin typeface="Times New Roman" pitchFamily="18" charset="0"/>
              <a:cs typeface="Times New Roman" pitchFamily="18" charset="0"/>
            </a:rPr>
            <a:t> </a:t>
          </a:r>
          <a:endParaRPr lang="vi-VN" sz="2400" b="1" u="none" dirty="0">
            <a:solidFill>
              <a:schemeClr val="tx1"/>
            </a:solidFill>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dgm:t>
    </dgm:pt>
    <dgm:pt modelId="{82C1D644-52E5-4DEF-9E7D-2A00E2EC39E6}" type="parTrans" cxnId="{2C318490-8467-4982-B92A-537F5A920CD5}">
      <dgm:prSet/>
      <dgm:spPr/>
      <dgm:t>
        <a:bodyPr/>
        <a:lstStyle/>
        <a:p>
          <a:endParaRPr lang="en-US"/>
        </a:p>
      </dgm:t>
    </dgm:pt>
    <dgm:pt modelId="{4A11E200-0622-4D6E-AAF5-1F8C659BB92F}" type="sibTrans" cxnId="{2C318490-8467-4982-B92A-537F5A920CD5}">
      <dgm:prSet/>
      <dgm:spPr/>
      <dgm:t>
        <a:bodyPr/>
        <a:lstStyle/>
        <a:p>
          <a:endParaRPr lang="en-US"/>
        </a:p>
      </dgm:t>
    </dgm:pt>
    <dgm:pt modelId="{0B7EB222-875E-415C-880D-26663AD973FD}">
      <dgm:prSet phldrT="[Text]" custT="1"/>
      <dgm:spPr>
        <a:solidFill>
          <a:schemeClr val="accent5">
            <a:lumMod val="20000"/>
            <a:lumOff val="80000"/>
          </a:schemeClr>
        </a:solidFill>
      </dgm:spPr>
      <dgm:t>
        <a:bodyPr/>
        <a:lstStyle/>
        <a:p>
          <a:pPr algn="just"/>
          <a:r>
            <a:rPr lang="en-US" sz="2400" b="1" u="none" dirty="0" err="1">
              <a:solidFill>
                <a:schemeClr val="tx1"/>
              </a:solidFill>
              <a:latin typeface="Times New Roman" pitchFamily="18" charset="0"/>
              <a:cs typeface="Times New Roman" pitchFamily="18" charset="0"/>
            </a:rPr>
            <a:t>Bộ</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Nội</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vụ</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lấy</a:t>
          </a:r>
          <a:r>
            <a:rPr lang="en-US" sz="2400" u="none" dirty="0">
              <a:solidFill>
                <a:schemeClr val="tx1"/>
              </a:solidFill>
              <a:latin typeface="Times New Roman" pitchFamily="18" charset="0"/>
              <a:cs typeface="Times New Roman" pitchFamily="18" charset="0"/>
            </a:rPr>
            <a:t> ý </a:t>
          </a:r>
          <a:r>
            <a:rPr lang="en-US" sz="2400" u="none" dirty="0" err="1">
              <a:solidFill>
                <a:schemeClr val="tx1"/>
              </a:solidFill>
              <a:latin typeface="Times New Roman" pitchFamily="18" charset="0"/>
              <a:cs typeface="Times New Roman" pitchFamily="18" charset="0"/>
            </a:rPr>
            <a:t>kiến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Uỷ</a:t>
          </a:r>
          <a:r>
            <a:rPr lang="en-US" sz="2400" u="none" dirty="0">
              <a:solidFill>
                <a:schemeClr val="tx1"/>
              </a:solidFill>
              <a:latin typeface="Times New Roman" pitchFamily="18" charset="0"/>
              <a:cs typeface="Times New Roman" pitchFamily="18" charset="0"/>
            </a:rPr>
            <a:t> ban </a:t>
          </a:r>
          <a:r>
            <a:rPr lang="en-US" sz="2400" u="none" dirty="0" err="1">
              <a:solidFill>
                <a:schemeClr val="tx1"/>
              </a:solidFill>
              <a:latin typeface="Times New Roman" pitchFamily="18" charset="0"/>
              <a:cs typeface="Times New Roman" pitchFamily="18" charset="0"/>
            </a:rPr>
            <a:t>Kiểm</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tra</a:t>
          </a:r>
          <a:r>
            <a:rPr lang="en-US" sz="2400" u="none" dirty="0">
              <a:solidFill>
                <a:schemeClr val="tx1"/>
              </a:solidFill>
              <a:latin typeface="Times New Roman" pitchFamily="18" charset="0"/>
              <a:cs typeface="Times New Roman" pitchFamily="18" charset="0"/>
            </a:rPr>
            <a:t> TW, Thanh </a:t>
          </a:r>
          <a:r>
            <a:rPr lang="en-US" sz="2400" u="none" dirty="0" err="1">
              <a:solidFill>
                <a:schemeClr val="tx1"/>
              </a:solidFill>
              <a:latin typeface="Times New Roman" pitchFamily="18" charset="0"/>
              <a:cs typeface="Times New Roman" pitchFamily="18" charset="0"/>
            </a:rPr>
            <a:t>tra</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Chính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phủ</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đối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với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trường</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hợp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trình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khen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là</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tập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thể</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cấp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bộ</a:t>
          </a:r>
          <a:r>
            <a:rPr lang="en-US" sz="2400" u="none" dirty="0">
              <a:solidFill>
                <a:schemeClr val="tx1"/>
              </a:solidFill>
              <a:latin typeface="Times New Roman" pitchFamily="18" charset="0"/>
              <a:cs typeface="Times New Roman" pitchFamily="18" charset="0"/>
            </a:rPr>
            <a:t>, ban, </a:t>
          </a:r>
          <a:r>
            <a:rPr lang="en-US" sz="2400" u="none" dirty="0" err="1">
              <a:solidFill>
                <a:schemeClr val="tx1"/>
              </a:solidFill>
              <a:latin typeface="Times New Roman" pitchFamily="18" charset="0"/>
              <a:cs typeface="Times New Roman" pitchFamily="18" charset="0"/>
            </a:rPr>
            <a:t>ngành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tỉnh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lấy</a:t>
          </a:r>
          <a:r>
            <a:rPr lang="en-US" sz="2400" u="none" dirty="0">
              <a:solidFill>
                <a:schemeClr val="tx1"/>
              </a:solidFill>
              <a:latin typeface="Times New Roman" pitchFamily="18" charset="0"/>
              <a:cs typeface="Times New Roman" pitchFamily="18" charset="0"/>
            </a:rPr>
            <a:t> ý </a:t>
          </a:r>
          <a:r>
            <a:rPr lang="en-US" sz="2400" u="none" dirty="0" err="1">
              <a:solidFill>
                <a:schemeClr val="tx1"/>
              </a:solidFill>
              <a:latin typeface="Times New Roman" pitchFamily="18" charset="0"/>
              <a:cs typeface="Times New Roman" pitchFamily="18" charset="0"/>
            </a:rPr>
            <a:t>kiến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Bộ</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Công</a:t>
          </a:r>
          <a:r>
            <a:rPr lang="en-US" sz="2400" u="none" dirty="0">
              <a:solidFill>
                <a:schemeClr val="tx1"/>
              </a:solidFill>
              <a:latin typeface="Times New Roman" pitchFamily="18" charset="0"/>
              <a:cs typeface="Times New Roman" pitchFamily="18" charset="0"/>
            </a:rPr>
            <a:t> an, Thanh </a:t>
          </a:r>
          <a:r>
            <a:rPr lang="en-US" sz="2400" u="none" dirty="0" err="1">
              <a:solidFill>
                <a:schemeClr val="tx1"/>
              </a:solidFill>
              <a:latin typeface="Times New Roman" pitchFamily="18" charset="0"/>
              <a:cs typeface="Times New Roman" pitchFamily="18" charset="0"/>
            </a:rPr>
            <a:t>tra</a:t>
          </a:r>
          <a:r>
            <a:rPr lang="en-US" sz="2400" u="none" dirty="0">
              <a:solidFill>
                <a:schemeClr val="tx1"/>
              </a:solidFill>
              <a:latin typeface="Times New Roman" pitchFamily="18" charset="0"/>
              <a:cs typeface="Times New Roman" pitchFamily="18" charset="0"/>
            </a:rPr>
            <a:t> CP </a:t>
          </a:r>
          <a:r>
            <a:rPr lang="en-US" sz="2400" u="none" dirty="0" err="1">
              <a:solidFill>
                <a:schemeClr val="tx1"/>
              </a:solidFill>
              <a:latin typeface="Times New Roman" pitchFamily="18" charset="0"/>
              <a:cs typeface="Times New Roman" pitchFamily="18" charset="0"/>
            </a:rPr>
            <a:t>khi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trình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khen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cho</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doanh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nghiệp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và</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người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đứng</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đầu</a:t>
          </a:r>
          <a:r>
            <a:rPr lang="en-US" sz="2400" u="none" dirty="0">
              <a:solidFill>
                <a:schemeClr val="tx1"/>
              </a:solidFill>
              <a:latin typeface="Times New Roman" pitchFamily="18" charset="0"/>
              <a:cs typeface="Times New Roman" pitchFamily="18" charset="0"/>
            </a:rPr>
            <a:t> DN; </a:t>
          </a:r>
          <a:r>
            <a:rPr lang="en-US" sz="2400" u="none" dirty="0" err="1">
              <a:solidFill>
                <a:schemeClr val="tx1"/>
              </a:solidFill>
              <a:latin typeface="Times New Roman" pitchFamily="18" charset="0"/>
              <a:cs typeface="Times New Roman" pitchFamily="18" charset="0"/>
            </a:rPr>
            <a:t>lấy</a:t>
          </a:r>
          <a:r>
            <a:rPr lang="en-US" sz="2400" u="none" dirty="0">
              <a:solidFill>
                <a:schemeClr val="tx1"/>
              </a:solidFill>
              <a:latin typeface="Times New Roman" pitchFamily="18" charset="0"/>
              <a:cs typeface="Times New Roman" pitchFamily="18" charset="0"/>
            </a:rPr>
            <a:t> ý </a:t>
          </a:r>
          <a:r>
            <a:rPr lang="en-US" sz="2400" u="none" dirty="0" err="1">
              <a:solidFill>
                <a:schemeClr val="tx1"/>
              </a:solidFill>
              <a:latin typeface="Times New Roman" pitchFamily="18" charset="0"/>
              <a:cs typeface="Times New Roman" pitchFamily="18" charset="0"/>
            </a:rPr>
            <a:t>kiến</a:t>
          </a:r>
          <a:r>
            <a:rPr lang="en-US" sz="2400" u="none" dirty="0">
              <a:solidFill>
                <a:schemeClr val="tx1"/>
              </a:solidFill>
              <a:latin typeface="Times New Roman" pitchFamily="18" charset="0"/>
              <a:cs typeface="Times New Roman" pitchFamily="18" charset="0"/>
            </a:rPr>
            <a:t> Ban TCTW </a:t>
          </a:r>
          <a:r>
            <a:rPr lang="en-US" sz="2400" u="none" dirty="0" err="1">
              <a:solidFill>
                <a:schemeClr val="tx1"/>
              </a:solidFill>
              <a:latin typeface="Times New Roman" pitchFamily="18" charset="0"/>
              <a:cs typeface="Times New Roman" pitchFamily="18" charset="0"/>
            </a:rPr>
            <a:t>và</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Uỷ</a:t>
          </a:r>
          <a:r>
            <a:rPr lang="en-US" sz="2400" u="none" dirty="0">
              <a:solidFill>
                <a:schemeClr val="tx1"/>
              </a:solidFill>
              <a:latin typeface="Times New Roman" pitchFamily="18" charset="0"/>
              <a:cs typeface="Times New Roman" pitchFamily="18" charset="0"/>
            </a:rPr>
            <a:t> ban </a:t>
          </a:r>
          <a:r>
            <a:rPr lang="en-US" sz="2400" u="none" dirty="0" err="1">
              <a:solidFill>
                <a:schemeClr val="tx1"/>
              </a:solidFill>
              <a:latin typeface="Times New Roman" pitchFamily="18" charset="0"/>
              <a:cs typeface="Times New Roman" pitchFamily="18" charset="0"/>
            </a:rPr>
            <a:t>Kiểm</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tra</a:t>
          </a:r>
          <a:r>
            <a:rPr lang="en-US" sz="2400" u="none" dirty="0">
              <a:solidFill>
                <a:schemeClr val="tx1"/>
              </a:solidFill>
              <a:latin typeface="Times New Roman" pitchFamily="18" charset="0"/>
              <a:cs typeface="Times New Roman" pitchFamily="18" charset="0"/>
            </a:rPr>
            <a:t> TW </a:t>
          </a:r>
          <a:r>
            <a:rPr lang="en-US" sz="2400" u="none" dirty="0" err="1">
              <a:solidFill>
                <a:schemeClr val="tx1"/>
              </a:solidFill>
              <a:latin typeface="Times New Roman" pitchFamily="18" charset="0"/>
              <a:cs typeface="Times New Roman" pitchFamily="18" charset="0"/>
            </a:rPr>
            <a:t>đối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với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các</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trường</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hợp</a:t>
          </a:r>
          <a:r>
            <a:rPr lang="en-US" sz="2400" u="none" dirty="0">
              <a:solidFill>
                <a:schemeClr val="tx1"/>
              </a:solidFill>
              <a:latin typeface="Times New Roman" pitchFamily="18" charset="0"/>
              <a:cs typeface="Times New Roman" pitchFamily="18" charset="0"/>
            </a:rPr>
            <a:t> do </a:t>
          </a:r>
          <a:r>
            <a:rPr lang="en-US" sz="2400" u="none" dirty="0" err="1">
              <a:solidFill>
                <a:schemeClr val="tx1"/>
              </a:solidFill>
              <a:latin typeface="Times New Roman" pitchFamily="18" charset="0"/>
              <a:cs typeface="Times New Roman" pitchFamily="18" charset="0"/>
            </a:rPr>
            <a:t>Bộ</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Chính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trị</a:t>
          </a:r>
          <a:r>
            <a:rPr lang="en-US" sz="2400" u="none" dirty="0">
              <a:solidFill>
                <a:schemeClr val="tx1"/>
              </a:solidFill>
              <a:latin typeface="Times New Roman" pitchFamily="18" charset="0"/>
              <a:cs typeface="Times New Roman" pitchFamily="18" charset="0"/>
            </a:rPr>
            <a:t>, Ban </a:t>
          </a:r>
          <a:r>
            <a:rPr lang="en-US" sz="2400" u="none" dirty="0" err="1">
              <a:solidFill>
                <a:schemeClr val="tx1"/>
              </a:solidFill>
              <a:latin typeface="Times New Roman" pitchFamily="18" charset="0"/>
              <a:cs typeface="Times New Roman" pitchFamily="18" charset="0"/>
            </a:rPr>
            <a:t>Bí</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thư</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quản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lý</a:t>
          </a:r>
          <a:r>
            <a:rPr lang="en-US" sz="2400" u="none" dirty="0">
              <a:solidFill>
                <a:schemeClr val="tx1"/>
              </a:solidFill>
              <a:latin typeface="Times New Roman" pitchFamily="18" charset="0"/>
              <a:cs typeface="Times New Roman" pitchFamily="18" charset="0"/>
            </a:rPr>
            <a:t> </a:t>
          </a:r>
        </a:p>
      </dgm:t>
    </dgm:pt>
    <dgm:pt modelId="{46E2E28D-6892-465B-9DAD-AF024AB2AFE3}" type="parTrans" cxnId="{67320170-C86D-4C84-9F0B-7414AFAB61B4}">
      <dgm:prSet/>
      <dgm:spPr/>
      <dgm:t>
        <a:bodyPr/>
        <a:lstStyle/>
        <a:p>
          <a:endParaRPr lang="en-US"/>
        </a:p>
      </dgm:t>
    </dgm:pt>
    <dgm:pt modelId="{4F331C78-ECF5-425F-90F1-29E5625C9FD9}" type="sibTrans" cxnId="{67320170-C86D-4C84-9F0B-7414AFAB61B4}">
      <dgm:prSet/>
      <dgm:spPr/>
      <dgm:t>
        <a:bodyPr/>
        <a:lstStyle/>
        <a:p>
          <a:endParaRPr lang="en-US"/>
        </a:p>
      </dgm:t>
    </dgm:pt>
    <dgm:pt modelId="{E66252A0-4330-4DE2-9F75-07E96F3934D2}" type="pres">
      <dgm:prSet presAssocID="{ED0A9893-ACD0-4755-8BB7-16642D2CA621}" presName="diagram" presStyleCnt="0">
        <dgm:presLayoutVars>
          <dgm:chPref val="1"/>
          <dgm:dir/>
          <dgm:animOne val="branch"/>
          <dgm:animLvl val="lvl"/>
          <dgm:resizeHandles val="exact"/>
        </dgm:presLayoutVars>
      </dgm:prSet>
      <dgm:spPr/>
    </dgm:pt>
    <dgm:pt modelId="{70D28E59-672B-4862-8A5F-5928626DB561}" type="pres">
      <dgm:prSet presAssocID="{F81D0CD9-5F60-4DC4-834F-52092FEC9963}" presName="root1" presStyleCnt="0"/>
      <dgm:spPr/>
    </dgm:pt>
    <dgm:pt modelId="{EBD7BD8E-7644-40D5-8B51-74CF1C79C061}" type="pres">
      <dgm:prSet presAssocID="{F81D0CD9-5F60-4DC4-834F-52092FEC9963}" presName="LevelOneTextNode" presStyleLbl="node0" presStyleIdx="0" presStyleCnt="1" custScaleX="61188" custScaleY="344129" custLinFactNeighborX="-40453" custLinFactNeighborY="-16636">
        <dgm:presLayoutVars>
          <dgm:chPref val="3"/>
        </dgm:presLayoutVars>
      </dgm:prSet>
      <dgm:spPr/>
    </dgm:pt>
    <dgm:pt modelId="{59B3BDC5-6FA2-4F48-B75F-911F4CFF59B2}" type="pres">
      <dgm:prSet presAssocID="{F81D0CD9-5F60-4DC4-834F-52092FEC9963}" presName="level2hierChild" presStyleCnt="0"/>
      <dgm:spPr/>
    </dgm:pt>
    <dgm:pt modelId="{F6D2DF45-5CFD-4854-BE3A-FCFEC0E4226F}" type="pres">
      <dgm:prSet presAssocID="{82C1D644-52E5-4DEF-9E7D-2A00E2EC39E6}" presName="conn2-1" presStyleLbl="parChTrans1D2" presStyleIdx="0" presStyleCnt="2"/>
      <dgm:spPr/>
    </dgm:pt>
    <dgm:pt modelId="{85F07EAD-0958-4CF6-9D0F-3F69FC4EFF01}" type="pres">
      <dgm:prSet presAssocID="{82C1D644-52E5-4DEF-9E7D-2A00E2EC39E6}" presName="connTx" presStyleLbl="parChTrans1D2" presStyleIdx="0" presStyleCnt="2"/>
      <dgm:spPr/>
    </dgm:pt>
    <dgm:pt modelId="{EF4D7963-E881-4F66-9986-1EA2DA5912DC}" type="pres">
      <dgm:prSet presAssocID="{F19F9728-32A7-4A8E-9E7E-0F99053FEE57}" presName="root2" presStyleCnt="0"/>
      <dgm:spPr/>
    </dgm:pt>
    <dgm:pt modelId="{88495DCA-6E43-4312-907F-B165A48E204A}" type="pres">
      <dgm:prSet presAssocID="{F19F9728-32A7-4A8E-9E7E-0F99053FEE57}" presName="LevelTwoTextNode" presStyleLbl="node2" presStyleIdx="0" presStyleCnt="2" custScaleX="295257" custScaleY="129883" custLinFactY="-36315" custLinFactNeighborX="-11766" custLinFactNeighborY="-100000">
        <dgm:presLayoutVars>
          <dgm:chPref val="3"/>
        </dgm:presLayoutVars>
      </dgm:prSet>
      <dgm:spPr/>
    </dgm:pt>
    <dgm:pt modelId="{21E62694-2D76-483E-A837-92EFBE2C33E5}" type="pres">
      <dgm:prSet presAssocID="{F19F9728-32A7-4A8E-9E7E-0F99053FEE57}" presName="level3hierChild" presStyleCnt="0"/>
      <dgm:spPr/>
    </dgm:pt>
    <dgm:pt modelId="{21512CE8-D42A-49C0-BAC0-FAFA2CD7A250}" type="pres">
      <dgm:prSet presAssocID="{46E2E28D-6892-465B-9DAD-AF024AB2AFE3}" presName="conn2-1" presStyleLbl="parChTrans1D2" presStyleIdx="1" presStyleCnt="2"/>
      <dgm:spPr/>
    </dgm:pt>
    <dgm:pt modelId="{AB221D9F-3908-4E5C-8276-E87D417B87B4}" type="pres">
      <dgm:prSet presAssocID="{46E2E28D-6892-465B-9DAD-AF024AB2AFE3}" presName="connTx" presStyleLbl="parChTrans1D2" presStyleIdx="1" presStyleCnt="2"/>
      <dgm:spPr/>
    </dgm:pt>
    <dgm:pt modelId="{404D7A73-E265-4784-9C90-41B8C6293443}" type="pres">
      <dgm:prSet presAssocID="{0B7EB222-875E-415C-880D-26663AD973FD}" presName="root2" presStyleCnt="0"/>
      <dgm:spPr/>
    </dgm:pt>
    <dgm:pt modelId="{F4884899-8D74-4588-80F2-BCBF446F5924}" type="pres">
      <dgm:prSet presAssocID="{0B7EB222-875E-415C-880D-26663AD973FD}" presName="LevelTwoTextNode" presStyleLbl="node2" presStyleIdx="1" presStyleCnt="2" custScaleX="291854" custScaleY="218494" custLinFactNeighborX="-10789" custLinFactNeighborY="-87455">
        <dgm:presLayoutVars>
          <dgm:chPref val="3"/>
        </dgm:presLayoutVars>
      </dgm:prSet>
      <dgm:spPr/>
    </dgm:pt>
    <dgm:pt modelId="{57750819-FB59-4BD0-BB1A-65CEB510B603}" type="pres">
      <dgm:prSet presAssocID="{0B7EB222-875E-415C-880D-26663AD973FD}" presName="level3hierChild" presStyleCnt="0"/>
      <dgm:spPr/>
    </dgm:pt>
  </dgm:ptLst>
  <dgm:cxnLst>
    <dgm:cxn modelId="{3E905F00-F5E8-4904-A3CC-BFBC3DDE7341}" type="presOf" srcId="{F19F9728-32A7-4A8E-9E7E-0F99053FEE57}" destId="{88495DCA-6E43-4312-907F-B165A48E204A}" srcOrd="0" destOrd="0" presId="urn:microsoft.com/office/officeart/2005/8/layout/hierarchy2"/>
    <dgm:cxn modelId="{0B5A1707-7640-47B7-86F9-07B957DE50D8}" type="presOf" srcId="{46E2E28D-6892-465B-9DAD-AF024AB2AFE3}" destId="{21512CE8-D42A-49C0-BAC0-FAFA2CD7A250}" srcOrd="0" destOrd="0" presId="urn:microsoft.com/office/officeart/2005/8/layout/hierarchy2"/>
    <dgm:cxn modelId="{65EE5023-EB00-463F-A462-DDEE5B22A3BB}" srcId="{ED0A9893-ACD0-4755-8BB7-16642D2CA621}" destId="{F81D0CD9-5F60-4DC4-834F-52092FEC9963}" srcOrd="0" destOrd="0" parTransId="{9285C7BB-3DFA-453E-B8F7-9049B18184ED}" sibTransId="{D0B60E89-8AAA-47C5-A89C-A1DC4DC37A32}"/>
    <dgm:cxn modelId="{EDA59B34-93C0-45C9-B64B-AB9E97F74BA6}" type="presOf" srcId="{46E2E28D-6892-465B-9DAD-AF024AB2AFE3}" destId="{AB221D9F-3908-4E5C-8276-E87D417B87B4}" srcOrd="1" destOrd="0" presId="urn:microsoft.com/office/officeart/2005/8/layout/hierarchy2"/>
    <dgm:cxn modelId="{67320170-C86D-4C84-9F0B-7414AFAB61B4}" srcId="{F81D0CD9-5F60-4DC4-834F-52092FEC9963}" destId="{0B7EB222-875E-415C-880D-26663AD973FD}" srcOrd="1" destOrd="0" parTransId="{46E2E28D-6892-465B-9DAD-AF024AB2AFE3}" sibTransId="{4F331C78-ECF5-425F-90F1-29E5625C9FD9}"/>
    <dgm:cxn modelId="{F1469F73-2549-47E3-B9E3-5B9138FD4689}" type="presOf" srcId="{82C1D644-52E5-4DEF-9E7D-2A00E2EC39E6}" destId="{85F07EAD-0958-4CF6-9D0F-3F69FC4EFF01}" srcOrd="1" destOrd="0" presId="urn:microsoft.com/office/officeart/2005/8/layout/hierarchy2"/>
    <dgm:cxn modelId="{D7A5CB77-3163-4D0D-A566-1E232F1CD1F4}" type="presOf" srcId="{F81D0CD9-5F60-4DC4-834F-52092FEC9963}" destId="{EBD7BD8E-7644-40D5-8B51-74CF1C79C061}" srcOrd="0" destOrd="0" presId="urn:microsoft.com/office/officeart/2005/8/layout/hierarchy2"/>
    <dgm:cxn modelId="{2C318490-8467-4982-B92A-537F5A920CD5}" srcId="{F81D0CD9-5F60-4DC4-834F-52092FEC9963}" destId="{F19F9728-32A7-4A8E-9E7E-0F99053FEE57}" srcOrd="0" destOrd="0" parTransId="{82C1D644-52E5-4DEF-9E7D-2A00E2EC39E6}" sibTransId="{4A11E200-0622-4D6E-AAF5-1F8C659BB92F}"/>
    <dgm:cxn modelId="{08220191-BD97-4731-9F73-3A1F8E0AA3AA}" type="presOf" srcId="{ED0A9893-ACD0-4755-8BB7-16642D2CA621}" destId="{E66252A0-4330-4DE2-9F75-07E96F3934D2}" srcOrd="0" destOrd="0" presId="urn:microsoft.com/office/officeart/2005/8/layout/hierarchy2"/>
    <dgm:cxn modelId="{85791FBF-3B5F-4F9D-8E78-10C9432107AE}" type="presOf" srcId="{0B7EB222-875E-415C-880D-26663AD973FD}" destId="{F4884899-8D74-4588-80F2-BCBF446F5924}" srcOrd="0" destOrd="0" presId="urn:microsoft.com/office/officeart/2005/8/layout/hierarchy2"/>
    <dgm:cxn modelId="{F782AAFF-8CD5-4796-A038-B8BA505E1122}" type="presOf" srcId="{82C1D644-52E5-4DEF-9E7D-2A00E2EC39E6}" destId="{F6D2DF45-5CFD-4854-BE3A-FCFEC0E4226F}" srcOrd="0" destOrd="0" presId="urn:microsoft.com/office/officeart/2005/8/layout/hierarchy2"/>
    <dgm:cxn modelId="{6D4F3FEB-1252-4796-B254-092C0ED66F66}" type="presParOf" srcId="{E66252A0-4330-4DE2-9F75-07E96F3934D2}" destId="{70D28E59-672B-4862-8A5F-5928626DB561}" srcOrd="0" destOrd="0" presId="urn:microsoft.com/office/officeart/2005/8/layout/hierarchy2"/>
    <dgm:cxn modelId="{1D15A019-B286-4066-BC28-9670BC16CC95}" type="presParOf" srcId="{70D28E59-672B-4862-8A5F-5928626DB561}" destId="{EBD7BD8E-7644-40D5-8B51-74CF1C79C061}" srcOrd="0" destOrd="0" presId="urn:microsoft.com/office/officeart/2005/8/layout/hierarchy2"/>
    <dgm:cxn modelId="{C4BE18F1-E2E9-4876-8B95-5BB3CD963A46}" type="presParOf" srcId="{70D28E59-672B-4862-8A5F-5928626DB561}" destId="{59B3BDC5-6FA2-4F48-B75F-911F4CFF59B2}" srcOrd="1" destOrd="0" presId="urn:microsoft.com/office/officeart/2005/8/layout/hierarchy2"/>
    <dgm:cxn modelId="{0F313B5E-7F94-4E81-A527-820332D0E23E}" type="presParOf" srcId="{59B3BDC5-6FA2-4F48-B75F-911F4CFF59B2}" destId="{F6D2DF45-5CFD-4854-BE3A-FCFEC0E4226F}" srcOrd="0" destOrd="0" presId="urn:microsoft.com/office/officeart/2005/8/layout/hierarchy2"/>
    <dgm:cxn modelId="{9B385CE3-D583-4ADD-BF49-7AD9DA67EA76}" type="presParOf" srcId="{F6D2DF45-5CFD-4854-BE3A-FCFEC0E4226F}" destId="{85F07EAD-0958-4CF6-9D0F-3F69FC4EFF01}" srcOrd="0" destOrd="0" presId="urn:microsoft.com/office/officeart/2005/8/layout/hierarchy2"/>
    <dgm:cxn modelId="{7206ABB4-9C54-4B96-BA30-33043F216479}" type="presParOf" srcId="{59B3BDC5-6FA2-4F48-B75F-911F4CFF59B2}" destId="{EF4D7963-E881-4F66-9986-1EA2DA5912DC}" srcOrd="1" destOrd="0" presId="urn:microsoft.com/office/officeart/2005/8/layout/hierarchy2"/>
    <dgm:cxn modelId="{61DB66F8-C7F6-46D9-80BE-1246BBF42C2D}" type="presParOf" srcId="{EF4D7963-E881-4F66-9986-1EA2DA5912DC}" destId="{88495DCA-6E43-4312-907F-B165A48E204A}" srcOrd="0" destOrd="0" presId="urn:microsoft.com/office/officeart/2005/8/layout/hierarchy2"/>
    <dgm:cxn modelId="{8C2E585D-A93D-4A98-81DC-ACE529C1299C}" type="presParOf" srcId="{EF4D7963-E881-4F66-9986-1EA2DA5912DC}" destId="{21E62694-2D76-483E-A837-92EFBE2C33E5}" srcOrd="1" destOrd="0" presId="urn:microsoft.com/office/officeart/2005/8/layout/hierarchy2"/>
    <dgm:cxn modelId="{6DD5F1EC-FE81-4B63-978A-C5095207A235}" type="presParOf" srcId="{59B3BDC5-6FA2-4F48-B75F-911F4CFF59B2}" destId="{21512CE8-D42A-49C0-BAC0-FAFA2CD7A250}" srcOrd="2" destOrd="0" presId="urn:microsoft.com/office/officeart/2005/8/layout/hierarchy2"/>
    <dgm:cxn modelId="{4EF008EA-87EB-41CA-B074-326BB38F18D6}" type="presParOf" srcId="{21512CE8-D42A-49C0-BAC0-FAFA2CD7A250}" destId="{AB221D9F-3908-4E5C-8276-E87D417B87B4}" srcOrd="0" destOrd="0" presId="urn:microsoft.com/office/officeart/2005/8/layout/hierarchy2"/>
    <dgm:cxn modelId="{FEA61D39-9220-43F3-AE84-3D082FD397A3}" type="presParOf" srcId="{59B3BDC5-6FA2-4F48-B75F-911F4CFF59B2}" destId="{404D7A73-E265-4784-9C90-41B8C6293443}" srcOrd="3" destOrd="0" presId="urn:microsoft.com/office/officeart/2005/8/layout/hierarchy2"/>
    <dgm:cxn modelId="{5DC47ADD-7AA9-4349-AED5-533FC27C9D46}" type="presParOf" srcId="{404D7A73-E265-4784-9C90-41B8C6293443}" destId="{F4884899-8D74-4588-80F2-BCBF446F5924}" srcOrd="0" destOrd="0" presId="urn:microsoft.com/office/officeart/2005/8/layout/hierarchy2"/>
    <dgm:cxn modelId="{2E4828F2-76D5-49A7-86AD-829F692E6E2C}" type="presParOf" srcId="{404D7A73-E265-4784-9C90-41B8C6293443}" destId="{57750819-FB59-4BD0-BB1A-65CEB510B60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0B0A7-71B9-4F79-847E-ACC3D9EB231E}">
      <dsp:nvSpPr>
        <dsp:cNvPr id="0" name=""/>
        <dsp:cNvSpPr/>
      </dsp:nvSpPr>
      <dsp:spPr>
        <a:xfrm>
          <a:off x="112466" y="172205"/>
          <a:ext cx="6514007" cy="59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None/>
          </a:pPr>
          <a:r>
            <a:rPr lang="en-US" sz="2800" kern="1200" dirty="0"/>
            <a:t>1</a:t>
          </a:r>
        </a:p>
      </dsp:txBody>
      <dsp:txXfrm>
        <a:off x="112466" y="172205"/>
        <a:ext cx="6514007" cy="592182"/>
      </dsp:txXfrm>
    </dsp:sp>
    <dsp:sp modelId="{24E201A2-EBA9-4BA5-8E74-15F40B53B06A}">
      <dsp:nvSpPr>
        <dsp:cNvPr id="0" name=""/>
        <dsp:cNvSpPr/>
      </dsp:nvSpPr>
      <dsp:spPr>
        <a:xfrm>
          <a:off x="112466" y="764388"/>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EC44B-303E-46EB-9688-A802B4225775}">
      <dsp:nvSpPr>
        <dsp:cNvPr id="0" name=""/>
        <dsp:cNvSpPr/>
      </dsp:nvSpPr>
      <dsp:spPr>
        <a:xfrm>
          <a:off x="1028046" y="764388"/>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9FBB3-669E-4967-9CAA-A63A5D3D2DF1}">
      <dsp:nvSpPr>
        <dsp:cNvPr id="0" name=""/>
        <dsp:cNvSpPr/>
      </dsp:nvSpPr>
      <dsp:spPr>
        <a:xfrm>
          <a:off x="1944349" y="764388"/>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922E69-747D-42BD-9F75-5770253C3C66}">
      <dsp:nvSpPr>
        <dsp:cNvPr id="0" name=""/>
        <dsp:cNvSpPr/>
      </dsp:nvSpPr>
      <dsp:spPr>
        <a:xfrm>
          <a:off x="2859929" y="764388"/>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7A46B-CF80-4B8A-AD51-518417C13403}">
      <dsp:nvSpPr>
        <dsp:cNvPr id="0" name=""/>
        <dsp:cNvSpPr/>
      </dsp:nvSpPr>
      <dsp:spPr>
        <a:xfrm>
          <a:off x="3776233" y="764388"/>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E84FF-409F-419A-83E0-BC082B6FB4F5}">
      <dsp:nvSpPr>
        <dsp:cNvPr id="0" name=""/>
        <dsp:cNvSpPr/>
      </dsp:nvSpPr>
      <dsp:spPr>
        <a:xfrm>
          <a:off x="4691813" y="764388"/>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598743-2361-414D-9FA8-B939BC693586}">
      <dsp:nvSpPr>
        <dsp:cNvPr id="0" name=""/>
        <dsp:cNvSpPr/>
      </dsp:nvSpPr>
      <dsp:spPr>
        <a:xfrm>
          <a:off x="5608117" y="764388"/>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3B21EB-8897-4BC2-A470-951D592CC7C2}">
      <dsp:nvSpPr>
        <dsp:cNvPr id="0" name=""/>
        <dsp:cNvSpPr/>
      </dsp:nvSpPr>
      <dsp:spPr>
        <a:xfrm>
          <a:off x="112466" y="885017"/>
          <a:ext cx="6598689" cy="965038"/>
        </a:xfrm>
        <a:prstGeom prst="rect">
          <a:avLst/>
        </a:prstGeom>
        <a:solidFill>
          <a:schemeClr val="accent2"/>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 </a:t>
          </a:r>
          <a:r>
            <a:rPr lang="en-US" sz="2200" b="0" kern="1200" dirty="0">
              <a:latin typeface="Times New Roman" panose="02020603050405020304" pitchFamily="18" charset="0"/>
              <a:cs typeface="Times New Roman" panose="02020603050405020304" pitchFamily="18" charset="0"/>
            </a:rPr>
            <a:t>Quy </a:t>
          </a:r>
          <a:r>
            <a:rPr lang="en-US" sz="2200" b="0" kern="1200" dirty="0" err="1">
              <a:latin typeface="Times New Roman" panose="02020603050405020304" pitchFamily="18" charset="0"/>
              <a:cs typeface="Times New Roman" panose="02020603050405020304" pitchFamily="18" charset="0"/>
            </a:rPr>
            <a:t>định</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số</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phiếu</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Hội</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đồng</a:t>
          </a:r>
          <a:r>
            <a:rPr lang="en-US" sz="2200" b="0" kern="1200" dirty="0">
              <a:latin typeface="Times New Roman" panose="02020603050405020304" pitchFamily="18" charset="0"/>
              <a:cs typeface="Times New Roman" panose="02020603050405020304" pitchFamily="18" charset="0"/>
            </a:rPr>
            <a:t> TĐKT </a:t>
          </a:r>
          <a:r>
            <a:rPr lang="en-US" sz="2200" b="0" kern="1200" dirty="0" err="1">
              <a:latin typeface="Times New Roman" panose="02020603050405020304" pitchFamily="18" charset="0"/>
              <a:cs typeface="Times New Roman" panose="02020603050405020304" pitchFamily="18" charset="0"/>
            </a:rPr>
            <a:t>cấp</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bộ</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cấp</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tỉnh</a:t>
          </a:r>
          <a:r>
            <a:rPr lang="en-US" sz="2200" b="0" kern="1200" dirty="0">
              <a:latin typeface="Times New Roman" panose="02020603050405020304" pitchFamily="18" charset="0"/>
              <a:cs typeface="Times New Roman" panose="02020603050405020304" pitchFamily="18" charset="0"/>
            </a:rPr>
            <a:t>: Anh </a:t>
          </a:r>
          <a:r>
            <a:rPr lang="en-US" sz="2200" b="0" kern="1200" dirty="0" err="1">
              <a:latin typeface="Times New Roman" panose="02020603050405020304" pitchFamily="18" charset="0"/>
              <a:cs typeface="Times New Roman" panose="02020603050405020304" pitchFamily="18" charset="0"/>
            </a:rPr>
            <a:t>hùng</a:t>
          </a:r>
          <a:r>
            <a:rPr lang="en-US" sz="2200" b="0" kern="1200" dirty="0">
              <a:latin typeface="Times New Roman" panose="02020603050405020304" pitchFamily="18" charset="0"/>
              <a:cs typeface="Times New Roman" panose="02020603050405020304" pitchFamily="18" charset="0"/>
            </a:rPr>
            <a:t>, CSTĐTQ, CSTĐ </a:t>
          </a:r>
          <a:r>
            <a:rPr lang="en-US" sz="2200" b="0" kern="1200" dirty="0" err="1">
              <a:latin typeface="Times New Roman" panose="02020603050405020304" pitchFamily="18" charset="0"/>
              <a:cs typeface="Times New Roman" panose="02020603050405020304" pitchFamily="18" charset="0"/>
            </a:rPr>
            <a:t>cấp</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bộ</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tỉnh</a:t>
          </a:r>
          <a:r>
            <a:rPr lang="en-US" sz="2200" b="0" kern="1200" dirty="0">
              <a:latin typeface="Times New Roman" panose="02020603050405020304" pitchFamily="18" charset="0"/>
              <a:cs typeface="Times New Roman" panose="02020603050405020304" pitchFamily="18" charset="0"/>
            </a:rPr>
            <a:t>:</a:t>
          </a:r>
          <a:r>
            <a:rPr lang="en-US" sz="2200" b="1" kern="1200" dirty="0">
              <a:latin typeface="Times New Roman" panose="02020603050405020304" pitchFamily="18" charset="0"/>
              <a:cs typeface="Times New Roman" panose="02020603050405020304" pitchFamily="18" charset="0"/>
            </a:rPr>
            <a:t> 90%; </a:t>
          </a:r>
          <a:r>
            <a:rPr lang="en-US" sz="2200" b="1" kern="1200" dirty="0" err="1">
              <a:latin typeface="Times New Roman" panose="02020603050405020304" pitchFamily="18" charset="0"/>
              <a:cs typeface="Times New Roman" panose="02020603050405020304" pitchFamily="18" charset="0"/>
            </a:rPr>
            <a:t>Cờ</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thi</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đua</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của</a:t>
          </a:r>
          <a:r>
            <a:rPr lang="en-US" sz="2200" b="1" kern="1200" dirty="0">
              <a:latin typeface="Times New Roman" panose="02020603050405020304" pitchFamily="18" charset="0"/>
              <a:cs typeface="Times New Roman" panose="02020603050405020304" pitchFamily="18" charset="0"/>
            </a:rPr>
            <a:t> CP, </a:t>
          </a:r>
          <a:r>
            <a:rPr lang="en-US" sz="2200" b="1" kern="1200" dirty="0" err="1">
              <a:latin typeface="Times New Roman" panose="02020603050405020304" pitchFamily="18" charset="0"/>
              <a:cs typeface="Times New Roman" panose="02020603050405020304" pitchFamily="18" charset="0"/>
            </a:rPr>
            <a:t>Cờ</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thi</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đua</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cấp</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bộ</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tỉnh</a:t>
          </a:r>
          <a:r>
            <a:rPr lang="en-US" sz="2200" b="1" kern="1200" dirty="0">
              <a:latin typeface="Times New Roman" panose="02020603050405020304" pitchFamily="18" charset="0"/>
              <a:cs typeface="Times New Roman" panose="02020603050405020304" pitchFamily="18" charset="0"/>
            </a:rPr>
            <a:t>, </a:t>
          </a:r>
          <a:r>
            <a:rPr lang="en-US" sz="2200" b="1" kern="1200" dirty="0">
              <a:solidFill>
                <a:srgbClr val="FF0000"/>
              </a:solidFill>
              <a:latin typeface="Times New Roman" panose="02020603050405020304" pitchFamily="18" charset="0"/>
              <a:cs typeface="Times New Roman" panose="02020603050405020304" pitchFamily="18" charset="0"/>
            </a:rPr>
            <a:t>CSTĐCS: 80%</a:t>
          </a:r>
        </a:p>
      </dsp:txBody>
      <dsp:txXfrm>
        <a:off x="112466" y="885017"/>
        <a:ext cx="6598689" cy="965038"/>
      </dsp:txXfrm>
    </dsp:sp>
    <dsp:sp modelId="{87912E42-45C1-4CEC-8323-E85DA4AAE2F4}">
      <dsp:nvSpPr>
        <dsp:cNvPr id="0" name=""/>
        <dsp:cNvSpPr/>
      </dsp:nvSpPr>
      <dsp:spPr>
        <a:xfrm>
          <a:off x="112466" y="2090144"/>
          <a:ext cx="6514007" cy="59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None/>
          </a:pPr>
          <a:r>
            <a:rPr lang="en-US" sz="2800" kern="1200" dirty="0"/>
            <a:t>2</a:t>
          </a:r>
        </a:p>
      </dsp:txBody>
      <dsp:txXfrm>
        <a:off x="112466" y="2090144"/>
        <a:ext cx="6514007" cy="592182"/>
      </dsp:txXfrm>
    </dsp:sp>
    <dsp:sp modelId="{C11636C4-0B63-4510-9392-2E9D8ADB97AA}">
      <dsp:nvSpPr>
        <dsp:cNvPr id="0" name=""/>
        <dsp:cNvSpPr/>
      </dsp:nvSpPr>
      <dsp:spPr>
        <a:xfrm>
          <a:off x="112466" y="2682326"/>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478D45-9A5C-4CA0-B632-28036E76C47F}">
      <dsp:nvSpPr>
        <dsp:cNvPr id="0" name=""/>
        <dsp:cNvSpPr/>
      </dsp:nvSpPr>
      <dsp:spPr>
        <a:xfrm>
          <a:off x="1028046" y="2682326"/>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8BA5B-2C30-477E-8DC0-F0D741F055AF}">
      <dsp:nvSpPr>
        <dsp:cNvPr id="0" name=""/>
        <dsp:cNvSpPr/>
      </dsp:nvSpPr>
      <dsp:spPr>
        <a:xfrm>
          <a:off x="1944349" y="2682326"/>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12D17-120C-4226-BBE4-5F0216E65580}">
      <dsp:nvSpPr>
        <dsp:cNvPr id="0" name=""/>
        <dsp:cNvSpPr/>
      </dsp:nvSpPr>
      <dsp:spPr>
        <a:xfrm>
          <a:off x="2859929" y="2682326"/>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D27B9-1696-4DC7-A0F2-9A830075F35E}">
      <dsp:nvSpPr>
        <dsp:cNvPr id="0" name=""/>
        <dsp:cNvSpPr/>
      </dsp:nvSpPr>
      <dsp:spPr>
        <a:xfrm>
          <a:off x="3776233" y="2682326"/>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8F7EF-FC4E-42D4-9972-61BEFD1FB8D9}">
      <dsp:nvSpPr>
        <dsp:cNvPr id="0" name=""/>
        <dsp:cNvSpPr/>
      </dsp:nvSpPr>
      <dsp:spPr>
        <a:xfrm>
          <a:off x="4691813" y="2682326"/>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C66BAB-F5C6-4905-905C-E0D55E9F91B4}">
      <dsp:nvSpPr>
        <dsp:cNvPr id="0" name=""/>
        <dsp:cNvSpPr/>
      </dsp:nvSpPr>
      <dsp:spPr>
        <a:xfrm>
          <a:off x="5608117" y="2682326"/>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D64DE-E288-4324-921D-3A7CD936F368}">
      <dsp:nvSpPr>
        <dsp:cNvPr id="0" name=""/>
        <dsp:cNvSpPr/>
      </dsp:nvSpPr>
      <dsp:spPr>
        <a:xfrm>
          <a:off x="112466" y="2802956"/>
          <a:ext cx="6598689" cy="965038"/>
        </a:xfrm>
        <a:prstGeom prst="rect">
          <a:avLst/>
        </a:prstGeom>
        <a:solidFill>
          <a:schemeClr val="accent2"/>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Không</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quy</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định</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tỷ</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lệ</a:t>
          </a:r>
          <a:r>
            <a:rPr lang="en-US" sz="2200" kern="1200" dirty="0">
              <a:latin typeface="Times New Roman" panose="02020603050405020304" pitchFamily="18" charset="0"/>
              <a:cs typeface="Times New Roman" panose="02020603050405020304" pitchFamily="18" charset="0"/>
            </a:rPr>
            <a:t> CSTĐ </a:t>
          </a:r>
          <a:r>
            <a:rPr lang="en-US" sz="2200" kern="1200" dirty="0" err="1">
              <a:latin typeface="Times New Roman" panose="02020603050405020304" pitchFamily="18" charset="0"/>
              <a:cs typeface="Times New Roman" panose="02020603050405020304" pitchFamily="18" charset="0"/>
            </a:rPr>
            <a:t>cơ</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sở</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để</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đảm</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bảo</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nguyên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tắc</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thành</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tích</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đến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đâu</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khen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thưởng</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đến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đấy</a:t>
          </a:r>
          <a:r>
            <a:rPr lang="en-US" sz="2200" kern="1200" dirty="0">
              <a:latin typeface="Times New Roman" panose="02020603050405020304" pitchFamily="18" charset="0"/>
              <a:cs typeface="Times New Roman" panose="02020603050405020304" pitchFamily="18" charset="0"/>
            </a:rPr>
            <a:t> </a:t>
          </a:r>
          <a:r>
            <a:rPr lang="en-US" sz="2200" i="1" kern="1200" dirty="0">
              <a:latin typeface="Times New Roman" panose="02020603050405020304" pitchFamily="18" charset="0"/>
              <a:cs typeface="Times New Roman" panose="02020603050405020304" pitchFamily="18" charset="0"/>
            </a:rPr>
            <a:t>(</a:t>
          </a:r>
          <a:r>
            <a:rPr lang="en-US" sz="2200" i="1" kern="1200" dirty="0" err="1">
              <a:latin typeface="Times New Roman" panose="02020603050405020304" pitchFamily="18" charset="0"/>
              <a:cs typeface="Times New Roman" panose="02020603050405020304" pitchFamily="18" charset="0"/>
            </a:rPr>
            <a:t>trước</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đây</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quy</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định</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tỷ</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lệ</a:t>
          </a:r>
          <a:r>
            <a:rPr lang="en-US" sz="2200" i="1" kern="1200" dirty="0">
              <a:latin typeface="Times New Roman" panose="02020603050405020304" pitchFamily="18" charset="0"/>
              <a:cs typeface="Times New Roman" panose="02020603050405020304" pitchFamily="18" charset="0"/>
            </a:rPr>
            <a:t> CSTĐ </a:t>
          </a:r>
          <a:r>
            <a:rPr lang="en-US" sz="2200" i="1" kern="1200" dirty="0" err="1">
              <a:latin typeface="Times New Roman" panose="02020603050405020304" pitchFamily="18" charset="0"/>
              <a:cs typeface="Times New Roman" panose="02020603050405020304" pitchFamily="18" charset="0"/>
            </a:rPr>
            <a:t>cơ</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sở</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là</a:t>
          </a:r>
          <a:r>
            <a:rPr lang="en-US" sz="2200" i="1" kern="1200" dirty="0">
              <a:latin typeface="Times New Roman" panose="02020603050405020304" pitchFamily="18" charset="0"/>
              <a:cs typeface="Times New Roman" panose="02020603050405020304" pitchFamily="18" charset="0"/>
            </a:rPr>
            <a:t> 15%)</a:t>
          </a:r>
          <a:endParaRPr lang="en-US" sz="2200" b="1" i="1" kern="1200" dirty="0">
            <a:latin typeface="Times New Roman" panose="02020603050405020304" pitchFamily="18" charset="0"/>
            <a:cs typeface="Times New Roman" panose="02020603050405020304" pitchFamily="18" charset="0"/>
          </a:endParaRPr>
        </a:p>
      </dsp:txBody>
      <dsp:txXfrm>
        <a:off x="112466" y="2802956"/>
        <a:ext cx="6598689" cy="965038"/>
      </dsp:txXfrm>
    </dsp:sp>
    <dsp:sp modelId="{4B600174-157D-4757-8926-C9915403D1FA}">
      <dsp:nvSpPr>
        <dsp:cNvPr id="0" name=""/>
        <dsp:cNvSpPr/>
      </dsp:nvSpPr>
      <dsp:spPr>
        <a:xfrm>
          <a:off x="112466" y="4008083"/>
          <a:ext cx="6514007" cy="59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None/>
          </a:pPr>
          <a:r>
            <a:rPr lang="en-US" sz="2800" kern="1200" dirty="0"/>
            <a:t>3</a:t>
          </a:r>
        </a:p>
      </dsp:txBody>
      <dsp:txXfrm>
        <a:off x="112466" y="4008083"/>
        <a:ext cx="6514007" cy="592182"/>
      </dsp:txXfrm>
    </dsp:sp>
    <dsp:sp modelId="{AEDBF4BF-E004-4A1A-B8C1-CB71D6AB2B69}">
      <dsp:nvSpPr>
        <dsp:cNvPr id="0" name=""/>
        <dsp:cNvSpPr/>
      </dsp:nvSpPr>
      <dsp:spPr>
        <a:xfrm>
          <a:off x="112466" y="4600265"/>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813A9C-CFC5-4CE8-B7B8-FD998A36C8E4}">
      <dsp:nvSpPr>
        <dsp:cNvPr id="0" name=""/>
        <dsp:cNvSpPr/>
      </dsp:nvSpPr>
      <dsp:spPr>
        <a:xfrm>
          <a:off x="1028046" y="4600265"/>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C2F89-18F1-4996-BCCC-55B0362AC310}">
      <dsp:nvSpPr>
        <dsp:cNvPr id="0" name=""/>
        <dsp:cNvSpPr/>
      </dsp:nvSpPr>
      <dsp:spPr>
        <a:xfrm>
          <a:off x="1944349" y="4600265"/>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CFB353-96C0-44D8-AE11-02D914357065}">
      <dsp:nvSpPr>
        <dsp:cNvPr id="0" name=""/>
        <dsp:cNvSpPr/>
      </dsp:nvSpPr>
      <dsp:spPr>
        <a:xfrm>
          <a:off x="2859929" y="4600265"/>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9C9AB-C375-46F1-BF9B-210A7DEDCAE5}">
      <dsp:nvSpPr>
        <dsp:cNvPr id="0" name=""/>
        <dsp:cNvSpPr/>
      </dsp:nvSpPr>
      <dsp:spPr>
        <a:xfrm>
          <a:off x="3776233" y="4600265"/>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F8AC0-216C-46DA-8D3A-CBC2888C0A40}">
      <dsp:nvSpPr>
        <dsp:cNvPr id="0" name=""/>
        <dsp:cNvSpPr/>
      </dsp:nvSpPr>
      <dsp:spPr>
        <a:xfrm>
          <a:off x="4691813" y="4600265"/>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58547-E92E-4F8B-BC51-93D47594B343}">
      <dsp:nvSpPr>
        <dsp:cNvPr id="0" name=""/>
        <dsp:cNvSpPr/>
      </dsp:nvSpPr>
      <dsp:spPr>
        <a:xfrm>
          <a:off x="5608117" y="4600265"/>
          <a:ext cx="1524277" cy="120629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F9423-1479-463D-8DB3-E9AB00CE856B}">
      <dsp:nvSpPr>
        <dsp:cNvPr id="0" name=""/>
        <dsp:cNvSpPr/>
      </dsp:nvSpPr>
      <dsp:spPr>
        <a:xfrm>
          <a:off x="144073" y="4753156"/>
          <a:ext cx="6598689" cy="965038"/>
        </a:xfrm>
        <a:prstGeom prst="rect">
          <a:avLst/>
        </a:prstGeom>
        <a:solidFill>
          <a:schemeClr val="accent2"/>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i="0" kern="1200" dirty="0" err="1">
              <a:latin typeface="Times New Roman" panose="02020603050405020304" pitchFamily="18" charset="0"/>
              <a:cs typeface="Times New Roman" panose="02020603050405020304" pitchFamily="18" charset="0"/>
            </a:rPr>
            <a:t>Quy</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định</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tỷ</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lệ</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Cờ</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thi</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đua</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của</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Chính</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phủ</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là</a:t>
          </a:r>
          <a:r>
            <a:rPr lang="en-US" sz="2400" i="0" kern="1200" dirty="0">
              <a:latin typeface="Times New Roman" panose="02020603050405020304" pitchFamily="18" charset="0"/>
              <a:cs typeface="Times New Roman" panose="02020603050405020304" pitchFamily="18" charset="0"/>
            </a:rPr>
            <a:t> 20% </a:t>
          </a:r>
          <a:r>
            <a:rPr lang="en-US" sz="2400" i="0" kern="1200" dirty="0" err="1">
              <a:latin typeface="Times New Roman" panose="02020603050405020304" pitchFamily="18" charset="0"/>
              <a:cs typeface="Times New Roman" panose="02020603050405020304" pitchFamily="18" charset="0"/>
            </a:rPr>
            <a:t>trong</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tổng</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số</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tập</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thể</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đạt</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tiêu</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chuẩn</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Cờ</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thi</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đua</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của</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cấp</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bộ</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cấp</a:t>
          </a:r>
          <a:r>
            <a:rPr lang="en-US" sz="2400" i="0" kern="1200" dirty="0">
              <a:latin typeface="Times New Roman" panose="02020603050405020304" pitchFamily="18" charset="0"/>
              <a:cs typeface="Times New Roman" panose="02020603050405020304" pitchFamily="18" charset="0"/>
            </a:rPr>
            <a:t> </a:t>
          </a:r>
          <a:r>
            <a:rPr lang="en-US" sz="2400" i="0" kern="1200" dirty="0" err="1">
              <a:latin typeface="Times New Roman" panose="02020603050405020304" pitchFamily="18" charset="0"/>
              <a:cs typeface="Times New Roman" panose="02020603050405020304" pitchFamily="18" charset="0"/>
            </a:rPr>
            <a:t>tỉnh</a:t>
          </a:r>
          <a:endParaRPr lang="en-US" sz="2400" i="0" kern="1200" dirty="0">
            <a:latin typeface="Times New Roman" panose="02020603050405020304" pitchFamily="18" charset="0"/>
            <a:cs typeface="Times New Roman" panose="02020603050405020304" pitchFamily="18" charset="0"/>
          </a:endParaRPr>
        </a:p>
      </dsp:txBody>
      <dsp:txXfrm>
        <a:off x="144073" y="4753156"/>
        <a:ext cx="6598689" cy="965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41E13-2CFA-4DEC-8C7F-43572F36911E}">
      <dsp:nvSpPr>
        <dsp:cNvPr id="0" name=""/>
        <dsp:cNvSpPr/>
      </dsp:nvSpPr>
      <dsp:spPr>
        <a:xfrm rot="5400000">
          <a:off x="-192384" y="272910"/>
          <a:ext cx="1282560" cy="89779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vi-VN" sz="2600" kern="1200" dirty="0"/>
            <a:t>1</a:t>
          </a:r>
          <a:endParaRPr lang="en-US" sz="2600" kern="1200" dirty="0"/>
        </a:p>
      </dsp:txBody>
      <dsp:txXfrm rot="-5400000">
        <a:off x="0" y="529422"/>
        <a:ext cx="897792" cy="384768"/>
      </dsp:txXfrm>
    </dsp:sp>
    <dsp:sp modelId="{80B7D07B-76DC-4374-B898-FB73C5FF07D0}">
      <dsp:nvSpPr>
        <dsp:cNvPr id="0" name=""/>
        <dsp:cNvSpPr/>
      </dsp:nvSpPr>
      <dsp:spPr>
        <a:xfrm rot="5400000">
          <a:off x="3028040" y="-2113468"/>
          <a:ext cx="961156" cy="5221653"/>
        </a:xfrm>
        <a:prstGeom prst="round2SameRect">
          <a:avLst/>
        </a:prstGeom>
        <a:solidFill>
          <a:schemeClr val="accent2">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vi-VN" sz="2000" b="0" kern="1200" dirty="0">
              <a:solidFill>
                <a:srgbClr val="FF0000"/>
              </a:solidFill>
              <a:latin typeface="Times New Roman" panose="02020603050405020304" pitchFamily="18" charset="0"/>
              <a:cs typeface="Times New Roman" panose="02020603050405020304" pitchFamily="18" charset="0"/>
            </a:rPr>
            <a:t>Bổ sung: Cấp có thẩm quyền khen thưởng/đề nghị khen thưởng các t/h đủ điều kiện, tiêu chuẩn =&gt; tránh vận dụng, không đủ tiêu chuẩn vẫn trình khen thưởng</a:t>
          </a:r>
          <a:endParaRPr lang="en-US" sz="2000" b="0" kern="1200" dirty="0">
            <a:solidFill>
              <a:srgbClr val="FF0000"/>
            </a:solidFill>
            <a:latin typeface="Times New Roman" panose="02020603050405020304" pitchFamily="18" charset="0"/>
            <a:cs typeface="Times New Roman" panose="02020603050405020304" pitchFamily="18" charset="0"/>
          </a:endParaRPr>
        </a:p>
      </dsp:txBody>
      <dsp:txXfrm rot="-5400000">
        <a:off x="897792" y="63700"/>
        <a:ext cx="5174733" cy="867316"/>
      </dsp:txXfrm>
    </dsp:sp>
    <dsp:sp modelId="{3C8A466F-0101-4D59-B0BC-CCB69FB41036}">
      <dsp:nvSpPr>
        <dsp:cNvPr id="0" name=""/>
        <dsp:cNvSpPr/>
      </dsp:nvSpPr>
      <dsp:spPr>
        <a:xfrm rot="5400000">
          <a:off x="-192384" y="1415932"/>
          <a:ext cx="1282560" cy="89779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vi-VN" sz="2600" kern="1200" dirty="0"/>
            <a:t>2</a:t>
          </a:r>
          <a:endParaRPr lang="en-US" sz="2600" kern="1200" dirty="0"/>
        </a:p>
      </dsp:txBody>
      <dsp:txXfrm rot="-5400000">
        <a:off x="0" y="1672444"/>
        <a:ext cx="897792" cy="384768"/>
      </dsp:txXfrm>
    </dsp:sp>
    <dsp:sp modelId="{BDF9624D-33CB-4F6D-A95E-D0962AE475FE}">
      <dsp:nvSpPr>
        <dsp:cNvPr id="0" name=""/>
        <dsp:cNvSpPr/>
      </dsp:nvSpPr>
      <dsp:spPr>
        <a:xfrm rot="5400000">
          <a:off x="3091787" y="-970446"/>
          <a:ext cx="833664" cy="5221653"/>
        </a:xfrm>
        <a:prstGeom prst="round2SameRect">
          <a:avLst/>
        </a:prstGeom>
        <a:solidFill>
          <a:schemeClr val="accent2">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vi-VN" sz="2000" kern="1200" dirty="0">
              <a:latin typeface="Times New Roman" panose="02020603050405020304" pitchFamily="18" charset="0"/>
              <a:cs typeface="Times New Roman" panose="02020603050405020304" pitchFamily="18" charset="0"/>
            </a:rPr>
            <a:t>Chưa khen thưởng/đề nghị khen thưởng trường hợp: Đang xem xét thi hành kỷ luật; điều tra, thanh tra, kiểm tra; </a:t>
          </a: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vi-VN" sz="2000" kern="1200" dirty="0">
              <a:latin typeface="Times New Roman" panose="02020603050405020304" pitchFamily="18" charset="0"/>
              <a:cs typeface="Times New Roman" panose="02020603050405020304" pitchFamily="18" charset="0"/>
            </a:rPr>
            <a:t>đơn thư tố cáo</a:t>
          </a:r>
          <a:endParaRPr lang="en-US" sz="2000" kern="1200" dirty="0">
            <a:latin typeface="Times New Roman" panose="02020603050405020304" pitchFamily="18" charset="0"/>
            <a:cs typeface="Times New Roman" panose="02020603050405020304" pitchFamily="18" charset="0"/>
          </a:endParaRPr>
        </a:p>
      </dsp:txBody>
      <dsp:txXfrm rot="-5400000">
        <a:off x="897793" y="1264244"/>
        <a:ext cx="5180957" cy="752272"/>
      </dsp:txXfrm>
    </dsp:sp>
    <dsp:sp modelId="{9BB8C767-1DBC-4753-8ED6-7BF654CCC706}">
      <dsp:nvSpPr>
        <dsp:cNvPr id="0" name=""/>
        <dsp:cNvSpPr/>
      </dsp:nvSpPr>
      <dsp:spPr>
        <a:xfrm rot="5400000">
          <a:off x="-192384" y="2673712"/>
          <a:ext cx="1282560" cy="89779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vi-VN" sz="2600" kern="1200" dirty="0"/>
            <a:t>3</a:t>
          </a:r>
          <a:endParaRPr lang="en-US" sz="2600" kern="1200" dirty="0"/>
        </a:p>
      </dsp:txBody>
      <dsp:txXfrm rot="-5400000">
        <a:off x="0" y="2930224"/>
        <a:ext cx="897792" cy="384768"/>
      </dsp:txXfrm>
    </dsp:sp>
    <dsp:sp modelId="{9902EB89-EBB4-419A-929C-F02D1EBBCC61}">
      <dsp:nvSpPr>
        <dsp:cNvPr id="0" name=""/>
        <dsp:cNvSpPr/>
      </dsp:nvSpPr>
      <dsp:spPr>
        <a:xfrm rot="5400000">
          <a:off x="2977028" y="319863"/>
          <a:ext cx="1063180" cy="5221653"/>
        </a:xfrm>
        <a:prstGeom prst="round2SameRect">
          <a:avLst/>
        </a:prstGeom>
        <a:solidFill>
          <a:schemeClr val="accent2">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vi-VN" sz="2000" b="0" kern="1200" dirty="0">
              <a:latin typeface="Times New Roman" panose="02020603050405020304" pitchFamily="18" charset="0"/>
              <a:cs typeface="Times New Roman" panose="02020603050405020304" pitchFamily="18" charset="0"/>
            </a:rPr>
            <a:t>T</a:t>
          </a:r>
          <a:r>
            <a:rPr lang="en-US" sz="2000" b="0" kern="1200" dirty="0" err="1">
              <a:latin typeface="Times New Roman" panose="02020603050405020304" pitchFamily="18" charset="0"/>
              <a:cs typeface="Times New Roman" panose="02020603050405020304" pitchFamily="18" charset="0"/>
            </a:rPr>
            <a:t>rường</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hợp</a:t>
          </a:r>
          <a:r>
            <a:rPr lang="vi-VN" sz="2000" b="0" kern="1200" dirty="0">
              <a:latin typeface="Times New Roman" panose="02020603050405020304" pitchFamily="18" charset="0"/>
              <a:cs typeface="Times New Roman" panose="02020603050405020304" pitchFamily="18" charset="0"/>
            </a:rPr>
            <a:t> bị kỷ luật, sau khi hết thời gian kỷ luật nếu có thành tích = &gt; TT khen thưởng tính từ thời điểm chấp hành xong thời gian thi hành kỷ luật</a:t>
          </a:r>
          <a:endParaRPr lang="en-US" sz="2000" b="0" kern="1200" dirty="0">
            <a:latin typeface="Times New Roman" panose="02020603050405020304" pitchFamily="18" charset="0"/>
            <a:cs typeface="Times New Roman" panose="02020603050405020304" pitchFamily="18" charset="0"/>
          </a:endParaRPr>
        </a:p>
      </dsp:txBody>
      <dsp:txXfrm rot="-5400000">
        <a:off x="897792" y="2450999"/>
        <a:ext cx="5169753" cy="959380"/>
      </dsp:txXfrm>
    </dsp:sp>
    <dsp:sp modelId="{5F0F76CB-D780-499F-8203-8F4E2D223BCB}">
      <dsp:nvSpPr>
        <dsp:cNvPr id="0" name=""/>
        <dsp:cNvSpPr/>
      </dsp:nvSpPr>
      <dsp:spPr>
        <a:xfrm rot="5400000">
          <a:off x="-192384" y="3816734"/>
          <a:ext cx="1282560" cy="89779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4</a:t>
          </a:r>
        </a:p>
      </dsp:txBody>
      <dsp:txXfrm rot="-5400000">
        <a:off x="0" y="4073246"/>
        <a:ext cx="897792" cy="384768"/>
      </dsp:txXfrm>
    </dsp:sp>
    <dsp:sp modelId="{F4F1DBC4-B09D-4254-B494-2FA2797A3329}">
      <dsp:nvSpPr>
        <dsp:cNvPr id="0" name=""/>
        <dsp:cNvSpPr/>
      </dsp:nvSpPr>
      <dsp:spPr>
        <a:xfrm rot="5400000">
          <a:off x="3091787" y="1430356"/>
          <a:ext cx="833664" cy="5221653"/>
        </a:xfrm>
        <a:prstGeom prst="round2SameRect">
          <a:avLst/>
        </a:prstGeom>
        <a:solidFill>
          <a:schemeClr val="accent2">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solidFill>
                <a:srgbClr val="FF0000"/>
              </a:solidFill>
              <a:latin typeface="Times New Roman" panose="02020603050405020304" pitchFamily="18" charset="0"/>
              <a:cs typeface="Times New Roman" panose="02020603050405020304" pitchFamily="18" charset="0"/>
            </a:rPr>
            <a:t>Kết</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quả</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khen</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thưởng</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thành</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tích</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đột</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xuất</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thi</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đua</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theo</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chuyên</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đề</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không</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dùng</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làm</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căn</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cứ</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để</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đề</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nghị</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cấp</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trên</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khen</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thưởng</a:t>
          </a:r>
          <a:endParaRPr lang="en-US" sz="2000" kern="1200" dirty="0">
            <a:solidFill>
              <a:srgbClr val="FF0000"/>
            </a:solidFill>
            <a:latin typeface="Times New Roman" panose="02020603050405020304" pitchFamily="18" charset="0"/>
            <a:cs typeface="Times New Roman" panose="02020603050405020304" pitchFamily="18" charset="0"/>
          </a:endParaRPr>
        </a:p>
      </dsp:txBody>
      <dsp:txXfrm rot="-5400000">
        <a:off x="897793" y="3665046"/>
        <a:ext cx="5180957" cy="752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70560-4216-4EC7-858D-0F71E1A9EEFA}">
      <dsp:nvSpPr>
        <dsp:cNvPr id="0" name=""/>
        <dsp:cNvSpPr/>
      </dsp:nvSpPr>
      <dsp:spPr>
        <a:xfrm rot="1210241">
          <a:off x="2494205" y="3368748"/>
          <a:ext cx="883459" cy="62841"/>
        </a:xfrm>
        <a:custGeom>
          <a:avLst/>
          <a:gdLst/>
          <a:ahLst/>
          <a:cxnLst/>
          <a:rect l="0" t="0" r="0" b="0"/>
          <a:pathLst>
            <a:path>
              <a:moveTo>
                <a:pt x="0" y="31420"/>
              </a:moveTo>
              <a:lnTo>
                <a:pt x="883459" y="314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23EEC-F6DD-40AD-912E-8FDE3EBF58EF}">
      <dsp:nvSpPr>
        <dsp:cNvPr id="0" name=""/>
        <dsp:cNvSpPr/>
      </dsp:nvSpPr>
      <dsp:spPr>
        <a:xfrm rot="20892070">
          <a:off x="2514539" y="2581477"/>
          <a:ext cx="639670" cy="62841"/>
        </a:xfrm>
        <a:custGeom>
          <a:avLst/>
          <a:gdLst/>
          <a:ahLst/>
          <a:cxnLst/>
          <a:rect l="0" t="0" r="0" b="0"/>
          <a:pathLst>
            <a:path>
              <a:moveTo>
                <a:pt x="0" y="31420"/>
              </a:moveTo>
              <a:lnTo>
                <a:pt x="639670" y="314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D9FA4-6414-453C-92E9-F59EF74CFCC0}">
      <dsp:nvSpPr>
        <dsp:cNvPr id="0" name=""/>
        <dsp:cNvSpPr/>
      </dsp:nvSpPr>
      <dsp:spPr>
        <a:xfrm rot="18982877">
          <a:off x="2382612" y="1564911"/>
          <a:ext cx="1004764" cy="62841"/>
        </a:xfrm>
        <a:custGeom>
          <a:avLst/>
          <a:gdLst/>
          <a:ahLst/>
          <a:cxnLst/>
          <a:rect l="0" t="0" r="0" b="0"/>
          <a:pathLst>
            <a:path>
              <a:moveTo>
                <a:pt x="0" y="31420"/>
              </a:moveTo>
              <a:lnTo>
                <a:pt x="1004764" y="314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D43A4-AB52-4F64-9E52-06982AE202CC}">
      <dsp:nvSpPr>
        <dsp:cNvPr id="0" name=""/>
        <dsp:cNvSpPr/>
      </dsp:nvSpPr>
      <dsp:spPr>
        <a:xfrm>
          <a:off x="120885" y="1472758"/>
          <a:ext cx="2824013" cy="2824013"/>
        </a:xfrm>
        <a:prstGeom prst="ellips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381A4-998C-4AB2-BD28-5B1956C5680D}">
      <dsp:nvSpPr>
        <dsp:cNvPr id="0" name=""/>
        <dsp:cNvSpPr/>
      </dsp:nvSpPr>
      <dsp:spPr>
        <a:xfrm>
          <a:off x="2747202" y="210320"/>
          <a:ext cx="2014685" cy="1114818"/>
        </a:xfrm>
        <a:prstGeom prst="ellipse">
          <a:avLst/>
        </a:prstGeom>
        <a:solidFill>
          <a:srgbClr val="FF0000"/>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1</a:t>
          </a:r>
        </a:p>
      </dsp:txBody>
      <dsp:txXfrm>
        <a:off x="3042246" y="373581"/>
        <a:ext cx="1424597" cy="788296"/>
      </dsp:txXfrm>
    </dsp:sp>
    <dsp:sp modelId="{D5AB0137-955D-4261-8815-8109F3574B0F}">
      <dsp:nvSpPr>
        <dsp:cNvPr id="0" name=""/>
        <dsp:cNvSpPr/>
      </dsp:nvSpPr>
      <dsp:spPr>
        <a:xfrm>
          <a:off x="4530982" y="210320"/>
          <a:ext cx="3022027" cy="111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800100">
            <a:lnSpc>
              <a:spcPct val="90000"/>
            </a:lnSpc>
            <a:spcBef>
              <a:spcPct val="0"/>
            </a:spcBef>
            <a:spcAft>
              <a:spcPct val="15000"/>
            </a:spcAft>
            <a:buChar char="•"/>
          </a:pPr>
          <a:r>
            <a:rPr lang="sq-AL" sz="1800" kern="1200" dirty="0">
              <a:latin typeface="Times New Roman" pitchFamily="18" charset="0"/>
              <a:cs typeface="Times New Roman" pitchFamily="18" charset="0"/>
            </a:rPr>
            <a:t>Có thành tích xuất sắc tiêu biểu, được</a:t>
          </a:r>
          <a:r>
            <a:rPr lang="en-US" sz="1800" kern="1200" dirty="0">
              <a:latin typeface="Times New Roman" pitchFamily="18" charset="0"/>
              <a:cs typeface="Times New Roman" pitchFamily="18" charset="0"/>
            </a:rPr>
            <a:t> </a:t>
          </a:r>
          <a:r>
            <a:rPr lang="sq-AL" sz="1800" kern="1200" dirty="0">
              <a:latin typeface="Times New Roman" pitchFamily="18" charset="0"/>
              <a:cs typeface="Times New Roman" pitchFamily="18" charset="0"/>
            </a:rPr>
            <a:t>bình xét trong phong trào thi đua</a:t>
          </a:r>
          <a:r>
            <a:rPr lang="en-US" sz="1800" kern="1200" dirty="0">
              <a:latin typeface="Times New Roman" pitchFamily="18" charset="0"/>
              <a:cs typeface="Times New Roman" pitchFamily="18" charset="0"/>
            </a:rPr>
            <a:t> do </a:t>
          </a:r>
          <a:r>
            <a:rPr lang="en-US" sz="1800" kern="1200" dirty="0" err="1">
              <a:latin typeface="Times New Roman" pitchFamily="18" charset="0"/>
              <a:cs typeface="Times New Roman" pitchFamily="18" charset="0"/>
            </a:rPr>
            <a:t>TTg</a:t>
          </a:r>
          <a:r>
            <a:rPr lang="en-US" sz="1800" kern="1200" dirty="0">
              <a:latin typeface="Times New Roman" pitchFamily="18" charset="0"/>
              <a:cs typeface="Times New Roman" pitchFamily="18" charset="0"/>
            </a:rPr>
            <a:t>, CTN </a:t>
          </a:r>
          <a:r>
            <a:rPr lang="en-US" sz="1800" kern="1200" dirty="0" err="1">
              <a:latin typeface="Times New Roman" pitchFamily="18" charset="0"/>
              <a:cs typeface="Times New Roman" pitchFamily="18" charset="0"/>
            </a:rPr>
            <a:t>và</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bộ</a:t>
          </a:r>
          <a:r>
            <a:rPr lang="en-US" sz="1800" kern="1200" dirty="0">
              <a:latin typeface="Times New Roman" pitchFamily="18" charset="0"/>
              <a:cs typeface="Times New Roman" pitchFamily="18" charset="0"/>
            </a:rPr>
            <a:t>, ban, </a:t>
          </a:r>
          <a:r>
            <a:rPr lang="en-US" sz="1800" kern="1200" dirty="0" err="1">
              <a:latin typeface="Times New Roman" pitchFamily="18" charset="0"/>
              <a:cs typeface="Times New Roman" pitchFamily="18" charset="0"/>
            </a:rPr>
            <a:t>ngành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tỉnh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tổ</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chức</a:t>
          </a:r>
          <a:r>
            <a:rPr lang="en-US" sz="1800" kern="1200" dirty="0">
              <a:latin typeface="Times New Roman" pitchFamily="18" charset="0"/>
              <a:cs typeface="Times New Roman" pitchFamily="18" charset="0"/>
            </a:rPr>
            <a:t> </a:t>
          </a:r>
        </a:p>
      </dsp:txBody>
      <dsp:txXfrm>
        <a:off x="4530982" y="210320"/>
        <a:ext cx="3022027" cy="1114818"/>
      </dsp:txXfrm>
    </dsp:sp>
    <dsp:sp modelId="{3D217F3D-C586-4470-8E63-45ACF51D7FB8}">
      <dsp:nvSpPr>
        <dsp:cNvPr id="0" name=""/>
        <dsp:cNvSpPr/>
      </dsp:nvSpPr>
      <dsp:spPr>
        <a:xfrm>
          <a:off x="3114684" y="1697620"/>
          <a:ext cx="1787024" cy="1340158"/>
        </a:xfrm>
        <a:prstGeom prst="ellipse">
          <a:avLst/>
        </a:prstGeom>
        <a:solidFill>
          <a:srgbClr val="FFFF00"/>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itchFamily="18" charset="0"/>
              <a:cs typeface="Times New Roman" pitchFamily="18" charset="0"/>
            </a:rPr>
            <a:t>2</a:t>
          </a:r>
        </a:p>
      </dsp:txBody>
      <dsp:txXfrm>
        <a:off x="3376388" y="1893882"/>
        <a:ext cx="1263616" cy="947634"/>
      </dsp:txXfrm>
    </dsp:sp>
    <dsp:sp modelId="{799A730A-248B-4FA9-AB88-8544097C718F}">
      <dsp:nvSpPr>
        <dsp:cNvPr id="0" name=""/>
        <dsp:cNvSpPr/>
      </dsp:nvSpPr>
      <dsp:spPr>
        <a:xfrm>
          <a:off x="4955379" y="1697620"/>
          <a:ext cx="2680536" cy="1340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vi-VN"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Có</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nhiều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đóng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góp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vào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sự</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phát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triển</a:t>
          </a:r>
          <a:r>
            <a:rPr lang="en-US" sz="1800" kern="1200" dirty="0">
              <a:latin typeface="Times New Roman" pitchFamily="18" charset="0"/>
              <a:cs typeface="Times New Roman" pitchFamily="18" charset="0"/>
            </a:rPr>
            <a:t> KTXH, </a:t>
          </a:r>
          <a:r>
            <a:rPr lang="en-US" sz="1800" kern="1200" dirty="0" err="1">
              <a:latin typeface="Times New Roman" pitchFamily="18" charset="0"/>
              <a:cs typeface="Times New Roman" pitchFamily="18" charset="0"/>
            </a:rPr>
            <a:t>bảo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dảm</a:t>
          </a:r>
          <a:r>
            <a:rPr lang="en-US" sz="1800" kern="1200" dirty="0">
              <a:latin typeface="Times New Roman" pitchFamily="18" charset="0"/>
              <a:cs typeface="Times New Roman" pitchFamily="18" charset="0"/>
            </a:rPr>
            <a:t> an </a:t>
          </a:r>
          <a:r>
            <a:rPr lang="en-US" sz="1800" kern="1200" dirty="0" err="1">
              <a:latin typeface="Times New Roman" pitchFamily="18" charset="0"/>
              <a:cs typeface="Times New Roman" pitchFamily="18" charset="0"/>
            </a:rPr>
            <a:t>sinh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xã</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hội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từ</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thiện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nhân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đạo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ứng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dụng</a:t>
          </a:r>
          <a:r>
            <a:rPr lang="en-US" sz="1800" kern="1200" dirty="0">
              <a:latin typeface="Times New Roman" pitchFamily="18" charset="0"/>
              <a:cs typeface="Times New Roman" pitchFamily="18" charset="0"/>
            </a:rPr>
            <a:t> KHKT</a:t>
          </a:r>
        </a:p>
      </dsp:txBody>
      <dsp:txXfrm>
        <a:off x="4955379" y="1697620"/>
        <a:ext cx="2680536" cy="1340158"/>
      </dsp:txXfrm>
    </dsp:sp>
    <dsp:sp modelId="{DA6E665B-A8EE-417A-AD70-2312A0E3B418}">
      <dsp:nvSpPr>
        <dsp:cNvPr id="0" name=""/>
        <dsp:cNvSpPr/>
      </dsp:nvSpPr>
      <dsp:spPr>
        <a:xfrm>
          <a:off x="3251333" y="3190528"/>
          <a:ext cx="1830045" cy="1323265"/>
        </a:xfrm>
        <a:prstGeom prst="ellipse">
          <a:avLst/>
        </a:prstGeom>
        <a:solidFill>
          <a:srgbClr val="FF00FF"/>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itchFamily="18" charset="0"/>
              <a:cs typeface="Times New Roman" pitchFamily="18" charset="0"/>
            </a:rPr>
            <a:t>3</a:t>
          </a:r>
        </a:p>
      </dsp:txBody>
      <dsp:txXfrm>
        <a:off x="3519337" y="3384316"/>
        <a:ext cx="1294037" cy="935689"/>
      </dsp:txXfrm>
    </dsp:sp>
    <dsp:sp modelId="{68EE45F6-9012-411E-A346-3E405E2585C1}">
      <dsp:nvSpPr>
        <dsp:cNvPr id="0" name=""/>
        <dsp:cNvSpPr/>
      </dsp:nvSpPr>
      <dsp:spPr>
        <a:xfrm>
          <a:off x="5081273" y="3190528"/>
          <a:ext cx="2745068" cy="132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err="1">
              <a:latin typeface="Times New Roman" pitchFamily="18" charset="0"/>
              <a:cs typeface="Times New Roman" pitchFamily="18" charset="0"/>
            </a:rPr>
            <a:t>Lập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được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nhiều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tích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hoặc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tích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đột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xuất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có</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phạm</a:t>
          </a:r>
          <a:r>
            <a:rPr lang="en-US" sz="1800" kern="1200" dirty="0">
              <a:latin typeface="Times New Roman" pitchFamily="18" charset="0"/>
              <a:cs typeface="Times New Roman" pitchFamily="18" charset="0"/>
            </a:rPr>
            <a:t> vi </a:t>
          </a:r>
          <a:r>
            <a:rPr lang="en-US" sz="1800" kern="1200" dirty="0" err="1">
              <a:latin typeface="Times New Roman" pitchFamily="18" charset="0"/>
              <a:cs typeface="Times New Roman" pitchFamily="18" charset="0"/>
            </a:rPr>
            <a:t>ảnh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hưởng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trong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bộ</a:t>
          </a:r>
          <a:r>
            <a:rPr lang="en-US" sz="1800" kern="120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ban, </a:t>
          </a:r>
          <a:r>
            <a:rPr lang="en-US" sz="1800" kern="1200" dirty="0" err="1">
              <a:latin typeface="Times New Roman" pitchFamily="18" charset="0"/>
              <a:cs typeface="Times New Roman" pitchFamily="18" charset="0"/>
            </a:rPr>
            <a:t>ngành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tỉnh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hoặc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đạt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giải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thưởng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khu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vực</a:t>
          </a:r>
          <a:endParaRPr lang="en-US" sz="1800" kern="1200" dirty="0">
            <a:latin typeface="Times New Roman" pitchFamily="18" charset="0"/>
            <a:cs typeface="Times New Roman" pitchFamily="18" charset="0"/>
          </a:endParaRPr>
        </a:p>
      </dsp:txBody>
      <dsp:txXfrm>
        <a:off x="5081273" y="3190528"/>
        <a:ext cx="2745068" cy="1323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E7AB7-83F7-694F-A34F-7B8B183350AB}">
      <dsp:nvSpPr>
        <dsp:cNvPr id="0" name=""/>
        <dsp:cNvSpPr/>
      </dsp:nvSpPr>
      <dsp:spPr>
        <a:xfrm>
          <a:off x="0" y="14700"/>
          <a:ext cx="3983990" cy="1755147"/>
        </a:xfrm>
        <a:prstGeom prst="roundRect">
          <a:avLst>
            <a:gd name="adj" fmla="val 10000"/>
          </a:avLst>
        </a:prstGeom>
        <a:solidFill>
          <a:srgbClr val="99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Times New Roman" panose="02020603050405020304" pitchFamily="18" charset="0"/>
              <a:cs typeface="Times New Roman" panose="02020603050405020304" pitchFamily="18" charset="0"/>
            </a:rPr>
            <a:t>1.Tuyến </a:t>
          </a:r>
          <a:r>
            <a:rPr lang="en-US" sz="2200" b="1" kern="1200" dirty="0" err="1">
              <a:solidFill>
                <a:schemeClr val="tx1"/>
              </a:solidFill>
              <a:latin typeface="Times New Roman" panose="02020603050405020304" pitchFamily="18" charset="0"/>
              <a:cs typeface="Times New Roman" panose="02020603050405020304" pitchFamily="18" charset="0"/>
            </a:rPr>
            <a:t>trình</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khen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quản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lý</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về</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tổ</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chức</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cán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CCVC, </a:t>
          </a:r>
          <a:r>
            <a:rPr lang="en-US" sz="2200" kern="1200" dirty="0" err="1">
              <a:solidFill>
                <a:schemeClr val="tx1"/>
              </a:solidFill>
              <a:latin typeface="Times New Roman" panose="02020603050405020304" pitchFamily="18" charset="0"/>
              <a:cs typeface="Times New Roman" panose="02020603050405020304" pitchFamily="18" charset="0"/>
            </a:rPr>
            <a:t>người</a:t>
          </a:r>
          <a:r>
            <a:rPr lang="en-US" sz="2200" kern="1200" dirty="0">
              <a:solidFill>
                <a:schemeClr val="tx1"/>
              </a:solidFill>
              <a:latin typeface="Times New Roman" panose="02020603050405020304" pitchFamily="18" charset="0"/>
              <a:cs typeface="Times New Roman" panose="02020603050405020304" pitchFamily="18" charset="0"/>
            </a:rPr>
            <a:t> lao </a:t>
          </a:r>
          <a:r>
            <a:rPr lang="en-US" sz="2200" kern="1200" dirty="0" err="1">
              <a:solidFill>
                <a:schemeClr val="tx1"/>
              </a:solidFill>
              <a:latin typeface="Times New Roman" panose="02020603050405020304" pitchFamily="18" charset="0"/>
              <a:cs typeface="Times New Roman" panose="02020603050405020304" pitchFamily="18" charset="0"/>
            </a:rPr>
            <a:t>động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quỹ</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lương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hoặc</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người</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đứng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đầu</a:t>
          </a:r>
          <a:r>
            <a:rPr lang="en-US" sz="2200" kern="1200" dirty="0">
              <a:solidFill>
                <a:schemeClr val="tx1"/>
              </a:solidFill>
              <a:latin typeface="Times New Roman" panose="02020603050405020304" pitchFamily="18" charset="0"/>
              <a:cs typeface="Times New Roman" panose="02020603050405020304" pitchFamily="18" charset="0"/>
            </a:rPr>
            <a:t> DN, </a:t>
          </a:r>
          <a:r>
            <a:rPr lang="en-US" sz="2200" kern="1200" dirty="0" err="1">
              <a:solidFill>
                <a:schemeClr val="tx1"/>
              </a:solidFill>
              <a:latin typeface="Times New Roman" panose="02020603050405020304" pitchFamily="18" charset="0"/>
              <a:cs typeface="Times New Roman" panose="02020603050405020304" pitchFamily="18" charset="0"/>
            </a:rPr>
            <a:t>Chủ</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tịch</a:t>
          </a:r>
          <a:r>
            <a:rPr lang="en-US" sz="2200" kern="1200" dirty="0">
              <a:solidFill>
                <a:schemeClr val="tx1"/>
              </a:solidFill>
              <a:latin typeface="Times New Roman" panose="02020603050405020304" pitchFamily="18" charset="0"/>
              <a:cs typeface="Times New Roman" panose="02020603050405020304" pitchFamily="18" charset="0"/>
            </a:rPr>
            <a:t> UBND </a:t>
          </a:r>
          <a:r>
            <a:rPr lang="en-US" sz="2200" kern="1200" dirty="0" err="1">
              <a:solidFill>
                <a:schemeClr val="tx1"/>
              </a:solidFill>
              <a:latin typeface="Times New Roman" panose="02020603050405020304" pitchFamily="18" charset="0"/>
              <a:cs typeface="Times New Roman" panose="02020603050405020304" pitchFamily="18" charset="0"/>
            </a:rPr>
            <a:t>xã</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khen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thưởng</a:t>
          </a:r>
          <a:r>
            <a:rPr lang="en-US" sz="2200" kern="1200" dirty="0">
              <a:solidFill>
                <a:schemeClr val="tx1"/>
              </a:solidFill>
              <a:latin typeface="Times New Roman" panose="02020603050405020304" pitchFamily="18" charset="0"/>
              <a:cs typeface="Times New Roman" panose="02020603050405020304" pitchFamily="18" charset="0"/>
            </a:rPr>
            <a:t>/</a:t>
          </a:r>
          <a:r>
            <a:rPr lang="en-US" sz="2200" kern="1200" dirty="0" err="1">
              <a:solidFill>
                <a:schemeClr val="tx1"/>
              </a:solidFill>
              <a:latin typeface="Times New Roman" panose="02020603050405020304" pitchFamily="18" charset="0"/>
              <a:cs typeface="Times New Roman" panose="02020603050405020304" pitchFamily="18" charset="0"/>
            </a:rPr>
            <a:t>trình</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trên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khen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thưởng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Điều</a:t>
          </a:r>
          <a:r>
            <a:rPr lang="en-US" sz="2200" kern="1200" dirty="0">
              <a:solidFill>
                <a:schemeClr val="tx1"/>
              </a:solidFill>
              <a:latin typeface="Times New Roman" panose="02020603050405020304" pitchFamily="18" charset="0"/>
              <a:cs typeface="Times New Roman" panose="02020603050405020304" pitchFamily="18" charset="0"/>
            </a:rPr>
            <a:t> 83 </a:t>
          </a:r>
          <a:r>
            <a:rPr lang="en-US" sz="2200" kern="1200" dirty="0" err="1">
              <a:solidFill>
                <a:schemeClr val="tx1"/>
              </a:solidFill>
              <a:latin typeface="Times New Roman" panose="02020603050405020304" pitchFamily="18" charset="0"/>
              <a:cs typeface="Times New Roman" panose="02020603050405020304" pitchFamily="18" charset="0"/>
            </a:rPr>
            <a:t>Luật</a:t>
          </a:r>
          <a:r>
            <a:rPr lang="en-US" sz="2200" kern="1200" dirty="0">
              <a:solidFill>
                <a:schemeClr val="tx1"/>
              </a:solidFill>
              <a:latin typeface="Times New Roman" panose="02020603050405020304" pitchFamily="18" charset="0"/>
              <a:cs typeface="Times New Roman" panose="02020603050405020304" pitchFamily="18" charset="0"/>
            </a:rPr>
            <a:t> TĐKT)</a:t>
          </a:r>
        </a:p>
      </dsp:txBody>
      <dsp:txXfrm>
        <a:off x="51407" y="66107"/>
        <a:ext cx="3881176" cy="1652333"/>
      </dsp:txXfrm>
    </dsp:sp>
    <dsp:sp modelId="{D464DF2B-564F-D340-81C7-37A7CF509576}">
      <dsp:nvSpPr>
        <dsp:cNvPr id="0" name=""/>
        <dsp:cNvSpPr/>
      </dsp:nvSpPr>
      <dsp:spPr>
        <a:xfrm rot="5192783">
          <a:off x="2022749" y="1733105"/>
          <a:ext cx="50499" cy="1742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FD16C-3B1E-6B49-9D0A-B03EF2571864}">
      <dsp:nvSpPr>
        <dsp:cNvPr id="0" name=""/>
        <dsp:cNvSpPr/>
      </dsp:nvSpPr>
      <dsp:spPr>
        <a:xfrm>
          <a:off x="98319" y="1870662"/>
          <a:ext cx="3983990" cy="130151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400" b="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300" b="1" kern="1200" dirty="0">
              <a:solidFill>
                <a:schemeClr val="tx1"/>
              </a:solidFill>
              <a:latin typeface="Times New Roman" panose="02020603050405020304" pitchFamily="18" charset="0"/>
              <a:cs typeface="Times New Roman" panose="02020603050405020304" pitchFamily="18" charset="0"/>
            </a:rPr>
            <a:t>2. </a:t>
          </a:r>
          <a:r>
            <a:rPr lang="en-US" sz="2300" b="1" kern="1200" dirty="0" err="1">
              <a:solidFill>
                <a:schemeClr val="tx1"/>
              </a:solidFill>
              <a:latin typeface="Times New Roman" panose="02020603050405020304" pitchFamily="18" charset="0"/>
              <a:cs typeface="Times New Roman" panose="02020603050405020304" pitchFamily="18" charset="0"/>
            </a:rPr>
            <a:t>Trình</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khen</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cấp</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Nhà</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nước</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Bộ</a:t>
          </a:r>
          <a:r>
            <a:rPr lang="en-US" sz="2300" kern="1200" dirty="0">
              <a:solidFill>
                <a:schemeClr val="tx1"/>
              </a:solidFill>
              <a:latin typeface="Times New Roman" panose="02020603050405020304" pitchFamily="18" charset="0"/>
              <a:cs typeface="Times New Roman" panose="02020603050405020304" pitchFamily="18" charset="0"/>
            </a:rPr>
            <a:t> ban </a:t>
          </a:r>
          <a:r>
            <a:rPr lang="en-US" sz="2300" kern="1200" dirty="0" err="1">
              <a:solidFill>
                <a:schemeClr val="tx1"/>
              </a:solidFill>
              <a:latin typeface="Times New Roman" panose="02020603050405020304" pitchFamily="18" charset="0"/>
              <a:cs typeface="Times New Roman" panose="02020603050405020304" pitchFamily="18" charset="0"/>
            </a:rPr>
            <a:t>ngành</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tỉnh</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trình</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hồ</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sơ</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khen</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thưởng</a:t>
          </a:r>
          <a:r>
            <a:rPr lang="en-US" sz="2300" kern="1200" dirty="0">
              <a:solidFill>
                <a:schemeClr val="tx1"/>
              </a:solidFill>
              <a:latin typeface="Times New Roman" panose="02020603050405020304" pitchFamily="18" charset="0"/>
              <a:cs typeface="Times New Roman" panose="02020603050405020304" pitchFamily="18" charset="0"/>
            </a:rPr>
            <a:t> qua </a:t>
          </a:r>
          <a:r>
            <a:rPr lang="en-US" sz="2300" kern="1200" dirty="0" err="1">
              <a:solidFill>
                <a:schemeClr val="tx1"/>
              </a:solidFill>
              <a:latin typeface="Times New Roman" panose="02020603050405020304" pitchFamily="18" charset="0"/>
              <a:cs typeface="Times New Roman" panose="02020603050405020304" pitchFamily="18" charset="0"/>
            </a:rPr>
            <a:t>Bộ</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Nội</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vụ</a:t>
          </a:r>
          <a:endParaRPr lang="en-US" sz="2300" kern="1200" dirty="0">
            <a:solidFill>
              <a:schemeClr val="tx1"/>
            </a:solidFill>
            <a:latin typeface="Times New Roman" panose="02020603050405020304" pitchFamily="18" charset="0"/>
            <a:cs typeface="Times New Roman" panose="02020603050405020304" pitchFamily="18" charset="0"/>
          </a:endParaRPr>
        </a:p>
        <a:p>
          <a:pPr marL="0" lvl="0" algn="ctr" defTabSz="1066800">
            <a:lnSpc>
              <a:spcPct val="90000"/>
            </a:lnSpc>
            <a:spcBef>
              <a:spcPct val="0"/>
            </a:spcBef>
            <a:spcAft>
              <a:spcPct val="35000"/>
            </a:spcAft>
            <a:buNone/>
          </a:pPr>
          <a:endParaRPr lang="en-US" sz="2400" kern="1200" dirty="0">
            <a:latin typeface="Times New Roman" panose="02020603050405020304" pitchFamily="18" charset="0"/>
            <a:cs typeface="Times New Roman" panose="02020603050405020304" pitchFamily="18" charset="0"/>
          </a:endParaRPr>
        </a:p>
      </dsp:txBody>
      <dsp:txXfrm>
        <a:off x="136439" y="1908782"/>
        <a:ext cx="3907750" cy="1225270"/>
      </dsp:txXfrm>
    </dsp:sp>
    <dsp:sp modelId="{E41DF45D-05D3-2640-BF3C-9267E5C18580}">
      <dsp:nvSpPr>
        <dsp:cNvPr id="0" name=""/>
        <dsp:cNvSpPr/>
      </dsp:nvSpPr>
      <dsp:spPr>
        <a:xfrm rot="5427463">
          <a:off x="2084641" y="3144362"/>
          <a:ext cx="0" cy="1742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8139B3-8FEE-6A4D-B882-A3577DD54066}">
      <dsp:nvSpPr>
        <dsp:cNvPr id="0" name=""/>
        <dsp:cNvSpPr/>
      </dsp:nvSpPr>
      <dsp:spPr>
        <a:xfrm>
          <a:off x="86566" y="3290852"/>
          <a:ext cx="3983990" cy="140346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solidFill>
                <a:srgbClr val="FF0000"/>
              </a:solidFill>
              <a:latin typeface="Times New Roman" panose="02020603050405020304" pitchFamily="18" charset="0"/>
              <a:cs typeface="Times New Roman" panose="02020603050405020304" pitchFamily="18" charset="0"/>
            </a:rPr>
            <a:t>3. </a:t>
          </a:r>
          <a:r>
            <a:rPr lang="en-US" sz="2000" b="1" kern="1200" dirty="0" err="1">
              <a:solidFill>
                <a:srgbClr val="FF0000"/>
              </a:solidFill>
              <a:latin typeface="Times New Roman" panose="02020603050405020304" pitchFamily="18" charset="0"/>
              <a:cs typeface="Times New Roman" panose="02020603050405020304" pitchFamily="18" charset="0"/>
            </a:rPr>
            <a:t>Số</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lượng</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hồ</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sơ</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trình</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cấp</a:t>
          </a:r>
          <a:r>
            <a:rPr lang="en-US" sz="2000" b="1" kern="1200" dirty="0">
              <a:solidFill>
                <a:srgbClr val="FF0000"/>
              </a:solidFill>
              <a:latin typeface="Times New Roman" panose="02020603050405020304" pitchFamily="18" charset="0"/>
              <a:cs typeface="Times New Roman" panose="02020603050405020304" pitchFamily="18" charset="0"/>
            </a:rPr>
            <a:t> NN</a:t>
          </a:r>
          <a:r>
            <a:rPr lang="en-US" sz="2000" kern="1200" dirty="0">
              <a:solidFill>
                <a:srgbClr val="FF0000"/>
              </a:solidFill>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solidFill>
                <a:srgbClr val="FF0000"/>
              </a:solidFill>
              <a:latin typeface="Times New Roman" panose="02020603050405020304" pitchFamily="18" charset="0"/>
              <a:cs typeface="Times New Roman" panose="02020603050405020304" pitchFamily="18" charset="0"/>
            </a:rPr>
            <a:t>01 </a:t>
          </a:r>
          <a:r>
            <a:rPr lang="en-US" sz="2000" kern="1200" dirty="0" err="1">
              <a:solidFill>
                <a:srgbClr val="FF0000"/>
              </a:solidFill>
              <a:latin typeface="Times New Roman" panose="02020603050405020304" pitchFamily="18" charset="0"/>
              <a:cs typeface="Times New Roman" panose="02020603050405020304" pitchFamily="18" charset="0"/>
            </a:rPr>
            <a:t>bộ</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bản</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chính</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bản</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giấy</a:t>
          </a:r>
          <a:r>
            <a:rPr lang="en-US" sz="2000" kern="1200" dirty="0">
              <a:solidFill>
                <a:srgbClr val="FF0000"/>
              </a:solidFill>
              <a:latin typeface="Times New Roman" panose="02020603050405020304" pitchFamily="18" charset="0"/>
              <a:cs typeface="Times New Roman" panose="02020603050405020304" pitchFamily="18" charset="0"/>
            </a:rPr>
            <a:t>) +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err="1">
              <a:solidFill>
                <a:srgbClr val="FF0000"/>
              </a:solidFill>
              <a:latin typeface="Times New Roman" panose="02020603050405020304" pitchFamily="18" charset="0"/>
              <a:cs typeface="Times New Roman" panose="02020603050405020304" pitchFamily="18" charset="0"/>
            </a:rPr>
            <a:t>gửi</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tập</a:t>
          </a:r>
          <a:r>
            <a:rPr lang="en-US" sz="2000" kern="1200" dirty="0">
              <a:solidFill>
                <a:srgbClr val="FF0000"/>
              </a:solidFill>
              <a:latin typeface="Times New Roman" panose="02020603050405020304" pitchFamily="18" charset="0"/>
              <a:cs typeface="Times New Roman" panose="02020603050405020304" pitchFamily="18" charset="0"/>
            </a:rPr>
            <a:t> tin </a:t>
          </a:r>
          <a:r>
            <a:rPr lang="en-US" sz="2000" kern="1200" dirty="0" err="1">
              <a:solidFill>
                <a:srgbClr val="FF0000"/>
              </a:solidFill>
              <a:latin typeface="Times New Roman" panose="02020603050405020304" pitchFamily="18" charset="0"/>
              <a:cs typeface="Times New Roman" panose="02020603050405020304" pitchFamily="18" charset="0"/>
            </a:rPr>
            <a:t>điện</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tử</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của</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hồ</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sơ</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đến</a:t>
          </a:r>
          <a:r>
            <a:rPr lang="en-US" sz="2000" kern="1200" dirty="0">
              <a:solidFill>
                <a:srgbClr val="FF0000"/>
              </a:solidFill>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err="1">
              <a:solidFill>
                <a:srgbClr val="FF0000"/>
              </a:solidFill>
              <a:latin typeface="Times New Roman" panose="02020603050405020304" pitchFamily="18" charset="0"/>
              <a:cs typeface="Times New Roman" panose="02020603050405020304" pitchFamily="18" charset="0"/>
            </a:rPr>
            <a:t>Bộ</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Nội</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vụ</a:t>
          </a:r>
          <a:r>
            <a:rPr lang="en-US" sz="2000" kern="1200" dirty="0">
              <a:solidFill>
                <a:srgbClr val="FF0000"/>
              </a:solidFill>
              <a:latin typeface="Times New Roman" panose="02020603050405020304" pitchFamily="18" charset="0"/>
              <a:cs typeface="Times New Roman" panose="02020603050405020304" pitchFamily="18" charset="0"/>
            </a:rPr>
            <a:t> (*)</a:t>
          </a:r>
        </a:p>
        <a:p>
          <a:pPr algn="ctr">
            <a:spcBef>
              <a:spcPct val="0"/>
            </a:spcBef>
            <a:buNone/>
          </a:pPr>
          <a:endParaRPr lang="en-US" kern="1200" dirty="0"/>
        </a:p>
      </dsp:txBody>
      <dsp:txXfrm>
        <a:off x="127672" y="3331958"/>
        <a:ext cx="3901778" cy="1321248"/>
      </dsp:txXfrm>
    </dsp:sp>
    <dsp:sp modelId="{B886CFBE-59F6-2B47-ADB4-2C24A86B1A85}">
      <dsp:nvSpPr>
        <dsp:cNvPr id="0" name=""/>
        <dsp:cNvSpPr/>
      </dsp:nvSpPr>
      <dsp:spPr>
        <a:xfrm>
          <a:off x="4271210" y="77183"/>
          <a:ext cx="3983990" cy="1734320"/>
        </a:xfrm>
        <a:prstGeom prst="roundRect">
          <a:avLst>
            <a:gd name="adj" fmla="val 10000"/>
          </a:avLst>
        </a:prstGeom>
        <a:solidFill>
          <a:srgbClr val="99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Times New Roman" panose="02020603050405020304" pitchFamily="18" charset="0"/>
              <a:cs typeface="Times New Roman" panose="02020603050405020304" pitchFamily="18" charset="0"/>
            </a:rPr>
            <a:t>4. </a:t>
          </a:r>
          <a:r>
            <a:rPr lang="en-US" sz="2200" b="1" kern="1200" dirty="0" err="1">
              <a:solidFill>
                <a:schemeClr val="tx1"/>
              </a:solidFill>
              <a:latin typeface="Times New Roman" panose="02020603050405020304" pitchFamily="18" charset="0"/>
              <a:cs typeface="Times New Roman" panose="02020603050405020304" pitchFamily="18" charset="0"/>
            </a:rPr>
            <a:t>Hiệp</a:t>
          </a:r>
          <a:r>
            <a:rPr lang="en-US" sz="2200" b="1" kern="1200" dirty="0">
              <a:solidFill>
                <a:schemeClr val="tx1"/>
              </a:solidFill>
              <a:latin typeface="Times New Roman" panose="02020603050405020304" pitchFamily="18" charset="0"/>
              <a:cs typeface="Times New Roman" panose="02020603050405020304" pitchFamily="18" charset="0"/>
            </a:rPr>
            <a:t> y:</a:t>
          </a:r>
          <a:r>
            <a:rPr lang="en-US" sz="2200" kern="1200" dirty="0">
              <a:solidFill>
                <a:schemeClr val="tx1"/>
              </a:solidFill>
              <a:latin typeface="Times New Roman" panose="02020603050405020304" pitchFamily="18" charset="0"/>
              <a:cs typeface="Times New Roman" panose="02020603050405020304" pitchFamily="18" charset="0"/>
            </a:rPr>
            <a:t> (1)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ban </a:t>
          </a:r>
          <a:r>
            <a:rPr lang="en-US" sz="2200" kern="1200" dirty="0" err="1">
              <a:solidFill>
                <a:schemeClr val="tx1"/>
              </a:solidFill>
              <a:latin typeface="Times New Roman" panose="02020603050405020304" pitchFamily="18" charset="0"/>
              <a:cs typeface="Times New Roman" panose="02020603050405020304" pitchFamily="18" charset="0"/>
            </a:rPr>
            <a:t>ngành</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lấy</a:t>
          </a:r>
          <a:r>
            <a:rPr lang="en-US" sz="2200" kern="1200" dirty="0">
              <a:solidFill>
                <a:schemeClr val="tx1"/>
              </a:solidFill>
              <a:latin typeface="Times New Roman" panose="02020603050405020304" pitchFamily="18" charset="0"/>
              <a:cs typeface="Times New Roman" panose="02020603050405020304" pitchFamily="18" charset="0"/>
            </a:rPr>
            <a:t> ý </a:t>
          </a:r>
          <a:r>
            <a:rPr lang="en-US" sz="2200" kern="1200" dirty="0" err="1">
              <a:solidFill>
                <a:schemeClr val="tx1"/>
              </a:solidFill>
              <a:latin typeface="Times New Roman" panose="02020603050405020304" pitchFamily="18" charset="0"/>
              <a:cs typeface="Times New Roman" panose="02020603050405020304" pitchFamily="18" charset="0"/>
            </a:rPr>
            <a:t>kiến</a:t>
          </a:r>
          <a:r>
            <a:rPr lang="en-US" sz="2200" kern="1200" dirty="0">
              <a:solidFill>
                <a:schemeClr val="tx1"/>
              </a:solidFill>
              <a:latin typeface="Times New Roman" panose="02020603050405020304" pitchFamily="18" charset="0"/>
              <a:cs typeface="Times New Roman" panose="02020603050405020304" pitchFamily="18" charset="0"/>
            </a:rPr>
            <a:t> UBND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tỉnh</a:t>
          </a:r>
          <a:r>
            <a:rPr lang="en-US" sz="2200" kern="1200" dirty="0">
              <a:solidFill>
                <a:schemeClr val="tx1"/>
              </a:solidFill>
              <a:latin typeface="Times New Roman" panose="02020603050405020304" pitchFamily="18" charset="0"/>
              <a:cs typeface="Times New Roman" panose="02020603050405020304" pitchFamily="18" charset="0"/>
            </a:rPr>
            <a:t>; (2) UBND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tỉnh</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lấy</a:t>
          </a:r>
          <a:r>
            <a:rPr lang="en-US" sz="2200" kern="1200" dirty="0">
              <a:solidFill>
                <a:schemeClr val="tx1"/>
              </a:solidFill>
              <a:latin typeface="Times New Roman" panose="02020603050405020304" pitchFamily="18" charset="0"/>
              <a:cs typeface="Times New Roman" panose="02020603050405020304" pitchFamily="18" charset="0"/>
            </a:rPr>
            <a:t> ý </a:t>
          </a:r>
          <a:r>
            <a:rPr lang="en-US" sz="2200" kern="1200" dirty="0" err="1">
              <a:solidFill>
                <a:schemeClr val="tx1"/>
              </a:solidFill>
              <a:latin typeface="Times New Roman" panose="02020603050405020304" pitchFamily="18" charset="0"/>
              <a:cs typeface="Times New Roman" panose="02020603050405020304" pitchFamily="18" charset="0"/>
            </a:rPr>
            <a:t>kiến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ban, </a:t>
          </a:r>
          <a:r>
            <a:rPr lang="en-US" sz="2200" kern="1200" dirty="0" err="1">
              <a:solidFill>
                <a:schemeClr val="tx1"/>
              </a:solidFill>
              <a:latin typeface="Times New Roman" panose="02020603050405020304" pitchFamily="18" charset="0"/>
              <a:cs typeface="Times New Roman" panose="02020603050405020304" pitchFamily="18" charset="0"/>
            </a:rPr>
            <a:t>ngành</a:t>
          </a:r>
          <a:r>
            <a:rPr lang="en-US" sz="2200" kern="1200" dirty="0">
              <a:solidFill>
                <a:schemeClr val="tx1"/>
              </a:solidFill>
              <a:latin typeface="Times New Roman" panose="02020603050405020304" pitchFamily="18" charset="0"/>
              <a:cs typeface="Times New Roman" panose="02020603050405020304" pitchFamily="18" charset="0"/>
            </a:rPr>
            <a:t>; (3)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Nội</a:t>
          </a:r>
          <a:r>
            <a:rPr lang="en-US" sz="2200" kern="1200" dirty="0">
              <a:solidFill>
                <a:schemeClr val="tx1"/>
              </a:solidFill>
              <a:latin typeface="Times New Roman" panose="02020603050405020304" pitchFamily="18" charset="0"/>
              <a:cs typeface="Times New Roman" panose="02020603050405020304" pitchFamily="18" charset="0"/>
            </a:rPr>
            <a:t> vu </a:t>
          </a:r>
          <a:r>
            <a:rPr lang="en-US" sz="2200" kern="1200" dirty="0" err="1">
              <a:solidFill>
                <a:schemeClr val="tx1"/>
              </a:solidFill>
              <a:latin typeface="Times New Roman" panose="02020603050405020304" pitchFamily="18" charset="0"/>
              <a:cs typeface="Times New Roman" panose="02020603050405020304" pitchFamily="18" charset="0"/>
            </a:rPr>
            <a:t>lấy</a:t>
          </a:r>
          <a:r>
            <a:rPr lang="en-US" sz="2200" kern="1200" dirty="0">
              <a:solidFill>
                <a:schemeClr val="tx1"/>
              </a:solidFill>
              <a:latin typeface="Times New Roman" panose="02020603050405020304" pitchFamily="18" charset="0"/>
              <a:cs typeface="Times New Roman" panose="02020603050405020304" pitchFamily="18" charset="0"/>
            </a:rPr>
            <a:t> ý </a:t>
          </a:r>
          <a:r>
            <a:rPr lang="en-US" sz="2200" kern="1200" dirty="0" err="1">
              <a:solidFill>
                <a:schemeClr val="tx1"/>
              </a:solidFill>
              <a:latin typeface="Times New Roman" panose="02020603050405020304" pitchFamily="18" charset="0"/>
              <a:cs typeface="Times New Roman" panose="02020603050405020304" pitchFamily="18" charset="0"/>
            </a:rPr>
            <a:t>kiến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các</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cơ</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quan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liên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quan</a:t>
          </a:r>
          <a:r>
            <a:rPr lang="en-US" sz="2200" kern="1200" dirty="0">
              <a:solidFill>
                <a:schemeClr val="tx1"/>
              </a:solidFill>
              <a:latin typeface="Times New Roman" panose="02020603050405020304" pitchFamily="18" charset="0"/>
              <a:cs typeface="Times New Roman" panose="02020603050405020304" pitchFamily="18" charset="0"/>
            </a:rPr>
            <a:t> ở TW (*)</a:t>
          </a:r>
        </a:p>
      </dsp:txBody>
      <dsp:txXfrm>
        <a:off x="4322006" y="127979"/>
        <a:ext cx="3882398" cy="1632728"/>
      </dsp:txXfrm>
    </dsp:sp>
    <dsp:sp modelId="{1885074E-60B5-4949-8A58-85F28FBEB4AE}">
      <dsp:nvSpPr>
        <dsp:cNvPr id="0" name=""/>
        <dsp:cNvSpPr/>
      </dsp:nvSpPr>
      <dsp:spPr>
        <a:xfrm rot="5400000">
          <a:off x="6224785" y="1801196"/>
          <a:ext cx="76842" cy="1742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4CFFA-261E-674A-8FD0-2BE41DDFBA5A}">
      <dsp:nvSpPr>
        <dsp:cNvPr id="0" name=""/>
        <dsp:cNvSpPr/>
      </dsp:nvSpPr>
      <dsp:spPr>
        <a:xfrm>
          <a:off x="4271210" y="1965188"/>
          <a:ext cx="3983990" cy="1218742"/>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2889250">
            <a:lnSpc>
              <a:spcPct val="90000"/>
            </a:lnSpc>
            <a:spcBef>
              <a:spcPct val="0"/>
            </a:spcBef>
            <a:spcAft>
              <a:spcPct val="35000"/>
            </a:spcAft>
            <a:buNone/>
          </a:pPr>
          <a:r>
            <a:rPr lang="en-US" sz="2000" b="1" kern="1200" dirty="0">
              <a:solidFill>
                <a:srgbClr val="FF0000"/>
              </a:solidFill>
              <a:latin typeface="Times New Roman" panose="02020603050405020304" pitchFamily="18" charset="0"/>
              <a:cs typeface="Times New Roman" panose="02020603050405020304" pitchFamily="18" charset="0"/>
            </a:rPr>
            <a:t>5. </a:t>
          </a:r>
          <a:r>
            <a:rPr lang="en-US" sz="2000" b="1" kern="1200" dirty="0" err="1">
              <a:solidFill>
                <a:srgbClr val="FF0000"/>
              </a:solidFill>
              <a:latin typeface="Times New Roman" panose="02020603050405020304" pitchFamily="18" charset="0"/>
              <a:cs typeface="Times New Roman" panose="02020603050405020304" pitchFamily="18" charset="0"/>
            </a:rPr>
            <a:t>Thời</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gian</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thẩm</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định</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hồ</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sơ</a:t>
          </a:r>
          <a:r>
            <a:rPr lang="en-US" sz="2000" kern="1200" dirty="0">
              <a:solidFill>
                <a:srgbClr val="FF0000"/>
              </a:solidFill>
              <a:latin typeface="Times New Roman" panose="02020603050405020304" pitchFamily="18" charset="0"/>
              <a:cs typeface="Times New Roman" panose="02020603050405020304" pitchFamily="18" charset="0"/>
            </a:rPr>
            <a:t>: TW 20 </a:t>
          </a:r>
          <a:r>
            <a:rPr lang="en-US" sz="2000" kern="1200" dirty="0" err="1">
              <a:solidFill>
                <a:srgbClr val="FF0000"/>
              </a:solidFill>
              <a:latin typeface="Times New Roman" panose="02020603050405020304" pitchFamily="18" charset="0"/>
              <a:cs typeface="Times New Roman" panose="02020603050405020304" pitchFamily="18" charset="0"/>
            </a:rPr>
            <a:t>ngày</a:t>
          </a:r>
          <a:r>
            <a:rPr lang="en-US" sz="2000" kern="1200" dirty="0">
              <a:solidFill>
                <a:srgbClr val="FF0000"/>
              </a:solidFill>
              <a:latin typeface="Times New Roman" panose="02020603050405020304" pitchFamily="18" charset="0"/>
              <a:cs typeface="Times New Roman" panose="02020603050405020304" pitchFamily="18" charset="0"/>
            </a:rPr>
            <a:t> – </a:t>
          </a:r>
          <a:r>
            <a:rPr lang="en-US" sz="2000" kern="1200" dirty="0" err="1">
              <a:solidFill>
                <a:srgbClr val="FF0000"/>
              </a:solidFill>
              <a:latin typeface="Times New Roman" panose="02020603050405020304" pitchFamily="18" charset="0"/>
              <a:cs typeface="Times New Roman" panose="02020603050405020304" pitchFamily="18" charset="0"/>
            </a:rPr>
            <a:t>cấp</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Bộ</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tỉnh</a:t>
          </a:r>
          <a:r>
            <a:rPr lang="en-US" sz="2000" kern="1200" dirty="0">
              <a:solidFill>
                <a:srgbClr val="FF0000"/>
              </a:solidFill>
              <a:latin typeface="Times New Roman" panose="02020603050405020304" pitchFamily="18" charset="0"/>
              <a:cs typeface="Times New Roman" panose="02020603050405020304" pitchFamily="18" charset="0"/>
            </a:rPr>
            <a:t>: KT </a:t>
          </a:r>
          <a:r>
            <a:rPr lang="en-US" sz="2000" kern="1200" dirty="0" err="1">
              <a:solidFill>
                <a:srgbClr val="FF0000"/>
              </a:solidFill>
              <a:latin typeface="Times New Roman" panose="02020603050405020304" pitchFamily="18" charset="0"/>
              <a:cs typeface="Times New Roman" panose="02020603050405020304" pitchFamily="18" charset="0"/>
            </a:rPr>
            <a:t>theo</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thẩm</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quyền</a:t>
          </a:r>
          <a:r>
            <a:rPr lang="en-US" sz="2000" kern="1200" dirty="0">
              <a:solidFill>
                <a:srgbClr val="FF0000"/>
              </a:solidFill>
              <a:latin typeface="Times New Roman" panose="02020603050405020304" pitchFamily="18" charset="0"/>
              <a:cs typeface="Times New Roman" panose="02020603050405020304" pitchFamily="18" charset="0"/>
            </a:rPr>
            <a:t> 25 </a:t>
          </a:r>
          <a:r>
            <a:rPr lang="en-US" sz="2000" kern="1200" dirty="0" err="1">
              <a:solidFill>
                <a:srgbClr val="FF0000"/>
              </a:solidFill>
              <a:latin typeface="Times New Roman" panose="02020603050405020304" pitchFamily="18" charset="0"/>
              <a:cs typeface="Times New Roman" panose="02020603050405020304" pitchFamily="18" charset="0"/>
            </a:rPr>
            <a:t>ngày</a:t>
          </a:r>
          <a:r>
            <a:rPr lang="en-US" sz="2000" kern="1200" dirty="0">
              <a:solidFill>
                <a:srgbClr val="FF0000"/>
              </a:solidFill>
              <a:latin typeface="Times New Roman" panose="02020603050405020304" pitchFamily="18" charset="0"/>
              <a:cs typeface="Times New Roman" panose="02020603050405020304" pitchFamily="18" charset="0"/>
            </a:rPr>
            <a:t>, K/T </a:t>
          </a:r>
          <a:r>
            <a:rPr lang="en-US" sz="2000" kern="1200" dirty="0" err="1">
              <a:solidFill>
                <a:srgbClr val="FF0000"/>
              </a:solidFill>
              <a:latin typeface="Times New Roman" panose="02020603050405020304" pitchFamily="18" charset="0"/>
              <a:cs typeface="Times New Roman" panose="02020603050405020304" pitchFamily="18" charset="0"/>
            </a:rPr>
            <a:t>cấp</a:t>
          </a:r>
          <a:r>
            <a:rPr lang="en-US" sz="2000" kern="1200" dirty="0">
              <a:solidFill>
                <a:srgbClr val="FF0000"/>
              </a:solidFill>
              <a:latin typeface="Times New Roman" panose="02020603050405020304" pitchFamily="18" charset="0"/>
              <a:cs typeface="Times New Roman" panose="02020603050405020304" pitchFamily="18" charset="0"/>
            </a:rPr>
            <a:t> NN 30 </a:t>
          </a:r>
          <a:r>
            <a:rPr lang="en-US" sz="2000" kern="1200" dirty="0" err="1">
              <a:solidFill>
                <a:srgbClr val="FF0000"/>
              </a:solidFill>
              <a:latin typeface="Times New Roman" panose="02020603050405020304" pitchFamily="18" charset="0"/>
              <a:cs typeface="Times New Roman" panose="02020603050405020304" pitchFamily="18" charset="0"/>
            </a:rPr>
            <a:t>ngày</a:t>
          </a:r>
          <a:r>
            <a:rPr lang="en-US" sz="2000" kern="1200" dirty="0">
              <a:solidFill>
                <a:srgbClr val="FF0000"/>
              </a:solidFill>
              <a:latin typeface="Times New Roman" panose="02020603050405020304" pitchFamily="18" charset="0"/>
              <a:cs typeface="Times New Roman" panose="02020603050405020304" pitchFamily="18" charset="0"/>
            </a:rPr>
            <a:t> – </a:t>
          </a:r>
          <a:r>
            <a:rPr lang="en-US" sz="2000" kern="1200" dirty="0" err="1">
              <a:solidFill>
                <a:srgbClr val="FF0000"/>
              </a:solidFill>
              <a:latin typeface="Times New Roman" panose="02020603050405020304" pitchFamily="18" charset="0"/>
              <a:cs typeface="Times New Roman" panose="02020603050405020304" pitchFamily="18" charset="0"/>
            </a:rPr>
            <a:t>cấp</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xã</a:t>
          </a:r>
          <a:r>
            <a:rPr lang="en-US" sz="2000" kern="1200" dirty="0">
              <a:solidFill>
                <a:srgbClr val="FF0000"/>
              </a:solidFill>
              <a:latin typeface="Times New Roman" panose="02020603050405020304" pitchFamily="18" charset="0"/>
              <a:cs typeface="Times New Roman" panose="02020603050405020304" pitchFamily="18" charset="0"/>
            </a:rPr>
            <a:t> 20 </a:t>
          </a:r>
          <a:r>
            <a:rPr lang="en-US" sz="2000" kern="1200" dirty="0" err="1">
              <a:solidFill>
                <a:srgbClr val="FF0000"/>
              </a:solidFill>
              <a:latin typeface="Times New Roman" panose="02020603050405020304" pitchFamily="18" charset="0"/>
              <a:cs typeface="Times New Roman" panose="02020603050405020304" pitchFamily="18" charset="0"/>
            </a:rPr>
            <a:t>ngày</a:t>
          </a:r>
          <a:endParaRPr lang="en-US" sz="2000" kern="1200" dirty="0">
            <a:solidFill>
              <a:srgbClr val="FF0000"/>
            </a:solidFill>
            <a:latin typeface="Times New Roman" panose="02020603050405020304" pitchFamily="18" charset="0"/>
            <a:cs typeface="Times New Roman" panose="02020603050405020304" pitchFamily="18" charset="0"/>
          </a:endParaRPr>
        </a:p>
      </dsp:txBody>
      <dsp:txXfrm>
        <a:off x="4306906" y="2000884"/>
        <a:ext cx="3912598" cy="1147350"/>
      </dsp:txXfrm>
    </dsp:sp>
    <dsp:sp modelId="{0A23AD4D-EEA7-E84B-8C75-5816C955D63B}">
      <dsp:nvSpPr>
        <dsp:cNvPr id="0" name=""/>
        <dsp:cNvSpPr/>
      </dsp:nvSpPr>
      <dsp:spPr>
        <a:xfrm rot="16070058" flipV="1">
          <a:off x="6237285" y="3192546"/>
          <a:ext cx="0" cy="13486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852E7E-07C3-504D-9DB3-473BF47451F4}">
      <dsp:nvSpPr>
        <dsp:cNvPr id="0" name=""/>
        <dsp:cNvSpPr/>
      </dsp:nvSpPr>
      <dsp:spPr>
        <a:xfrm>
          <a:off x="4203024" y="3336026"/>
          <a:ext cx="3984030" cy="2082153"/>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just"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6. </a:t>
          </a:r>
          <a:r>
            <a:rPr lang="en-US" sz="2000" b="1" kern="1200" dirty="0" err="1">
              <a:latin typeface="Times New Roman" panose="02020603050405020304" pitchFamily="18" charset="0"/>
              <a:cs typeface="Times New Roman" panose="02020603050405020304" pitchFamily="18" charset="0"/>
            </a:rPr>
            <a:t>Thông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báo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thẩm</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định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hồ</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sơ</a:t>
          </a:r>
          <a:r>
            <a:rPr lang="en-US" sz="2000" b="1"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Trường</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hợp</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không</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đủ</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điều</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kiện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tiêu</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chuẩn</a:t>
          </a:r>
          <a:r>
            <a:rPr lang="en-US" sz="2000" b="0"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trong</a:t>
          </a:r>
          <a:r>
            <a:rPr lang="en-US" sz="2000" b="1" i="1" kern="1200" dirty="0">
              <a:latin typeface="Times New Roman" panose="02020603050405020304" pitchFamily="18" charset="0"/>
              <a:cs typeface="Times New Roman" panose="02020603050405020304" pitchFamily="18" charset="0"/>
            </a:rPr>
            <a:t> 5 </a:t>
          </a:r>
          <a:r>
            <a:rPr lang="en-US" sz="2000" b="1" i="1" kern="1200" dirty="0" err="1">
              <a:latin typeface="Times New Roman" panose="02020603050405020304" pitchFamily="18" charset="0"/>
              <a:cs typeface="Times New Roman" panose="02020603050405020304" pitchFamily="18" charset="0"/>
            </a:rPr>
            <a:t>ngày</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làm</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việc</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Bộ</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Nội</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vụ</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thông</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báo</a:t>
          </a:r>
          <a:r>
            <a:rPr lang="en-US" sz="2000" b="1" i="1" kern="1200" dirty="0">
              <a:latin typeface="Times New Roman" panose="02020603050405020304" pitchFamily="18" charset="0"/>
              <a:cs typeface="Times New Roman" panose="02020603050405020304" pitchFamily="18" charset="0"/>
            </a:rPr>
            <a:t> </a:t>
          </a:r>
          <a:r>
            <a:rPr lang="en-US" sz="2000" b="0" kern="1200" dirty="0">
              <a:latin typeface="Times New Roman" panose="02020603050405020304" pitchFamily="18" charset="0"/>
              <a:cs typeface="Times New Roman" panose="02020603050405020304" pitchFamily="18" charset="0"/>
            </a:rPr>
            <a:t>(</a:t>
          </a:r>
          <a:r>
            <a:rPr lang="en-US" sz="2000" b="0" kern="1200" dirty="0" err="1">
              <a:latin typeface="Times New Roman" panose="02020603050405020304" pitchFamily="18" charset="0"/>
              <a:cs typeface="Times New Roman" panose="02020603050405020304" pitchFamily="18" charset="0"/>
            </a:rPr>
            <a:t>bằng</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văn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bản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trả</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hồ</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sơ</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khen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thưởng</a:t>
          </a:r>
          <a:r>
            <a:rPr lang="en-US" sz="2000" b="0" kern="1200" dirty="0">
              <a:latin typeface="Times New Roman" panose="02020603050405020304" pitchFamily="18" charset="0"/>
              <a:cs typeface="Times New Roman" panose="02020603050405020304" pitchFamily="18" charset="0"/>
            </a:rPr>
            <a:t>. </a:t>
          </a:r>
          <a:r>
            <a:rPr lang="en-US" sz="2000" b="0" kern="1200" dirty="0">
              <a:solidFill>
                <a:srgbClr val="FF0000"/>
              </a:solidFill>
              <a:latin typeface="Times New Roman" panose="02020603050405020304" pitchFamily="18" charset="0"/>
              <a:cs typeface="Times New Roman" panose="02020603050405020304" pitchFamily="18" charset="0"/>
            </a:rPr>
            <a:t>T/h </a:t>
          </a:r>
          <a:r>
            <a:rPr lang="en-US" sz="2000" b="0" kern="1200" dirty="0" err="1">
              <a:solidFill>
                <a:srgbClr val="FF0000"/>
              </a:solidFill>
              <a:latin typeface="Times New Roman" panose="02020603050405020304" pitchFamily="18" charset="0"/>
              <a:cs typeface="Times New Roman" panose="02020603050405020304" pitchFamily="18" charset="0"/>
            </a:rPr>
            <a:t>kết</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quả</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thẩm</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định</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khác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với</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đề</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nghị</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của</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bộ</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ngành</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tỉnh</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Bộ</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Nội</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vụ</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phải</a:t>
          </a:r>
          <a:r>
            <a:rPr lang="en-US" sz="2000" b="0" kern="1200" dirty="0">
              <a:solidFill>
                <a:srgbClr val="FF0000"/>
              </a:solidFill>
              <a:latin typeface="Times New Roman" panose="02020603050405020304" pitchFamily="18" charset="0"/>
              <a:cs typeface="Times New Roman" panose="02020603050405020304" pitchFamily="18" charset="0"/>
            </a:rPr>
            <a:t> t/n </a:t>
          </a:r>
          <a:r>
            <a:rPr lang="en-US" sz="2000" b="0" kern="1200" dirty="0" err="1">
              <a:solidFill>
                <a:srgbClr val="FF0000"/>
              </a:solidFill>
              <a:latin typeface="Times New Roman" panose="02020603050405020304" pitchFamily="18" charset="0"/>
              <a:cs typeface="Times New Roman" panose="02020603050405020304" pitchFamily="18" charset="0"/>
            </a:rPr>
            <a:t>với</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bộ</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ngành</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tỉnh</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trước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khi</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trình</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TTgCP</a:t>
          </a:r>
          <a:r>
            <a:rPr lang="en-US" sz="2000" b="0" kern="1200" dirty="0">
              <a:latin typeface="Times New Roman" panose="02020603050405020304" pitchFamily="18" charset="0"/>
              <a:cs typeface="Times New Roman" panose="02020603050405020304" pitchFamily="18" charset="0"/>
            </a:rPr>
            <a:t>.</a:t>
          </a:r>
        </a:p>
      </dsp:txBody>
      <dsp:txXfrm>
        <a:off x="4264008" y="3397010"/>
        <a:ext cx="3862062" cy="1960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7BD8E-7644-40D5-8B51-74CF1C79C061}">
      <dsp:nvSpPr>
        <dsp:cNvPr id="0" name=""/>
        <dsp:cNvSpPr/>
      </dsp:nvSpPr>
      <dsp:spPr>
        <a:xfrm>
          <a:off x="0" y="941585"/>
          <a:ext cx="1355648" cy="3812167"/>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itchFamily="18" charset="0"/>
              <a:cs typeface="Times New Roman" pitchFamily="18" charset="0"/>
            </a:rPr>
            <a:t>LẤY Ý KIẾN  KHEN THƯỞNG CẤP NN, KHEN ĐỐI NGOẠI</a:t>
          </a:r>
        </a:p>
      </dsp:txBody>
      <dsp:txXfrm>
        <a:off x="39706" y="981291"/>
        <a:ext cx="1276236" cy="3732755"/>
      </dsp:txXfrm>
    </dsp:sp>
    <dsp:sp modelId="{F6D2DF45-5CFD-4854-BE3A-FCFEC0E4226F}">
      <dsp:nvSpPr>
        <dsp:cNvPr id="0" name=""/>
        <dsp:cNvSpPr/>
      </dsp:nvSpPr>
      <dsp:spPr>
        <a:xfrm rot="17191409">
          <a:off x="561362" y="1767095"/>
          <a:ext cx="2219940" cy="32882"/>
        </a:xfrm>
        <a:custGeom>
          <a:avLst/>
          <a:gdLst/>
          <a:ahLst/>
          <a:cxnLst/>
          <a:rect l="0" t="0" r="0" b="0"/>
          <a:pathLst>
            <a:path>
              <a:moveTo>
                <a:pt x="0" y="16441"/>
              </a:moveTo>
              <a:lnTo>
                <a:pt x="2219940" y="164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15834" y="1728038"/>
        <a:ext cx="110997" cy="110997"/>
      </dsp:txXfrm>
    </dsp:sp>
    <dsp:sp modelId="{88495DCA-6E43-4312-907F-B165A48E204A}">
      <dsp:nvSpPr>
        <dsp:cNvPr id="0" name=""/>
        <dsp:cNvSpPr/>
      </dsp:nvSpPr>
      <dsp:spPr>
        <a:xfrm>
          <a:off x="1987017" y="0"/>
          <a:ext cx="6541553" cy="1438808"/>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u="none" kern="1200" dirty="0">
            <a:solidFill>
              <a:schemeClr val="tx1"/>
            </a:solidFill>
            <a:latin typeface="Times New Roman" pitchFamily="18" charset="0"/>
            <a:cs typeface="Times New Roman" pitchFamily="18" charset="0"/>
          </a:endParaRPr>
        </a:p>
        <a:p>
          <a:pPr marL="0" lvl="0" indent="0" algn="just" defTabSz="1422400">
            <a:lnSpc>
              <a:spcPct val="90000"/>
            </a:lnSpc>
            <a:spcBef>
              <a:spcPct val="0"/>
            </a:spcBef>
            <a:spcAft>
              <a:spcPct val="35000"/>
            </a:spcAft>
            <a:buNone/>
          </a:pPr>
          <a:r>
            <a:rPr lang="en-US" sz="2400" b="1" u="none" kern="1200" dirty="0" err="1">
              <a:solidFill>
                <a:schemeClr val="tx1"/>
              </a:solidFill>
              <a:latin typeface="Times New Roman" pitchFamily="18" charset="0"/>
              <a:cs typeface="Times New Roman" pitchFamily="18" charset="0"/>
            </a:rPr>
            <a:t>Bộ</a:t>
          </a:r>
          <a:r>
            <a:rPr lang="en-US" sz="2400" b="1" u="none" kern="1200" dirty="0">
              <a:solidFill>
                <a:schemeClr val="tx1"/>
              </a:solidFill>
              <a:latin typeface="Times New Roman" pitchFamily="18" charset="0"/>
              <a:cs typeface="Times New Roman" pitchFamily="18" charset="0"/>
            </a:rPr>
            <a:t>, ban, </a:t>
          </a:r>
          <a:r>
            <a:rPr lang="en-US" sz="2400" b="1" u="none" kern="1200" dirty="0" err="1">
              <a:solidFill>
                <a:schemeClr val="tx1"/>
              </a:solidFill>
              <a:latin typeface="Times New Roman" pitchFamily="18" charset="0"/>
              <a:cs typeface="Times New Roman" pitchFamily="18" charset="0"/>
            </a:rPr>
            <a:t>ngành</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tỉnh</a:t>
          </a:r>
          <a:r>
            <a:rPr lang="en-US" sz="2400" b="1"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lấy</a:t>
          </a:r>
          <a:r>
            <a:rPr lang="en-US" sz="2400" u="none" kern="1200" dirty="0">
              <a:solidFill>
                <a:schemeClr val="tx1"/>
              </a:solidFill>
              <a:latin typeface="Times New Roman" pitchFamily="18" charset="0"/>
              <a:cs typeface="Times New Roman" pitchFamily="18" charset="0"/>
            </a:rPr>
            <a:t> ý </a:t>
          </a:r>
          <a:r>
            <a:rPr lang="en-US" sz="2400" u="none" kern="1200" dirty="0" err="1">
              <a:solidFill>
                <a:schemeClr val="tx1"/>
              </a:solidFill>
              <a:latin typeface="Times New Roman" pitchFamily="18" charset="0"/>
              <a:cs typeface="Times New Roman" pitchFamily="18" charset="0"/>
            </a:rPr>
            <a:t>kiến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hiệp</a:t>
          </a:r>
          <a:r>
            <a:rPr lang="en-US" sz="2400" u="none" kern="1200" dirty="0">
              <a:solidFill>
                <a:schemeClr val="tx1"/>
              </a:solidFill>
              <a:latin typeface="Times New Roman" pitchFamily="18" charset="0"/>
              <a:cs typeface="Times New Roman" pitchFamily="18" charset="0"/>
            </a:rPr>
            <a:t> y (</a:t>
          </a:r>
          <a:r>
            <a:rPr lang="en-US" sz="2400" i="1" u="none" kern="1200" dirty="0" err="1">
              <a:solidFill>
                <a:schemeClr val="tx1"/>
              </a:solidFill>
              <a:latin typeface="Times New Roman" pitchFamily="18" charset="0"/>
              <a:cs typeface="Times New Roman" pitchFamily="18" charset="0"/>
            </a:rPr>
            <a:t>bộ</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ngành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quản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lý</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lĩnh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vực</a:t>
          </a:r>
          <a:r>
            <a:rPr lang="en-US" sz="2400" i="1" u="none" kern="1200" dirty="0">
              <a:solidFill>
                <a:schemeClr val="tx1"/>
              </a:solidFill>
              <a:latin typeface="Times New Roman" pitchFamily="18" charset="0"/>
              <a:cs typeface="Times New Roman" pitchFamily="18" charset="0"/>
            </a:rPr>
            <a:t>; UBND </a:t>
          </a:r>
          <a:r>
            <a:rPr lang="en-US" sz="2400" i="1" u="none" kern="1200" dirty="0" err="1">
              <a:solidFill>
                <a:schemeClr val="tx1"/>
              </a:solidFill>
              <a:latin typeface="Times New Roman" pitchFamily="18" charset="0"/>
              <a:cs typeface="Times New Roman" pitchFamily="18" charset="0"/>
            </a:rPr>
            <a:t>cấp</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tỉnh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có</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cơ</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quan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đơn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vị</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tổ</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chức</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thuộc</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quản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lý</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của</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bộ</a:t>
          </a:r>
          <a:r>
            <a:rPr lang="en-US" sz="2400" i="1" u="none" kern="1200" dirty="0">
              <a:solidFill>
                <a:schemeClr val="tx1"/>
              </a:solidFill>
              <a:latin typeface="Times New Roman" pitchFamily="18" charset="0"/>
              <a:cs typeface="Times New Roman" pitchFamily="18" charset="0"/>
            </a:rPr>
            <a:t>, an, </a:t>
          </a:r>
          <a:r>
            <a:rPr lang="en-US" sz="2400" i="1" u="none" kern="1200" dirty="0" err="1">
              <a:solidFill>
                <a:schemeClr val="tx1"/>
              </a:solidFill>
              <a:latin typeface="Times New Roman" pitchFamily="18" charset="0"/>
              <a:cs typeface="Times New Roman" pitchFamily="18" charset="0"/>
            </a:rPr>
            <a:t>ngành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đoàn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thể</a:t>
          </a:r>
          <a:r>
            <a:rPr lang="en-US" sz="2400" i="1" u="none" kern="1200" dirty="0">
              <a:solidFill>
                <a:schemeClr val="tx1"/>
              </a:solidFill>
              <a:latin typeface="Times New Roman" pitchFamily="18" charset="0"/>
              <a:cs typeface="Times New Roman" pitchFamily="18" charset="0"/>
            </a:rPr>
            <a:t> TW </a:t>
          </a:r>
          <a:r>
            <a:rPr lang="en-US" sz="2400" i="1" u="none" kern="1200" dirty="0" err="1">
              <a:solidFill>
                <a:schemeClr val="tx1"/>
              </a:solidFill>
              <a:latin typeface="Times New Roman" pitchFamily="18" charset="0"/>
              <a:cs typeface="Times New Roman" pitchFamily="18" charset="0"/>
            </a:rPr>
            <a:t>đóng</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trên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địa</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bàn</a:t>
          </a:r>
          <a:r>
            <a:rPr lang="en-US" sz="2400"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khen</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thưởng</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đối</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ngoại</a:t>
          </a:r>
          <a:r>
            <a:rPr lang="en-US" sz="2400" b="1" u="none" kern="1200" dirty="0">
              <a:solidFill>
                <a:schemeClr val="tx1"/>
              </a:solidFill>
              <a:latin typeface="Times New Roman" pitchFamily="18" charset="0"/>
              <a:cs typeface="Times New Roman" pitchFamily="18" charset="0"/>
            </a:rPr>
            <a:t> </a:t>
          </a:r>
          <a:endParaRPr lang="vi-VN" sz="2400" b="1" u="none" kern="1200" dirty="0">
            <a:solidFill>
              <a:schemeClr val="tx1"/>
            </a:solidFill>
            <a:latin typeface="Times New Roman" pitchFamily="18" charset="0"/>
            <a:cs typeface="Times New Roman" pitchFamily="18" charset="0"/>
          </a:endParaRPr>
        </a:p>
        <a:p>
          <a:pPr marL="0" lvl="0" indent="0" algn="ctr" defTabSz="1422400">
            <a:lnSpc>
              <a:spcPct val="90000"/>
            </a:lnSpc>
            <a:spcBef>
              <a:spcPct val="0"/>
            </a:spcBef>
            <a:spcAft>
              <a:spcPct val="35000"/>
            </a:spcAft>
            <a:buNone/>
          </a:pPr>
          <a:endParaRPr lang="en-US" sz="2800" kern="1200" dirty="0">
            <a:latin typeface="Times New Roman" pitchFamily="18" charset="0"/>
            <a:cs typeface="Times New Roman" pitchFamily="18" charset="0"/>
          </a:endParaRPr>
        </a:p>
      </dsp:txBody>
      <dsp:txXfrm>
        <a:off x="2029158" y="42141"/>
        <a:ext cx="6457271" cy="1354526"/>
      </dsp:txXfrm>
    </dsp:sp>
    <dsp:sp modelId="{21512CE8-D42A-49C0-BAC0-FAFA2CD7A250}">
      <dsp:nvSpPr>
        <dsp:cNvPr id="0" name=""/>
        <dsp:cNvSpPr/>
      </dsp:nvSpPr>
      <dsp:spPr>
        <a:xfrm rot="94597">
          <a:off x="1355524" y="2840214"/>
          <a:ext cx="653262" cy="32882"/>
        </a:xfrm>
        <a:custGeom>
          <a:avLst/>
          <a:gdLst/>
          <a:ahLst/>
          <a:cxnLst/>
          <a:rect l="0" t="0" r="0" b="0"/>
          <a:pathLst>
            <a:path>
              <a:moveTo>
                <a:pt x="0" y="16441"/>
              </a:moveTo>
              <a:lnTo>
                <a:pt x="653262" y="164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65824" y="2840324"/>
        <a:ext cx="32663" cy="32663"/>
      </dsp:txXfrm>
    </dsp:sp>
    <dsp:sp modelId="{F4884899-8D74-4588-80F2-BCBF446F5924}">
      <dsp:nvSpPr>
        <dsp:cNvPr id="0" name=""/>
        <dsp:cNvSpPr/>
      </dsp:nvSpPr>
      <dsp:spPr>
        <a:xfrm>
          <a:off x="2008663" y="1655433"/>
          <a:ext cx="6466158" cy="2420417"/>
        </a:xfrm>
        <a:prstGeom prst="roundRect">
          <a:avLst>
            <a:gd name="adj" fmla="val 10000"/>
          </a:avLst>
        </a:prstGeom>
        <a:solidFill>
          <a:schemeClr val="accent5">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n-US" sz="2400" b="1" u="none" kern="1200" dirty="0" err="1">
              <a:solidFill>
                <a:schemeClr val="tx1"/>
              </a:solidFill>
              <a:latin typeface="Times New Roman" pitchFamily="18" charset="0"/>
              <a:cs typeface="Times New Roman" pitchFamily="18" charset="0"/>
            </a:rPr>
            <a:t>Bộ</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Nội</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vụ</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lấy</a:t>
          </a:r>
          <a:r>
            <a:rPr lang="en-US" sz="2400" u="none" kern="1200" dirty="0">
              <a:solidFill>
                <a:schemeClr val="tx1"/>
              </a:solidFill>
              <a:latin typeface="Times New Roman" pitchFamily="18" charset="0"/>
              <a:cs typeface="Times New Roman" pitchFamily="18" charset="0"/>
            </a:rPr>
            <a:t> ý </a:t>
          </a:r>
          <a:r>
            <a:rPr lang="en-US" sz="2400" u="none" kern="1200" dirty="0" err="1">
              <a:solidFill>
                <a:schemeClr val="tx1"/>
              </a:solidFill>
              <a:latin typeface="Times New Roman" pitchFamily="18" charset="0"/>
              <a:cs typeface="Times New Roman" pitchFamily="18" charset="0"/>
            </a:rPr>
            <a:t>kiến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Uỷ</a:t>
          </a:r>
          <a:r>
            <a:rPr lang="en-US" sz="2400" u="none" kern="1200" dirty="0">
              <a:solidFill>
                <a:schemeClr val="tx1"/>
              </a:solidFill>
              <a:latin typeface="Times New Roman" pitchFamily="18" charset="0"/>
              <a:cs typeface="Times New Roman" pitchFamily="18" charset="0"/>
            </a:rPr>
            <a:t> ban </a:t>
          </a:r>
          <a:r>
            <a:rPr lang="en-US" sz="2400" u="none" kern="1200" dirty="0" err="1">
              <a:solidFill>
                <a:schemeClr val="tx1"/>
              </a:solidFill>
              <a:latin typeface="Times New Roman" pitchFamily="18" charset="0"/>
              <a:cs typeface="Times New Roman" pitchFamily="18" charset="0"/>
            </a:rPr>
            <a:t>Kiểm</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tra</a:t>
          </a:r>
          <a:r>
            <a:rPr lang="en-US" sz="2400" u="none" kern="1200" dirty="0">
              <a:solidFill>
                <a:schemeClr val="tx1"/>
              </a:solidFill>
              <a:latin typeface="Times New Roman" pitchFamily="18" charset="0"/>
              <a:cs typeface="Times New Roman" pitchFamily="18" charset="0"/>
            </a:rPr>
            <a:t> TW, Thanh </a:t>
          </a:r>
          <a:r>
            <a:rPr lang="en-US" sz="2400" u="none" kern="1200" dirty="0" err="1">
              <a:solidFill>
                <a:schemeClr val="tx1"/>
              </a:solidFill>
              <a:latin typeface="Times New Roman" pitchFamily="18" charset="0"/>
              <a:cs typeface="Times New Roman" pitchFamily="18" charset="0"/>
            </a:rPr>
            <a:t>tra</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Chính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phủ</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đối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với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trường</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hợp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trình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khen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là</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tập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thể</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cấp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bộ</a:t>
          </a:r>
          <a:r>
            <a:rPr lang="en-US" sz="2400" u="none" kern="1200" dirty="0">
              <a:solidFill>
                <a:schemeClr val="tx1"/>
              </a:solidFill>
              <a:latin typeface="Times New Roman" pitchFamily="18" charset="0"/>
              <a:cs typeface="Times New Roman" pitchFamily="18" charset="0"/>
            </a:rPr>
            <a:t>, ban, </a:t>
          </a:r>
          <a:r>
            <a:rPr lang="en-US" sz="2400" u="none" kern="1200" dirty="0" err="1">
              <a:solidFill>
                <a:schemeClr val="tx1"/>
              </a:solidFill>
              <a:latin typeface="Times New Roman" pitchFamily="18" charset="0"/>
              <a:cs typeface="Times New Roman" pitchFamily="18" charset="0"/>
            </a:rPr>
            <a:t>ngành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tỉnh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lấy</a:t>
          </a:r>
          <a:r>
            <a:rPr lang="en-US" sz="2400" u="none" kern="1200" dirty="0">
              <a:solidFill>
                <a:schemeClr val="tx1"/>
              </a:solidFill>
              <a:latin typeface="Times New Roman" pitchFamily="18" charset="0"/>
              <a:cs typeface="Times New Roman" pitchFamily="18" charset="0"/>
            </a:rPr>
            <a:t> ý </a:t>
          </a:r>
          <a:r>
            <a:rPr lang="en-US" sz="2400" u="none" kern="1200" dirty="0" err="1">
              <a:solidFill>
                <a:schemeClr val="tx1"/>
              </a:solidFill>
              <a:latin typeface="Times New Roman" pitchFamily="18" charset="0"/>
              <a:cs typeface="Times New Roman" pitchFamily="18" charset="0"/>
            </a:rPr>
            <a:t>kiến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Bộ</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Công</a:t>
          </a:r>
          <a:r>
            <a:rPr lang="en-US" sz="2400" u="none" kern="1200" dirty="0">
              <a:solidFill>
                <a:schemeClr val="tx1"/>
              </a:solidFill>
              <a:latin typeface="Times New Roman" pitchFamily="18" charset="0"/>
              <a:cs typeface="Times New Roman" pitchFamily="18" charset="0"/>
            </a:rPr>
            <a:t> an, Thanh </a:t>
          </a:r>
          <a:r>
            <a:rPr lang="en-US" sz="2400" u="none" kern="1200" dirty="0" err="1">
              <a:solidFill>
                <a:schemeClr val="tx1"/>
              </a:solidFill>
              <a:latin typeface="Times New Roman" pitchFamily="18" charset="0"/>
              <a:cs typeface="Times New Roman" pitchFamily="18" charset="0"/>
            </a:rPr>
            <a:t>tra</a:t>
          </a:r>
          <a:r>
            <a:rPr lang="en-US" sz="2400" u="none" kern="1200" dirty="0">
              <a:solidFill>
                <a:schemeClr val="tx1"/>
              </a:solidFill>
              <a:latin typeface="Times New Roman" pitchFamily="18" charset="0"/>
              <a:cs typeface="Times New Roman" pitchFamily="18" charset="0"/>
            </a:rPr>
            <a:t> CP </a:t>
          </a:r>
          <a:r>
            <a:rPr lang="en-US" sz="2400" u="none" kern="1200" dirty="0" err="1">
              <a:solidFill>
                <a:schemeClr val="tx1"/>
              </a:solidFill>
              <a:latin typeface="Times New Roman" pitchFamily="18" charset="0"/>
              <a:cs typeface="Times New Roman" pitchFamily="18" charset="0"/>
            </a:rPr>
            <a:t>khi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trình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khen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cho</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doanh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nghiệp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và</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người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đứng</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đầu</a:t>
          </a:r>
          <a:r>
            <a:rPr lang="en-US" sz="2400" u="none" kern="1200" dirty="0">
              <a:solidFill>
                <a:schemeClr val="tx1"/>
              </a:solidFill>
              <a:latin typeface="Times New Roman" pitchFamily="18" charset="0"/>
              <a:cs typeface="Times New Roman" pitchFamily="18" charset="0"/>
            </a:rPr>
            <a:t> DN; </a:t>
          </a:r>
          <a:r>
            <a:rPr lang="en-US" sz="2400" u="none" kern="1200" dirty="0" err="1">
              <a:solidFill>
                <a:schemeClr val="tx1"/>
              </a:solidFill>
              <a:latin typeface="Times New Roman" pitchFamily="18" charset="0"/>
              <a:cs typeface="Times New Roman" pitchFamily="18" charset="0"/>
            </a:rPr>
            <a:t>lấy</a:t>
          </a:r>
          <a:r>
            <a:rPr lang="en-US" sz="2400" u="none" kern="1200" dirty="0">
              <a:solidFill>
                <a:schemeClr val="tx1"/>
              </a:solidFill>
              <a:latin typeface="Times New Roman" pitchFamily="18" charset="0"/>
              <a:cs typeface="Times New Roman" pitchFamily="18" charset="0"/>
            </a:rPr>
            <a:t> ý </a:t>
          </a:r>
          <a:r>
            <a:rPr lang="en-US" sz="2400" u="none" kern="1200" dirty="0" err="1">
              <a:solidFill>
                <a:schemeClr val="tx1"/>
              </a:solidFill>
              <a:latin typeface="Times New Roman" pitchFamily="18" charset="0"/>
              <a:cs typeface="Times New Roman" pitchFamily="18" charset="0"/>
            </a:rPr>
            <a:t>kiến</a:t>
          </a:r>
          <a:r>
            <a:rPr lang="en-US" sz="2400" u="none" kern="1200" dirty="0">
              <a:solidFill>
                <a:schemeClr val="tx1"/>
              </a:solidFill>
              <a:latin typeface="Times New Roman" pitchFamily="18" charset="0"/>
              <a:cs typeface="Times New Roman" pitchFamily="18" charset="0"/>
            </a:rPr>
            <a:t> Ban TCTW </a:t>
          </a:r>
          <a:r>
            <a:rPr lang="en-US" sz="2400" u="none" kern="1200" dirty="0" err="1">
              <a:solidFill>
                <a:schemeClr val="tx1"/>
              </a:solidFill>
              <a:latin typeface="Times New Roman" pitchFamily="18" charset="0"/>
              <a:cs typeface="Times New Roman" pitchFamily="18" charset="0"/>
            </a:rPr>
            <a:t>và</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Uỷ</a:t>
          </a:r>
          <a:r>
            <a:rPr lang="en-US" sz="2400" u="none" kern="1200" dirty="0">
              <a:solidFill>
                <a:schemeClr val="tx1"/>
              </a:solidFill>
              <a:latin typeface="Times New Roman" pitchFamily="18" charset="0"/>
              <a:cs typeface="Times New Roman" pitchFamily="18" charset="0"/>
            </a:rPr>
            <a:t> ban </a:t>
          </a:r>
          <a:r>
            <a:rPr lang="en-US" sz="2400" u="none" kern="1200" dirty="0" err="1">
              <a:solidFill>
                <a:schemeClr val="tx1"/>
              </a:solidFill>
              <a:latin typeface="Times New Roman" pitchFamily="18" charset="0"/>
              <a:cs typeface="Times New Roman" pitchFamily="18" charset="0"/>
            </a:rPr>
            <a:t>Kiểm</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tra</a:t>
          </a:r>
          <a:r>
            <a:rPr lang="en-US" sz="2400" u="none" kern="1200" dirty="0">
              <a:solidFill>
                <a:schemeClr val="tx1"/>
              </a:solidFill>
              <a:latin typeface="Times New Roman" pitchFamily="18" charset="0"/>
              <a:cs typeface="Times New Roman" pitchFamily="18" charset="0"/>
            </a:rPr>
            <a:t> TW </a:t>
          </a:r>
          <a:r>
            <a:rPr lang="en-US" sz="2400" u="none" kern="1200" dirty="0" err="1">
              <a:solidFill>
                <a:schemeClr val="tx1"/>
              </a:solidFill>
              <a:latin typeface="Times New Roman" pitchFamily="18" charset="0"/>
              <a:cs typeface="Times New Roman" pitchFamily="18" charset="0"/>
            </a:rPr>
            <a:t>đối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với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các</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trường</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hợp</a:t>
          </a:r>
          <a:r>
            <a:rPr lang="en-US" sz="2400" u="none" kern="1200" dirty="0">
              <a:solidFill>
                <a:schemeClr val="tx1"/>
              </a:solidFill>
              <a:latin typeface="Times New Roman" pitchFamily="18" charset="0"/>
              <a:cs typeface="Times New Roman" pitchFamily="18" charset="0"/>
            </a:rPr>
            <a:t> do </a:t>
          </a:r>
          <a:r>
            <a:rPr lang="en-US" sz="2400" u="none" kern="1200" dirty="0" err="1">
              <a:solidFill>
                <a:schemeClr val="tx1"/>
              </a:solidFill>
              <a:latin typeface="Times New Roman" pitchFamily="18" charset="0"/>
              <a:cs typeface="Times New Roman" pitchFamily="18" charset="0"/>
            </a:rPr>
            <a:t>Bộ</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Chính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trị</a:t>
          </a:r>
          <a:r>
            <a:rPr lang="en-US" sz="2400" u="none" kern="1200" dirty="0">
              <a:solidFill>
                <a:schemeClr val="tx1"/>
              </a:solidFill>
              <a:latin typeface="Times New Roman" pitchFamily="18" charset="0"/>
              <a:cs typeface="Times New Roman" pitchFamily="18" charset="0"/>
            </a:rPr>
            <a:t>, Ban </a:t>
          </a:r>
          <a:r>
            <a:rPr lang="en-US" sz="2400" u="none" kern="1200" dirty="0" err="1">
              <a:solidFill>
                <a:schemeClr val="tx1"/>
              </a:solidFill>
              <a:latin typeface="Times New Roman" pitchFamily="18" charset="0"/>
              <a:cs typeface="Times New Roman" pitchFamily="18" charset="0"/>
            </a:rPr>
            <a:t>Bí</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thư</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quản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lý</a:t>
          </a:r>
          <a:r>
            <a:rPr lang="en-US" sz="2400" u="none" kern="1200" dirty="0">
              <a:solidFill>
                <a:schemeClr val="tx1"/>
              </a:solidFill>
              <a:latin typeface="Times New Roman" pitchFamily="18" charset="0"/>
              <a:cs typeface="Times New Roman" pitchFamily="18" charset="0"/>
            </a:rPr>
            <a:t> </a:t>
          </a:r>
        </a:p>
      </dsp:txBody>
      <dsp:txXfrm>
        <a:off x="2079555" y="1726325"/>
        <a:ext cx="6324374" cy="2278633"/>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79D914EC-2EC7-EC86-1A40-BDDB3EDDCC7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42339" name="Rectangle 3">
            <a:extLst>
              <a:ext uri="{FF2B5EF4-FFF2-40B4-BE49-F238E27FC236}">
                <a16:creationId xmlns:a16="http://schemas.microsoft.com/office/drawing/2014/main" id="{1EE4C746-E20C-2C20-ACF1-7FCC311A765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7172" name="Rectangle 4">
            <a:extLst>
              <a:ext uri="{FF2B5EF4-FFF2-40B4-BE49-F238E27FC236}">
                <a16:creationId xmlns:a16="http://schemas.microsoft.com/office/drawing/2014/main" id="{0B748ADA-7FCE-0B0B-3C9C-76249638BE2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1" name="Rectangle 5">
            <a:extLst>
              <a:ext uri="{FF2B5EF4-FFF2-40B4-BE49-F238E27FC236}">
                <a16:creationId xmlns:a16="http://schemas.microsoft.com/office/drawing/2014/main" id="{E797F3BF-8D00-A0DC-17F9-7238D04C8C1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2342" name="Rectangle 6">
            <a:extLst>
              <a:ext uri="{FF2B5EF4-FFF2-40B4-BE49-F238E27FC236}">
                <a16:creationId xmlns:a16="http://schemas.microsoft.com/office/drawing/2014/main" id="{11172A85-ACC9-8A4B-D7CE-3B1FFEE4FCE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42343" name="Rectangle 7">
            <a:extLst>
              <a:ext uri="{FF2B5EF4-FFF2-40B4-BE49-F238E27FC236}">
                <a16:creationId xmlns:a16="http://schemas.microsoft.com/office/drawing/2014/main" id="{B48C860C-E5ED-FE80-2248-C0DC6BC67C5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34421A3-800D-4F99-B9CE-FA8C988E8D23}" type="slidenum">
              <a:rPr lang="en-US" altLang="en-US"/>
              <a:pPr>
                <a:defRPr/>
              </a:pPr>
              <a:t>‹#›</a:t>
            </a:fld>
            <a:endParaRPr lang="en-US" altLang="en-US"/>
          </a:p>
        </p:txBody>
      </p:sp>
    </p:spTree>
    <p:extLst>
      <p:ext uri="{BB962C8B-B14F-4D97-AF65-F5344CB8AC3E}">
        <p14:creationId xmlns:p14="http://schemas.microsoft.com/office/powerpoint/2010/main" val="1499088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34421A3-800D-4F99-B9CE-FA8C988E8D23}" type="slidenum">
              <a:rPr lang="en-US" altLang="en-US" smtClean="0"/>
              <a:pPr>
                <a:defRPr/>
              </a:pPr>
              <a:t>8</a:t>
            </a:fld>
            <a:endParaRPr lang="en-US" altLang="en-US"/>
          </a:p>
        </p:txBody>
      </p:sp>
    </p:spTree>
    <p:extLst>
      <p:ext uri="{BB962C8B-B14F-4D97-AF65-F5344CB8AC3E}">
        <p14:creationId xmlns:p14="http://schemas.microsoft.com/office/powerpoint/2010/main" val="97407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a:extLst>
              <a:ext uri="{FF2B5EF4-FFF2-40B4-BE49-F238E27FC236}">
                <a16:creationId xmlns:a16="http://schemas.microsoft.com/office/drawing/2014/main" id="{F7D64238-89CE-BC90-6577-3407F2613CC7}"/>
              </a:ext>
            </a:extLst>
          </p:cNvPr>
          <p:cNvSpPr>
            <a:spLocks noGrp="1" noRot="1" noChangeAspect="1" noChangeArrowheads="1" noTextEdit="1"/>
          </p:cNvSpPr>
          <p:nvPr>
            <p:ph type="sldImg"/>
          </p:nvPr>
        </p:nvSpPr>
        <p:spPr>
          <a:ln/>
        </p:spPr>
      </p:sp>
      <p:sp>
        <p:nvSpPr>
          <p:cNvPr id="62466" name="备注占位符 2">
            <a:extLst>
              <a:ext uri="{FF2B5EF4-FFF2-40B4-BE49-F238E27FC236}">
                <a16:creationId xmlns:a16="http://schemas.microsoft.com/office/drawing/2014/main" id="{06B8DC8D-0FBB-6041-9280-7B370C6BD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62467" name="灯片编号占位符 3">
            <a:extLst>
              <a:ext uri="{FF2B5EF4-FFF2-40B4-BE49-F238E27FC236}">
                <a16:creationId xmlns:a16="http://schemas.microsoft.com/office/drawing/2014/main" id="{27052F7F-48D8-2B5E-E8D7-124539253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0387190-6BC8-9444-8E4B-BF9C3E160C98}" type="slidenum">
              <a:rPr lang="zh-CN" altLang="en-US" sz="1300" smtClean="0"/>
              <a:pPr fontAlgn="base">
                <a:spcBef>
                  <a:spcPct val="0"/>
                </a:spcBef>
                <a:spcAft>
                  <a:spcPct val="0"/>
                </a:spcAft>
              </a:pPr>
              <a:t>20</a:t>
            </a:fld>
            <a:endParaRPr lang="zh-CN"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6E96B29-517E-A4D3-CA59-27AA1B2291B4}"/>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289B54FF-55A7-4AF8-8C9E-C3AA543036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6084" name="Slide Number Placeholder 3">
            <a:extLst>
              <a:ext uri="{FF2B5EF4-FFF2-40B4-BE49-F238E27FC236}">
                <a16:creationId xmlns:a16="http://schemas.microsoft.com/office/drawing/2014/main" id="{96291117-96F8-311E-8986-8A9D533009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30B49C3-652F-0F44-8A1D-5A3716340CDA}" type="slidenum">
              <a:rPr lang="en-US" altLang="en-US" sz="1300" smtClean="0"/>
              <a:pPr fontAlgn="base">
                <a:spcBef>
                  <a:spcPct val="0"/>
                </a:spcBef>
                <a:spcAft>
                  <a:spcPct val="0"/>
                </a:spcAft>
              </a:pPr>
              <a:t>32</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A3373F8-8FC0-B856-8FB8-3A3F6FF22E5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5BF77A9-47AA-F300-6B83-A7FB4EAAF2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811518-8C85-9A35-0474-51CF9788B400}"/>
              </a:ext>
            </a:extLst>
          </p:cNvPr>
          <p:cNvSpPr>
            <a:spLocks noGrp="1"/>
          </p:cNvSpPr>
          <p:nvPr>
            <p:ph type="sldNum" sz="quarter" idx="12"/>
          </p:nvPr>
        </p:nvSpPr>
        <p:spPr/>
        <p:txBody>
          <a:bodyPr/>
          <a:lstStyle>
            <a:lvl1pPr>
              <a:defRPr/>
            </a:lvl1pPr>
          </a:lstStyle>
          <a:p>
            <a:pPr>
              <a:defRPr/>
            </a:pPr>
            <a:fld id="{FA0C23DC-EE16-46F6-A369-C9F32181FC44}" type="slidenum">
              <a:rPr lang="en-US" altLang="en-US"/>
              <a:pPr>
                <a:defRPr/>
              </a:pPr>
              <a:t>‹#›</a:t>
            </a:fld>
            <a:endParaRPr lang="en-US" altLang="en-US"/>
          </a:p>
        </p:txBody>
      </p:sp>
    </p:spTree>
    <p:extLst>
      <p:ext uri="{BB962C8B-B14F-4D97-AF65-F5344CB8AC3E}">
        <p14:creationId xmlns:p14="http://schemas.microsoft.com/office/powerpoint/2010/main" val="3612180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82626-A09C-D9E2-1907-B5DFF3DCF18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4E2680C-09A7-EC22-0495-6A21F8F0D1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9D023D-861F-C8A6-CC83-73871180E51D}"/>
              </a:ext>
            </a:extLst>
          </p:cNvPr>
          <p:cNvSpPr>
            <a:spLocks noGrp="1"/>
          </p:cNvSpPr>
          <p:nvPr>
            <p:ph type="sldNum" sz="quarter" idx="12"/>
          </p:nvPr>
        </p:nvSpPr>
        <p:spPr/>
        <p:txBody>
          <a:bodyPr/>
          <a:lstStyle>
            <a:lvl1pPr>
              <a:defRPr/>
            </a:lvl1pPr>
          </a:lstStyle>
          <a:p>
            <a:pPr>
              <a:defRPr/>
            </a:pPr>
            <a:fld id="{403990ED-5839-42F7-BBDA-5072BB6E73F5}" type="slidenum">
              <a:rPr lang="en-US" altLang="en-US"/>
              <a:pPr>
                <a:defRPr/>
              </a:pPr>
              <a:t>‹#›</a:t>
            </a:fld>
            <a:endParaRPr lang="en-US" altLang="en-US"/>
          </a:p>
        </p:txBody>
      </p:sp>
    </p:spTree>
    <p:extLst>
      <p:ext uri="{BB962C8B-B14F-4D97-AF65-F5344CB8AC3E}">
        <p14:creationId xmlns:p14="http://schemas.microsoft.com/office/powerpoint/2010/main" val="1401822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CCB0B-121D-AB7D-1FFC-EA0D3ADEE9E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F2B8ACB-31CB-F09C-FE00-7C19E06AC9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53AD2B-89C5-54E1-F207-DEC938E520C1}"/>
              </a:ext>
            </a:extLst>
          </p:cNvPr>
          <p:cNvSpPr>
            <a:spLocks noGrp="1"/>
          </p:cNvSpPr>
          <p:nvPr>
            <p:ph type="sldNum" sz="quarter" idx="12"/>
          </p:nvPr>
        </p:nvSpPr>
        <p:spPr/>
        <p:txBody>
          <a:bodyPr/>
          <a:lstStyle>
            <a:lvl1pPr>
              <a:defRPr/>
            </a:lvl1pPr>
          </a:lstStyle>
          <a:p>
            <a:pPr>
              <a:defRPr/>
            </a:pPr>
            <a:fld id="{0CCD1793-322F-4971-87A1-869C336C38DD}" type="slidenum">
              <a:rPr lang="en-US" altLang="en-US"/>
              <a:pPr>
                <a:defRPr/>
              </a:pPr>
              <a:t>‹#›</a:t>
            </a:fld>
            <a:endParaRPr lang="en-US" altLang="en-US"/>
          </a:p>
        </p:txBody>
      </p:sp>
    </p:spTree>
    <p:extLst>
      <p:ext uri="{BB962C8B-B14F-4D97-AF65-F5344CB8AC3E}">
        <p14:creationId xmlns:p14="http://schemas.microsoft.com/office/powerpoint/2010/main" val="1006349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hong chin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8"/>
            <a:ext cx="9144000" cy="1470025"/>
          </a:xfrm>
        </p:spPr>
        <p:txBody>
          <a:bodyPr/>
          <a:lstStyle>
            <a:lvl1pPr algn="ctr">
              <a:lnSpc>
                <a:spcPct val="130000"/>
              </a:lnSpc>
              <a:spcBef>
                <a:spcPts val="0"/>
              </a:spcBef>
              <a:spcAft>
                <a:spcPts val="0"/>
              </a:spcAft>
              <a:defRPr/>
            </a:lvl1pPr>
          </a:lstStyle>
          <a:p>
            <a:r>
              <a:rPr lang="en-US"/>
              <a:t>Click to edit Master title style</a:t>
            </a:r>
          </a:p>
        </p:txBody>
      </p:sp>
      <p:sp>
        <p:nvSpPr>
          <p:cNvPr id="3" name="Subtitle 2"/>
          <p:cNvSpPr>
            <a:spLocks noGrp="1"/>
          </p:cNvSpPr>
          <p:nvPr>
            <p:ph type="subTitle" idx="1"/>
          </p:nvPr>
        </p:nvSpPr>
        <p:spPr>
          <a:xfrm>
            <a:off x="1371600" y="5791200"/>
            <a:ext cx="6400800" cy="533400"/>
          </a:xfrm>
        </p:spPr>
        <p:txBody>
          <a:bodyPr/>
          <a:lstStyle>
            <a:lvl1pPr marL="0" indent="0" algn="ctr">
              <a:buNone/>
              <a:defRPr sz="1800" i="1">
                <a:solidFill>
                  <a:schemeClr val="bg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45993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eu de va no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43000"/>
            <a:ext cx="8229600" cy="5029200"/>
          </a:xfrm>
        </p:spPr>
        <p:txBody>
          <a:bodyPr/>
          <a:lstStyle>
            <a:lvl1pPr marL="342900" indent="-342900" algn="l">
              <a:spcBef>
                <a:spcPts val="450"/>
              </a:spcBef>
              <a:spcAft>
                <a:spcPts val="450"/>
              </a:spcAft>
              <a:defRPr>
                <a:solidFill>
                  <a:schemeClr val="tx1">
                    <a:lumMod val="85000"/>
                    <a:lumOff val="15000"/>
                  </a:schemeClr>
                </a:solidFill>
              </a:defRPr>
            </a:lvl1pPr>
            <a:lvl2pPr marL="557213" indent="-214313">
              <a:spcBef>
                <a:spcPts val="225"/>
              </a:spcBef>
              <a:spcAft>
                <a:spcPts val="225"/>
              </a:spcAft>
              <a:buFont typeface="Arial" pitchFamily="34" charset="0"/>
              <a:buChar char="-"/>
              <a:defRPr lang="en-US" sz="2100" b="0" kern="1200" smtClean="0">
                <a:solidFill>
                  <a:schemeClr val="tx1">
                    <a:lumMod val="85000"/>
                    <a:lumOff val="15000"/>
                  </a:schemeClr>
                </a:solidFill>
                <a:latin typeface="Arial" pitchFamily="34" charset="0"/>
                <a:ea typeface="+mn-ea"/>
                <a:cs typeface="Arial" pitchFamily="34" charset="0"/>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B602F-A93E-1C5F-807C-92CEAB6F8A10}"/>
              </a:ext>
            </a:extLst>
          </p:cNvPr>
          <p:cNvSpPr>
            <a:spLocks noGrp="1"/>
          </p:cNvSpPr>
          <p:nvPr>
            <p:ph type="dt" sz="half" idx="10"/>
          </p:nvPr>
        </p:nvSpPr>
        <p:spPr>
          <a:xfrm>
            <a:off x="457200" y="6403975"/>
            <a:ext cx="2133600" cy="365125"/>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228B2E0-9454-3D8D-9FA3-99475FAAF997}"/>
              </a:ext>
            </a:extLst>
          </p:cNvPr>
          <p:cNvSpPr>
            <a:spLocks noGrp="1"/>
          </p:cNvSpPr>
          <p:nvPr>
            <p:ph type="ftr" sz="quarter" idx="11"/>
          </p:nvPr>
        </p:nvSpPr>
        <p:spPr>
          <a:xfrm>
            <a:off x="3124200" y="6403975"/>
            <a:ext cx="28956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768218-EDB7-7FF4-C05A-5EBF74C9A913}"/>
              </a:ext>
            </a:extLst>
          </p:cNvPr>
          <p:cNvSpPr>
            <a:spLocks noGrp="1"/>
          </p:cNvSpPr>
          <p:nvPr>
            <p:ph type="sldNum" sz="quarter" idx="12"/>
          </p:nvPr>
        </p:nvSpPr>
        <p:spPr>
          <a:xfrm>
            <a:off x="6553200" y="6403975"/>
            <a:ext cx="2133600" cy="365125"/>
          </a:xfrm>
        </p:spPr>
        <p:txBody>
          <a:bodyPr/>
          <a:lstStyle>
            <a:lvl1pPr>
              <a:defRPr smtClean="0"/>
            </a:lvl1pPr>
          </a:lstStyle>
          <a:p>
            <a:pPr>
              <a:defRPr/>
            </a:pPr>
            <a:fld id="{71CAEF7F-D1A0-478E-B926-0955B05378EB}" type="slidenum">
              <a:rPr lang="en-US" altLang="en-US"/>
              <a:pPr>
                <a:defRPr/>
              </a:pPr>
              <a:t>‹#›</a:t>
            </a:fld>
            <a:endParaRPr lang="en-US" altLang="en-US"/>
          </a:p>
        </p:txBody>
      </p:sp>
    </p:spTree>
    <p:extLst>
      <p:ext uri="{BB962C8B-B14F-4D97-AF65-F5344CB8AC3E}">
        <p14:creationId xmlns:p14="http://schemas.microsoft.com/office/powerpoint/2010/main" val="982063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inh anh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8ADFCA9-7E5E-CC77-3667-91710E17A99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2BD906D-03A1-C0CE-AD06-3E4FD688BE2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1389188-73EF-51E1-C44B-FD40E8B1BD68}"/>
              </a:ext>
            </a:extLst>
          </p:cNvPr>
          <p:cNvSpPr>
            <a:spLocks noGrp="1"/>
          </p:cNvSpPr>
          <p:nvPr>
            <p:ph type="sldNum" sz="quarter" idx="12"/>
          </p:nvPr>
        </p:nvSpPr>
        <p:spPr/>
        <p:txBody>
          <a:bodyPr/>
          <a:lstStyle>
            <a:lvl1pPr>
              <a:defRPr/>
            </a:lvl1pPr>
          </a:lstStyle>
          <a:p>
            <a:pPr>
              <a:defRPr/>
            </a:pPr>
            <a:fld id="{9AE3F43F-711A-4F98-AAA2-AE3F7CEB60F4}" type="slidenum">
              <a:rPr lang="en-US" altLang="en-US"/>
              <a:pPr>
                <a:defRPr/>
              </a:pPr>
              <a:t>‹#›</a:t>
            </a:fld>
            <a:endParaRPr lang="en-US" altLang="en-US"/>
          </a:p>
        </p:txBody>
      </p:sp>
    </p:spTree>
    <p:extLst>
      <p:ext uri="{BB962C8B-B14F-4D97-AF65-F5344CB8AC3E}">
        <p14:creationId xmlns:p14="http://schemas.microsoft.com/office/powerpoint/2010/main" val="583022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inh anh 2">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551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4BC0A-23F9-9ABB-8936-784BC075ECC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5C4F38-CB1D-6688-52F0-34EE8D72F1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DDA33C-3E6B-5CFC-B7C5-BB62E3E361D5}"/>
              </a:ext>
            </a:extLst>
          </p:cNvPr>
          <p:cNvSpPr>
            <a:spLocks noGrp="1"/>
          </p:cNvSpPr>
          <p:nvPr>
            <p:ph type="sldNum" sz="quarter" idx="12"/>
          </p:nvPr>
        </p:nvSpPr>
        <p:spPr/>
        <p:txBody>
          <a:bodyPr/>
          <a:lstStyle>
            <a:lvl1pPr>
              <a:defRPr/>
            </a:lvl1pPr>
          </a:lstStyle>
          <a:p>
            <a:pPr>
              <a:defRPr/>
            </a:pPr>
            <a:fld id="{87354AD5-B39E-4F38-B9BC-E7BB3ED3C37F}" type="slidenum">
              <a:rPr lang="en-US" altLang="en-US"/>
              <a:pPr>
                <a:defRPr/>
              </a:pPr>
              <a:t>‹#›</a:t>
            </a:fld>
            <a:endParaRPr lang="en-US" altLang="en-US"/>
          </a:p>
        </p:txBody>
      </p:sp>
    </p:spTree>
    <p:extLst>
      <p:ext uri="{BB962C8B-B14F-4D97-AF65-F5344CB8AC3E}">
        <p14:creationId xmlns:p14="http://schemas.microsoft.com/office/powerpoint/2010/main" val="4012614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53E8FD6-3D30-8088-E71C-187692EB185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5D3C03D-3DA6-21C6-C787-42B75CD353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6CE1D2-2003-7C43-44A6-C66B326A19BB}"/>
              </a:ext>
            </a:extLst>
          </p:cNvPr>
          <p:cNvSpPr>
            <a:spLocks noGrp="1"/>
          </p:cNvSpPr>
          <p:nvPr>
            <p:ph type="sldNum" sz="quarter" idx="12"/>
          </p:nvPr>
        </p:nvSpPr>
        <p:spPr/>
        <p:txBody>
          <a:bodyPr/>
          <a:lstStyle>
            <a:lvl1pPr>
              <a:defRPr/>
            </a:lvl1pPr>
          </a:lstStyle>
          <a:p>
            <a:pPr>
              <a:defRPr/>
            </a:pPr>
            <a:fld id="{725D36DA-AF82-4A47-ACA7-B10C9BC1938A}" type="slidenum">
              <a:rPr lang="en-US" altLang="en-US"/>
              <a:pPr>
                <a:defRPr/>
              </a:pPr>
              <a:t>‹#›</a:t>
            </a:fld>
            <a:endParaRPr lang="en-US" altLang="en-US"/>
          </a:p>
        </p:txBody>
      </p:sp>
    </p:spTree>
    <p:extLst>
      <p:ext uri="{BB962C8B-B14F-4D97-AF65-F5344CB8AC3E}">
        <p14:creationId xmlns:p14="http://schemas.microsoft.com/office/powerpoint/2010/main" val="1235765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718CF5F-6109-3F17-9DC7-471936C23EC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3D2FDC4-6DD1-EA6F-DC91-8D6FD8154F1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A49848-9FD3-9A5E-EB50-AE29E3D7AF48}"/>
              </a:ext>
            </a:extLst>
          </p:cNvPr>
          <p:cNvSpPr>
            <a:spLocks noGrp="1"/>
          </p:cNvSpPr>
          <p:nvPr>
            <p:ph type="sldNum" sz="quarter" idx="12"/>
          </p:nvPr>
        </p:nvSpPr>
        <p:spPr/>
        <p:txBody>
          <a:bodyPr/>
          <a:lstStyle>
            <a:lvl1pPr>
              <a:defRPr/>
            </a:lvl1pPr>
          </a:lstStyle>
          <a:p>
            <a:pPr>
              <a:defRPr/>
            </a:pPr>
            <a:fld id="{57CB2EE2-137F-4241-AEDA-A275EBBD9351}" type="slidenum">
              <a:rPr lang="en-US" altLang="en-US"/>
              <a:pPr>
                <a:defRPr/>
              </a:pPr>
              <a:t>‹#›</a:t>
            </a:fld>
            <a:endParaRPr lang="en-US" altLang="en-US"/>
          </a:p>
        </p:txBody>
      </p:sp>
    </p:spTree>
    <p:extLst>
      <p:ext uri="{BB962C8B-B14F-4D97-AF65-F5344CB8AC3E}">
        <p14:creationId xmlns:p14="http://schemas.microsoft.com/office/powerpoint/2010/main" val="1638465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230DACA-4E59-DD00-3B4A-5E24E638004C}"/>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84BB340-1CCF-6609-CCF6-E82C70E5659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579E688-22EC-7F0A-79D2-A178A3E48290}"/>
              </a:ext>
            </a:extLst>
          </p:cNvPr>
          <p:cNvSpPr>
            <a:spLocks noGrp="1"/>
          </p:cNvSpPr>
          <p:nvPr>
            <p:ph type="sldNum" sz="quarter" idx="12"/>
          </p:nvPr>
        </p:nvSpPr>
        <p:spPr/>
        <p:txBody>
          <a:bodyPr/>
          <a:lstStyle>
            <a:lvl1pPr>
              <a:defRPr/>
            </a:lvl1pPr>
          </a:lstStyle>
          <a:p>
            <a:pPr>
              <a:defRPr/>
            </a:pPr>
            <a:fld id="{32D44E83-63EE-447B-8ED2-AF78A80121BF}" type="slidenum">
              <a:rPr lang="en-US" altLang="en-US"/>
              <a:pPr>
                <a:defRPr/>
              </a:pPr>
              <a:t>‹#›</a:t>
            </a:fld>
            <a:endParaRPr lang="en-US" altLang="en-US"/>
          </a:p>
        </p:txBody>
      </p:sp>
    </p:spTree>
    <p:extLst>
      <p:ext uri="{BB962C8B-B14F-4D97-AF65-F5344CB8AC3E}">
        <p14:creationId xmlns:p14="http://schemas.microsoft.com/office/powerpoint/2010/main" val="2968660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365A0-7BB0-B952-F3F3-80203124857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D8A0286-0F8E-B118-4F89-E157BA0A43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05ECA1-CBD2-525C-81BA-1971FB034C64}"/>
              </a:ext>
            </a:extLst>
          </p:cNvPr>
          <p:cNvSpPr>
            <a:spLocks noGrp="1"/>
          </p:cNvSpPr>
          <p:nvPr>
            <p:ph type="sldNum" sz="quarter" idx="12"/>
          </p:nvPr>
        </p:nvSpPr>
        <p:spPr/>
        <p:txBody>
          <a:bodyPr/>
          <a:lstStyle>
            <a:lvl1pPr>
              <a:defRPr/>
            </a:lvl1pPr>
          </a:lstStyle>
          <a:p>
            <a:pPr>
              <a:defRPr/>
            </a:pPr>
            <a:fld id="{67C80061-7F27-4E48-AAD9-D3C66BA1B9A3}" type="slidenum">
              <a:rPr lang="en-US" altLang="en-US"/>
              <a:pPr>
                <a:defRPr/>
              </a:pPr>
              <a:t>‹#›</a:t>
            </a:fld>
            <a:endParaRPr lang="en-US" altLang="en-US"/>
          </a:p>
        </p:txBody>
      </p:sp>
    </p:spTree>
    <p:extLst>
      <p:ext uri="{BB962C8B-B14F-4D97-AF65-F5344CB8AC3E}">
        <p14:creationId xmlns:p14="http://schemas.microsoft.com/office/powerpoint/2010/main" val="714287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8A45286-5CFB-CAAA-0E52-BDBD8DB9863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4593FE6-9CE4-354E-9B3D-8E6C6EE6CD7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D71290-DCDC-9D16-148C-D88231C4EFC2}"/>
              </a:ext>
            </a:extLst>
          </p:cNvPr>
          <p:cNvSpPr>
            <a:spLocks noGrp="1"/>
          </p:cNvSpPr>
          <p:nvPr>
            <p:ph type="sldNum" sz="quarter" idx="12"/>
          </p:nvPr>
        </p:nvSpPr>
        <p:spPr/>
        <p:txBody>
          <a:bodyPr/>
          <a:lstStyle>
            <a:lvl1pPr>
              <a:defRPr/>
            </a:lvl1pPr>
          </a:lstStyle>
          <a:p>
            <a:pPr>
              <a:defRPr/>
            </a:pPr>
            <a:fld id="{E3E4A84B-62F2-4D62-80A2-BCA58CF9AF19}" type="slidenum">
              <a:rPr lang="en-US" altLang="en-US"/>
              <a:pPr>
                <a:defRPr/>
              </a:pPr>
              <a:t>‹#›</a:t>
            </a:fld>
            <a:endParaRPr lang="en-US" altLang="en-US"/>
          </a:p>
        </p:txBody>
      </p:sp>
    </p:spTree>
    <p:extLst>
      <p:ext uri="{BB962C8B-B14F-4D97-AF65-F5344CB8AC3E}">
        <p14:creationId xmlns:p14="http://schemas.microsoft.com/office/powerpoint/2010/main" val="2125173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65D46C6-C7F6-7BDC-8008-A4A37115B3D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22B9B43-B551-AD07-AE55-4B466741EB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20D6F1-7A72-714C-7EB1-9453A4E0760F}"/>
              </a:ext>
            </a:extLst>
          </p:cNvPr>
          <p:cNvSpPr>
            <a:spLocks noGrp="1"/>
          </p:cNvSpPr>
          <p:nvPr>
            <p:ph type="sldNum" sz="quarter" idx="12"/>
          </p:nvPr>
        </p:nvSpPr>
        <p:spPr/>
        <p:txBody>
          <a:bodyPr/>
          <a:lstStyle>
            <a:lvl1pPr>
              <a:defRPr/>
            </a:lvl1pPr>
          </a:lstStyle>
          <a:p>
            <a:pPr>
              <a:defRPr/>
            </a:pPr>
            <a:fld id="{4248E01E-7EBB-49A8-ACE2-416DE77DE6BB}" type="slidenum">
              <a:rPr lang="en-US" altLang="en-US"/>
              <a:pPr>
                <a:defRPr/>
              </a:pPr>
              <a:t>‹#›</a:t>
            </a:fld>
            <a:endParaRPr lang="en-US" altLang="en-US"/>
          </a:p>
        </p:txBody>
      </p:sp>
    </p:spTree>
    <p:extLst>
      <p:ext uri="{BB962C8B-B14F-4D97-AF65-F5344CB8AC3E}">
        <p14:creationId xmlns:p14="http://schemas.microsoft.com/office/powerpoint/2010/main" val="2184498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3503EF1F-E508-C1FC-9C92-C8C11B8FE0A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178E940-67A3-C5AB-2C53-E4661AFED5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E2F723-C79E-80F1-882D-EA11B44CBD63}"/>
              </a:ext>
            </a:extLst>
          </p:cNvPr>
          <p:cNvSpPr>
            <a:spLocks noGrp="1"/>
          </p:cNvSpPr>
          <p:nvPr>
            <p:ph type="sldNum" sz="quarter" idx="12"/>
          </p:nvPr>
        </p:nvSpPr>
        <p:spPr/>
        <p:txBody>
          <a:bodyPr/>
          <a:lstStyle>
            <a:lvl1pPr>
              <a:defRPr/>
            </a:lvl1pPr>
          </a:lstStyle>
          <a:p>
            <a:pPr>
              <a:defRPr/>
            </a:pPr>
            <a:fld id="{CF41990F-F36E-48D7-9FF1-26C72136AEDE}" type="slidenum">
              <a:rPr lang="en-US" altLang="en-US"/>
              <a:pPr>
                <a:defRPr/>
              </a:pPr>
              <a:t>‹#›</a:t>
            </a:fld>
            <a:endParaRPr lang="en-US" altLang="en-US"/>
          </a:p>
        </p:txBody>
      </p:sp>
    </p:spTree>
    <p:extLst>
      <p:ext uri="{BB962C8B-B14F-4D97-AF65-F5344CB8AC3E}">
        <p14:creationId xmlns:p14="http://schemas.microsoft.com/office/powerpoint/2010/main" val="3443018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53952-5EC3-8231-F1A8-87DCD3F88BF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2962939-4C1D-2FFB-14B9-FB1600C17A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F30E79-5953-E920-CA8B-337D773384D2}"/>
              </a:ext>
            </a:extLst>
          </p:cNvPr>
          <p:cNvSpPr>
            <a:spLocks noGrp="1"/>
          </p:cNvSpPr>
          <p:nvPr>
            <p:ph type="sldNum" sz="quarter" idx="12"/>
          </p:nvPr>
        </p:nvSpPr>
        <p:spPr/>
        <p:txBody>
          <a:bodyPr/>
          <a:lstStyle>
            <a:lvl1pPr>
              <a:defRPr/>
            </a:lvl1pPr>
          </a:lstStyle>
          <a:p>
            <a:pPr>
              <a:defRPr/>
            </a:pPr>
            <a:fld id="{FDC79C04-0291-4D59-B2A2-C58FAEB5EE10}" type="slidenum">
              <a:rPr lang="en-US" altLang="en-US"/>
              <a:pPr>
                <a:defRPr/>
              </a:pPr>
              <a:t>‹#›</a:t>
            </a:fld>
            <a:endParaRPr lang="en-US" altLang="en-US"/>
          </a:p>
        </p:txBody>
      </p:sp>
    </p:spTree>
    <p:extLst>
      <p:ext uri="{BB962C8B-B14F-4D97-AF65-F5344CB8AC3E}">
        <p14:creationId xmlns:p14="http://schemas.microsoft.com/office/powerpoint/2010/main" val="3869311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D9AD7-CD46-F804-6A5D-160109834AD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F607D0-F14F-728E-AED8-8B906EABFC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94490C-77B5-97B0-C14E-0C12FC42739C}"/>
              </a:ext>
            </a:extLst>
          </p:cNvPr>
          <p:cNvSpPr>
            <a:spLocks noGrp="1"/>
          </p:cNvSpPr>
          <p:nvPr>
            <p:ph type="sldNum" sz="quarter" idx="12"/>
          </p:nvPr>
        </p:nvSpPr>
        <p:spPr/>
        <p:txBody>
          <a:bodyPr/>
          <a:lstStyle>
            <a:lvl1pPr>
              <a:defRPr/>
            </a:lvl1pPr>
          </a:lstStyle>
          <a:p>
            <a:pPr>
              <a:defRPr/>
            </a:pPr>
            <a:fld id="{C0500535-953A-4F2B-86CB-7D3A36D5D2C6}" type="slidenum">
              <a:rPr lang="en-US" altLang="en-US"/>
              <a:pPr>
                <a:defRPr/>
              </a:pPr>
              <a:t>‹#›</a:t>
            </a:fld>
            <a:endParaRPr lang="en-US" altLang="en-US"/>
          </a:p>
        </p:txBody>
      </p:sp>
    </p:spTree>
    <p:extLst>
      <p:ext uri="{BB962C8B-B14F-4D97-AF65-F5344CB8AC3E}">
        <p14:creationId xmlns:p14="http://schemas.microsoft.com/office/powerpoint/2010/main" val="3155861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2AF78-A9B5-88DD-8697-D6BCA10525DA}"/>
              </a:ext>
            </a:extLst>
          </p:cNvPr>
          <p:cNvSpPr>
            <a:spLocks noGrp="1"/>
          </p:cNvSpPr>
          <p:nvPr>
            <p:ph type="dt" sz="half" idx="10"/>
          </p:nvPr>
        </p:nvSpPr>
        <p:spPr/>
        <p:txBody>
          <a:bodyPr/>
          <a:lstStyle>
            <a:lvl1pPr>
              <a:defRPr/>
            </a:lvl1pPr>
          </a:lstStyle>
          <a:p>
            <a:pPr>
              <a:defRPr/>
            </a:pPr>
            <a:fld id="{9B605282-4E9E-42F1-85D5-DF691F4C6056}" type="datetimeFigureOut">
              <a:rPr lang="en-US"/>
              <a:pPr>
                <a:defRPr/>
              </a:pPr>
              <a:t>5/8/24</a:t>
            </a:fld>
            <a:endParaRPr lang="en-US"/>
          </a:p>
        </p:txBody>
      </p:sp>
      <p:sp>
        <p:nvSpPr>
          <p:cNvPr id="5" name="Footer Placeholder 4">
            <a:extLst>
              <a:ext uri="{FF2B5EF4-FFF2-40B4-BE49-F238E27FC236}">
                <a16:creationId xmlns:a16="http://schemas.microsoft.com/office/drawing/2014/main" id="{E0C3C942-1C5E-C42C-3C4D-44C2A11BC4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CE45F4-F13D-1626-8FC3-C5435B16CF52}"/>
              </a:ext>
            </a:extLst>
          </p:cNvPr>
          <p:cNvSpPr>
            <a:spLocks noGrp="1"/>
          </p:cNvSpPr>
          <p:nvPr>
            <p:ph type="sldNum" sz="quarter" idx="12"/>
          </p:nvPr>
        </p:nvSpPr>
        <p:spPr/>
        <p:txBody>
          <a:bodyPr/>
          <a:lstStyle>
            <a:lvl1pPr>
              <a:defRPr/>
            </a:lvl1pPr>
          </a:lstStyle>
          <a:p>
            <a:pPr>
              <a:defRPr/>
            </a:pPr>
            <a:fld id="{65A07CFE-D320-4AE0-A343-68B8D7758B12}" type="slidenum">
              <a:rPr lang="en-US" altLang="en-US"/>
              <a:pPr>
                <a:defRPr/>
              </a:pPr>
              <a:t>‹#›</a:t>
            </a:fld>
            <a:endParaRPr lang="en-US" altLang="en-US"/>
          </a:p>
        </p:txBody>
      </p:sp>
    </p:spTree>
    <p:extLst>
      <p:ext uri="{BB962C8B-B14F-4D97-AF65-F5344CB8AC3E}">
        <p14:creationId xmlns:p14="http://schemas.microsoft.com/office/powerpoint/2010/main" val="1407082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913C-53BB-A9C6-7938-81B0F7F90730}"/>
              </a:ext>
            </a:extLst>
          </p:cNvPr>
          <p:cNvSpPr>
            <a:spLocks noGrp="1"/>
          </p:cNvSpPr>
          <p:nvPr>
            <p:ph type="dt" sz="half" idx="10"/>
          </p:nvPr>
        </p:nvSpPr>
        <p:spPr/>
        <p:txBody>
          <a:bodyPr/>
          <a:lstStyle>
            <a:lvl1pPr>
              <a:defRPr/>
            </a:lvl1pPr>
          </a:lstStyle>
          <a:p>
            <a:pPr>
              <a:defRPr/>
            </a:pPr>
            <a:fld id="{EB1E3827-F7B7-4B37-A78E-6AEF086B9013}" type="datetimeFigureOut">
              <a:rPr lang="en-US"/>
              <a:pPr>
                <a:defRPr/>
              </a:pPr>
              <a:t>5/8/24</a:t>
            </a:fld>
            <a:endParaRPr lang="en-US"/>
          </a:p>
        </p:txBody>
      </p:sp>
      <p:sp>
        <p:nvSpPr>
          <p:cNvPr id="5" name="Footer Placeholder 4">
            <a:extLst>
              <a:ext uri="{FF2B5EF4-FFF2-40B4-BE49-F238E27FC236}">
                <a16:creationId xmlns:a16="http://schemas.microsoft.com/office/drawing/2014/main" id="{50DE70D6-7EC2-AD13-0ABA-71D6FECA57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B3B104-D45F-9F56-8D77-8D7D573ABD9E}"/>
              </a:ext>
            </a:extLst>
          </p:cNvPr>
          <p:cNvSpPr>
            <a:spLocks noGrp="1"/>
          </p:cNvSpPr>
          <p:nvPr>
            <p:ph type="sldNum" sz="quarter" idx="12"/>
          </p:nvPr>
        </p:nvSpPr>
        <p:spPr/>
        <p:txBody>
          <a:bodyPr/>
          <a:lstStyle>
            <a:lvl1pPr>
              <a:defRPr/>
            </a:lvl1pPr>
          </a:lstStyle>
          <a:p>
            <a:pPr>
              <a:defRPr/>
            </a:pPr>
            <a:fld id="{BE9D83C9-907E-4071-A50E-F54417972363}" type="slidenum">
              <a:rPr lang="en-US" altLang="en-US"/>
              <a:pPr>
                <a:defRPr/>
              </a:pPr>
              <a:t>‹#›</a:t>
            </a:fld>
            <a:endParaRPr lang="en-US" altLang="en-US"/>
          </a:p>
        </p:txBody>
      </p:sp>
    </p:spTree>
    <p:extLst>
      <p:ext uri="{BB962C8B-B14F-4D97-AF65-F5344CB8AC3E}">
        <p14:creationId xmlns:p14="http://schemas.microsoft.com/office/powerpoint/2010/main" val="127704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F9E5D7-2968-3960-75B8-92DB24441719}"/>
              </a:ext>
            </a:extLst>
          </p:cNvPr>
          <p:cNvSpPr>
            <a:spLocks noGrp="1"/>
          </p:cNvSpPr>
          <p:nvPr>
            <p:ph type="dt" sz="half" idx="10"/>
          </p:nvPr>
        </p:nvSpPr>
        <p:spPr/>
        <p:txBody>
          <a:bodyPr/>
          <a:lstStyle>
            <a:lvl1pPr>
              <a:defRPr/>
            </a:lvl1pPr>
          </a:lstStyle>
          <a:p>
            <a:pPr>
              <a:defRPr/>
            </a:pPr>
            <a:fld id="{C57C0D60-6EC6-45D6-8AAD-DFE52CDBA45E}" type="datetimeFigureOut">
              <a:rPr lang="en-US"/>
              <a:pPr>
                <a:defRPr/>
              </a:pPr>
              <a:t>5/8/24</a:t>
            </a:fld>
            <a:endParaRPr lang="en-US"/>
          </a:p>
        </p:txBody>
      </p:sp>
      <p:sp>
        <p:nvSpPr>
          <p:cNvPr id="5" name="Footer Placeholder 4">
            <a:extLst>
              <a:ext uri="{FF2B5EF4-FFF2-40B4-BE49-F238E27FC236}">
                <a16:creationId xmlns:a16="http://schemas.microsoft.com/office/drawing/2014/main" id="{8EF29769-2E48-D718-93E6-2BC53D00CF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324E45-EB79-ACE6-54E9-A3ADBA1D5824}"/>
              </a:ext>
            </a:extLst>
          </p:cNvPr>
          <p:cNvSpPr>
            <a:spLocks noGrp="1"/>
          </p:cNvSpPr>
          <p:nvPr>
            <p:ph type="sldNum" sz="quarter" idx="12"/>
          </p:nvPr>
        </p:nvSpPr>
        <p:spPr/>
        <p:txBody>
          <a:bodyPr/>
          <a:lstStyle>
            <a:lvl1pPr>
              <a:defRPr/>
            </a:lvl1pPr>
          </a:lstStyle>
          <a:p>
            <a:pPr>
              <a:defRPr/>
            </a:pPr>
            <a:fld id="{BEF1DF8D-DC83-4ACC-B439-06711980F262}" type="slidenum">
              <a:rPr lang="en-US" altLang="en-US"/>
              <a:pPr>
                <a:defRPr/>
              </a:pPr>
              <a:t>‹#›</a:t>
            </a:fld>
            <a:endParaRPr lang="en-US" altLang="en-US"/>
          </a:p>
        </p:txBody>
      </p:sp>
    </p:spTree>
    <p:extLst>
      <p:ext uri="{BB962C8B-B14F-4D97-AF65-F5344CB8AC3E}">
        <p14:creationId xmlns:p14="http://schemas.microsoft.com/office/powerpoint/2010/main" val="499977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2F35246-E139-4728-79AB-E80C80E6C980}"/>
              </a:ext>
            </a:extLst>
          </p:cNvPr>
          <p:cNvSpPr>
            <a:spLocks noGrp="1"/>
          </p:cNvSpPr>
          <p:nvPr>
            <p:ph type="dt" sz="half" idx="10"/>
          </p:nvPr>
        </p:nvSpPr>
        <p:spPr/>
        <p:txBody>
          <a:bodyPr/>
          <a:lstStyle>
            <a:lvl1pPr>
              <a:defRPr/>
            </a:lvl1pPr>
          </a:lstStyle>
          <a:p>
            <a:pPr>
              <a:defRPr/>
            </a:pPr>
            <a:fld id="{BF785211-E113-4C90-A364-8B46DD817A9E}" type="datetimeFigureOut">
              <a:rPr lang="en-US"/>
              <a:pPr>
                <a:defRPr/>
              </a:pPr>
              <a:t>5/8/24</a:t>
            </a:fld>
            <a:endParaRPr lang="en-US"/>
          </a:p>
        </p:txBody>
      </p:sp>
      <p:sp>
        <p:nvSpPr>
          <p:cNvPr id="6" name="Footer Placeholder 4">
            <a:extLst>
              <a:ext uri="{FF2B5EF4-FFF2-40B4-BE49-F238E27FC236}">
                <a16:creationId xmlns:a16="http://schemas.microsoft.com/office/drawing/2014/main" id="{6B39FC9C-03CF-0F26-52F2-822C21340A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478A5F-8E8A-BD36-2677-057B253E1BAD}"/>
              </a:ext>
            </a:extLst>
          </p:cNvPr>
          <p:cNvSpPr>
            <a:spLocks noGrp="1"/>
          </p:cNvSpPr>
          <p:nvPr>
            <p:ph type="sldNum" sz="quarter" idx="12"/>
          </p:nvPr>
        </p:nvSpPr>
        <p:spPr/>
        <p:txBody>
          <a:bodyPr/>
          <a:lstStyle>
            <a:lvl1pPr>
              <a:defRPr/>
            </a:lvl1pPr>
          </a:lstStyle>
          <a:p>
            <a:pPr>
              <a:defRPr/>
            </a:pPr>
            <a:fld id="{F4FD01FC-EE2B-4C7D-97F3-BFFD32979597}" type="slidenum">
              <a:rPr lang="en-US" altLang="en-US"/>
              <a:pPr>
                <a:defRPr/>
              </a:pPr>
              <a:t>‹#›</a:t>
            </a:fld>
            <a:endParaRPr lang="en-US" altLang="en-US"/>
          </a:p>
        </p:txBody>
      </p:sp>
    </p:spTree>
    <p:extLst>
      <p:ext uri="{BB962C8B-B14F-4D97-AF65-F5344CB8AC3E}">
        <p14:creationId xmlns:p14="http://schemas.microsoft.com/office/powerpoint/2010/main" val="4038334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F8E720-6D7F-4441-A8E4-9A20F98B2052}"/>
              </a:ext>
            </a:extLst>
          </p:cNvPr>
          <p:cNvSpPr>
            <a:spLocks noGrp="1"/>
          </p:cNvSpPr>
          <p:nvPr>
            <p:ph type="dt" sz="half" idx="10"/>
          </p:nvPr>
        </p:nvSpPr>
        <p:spPr/>
        <p:txBody>
          <a:bodyPr/>
          <a:lstStyle>
            <a:lvl1pPr>
              <a:defRPr/>
            </a:lvl1pPr>
          </a:lstStyle>
          <a:p>
            <a:pPr>
              <a:defRPr/>
            </a:pPr>
            <a:fld id="{EBF7E487-C902-4311-9E4F-320BFB69CA3D}" type="datetimeFigureOut">
              <a:rPr lang="en-US"/>
              <a:pPr>
                <a:defRPr/>
              </a:pPr>
              <a:t>5/8/24</a:t>
            </a:fld>
            <a:endParaRPr lang="en-US"/>
          </a:p>
        </p:txBody>
      </p:sp>
      <p:sp>
        <p:nvSpPr>
          <p:cNvPr id="8" name="Footer Placeholder 4">
            <a:extLst>
              <a:ext uri="{FF2B5EF4-FFF2-40B4-BE49-F238E27FC236}">
                <a16:creationId xmlns:a16="http://schemas.microsoft.com/office/drawing/2014/main" id="{76B69D89-A0C9-1926-18E9-9FF57587B9E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DC9222-1607-AEAF-F3B0-B508786C9CF7}"/>
              </a:ext>
            </a:extLst>
          </p:cNvPr>
          <p:cNvSpPr>
            <a:spLocks noGrp="1"/>
          </p:cNvSpPr>
          <p:nvPr>
            <p:ph type="sldNum" sz="quarter" idx="12"/>
          </p:nvPr>
        </p:nvSpPr>
        <p:spPr/>
        <p:txBody>
          <a:bodyPr/>
          <a:lstStyle>
            <a:lvl1pPr>
              <a:defRPr/>
            </a:lvl1pPr>
          </a:lstStyle>
          <a:p>
            <a:pPr>
              <a:defRPr/>
            </a:pPr>
            <a:fld id="{B8D70626-A52F-477E-92AD-D5E38A872AD4}" type="slidenum">
              <a:rPr lang="en-US" altLang="en-US"/>
              <a:pPr>
                <a:defRPr/>
              </a:pPr>
              <a:t>‹#›</a:t>
            </a:fld>
            <a:endParaRPr lang="en-US" altLang="en-US"/>
          </a:p>
        </p:txBody>
      </p:sp>
    </p:spTree>
    <p:extLst>
      <p:ext uri="{BB962C8B-B14F-4D97-AF65-F5344CB8AC3E}">
        <p14:creationId xmlns:p14="http://schemas.microsoft.com/office/powerpoint/2010/main" val="3889274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B008F-FFA5-4ADA-D7A5-60E525E35AF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D793359-2B45-A386-C443-6E9328E743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A89BC0-AB28-0C2B-2826-BB5C044C1502}"/>
              </a:ext>
            </a:extLst>
          </p:cNvPr>
          <p:cNvSpPr>
            <a:spLocks noGrp="1"/>
          </p:cNvSpPr>
          <p:nvPr>
            <p:ph type="sldNum" sz="quarter" idx="12"/>
          </p:nvPr>
        </p:nvSpPr>
        <p:spPr/>
        <p:txBody>
          <a:bodyPr/>
          <a:lstStyle>
            <a:lvl1pPr>
              <a:defRPr/>
            </a:lvl1pPr>
          </a:lstStyle>
          <a:p>
            <a:pPr>
              <a:defRPr/>
            </a:pPr>
            <a:fld id="{924A7166-10B1-473E-A0E8-F261E57A36C0}" type="slidenum">
              <a:rPr lang="en-US" altLang="en-US"/>
              <a:pPr>
                <a:defRPr/>
              </a:pPr>
              <a:t>‹#›</a:t>
            </a:fld>
            <a:endParaRPr lang="en-US" altLang="en-US"/>
          </a:p>
        </p:txBody>
      </p:sp>
    </p:spTree>
    <p:extLst>
      <p:ext uri="{BB962C8B-B14F-4D97-AF65-F5344CB8AC3E}">
        <p14:creationId xmlns:p14="http://schemas.microsoft.com/office/powerpoint/2010/main" val="3570121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6780C79-7274-7B30-D619-9F5B48E6C5F5}"/>
              </a:ext>
            </a:extLst>
          </p:cNvPr>
          <p:cNvSpPr>
            <a:spLocks noGrp="1"/>
          </p:cNvSpPr>
          <p:nvPr>
            <p:ph type="dt" sz="half" idx="10"/>
          </p:nvPr>
        </p:nvSpPr>
        <p:spPr/>
        <p:txBody>
          <a:bodyPr/>
          <a:lstStyle>
            <a:lvl1pPr>
              <a:defRPr/>
            </a:lvl1pPr>
          </a:lstStyle>
          <a:p>
            <a:pPr>
              <a:defRPr/>
            </a:pPr>
            <a:fld id="{C135F8D1-9E3D-4434-827A-C09964E645E5}" type="datetimeFigureOut">
              <a:rPr lang="en-US"/>
              <a:pPr>
                <a:defRPr/>
              </a:pPr>
              <a:t>5/8/24</a:t>
            </a:fld>
            <a:endParaRPr lang="en-US"/>
          </a:p>
        </p:txBody>
      </p:sp>
      <p:sp>
        <p:nvSpPr>
          <p:cNvPr id="4" name="Footer Placeholder 4">
            <a:extLst>
              <a:ext uri="{FF2B5EF4-FFF2-40B4-BE49-F238E27FC236}">
                <a16:creationId xmlns:a16="http://schemas.microsoft.com/office/drawing/2014/main" id="{ABE70544-FE90-8939-2EC9-0F236A6A45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15EBDB8-CC1E-2709-E04B-93F1EAE2242D}"/>
              </a:ext>
            </a:extLst>
          </p:cNvPr>
          <p:cNvSpPr>
            <a:spLocks noGrp="1"/>
          </p:cNvSpPr>
          <p:nvPr>
            <p:ph type="sldNum" sz="quarter" idx="12"/>
          </p:nvPr>
        </p:nvSpPr>
        <p:spPr/>
        <p:txBody>
          <a:bodyPr/>
          <a:lstStyle>
            <a:lvl1pPr>
              <a:defRPr/>
            </a:lvl1pPr>
          </a:lstStyle>
          <a:p>
            <a:pPr>
              <a:defRPr/>
            </a:pPr>
            <a:fld id="{4288EEAE-8130-4C31-9A27-32F6DF4A656F}" type="slidenum">
              <a:rPr lang="en-US" altLang="en-US"/>
              <a:pPr>
                <a:defRPr/>
              </a:pPr>
              <a:t>‹#›</a:t>
            </a:fld>
            <a:endParaRPr lang="en-US" altLang="en-US"/>
          </a:p>
        </p:txBody>
      </p:sp>
    </p:spTree>
    <p:extLst>
      <p:ext uri="{BB962C8B-B14F-4D97-AF65-F5344CB8AC3E}">
        <p14:creationId xmlns:p14="http://schemas.microsoft.com/office/powerpoint/2010/main" val="2165086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A9D06B-ADB2-9BFC-EE69-DF6965F0FC10}"/>
              </a:ext>
            </a:extLst>
          </p:cNvPr>
          <p:cNvSpPr>
            <a:spLocks noGrp="1"/>
          </p:cNvSpPr>
          <p:nvPr>
            <p:ph type="dt" sz="half" idx="10"/>
          </p:nvPr>
        </p:nvSpPr>
        <p:spPr/>
        <p:txBody>
          <a:bodyPr/>
          <a:lstStyle>
            <a:lvl1pPr>
              <a:defRPr/>
            </a:lvl1pPr>
          </a:lstStyle>
          <a:p>
            <a:pPr>
              <a:defRPr/>
            </a:pPr>
            <a:fld id="{3FD4670C-A5B5-46F9-9446-22D04738CFB1}" type="datetimeFigureOut">
              <a:rPr lang="en-US"/>
              <a:pPr>
                <a:defRPr/>
              </a:pPr>
              <a:t>5/8/24</a:t>
            </a:fld>
            <a:endParaRPr lang="en-US"/>
          </a:p>
        </p:txBody>
      </p:sp>
      <p:sp>
        <p:nvSpPr>
          <p:cNvPr id="3" name="Footer Placeholder 4">
            <a:extLst>
              <a:ext uri="{FF2B5EF4-FFF2-40B4-BE49-F238E27FC236}">
                <a16:creationId xmlns:a16="http://schemas.microsoft.com/office/drawing/2014/main" id="{3FA7B730-773C-60C8-CC45-76869A1F39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E2A2D65-E638-DCDB-695B-3A4D6B3D720B}"/>
              </a:ext>
            </a:extLst>
          </p:cNvPr>
          <p:cNvSpPr>
            <a:spLocks noGrp="1"/>
          </p:cNvSpPr>
          <p:nvPr>
            <p:ph type="sldNum" sz="quarter" idx="12"/>
          </p:nvPr>
        </p:nvSpPr>
        <p:spPr/>
        <p:txBody>
          <a:bodyPr/>
          <a:lstStyle>
            <a:lvl1pPr>
              <a:defRPr/>
            </a:lvl1pPr>
          </a:lstStyle>
          <a:p>
            <a:pPr>
              <a:defRPr/>
            </a:pPr>
            <a:fld id="{92477B79-BD42-4D2A-BB4F-D39BDFDBB5BE}" type="slidenum">
              <a:rPr lang="en-US" altLang="en-US"/>
              <a:pPr>
                <a:defRPr/>
              </a:pPr>
              <a:t>‹#›</a:t>
            </a:fld>
            <a:endParaRPr lang="en-US" altLang="en-US"/>
          </a:p>
        </p:txBody>
      </p:sp>
    </p:spTree>
    <p:extLst>
      <p:ext uri="{BB962C8B-B14F-4D97-AF65-F5344CB8AC3E}">
        <p14:creationId xmlns:p14="http://schemas.microsoft.com/office/powerpoint/2010/main" val="254407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BF21A75-1597-2A42-AE53-ED9226BDB16C}"/>
              </a:ext>
            </a:extLst>
          </p:cNvPr>
          <p:cNvSpPr>
            <a:spLocks noGrp="1"/>
          </p:cNvSpPr>
          <p:nvPr>
            <p:ph type="dt" sz="half" idx="10"/>
          </p:nvPr>
        </p:nvSpPr>
        <p:spPr/>
        <p:txBody>
          <a:bodyPr/>
          <a:lstStyle>
            <a:lvl1pPr>
              <a:defRPr/>
            </a:lvl1pPr>
          </a:lstStyle>
          <a:p>
            <a:pPr>
              <a:defRPr/>
            </a:pPr>
            <a:fld id="{34DE53FE-3834-4FA8-A310-E39BB89364F1}" type="datetimeFigureOut">
              <a:rPr lang="en-US"/>
              <a:pPr>
                <a:defRPr/>
              </a:pPr>
              <a:t>5/8/24</a:t>
            </a:fld>
            <a:endParaRPr lang="en-US"/>
          </a:p>
        </p:txBody>
      </p:sp>
      <p:sp>
        <p:nvSpPr>
          <p:cNvPr id="6" name="Footer Placeholder 4">
            <a:extLst>
              <a:ext uri="{FF2B5EF4-FFF2-40B4-BE49-F238E27FC236}">
                <a16:creationId xmlns:a16="http://schemas.microsoft.com/office/drawing/2014/main" id="{80879059-3AEE-419C-2E95-DDC0A878E0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468966-5EB4-7C1A-1195-6D0C1AECF82A}"/>
              </a:ext>
            </a:extLst>
          </p:cNvPr>
          <p:cNvSpPr>
            <a:spLocks noGrp="1"/>
          </p:cNvSpPr>
          <p:nvPr>
            <p:ph type="sldNum" sz="quarter" idx="12"/>
          </p:nvPr>
        </p:nvSpPr>
        <p:spPr/>
        <p:txBody>
          <a:bodyPr/>
          <a:lstStyle>
            <a:lvl1pPr>
              <a:defRPr/>
            </a:lvl1pPr>
          </a:lstStyle>
          <a:p>
            <a:pPr>
              <a:defRPr/>
            </a:pPr>
            <a:fld id="{83E29E85-7CDB-4902-9606-D94BB7C9BD6B}" type="slidenum">
              <a:rPr lang="en-US" altLang="en-US"/>
              <a:pPr>
                <a:defRPr/>
              </a:pPr>
              <a:t>‹#›</a:t>
            </a:fld>
            <a:endParaRPr lang="en-US" altLang="en-US"/>
          </a:p>
        </p:txBody>
      </p:sp>
    </p:spTree>
    <p:extLst>
      <p:ext uri="{BB962C8B-B14F-4D97-AF65-F5344CB8AC3E}">
        <p14:creationId xmlns:p14="http://schemas.microsoft.com/office/powerpoint/2010/main" val="3067467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796A59A-D91F-2A76-2E9F-867007FAA5AB}"/>
              </a:ext>
            </a:extLst>
          </p:cNvPr>
          <p:cNvSpPr>
            <a:spLocks noGrp="1"/>
          </p:cNvSpPr>
          <p:nvPr>
            <p:ph type="dt" sz="half" idx="10"/>
          </p:nvPr>
        </p:nvSpPr>
        <p:spPr/>
        <p:txBody>
          <a:bodyPr/>
          <a:lstStyle>
            <a:lvl1pPr>
              <a:defRPr/>
            </a:lvl1pPr>
          </a:lstStyle>
          <a:p>
            <a:pPr>
              <a:defRPr/>
            </a:pPr>
            <a:fld id="{53EC8D10-BA85-461C-8AF6-912F0510C781}" type="datetimeFigureOut">
              <a:rPr lang="en-US"/>
              <a:pPr>
                <a:defRPr/>
              </a:pPr>
              <a:t>5/8/24</a:t>
            </a:fld>
            <a:endParaRPr lang="en-US"/>
          </a:p>
        </p:txBody>
      </p:sp>
      <p:sp>
        <p:nvSpPr>
          <p:cNvPr id="6" name="Footer Placeholder 4">
            <a:extLst>
              <a:ext uri="{FF2B5EF4-FFF2-40B4-BE49-F238E27FC236}">
                <a16:creationId xmlns:a16="http://schemas.microsoft.com/office/drawing/2014/main" id="{CD921DBC-7EB2-45FB-F954-BB8F4731D3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4D7A77-04BF-BE00-5289-F96C8024B898}"/>
              </a:ext>
            </a:extLst>
          </p:cNvPr>
          <p:cNvSpPr>
            <a:spLocks noGrp="1"/>
          </p:cNvSpPr>
          <p:nvPr>
            <p:ph type="sldNum" sz="quarter" idx="12"/>
          </p:nvPr>
        </p:nvSpPr>
        <p:spPr/>
        <p:txBody>
          <a:bodyPr/>
          <a:lstStyle>
            <a:lvl1pPr>
              <a:defRPr/>
            </a:lvl1pPr>
          </a:lstStyle>
          <a:p>
            <a:pPr>
              <a:defRPr/>
            </a:pPr>
            <a:fld id="{A835ECEF-CEAF-4207-B09D-8284711244D2}" type="slidenum">
              <a:rPr lang="en-US" altLang="en-US"/>
              <a:pPr>
                <a:defRPr/>
              </a:pPr>
              <a:t>‹#›</a:t>
            </a:fld>
            <a:endParaRPr lang="en-US" altLang="en-US"/>
          </a:p>
        </p:txBody>
      </p:sp>
    </p:spTree>
    <p:extLst>
      <p:ext uri="{BB962C8B-B14F-4D97-AF65-F5344CB8AC3E}">
        <p14:creationId xmlns:p14="http://schemas.microsoft.com/office/powerpoint/2010/main" val="540829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92AB8-D69A-CF39-DF22-D48BC9C03D66}"/>
              </a:ext>
            </a:extLst>
          </p:cNvPr>
          <p:cNvSpPr>
            <a:spLocks noGrp="1"/>
          </p:cNvSpPr>
          <p:nvPr>
            <p:ph type="dt" sz="half" idx="10"/>
          </p:nvPr>
        </p:nvSpPr>
        <p:spPr/>
        <p:txBody>
          <a:bodyPr/>
          <a:lstStyle>
            <a:lvl1pPr>
              <a:defRPr/>
            </a:lvl1pPr>
          </a:lstStyle>
          <a:p>
            <a:pPr>
              <a:defRPr/>
            </a:pPr>
            <a:fld id="{7887B881-822E-440C-90D6-B59012FB48DC}" type="datetimeFigureOut">
              <a:rPr lang="en-US"/>
              <a:pPr>
                <a:defRPr/>
              </a:pPr>
              <a:t>5/8/24</a:t>
            </a:fld>
            <a:endParaRPr lang="en-US"/>
          </a:p>
        </p:txBody>
      </p:sp>
      <p:sp>
        <p:nvSpPr>
          <p:cNvPr id="5" name="Footer Placeholder 4">
            <a:extLst>
              <a:ext uri="{FF2B5EF4-FFF2-40B4-BE49-F238E27FC236}">
                <a16:creationId xmlns:a16="http://schemas.microsoft.com/office/drawing/2014/main" id="{3ADBAD25-5A23-4BE5-C799-A5114CD7B0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6EF5AC-83CE-7F10-B868-575817B152F1}"/>
              </a:ext>
            </a:extLst>
          </p:cNvPr>
          <p:cNvSpPr>
            <a:spLocks noGrp="1"/>
          </p:cNvSpPr>
          <p:nvPr>
            <p:ph type="sldNum" sz="quarter" idx="12"/>
          </p:nvPr>
        </p:nvSpPr>
        <p:spPr/>
        <p:txBody>
          <a:bodyPr/>
          <a:lstStyle>
            <a:lvl1pPr>
              <a:defRPr/>
            </a:lvl1pPr>
          </a:lstStyle>
          <a:p>
            <a:pPr>
              <a:defRPr/>
            </a:pPr>
            <a:fld id="{C6140973-7E6C-4253-8458-40C0ED5E0E9E}" type="slidenum">
              <a:rPr lang="en-US" altLang="en-US"/>
              <a:pPr>
                <a:defRPr/>
              </a:pPr>
              <a:t>‹#›</a:t>
            </a:fld>
            <a:endParaRPr lang="en-US" altLang="en-US"/>
          </a:p>
        </p:txBody>
      </p:sp>
    </p:spTree>
    <p:extLst>
      <p:ext uri="{BB962C8B-B14F-4D97-AF65-F5344CB8AC3E}">
        <p14:creationId xmlns:p14="http://schemas.microsoft.com/office/powerpoint/2010/main" val="2101920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463B2-A1A5-B1EA-1A24-CBDE29FBF9D4}"/>
              </a:ext>
            </a:extLst>
          </p:cNvPr>
          <p:cNvSpPr>
            <a:spLocks noGrp="1"/>
          </p:cNvSpPr>
          <p:nvPr>
            <p:ph type="dt" sz="half" idx="10"/>
          </p:nvPr>
        </p:nvSpPr>
        <p:spPr/>
        <p:txBody>
          <a:bodyPr/>
          <a:lstStyle>
            <a:lvl1pPr>
              <a:defRPr/>
            </a:lvl1pPr>
          </a:lstStyle>
          <a:p>
            <a:pPr>
              <a:defRPr/>
            </a:pPr>
            <a:fld id="{CB5AD523-9909-4E2D-B9B4-DB312EC73B26}" type="datetimeFigureOut">
              <a:rPr lang="en-US"/>
              <a:pPr>
                <a:defRPr/>
              </a:pPr>
              <a:t>5/8/24</a:t>
            </a:fld>
            <a:endParaRPr lang="en-US"/>
          </a:p>
        </p:txBody>
      </p:sp>
      <p:sp>
        <p:nvSpPr>
          <p:cNvPr id="5" name="Footer Placeholder 4">
            <a:extLst>
              <a:ext uri="{FF2B5EF4-FFF2-40B4-BE49-F238E27FC236}">
                <a16:creationId xmlns:a16="http://schemas.microsoft.com/office/drawing/2014/main" id="{1885E5AA-38DF-18A9-2130-54DF44C813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8AB966-C3E7-A29D-C549-8BCE7D4CB904}"/>
              </a:ext>
            </a:extLst>
          </p:cNvPr>
          <p:cNvSpPr>
            <a:spLocks noGrp="1"/>
          </p:cNvSpPr>
          <p:nvPr>
            <p:ph type="sldNum" sz="quarter" idx="12"/>
          </p:nvPr>
        </p:nvSpPr>
        <p:spPr/>
        <p:txBody>
          <a:bodyPr/>
          <a:lstStyle>
            <a:lvl1pPr>
              <a:defRPr/>
            </a:lvl1pPr>
          </a:lstStyle>
          <a:p>
            <a:pPr>
              <a:defRPr/>
            </a:pPr>
            <a:fld id="{B9B3A9D9-D225-4306-9149-AE35E66E7022}" type="slidenum">
              <a:rPr lang="en-US" altLang="en-US"/>
              <a:pPr>
                <a:defRPr/>
              </a:pPr>
              <a:t>‹#›</a:t>
            </a:fld>
            <a:endParaRPr lang="en-US" altLang="en-US"/>
          </a:p>
        </p:txBody>
      </p:sp>
    </p:spTree>
    <p:extLst>
      <p:ext uri="{BB962C8B-B14F-4D97-AF65-F5344CB8AC3E}">
        <p14:creationId xmlns:p14="http://schemas.microsoft.com/office/powerpoint/2010/main" val="1607256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EDA7F6F-6C62-4E07-A155-49DD58C3B4F4}" type="datetime1">
              <a:rPr lang="en-US" smtClean="0"/>
              <a:pPr>
                <a:defRPr/>
              </a:pPr>
              <a:t>5/8/24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677FE78-4D04-4754-8AF5-AF7E7F130E84}" type="slidenum">
              <a:rPr lang="en-US" altLang="en-US" smtClean="0"/>
              <a:pPr/>
              <a:t>‹#›</a:t>
            </a:fld>
            <a:endParaRPr lang="en-US" altLang="en-US"/>
          </a:p>
        </p:txBody>
      </p:sp>
    </p:spTree>
    <p:extLst>
      <p:ext uri="{BB962C8B-B14F-4D97-AF65-F5344CB8AC3E}">
        <p14:creationId xmlns:p14="http://schemas.microsoft.com/office/powerpoint/2010/main" val="50844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620901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F81192D-EC79-4C8B-8E94-B0AD191CDB90}" type="datetime1">
              <a:rPr lang="en-US" smtClean="0"/>
              <a:pPr>
                <a:defRPr/>
              </a:pPr>
              <a:t>5/8/24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72BA08A-B98C-49D7-9AFD-13F13E6FFAEB}" type="slidenum">
              <a:rPr lang="en-US" altLang="en-US" smtClean="0"/>
              <a:pPr/>
              <a:t>‹#›</a:t>
            </a:fld>
            <a:endParaRPr lang="en-US" altLang="en-US"/>
          </a:p>
        </p:txBody>
      </p:sp>
    </p:spTree>
    <p:extLst>
      <p:ext uri="{BB962C8B-B14F-4D97-AF65-F5344CB8AC3E}">
        <p14:creationId xmlns:p14="http://schemas.microsoft.com/office/powerpoint/2010/main" val="3800875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2915834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31D9EAF-0BB0-6133-D608-EE7DDEB1BF8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DA353AE-9225-09FD-F72A-3B732CEF36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456ED6-AD1E-3673-2EBD-8830CECA33AA}"/>
              </a:ext>
            </a:extLst>
          </p:cNvPr>
          <p:cNvSpPr>
            <a:spLocks noGrp="1"/>
          </p:cNvSpPr>
          <p:nvPr>
            <p:ph type="sldNum" sz="quarter" idx="12"/>
          </p:nvPr>
        </p:nvSpPr>
        <p:spPr/>
        <p:txBody>
          <a:bodyPr/>
          <a:lstStyle>
            <a:lvl1pPr>
              <a:defRPr/>
            </a:lvl1pPr>
          </a:lstStyle>
          <a:p>
            <a:pPr>
              <a:defRPr/>
            </a:pPr>
            <a:fld id="{5497D6FD-2A23-4522-BA61-288D98EB2981}" type="slidenum">
              <a:rPr lang="en-US" altLang="en-US"/>
              <a:pPr>
                <a:defRPr/>
              </a:pPr>
              <a:t>‹#›</a:t>
            </a:fld>
            <a:endParaRPr lang="en-US" altLang="en-US"/>
          </a:p>
        </p:txBody>
      </p:sp>
    </p:spTree>
    <p:extLst>
      <p:ext uri="{BB962C8B-B14F-4D97-AF65-F5344CB8AC3E}">
        <p14:creationId xmlns:p14="http://schemas.microsoft.com/office/powerpoint/2010/main" val="3394990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1633362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728F15F-00DE-4BAC-9E4F-79DD6CEAFF25}" type="datetime1">
              <a:rPr lang="en-US" smtClean="0"/>
              <a:pPr>
                <a:defRPr/>
              </a:pPr>
              <a:t>5/8/24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E7A3234-7578-4093-9053-7A47586BA53F}" type="slidenum">
              <a:rPr lang="en-US" altLang="en-US" smtClean="0"/>
              <a:pPr/>
              <a:t>‹#›</a:t>
            </a:fld>
            <a:endParaRPr lang="en-US" altLang="en-US"/>
          </a:p>
        </p:txBody>
      </p:sp>
    </p:spTree>
    <p:extLst>
      <p:ext uri="{BB962C8B-B14F-4D97-AF65-F5344CB8AC3E}">
        <p14:creationId xmlns:p14="http://schemas.microsoft.com/office/powerpoint/2010/main" val="4192751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86211BC-EA61-4EB1-B9D9-EDFA8175E6F6}" type="datetime1">
              <a:rPr lang="en-US" smtClean="0"/>
              <a:pPr>
                <a:defRPr/>
              </a:pPr>
              <a:t>5/8/24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D27F551-A8B4-4198-B8DF-B730DC4C4F84}" type="slidenum">
              <a:rPr lang="en-US" altLang="en-US" smtClean="0"/>
              <a:pPr/>
              <a:t>‹#›</a:t>
            </a:fld>
            <a:endParaRPr lang="en-US" altLang="en-US"/>
          </a:p>
        </p:txBody>
      </p:sp>
    </p:spTree>
    <p:extLst>
      <p:ext uri="{BB962C8B-B14F-4D97-AF65-F5344CB8AC3E}">
        <p14:creationId xmlns:p14="http://schemas.microsoft.com/office/powerpoint/2010/main" val="202947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2309239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7FBBA0A-E2E6-4C25-A2E1-9DBD51DE65C6}" type="datetime1">
              <a:rPr lang="en-US" smtClean="0"/>
              <a:pPr>
                <a:defRPr/>
              </a:pPr>
              <a:t>5/8/24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E068DE6-61A9-47D0-8AE4-3352439090B2}" type="slidenum">
              <a:rPr lang="en-US" altLang="en-US" smtClean="0"/>
              <a:pPr/>
              <a:t>‹#›</a:t>
            </a:fld>
            <a:endParaRPr lang="en-US" altLang="en-US"/>
          </a:p>
        </p:txBody>
      </p:sp>
    </p:spTree>
    <p:extLst>
      <p:ext uri="{BB962C8B-B14F-4D97-AF65-F5344CB8AC3E}">
        <p14:creationId xmlns:p14="http://schemas.microsoft.com/office/powerpoint/2010/main" val="291043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229719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687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586041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6143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11442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80B3C90-2165-6A0D-D5EE-C9B16544E60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DB006FA-7059-4E16-4562-3005AB58416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63172E-43C8-F204-1937-2C88425B020B}"/>
              </a:ext>
            </a:extLst>
          </p:cNvPr>
          <p:cNvSpPr>
            <a:spLocks noGrp="1"/>
          </p:cNvSpPr>
          <p:nvPr>
            <p:ph type="sldNum" sz="quarter" idx="12"/>
          </p:nvPr>
        </p:nvSpPr>
        <p:spPr/>
        <p:txBody>
          <a:bodyPr/>
          <a:lstStyle>
            <a:lvl1pPr>
              <a:defRPr/>
            </a:lvl1pPr>
          </a:lstStyle>
          <a:p>
            <a:pPr>
              <a:defRPr/>
            </a:pPr>
            <a:fld id="{BB0BD57D-F0D1-4A9C-8B03-D32FC224F71E}" type="slidenum">
              <a:rPr lang="en-US" altLang="en-US"/>
              <a:pPr>
                <a:defRPr/>
              </a:pPr>
              <a:t>‹#›</a:t>
            </a:fld>
            <a:endParaRPr lang="en-US" altLang="en-US"/>
          </a:p>
        </p:txBody>
      </p:sp>
    </p:spTree>
    <p:extLst>
      <p:ext uri="{BB962C8B-B14F-4D97-AF65-F5344CB8AC3E}">
        <p14:creationId xmlns:p14="http://schemas.microsoft.com/office/powerpoint/2010/main" val="383754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587135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1683608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备用">
    <p:spTree>
      <p:nvGrpSpPr>
        <p:cNvPr id="1" name=""/>
        <p:cNvGrpSpPr/>
        <p:nvPr/>
      </p:nvGrpSpPr>
      <p:grpSpPr>
        <a:xfrm>
          <a:off x="0" y="0"/>
          <a:ext cx="0" cy="0"/>
          <a:chOff x="0" y="0"/>
          <a:chExt cx="0" cy="0"/>
        </a:xfrm>
      </p:grpSpPr>
      <p:cxnSp>
        <p:nvCxnSpPr>
          <p:cNvPr id="2" name="直接连接符 7">
            <a:extLst>
              <a:ext uri="{FF2B5EF4-FFF2-40B4-BE49-F238E27FC236}">
                <a16:creationId xmlns:a16="http://schemas.microsoft.com/office/drawing/2014/main" id="{C0C1D18B-F13B-53DA-E9BA-B745EECFD89B}"/>
              </a:ext>
            </a:extLst>
          </p:cNvPr>
          <p:cNvCxnSpPr>
            <a:cxnSpLocks noChangeShapeType="1"/>
          </p:cNvCxnSpPr>
          <p:nvPr userDrawn="1"/>
        </p:nvCxnSpPr>
        <p:spPr bwMode="auto">
          <a:xfrm flipV="1">
            <a:off x="952501" y="871538"/>
            <a:ext cx="7148146" cy="0"/>
          </a:xfrm>
          <a:prstGeom prst="line">
            <a:avLst/>
          </a:prstGeom>
          <a:noFill/>
          <a:ln w="15875" algn="ctr">
            <a:solidFill>
              <a:schemeClr val="accent1"/>
            </a:solidFill>
            <a:round/>
            <a:headEnd/>
            <a:tailEnd/>
          </a:ln>
          <a:extLst>
            <a:ext uri="{909E8E84-426E-40DD-AFC4-6F175D3DCCD1}">
              <a14:hiddenFill xmlns:a14="http://schemas.microsoft.com/office/drawing/2010/main">
                <a:noFill/>
              </a14:hiddenFill>
            </a:ext>
          </a:extLst>
        </p:spPr>
      </p:cxnSp>
      <p:sp>
        <p:nvSpPr>
          <p:cNvPr id="3" name="KSO_Shape">
            <a:extLst>
              <a:ext uri="{FF2B5EF4-FFF2-40B4-BE49-F238E27FC236}">
                <a16:creationId xmlns:a16="http://schemas.microsoft.com/office/drawing/2014/main" id="{A63E3589-0358-F071-5B2D-BFBFE66FA5BC}"/>
              </a:ext>
            </a:extLst>
          </p:cNvPr>
          <p:cNvSpPr>
            <a:spLocks/>
          </p:cNvSpPr>
          <p:nvPr userDrawn="1"/>
        </p:nvSpPr>
        <p:spPr bwMode="auto">
          <a:xfrm>
            <a:off x="8206154" y="400051"/>
            <a:ext cx="218343" cy="538163"/>
          </a:xfrm>
          <a:custGeom>
            <a:avLst/>
            <a:gdLst>
              <a:gd name="T0" fmla="*/ 2147483646 w 2361"/>
              <a:gd name="T1" fmla="*/ 2147483646 h 4328"/>
              <a:gd name="T2" fmla="*/ 2147483646 w 2361"/>
              <a:gd name="T3" fmla="*/ 2147483646 h 4328"/>
              <a:gd name="T4" fmla="*/ 2147483646 w 2361"/>
              <a:gd name="T5" fmla="*/ 2147483646 h 4328"/>
              <a:gd name="T6" fmla="*/ 2147483646 w 2361"/>
              <a:gd name="T7" fmla="*/ 2147483646 h 4328"/>
              <a:gd name="T8" fmla="*/ 2147483646 w 2361"/>
              <a:gd name="T9" fmla="*/ 2147483646 h 4328"/>
              <a:gd name="T10" fmla="*/ 2147483646 w 2361"/>
              <a:gd name="T11" fmla="*/ 2147483646 h 4328"/>
              <a:gd name="T12" fmla="*/ 2147483646 w 2361"/>
              <a:gd name="T13" fmla="*/ 2147483646 h 4328"/>
              <a:gd name="T14" fmla="*/ 2147483646 w 2361"/>
              <a:gd name="T15" fmla="*/ 2147483646 h 4328"/>
              <a:gd name="T16" fmla="*/ 0 w 2361"/>
              <a:gd name="T17" fmla="*/ 2147483646 h 4328"/>
              <a:gd name="T18" fmla="*/ 2147483646 w 2361"/>
              <a:gd name="T19" fmla="*/ 2147483646 h 4328"/>
              <a:gd name="T20" fmla="*/ 2147483646 w 2361"/>
              <a:gd name="T21" fmla="*/ 2147483646 h 4328"/>
              <a:gd name="T22" fmla="*/ 2147483646 w 2361"/>
              <a:gd name="T23" fmla="*/ 2147483646 h 4328"/>
              <a:gd name="T24" fmla="*/ 2147483646 w 2361"/>
              <a:gd name="T25" fmla="*/ 2147483646 h 4328"/>
              <a:gd name="T26" fmla="*/ 2147483646 w 2361"/>
              <a:gd name="T27" fmla="*/ 2147483646 h 4328"/>
              <a:gd name="T28" fmla="*/ 2147483646 w 2361"/>
              <a:gd name="T29" fmla="*/ 2147483646 h 4328"/>
              <a:gd name="T30" fmla="*/ 2147483646 w 2361"/>
              <a:gd name="T31" fmla="*/ 2147483646 h 4328"/>
              <a:gd name="T32" fmla="*/ 2147483646 w 2361"/>
              <a:gd name="T33" fmla="*/ 2147483646 h 4328"/>
              <a:gd name="T34" fmla="*/ 2147483646 w 2361"/>
              <a:gd name="T35" fmla="*/ 2147483646 h 4328"/>
              <a:gd name="T36" fmla="*/ 2147483646 w 2361"/>
              <a:gd name="T37" fmla="*/ 2147483646 h 4328"/>
              <a:gd name="T38" fmla="*/ 2147483646 w 2361"/>
              <a:gd name="T39" fmla="*/ 2147483646 h 4328"/>
              <a:gd name="T40" fmla="*/ 2147483646 w 2361"/>
              <a:gd name="T41" fmla="*/ 2147483646 h 4328"/>
              <a:gd name="T42" fmla="*/ 2147483646 w 2361"/>
              <a:gd name="T43" fmla="*/ 2147483646 h 4328"/>
              <a:gd name="T44" fmla="*/ 2147483646 w 2361"/>
              <a:gd name="T45" fmla="*/ 2147483646 h 4328"/>
              <a:gd name="T46" fmla="*/ 2147483646 w 2361"/>
              <a:gd name="T47" fmla="*/ 2147483646 h 4328"/>
              <a:gd name="T48" fmla="*/ 2147483646 w 2361"/>
              <a:gd name="T49" fmla="*/ 2147483646 h 4328"/>
              <a:gd name="T50" fmla="*/ 2147483646 w 2361"/>
              <a:gd name="T51" fmla="*/ 2147483646 h 4328"/>
              <a:gd name="T52" fmla="*/ 2147483646 w 2361"/>
              <a:gd name="T53" fmla="*/ 2147483646 h 4328"/>
              <a:gd name="T54" fmla="*/ 2147483646 w 2361"/>
              <a:gd name="T55" fmla="*/ 2147483646 h 4328"/>
              <a:gd name="T56" fmla="*/ 2147483646 w 2361"/>
              <a:gd name="T57" fmla="*/ 2147483646 h 4328"/>
              <a:gd name="T58" fmla="*/ 2147483646 w 2361"/>
              <a:gd name="T59" fmla="*/ 2147483646 h 4328"/>
              <a:gd name="T60" fmla="*/ 2147483646 w 2361"/>
              <a:gd name="T61" fmla="*/ 2147483646 h 4328"/>
              <a:gd name="T62" fmla="*/ 2147483646 w 2361"/>
              <a:gd name="T63" fmla="*/ 2147483646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en-VN"/>
          </a:p>
        </p:txBody>
      </p:sp>
      <p:sp>
        <p:nvSpPr>
          <p:cNvPr id="4" name="MH_Other_4">
            <a:extLst>
              <a:ext uri="{FF2B5EF4-FFF2-40B4-BE49-F238E27FC236}">
                <a16:creationId xmlns:a16="http://schemas.microsoft.com/office/drawing/2014/main" id="{26399891-A791-B2C5-8038-1405D6F558C6}"/>
              </a:ext>
            </a:extLst>
          </p:cNvPr>
          <p:cNvSpPr/>
          <p:nvPr userDrawn="1">
            <p:custDataLst>
              <p:tags r:id="rId1"/>
            </p:custDataLst>
          </p:nvPr>
        </p:nvSpPr>
        <p:spPr>
          <a:xfrm>
            <a:off x="234462" y="220664"/>
            <a:ext cx="417635" cy="555625"/>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
        <p:nvSpPr>
          <p:cNvPr id="5" name="MH_Other_4">
            <a:extLst>
              <a:ext uri="{FF2B5EF4-FFF2-40B4-BE49-F238E27FC236}">
                <a16:creationId xmlns:a16="http://schemas.microsoft.com/office/drawing/2014/main" id="{DC5B7C81-F31C-2A1B-5C6D-4DA822FD8858}"/>
              </a:ext>
            </a:extLst>
          </p:cNvPr>
          <p:cNvSpPr/>
          <p:nvPr userDrawn="1">
            <p:custDataLst>
              <p:tags r:id="rId2"/>
            </p:custDataLst>
          </p:nvPr>
        </p:nvSpPr>
        <p:spPr>
          <a:xfrm>
            <a:off x="-68873" y="674688"/>
            <a:ext cx="272562" cy="361950"/>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
        <p:nvSpPr>
          <p:cNvPr id="6" name="椭圆 11">
            <a:extLst>
              <a:ext uri="{FF2B5EF4-FFF2-40B4-BE49-F238E27FC236}">
                <a16:creationId xmlns:a16="http://schemas.microsoft.com/office/drawing/2014/main" id="{068EC23E-136F-FA6D-3A5A-7B8DB1B339C4}"/>
              </a:ext>
            </a:extLst>
          </p:cNvPr>
          <p:cNvSpPr/>
          <p:nvPr userDrawn="1"/>
        </p:nvSpPr>
        <p:spPr>
          <a:xfrm>
            <a:off x="585093" y="417420"/>
            <a:ext cx="324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MH_Other_4">
            <a:extLst>
              <a:ext uri="{FF2B5EF4-FFF2-40B4-BE49-F238E27FC236}">
                <a16:creationId xmlns:a16="http://schemas.microsoft.com/office/drawing/2014/main" id="{0563B440-9587-95D3-A333-1F0FB6C04AC9}"/>
              </a:ext>
            </a:extLst>
          </p:cNvPr>
          <p:cNvSpPr/>
          <p:nvPr userDrawn="1">
            <p:custDataLst>
              <p:tags r:id="rId3"/>
            </p:custDataLst>
          </p:nvPr>
        </p:nvSpPr>
        <p:spPr>
          <a:xfrm>
            <a:off x="158261" y="15875"/>
            <a:ext cx="153866" cy="204788"/>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Tree>
    <p:extLst>
      <p:ext uri="{BB962C8B-B14F-4D97-AF65-F5344CB8AC3E}">
        <p14:creationId xmlns:p14="http://schemas.microsoft.com/office/powerpoint/2010/main" val="4077827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 presetClass="entr" presetSubtype="8"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D63E15-9356-8507-A06C-2CC1E445649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6C63192-76F3-E4DD-158C-B302316BA8E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B828F90-CEEF-68D6-C44D-931F5CA0A643}"/>
              </a:ext>
            </a:extLst>
          </p:cNvPr>
          <p:cNvSpPr>
            <a:spLocks noGrp="1"/>
          </p:cNvSpPr>
          <p:nvPr>
            <p:ph type="sldNum" sz="quarter" idx="12"/>
          </p:nvPr>
        </p:nvSpPr>
        <p:spPr/>
        <p:txBody>
          <a:bodyPr/>
          <a:lstStyle>
            <a:lvl1pPr>
              <a:defRPr/>
            </a:lvl1pPr>
          </a:lstStyle>
          <a:p>
            <a:pPr>
              <a:defRPr/>
            </a:pPr>
            <a:fld id="{8F6DA6AC-64A6-4347-9ABC-96F523A7E5B5}" type="slidenum">
              <a:rPr lang="en-US" altLang="en-US"/>
              <a:pPr>
                <a:defRPr/>
              </a:pPr>
              <a:t>‹#›</a:t>
            </a:fld>
            <a:endParaRPr lang="en-US" altLang="en-US"/>
          </a:p>
        </p:txBody>
      </p:sp>
    </p:spTree>
    <p:extLst>
      <p:ext uri="{BB962C8B-B14F-4D97-AF65-F5344CB8AC3E}">
        <p14:creationId xmlns:p14="http://schemas.microsoft.com/office/powerpoint/2010/main" val="9763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C48AEA-60CA-DD37-FF61-66A1026B218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BB89C8B-AC2C-2581-C2CF-4AEA8E59F5C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5F200C-53B7-0A6F-B108-821DC59D1EBB}"/>
              </a:ext>
            </a:extLst>
          </p:cNvPr>
          <p:cNvSpPr>
            <a:spLocks noGrp="1"/>
          </p:cNvSpPr>
          <p:nvPr>
            <p:ph type="sldNum" sz="quarter" idx="12"/>
          </p:nvPr>
        </p:nvSpPr>
        <p:spPr/>
        <p:txBody>
          <a:bodyPr/>
          <a:lstStyle>
            <a:lvl1pPr>
              <a:defRPr/>
            </a:lvl1pPr>
          </a:lstStyle>
          <a:p>
            <a:pPr>
              <a:defRPr/>
            </a:pPr>
            <a:fld id="{7840E04D-CB0F-4F06-AD34-D86E735A91BE}" type="slidenum">
              <a:rPr lang="en-US" altLang="en-US"/>
              <a:pPr>
                <a:defRPr/>
              </a:pPr>
              <a:t>‹#›</a:t>
            </a:fld>
            <a:endParaRPr lang="en-US" altLang="en-US"/>
          </a:p>
        </p:txBody>
      </p:sp>
    </p:spTree>
    <p:extLst>
      <p:ext uri="{BB962C8B-B14F-4D97-AF65-F5344CB8AC3E}">
        <p14:creationId xmlns:p14="http://schemas.microsoft.com/office/powerpoint/2010/main" val="815979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2C7DB446-3197-CC0F-4CA1-49C9BFE61E6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270347E-1BE8-CD5B-24EA-C65CBF96C4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4AEDA0-C8D2-AE8C-29DC-A42A9D8693E5}"/>
              </a:ext>
            </a:extLst>
          </p:cNvPr>
          <p:cNvSpPr>
            <a:spLocks noGrp="1"/>
          </p:cNvSpPr>
          <p:nvPr>
            <p:ph type="sldNum" sz="quarter" idx="12"/>
          </p:nvPr>
        </p:nvSpPr>
        <p:spPr/>
        <p:txBody>
          <a:bodyPr/>
          <a:lstStyle>
            <a:lvl1pPr>
              <a:defRPr/>
            </a:lvl1pPr>
          </a:lstStyle>
          <a:p>
            <a:pPr>
              <a:defRPr/>
            </a:pPr>
            <a:fld id="{2E6A9256-7B0B-48A4-B418-A2C2F8592DF4}" type="slidenum">
              <a:rPr lang="en-US" altLang="en-US"/>
              <a:pPr>
                <a:defRPr/>
              </a:pPr>
              <a:t>‹#›</a:t>
            </a:fld>
            <a:endParaRPr lang="en-US" altLang="en-US"/>
          </a:p>
        </p:txBody>
      </p:sp>
    </p:spTree>
    <p:extLst>
      <p:ext uri="{BB962C8B-B14F-4D97-AF65-F5344CB8AC3E}">
        <p14:creationId xmlns:p14="http://schemas.microsoft.com/office/powerpoint/2010/main" val="4068735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0D2BB47-01CF-10C2-D743-7B9395346D0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9943335-FB1E-412B-95B5-A3DCBEE305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CB5538-C6F6-279F-120E-21C1581281C7}"/>
              </a:ext>
            </a:extLst>
          </p:cNvPr>
          <p:cNvSpPr>
            <a:spLocks noGrp="1"/>
          </p:cNvSpPr>
          <p:nvPr>
            <p:ph type="sldNum" sz="quarter" idx="12"/>
          </p:nvPr>
        </p:nvSpPr>
        <p:spPr/>
        <p:txBody>
          <a:bodyPr/>
          <a:lstStyle>
            <a:lvl1pPr>
              <a:defRPr/>
            </a:lvl1pPr>
          </a:lstStyle>
          <a:p>
            <a:pPr>
              <a:defRPr/>
            </a:pPr>
            <a:fld id="{4125F252-A846-4706-980F-ED4EDC9BB0E3}" type="slidenum">
              <a:rPr lang="en-US" altLang="en-US"/>
              <a:pPr>
                <a:defRPr/>
              </a:pPr>
              <a:t>‹#›</a:t>
            </a:fld>
            <a:endParaRPr lang="en-US" altLang="en-US"/>
          </a:p>
        </p:txBody>
      </p:sp>
    </p:spTree>
    <p:extLst>
      <p:ext uri="{BB962C8B-B14F-4D97-AF65-F5344CB8AC3E}">
        <p14:creationId xmlns:p14="http://schemas.microsoft.com/office/powerpoint/2010/main" val="2711899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182F63F-1305-8B16-BBEB-B2392A2A0F1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97CD720-9092-F228-E61C-F1E04326D24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C313E5F-CAC0-CA96-D85D-B90C23EB5B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B7A1AC8A-57B3-6982-86F9-BEDECFF494C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FA70CFD-67A7-2D1A-759A-6E31163665C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F8F7500E-869F-4154-B97E-C57109BEEE40}" type="slidenum">
              <a:rPr lang="en-US" altLang="en-US"/>
              <a:pPr>
                <a:defRPr/>
              </a:pPr>
              <a:t>‹#›</a:t>
            </a:fld>
            <a:endParaRPr lang="en-US" altLang="en-US"/>
          </a:p>
        </p:txBody>
      </p:sp>
      <p:sp>
        <p:nvSpPr>
          <p:cNvPr id="7" name="Rectangle 6">
            <a:extLst>
              <a:ext uri="{FF2B5EF4-FFF2-40B4-BE49-F238E27FC236}">
                <a16:creationId xmlns:a16="http://schemas.microsoft.com/office/drawing/2014/main" id="{80892E57-5DBF-6DE3-CCA2-C1E94586CF3F}"/>
              </a:ext>
            </a:extLst>
          </p:cNvPr>
          <p:cNvSpPr/>
          <p:nvPr/>
        </p:nvSpPr>
        <p:spPr>
          <a:xfrm>
            <a:off x="0" y="6545263"/>
            <a:ext cx="9144000" cy="303212"/>
          </a:xfrm>
          <a:prstGeom prst="rect">
            <a:avLst/>
          </a:prstGeom>
          <a:solidFill>
            <a:srgbClr val="CD1D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pic>
        <p:nvPicPr>
          <p:cNvPr id="1032" name="Picture 18">
            <a:extLst>
              <a:ext uri="{FF2B5EF4-FFF2-40B4-BE49-F238E27FC236}">
                <a16:creationId xmlns:a16="http://schemas.microsoft.com/office/drawing/2014/main" id="{ECF3F309-B3E7-00B7-0AC9-1D81AFEC2A4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76200"/>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7">
            <a:extLst>
              <a:ext uri="{FF2B5EF4-FFF2-40B4-BE49-F238E27FC236}">
                <a16:creationId xmlns:a16="http://schemas.microsoft.com/office/drawing/2014/main" id="{4D1D859B-E203-687E-F764-DA5D7896E9AF}"/>
              </a:ext>
            </a:extLst>
          </p:cNvPr>
          <p:cNvSpPr txBox="1">
            <a:spLocks noChangeArrowheads="1"/>
          </p:cNvSpPr>
          <p:nvPr/>
        </p:nvSpPr>
        <p:spPr bwMode="auto">
          <a:xfrm>
            <a:off x="1333500" y="-22225"/>
            <a:ext cx="6477000" cy="381000"/>
          </a:xfrm>
          <a:prstGeom prst="rect">
            <a:avLst/>
          </a:prstGeom>
          <a:noFill/>
          <a:ln>
            <a:noFill/>
          </a:ln>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en-US">
                <a:solidFill>
                  <a:schemeClr val="tx2"/>
                </a:solidFill>
              </a:rPr>
              <a:t>BAN THI ĐUA – KHEN THƯỞNG TRUNG ƯƠNG</a:t>
            </a:r>
          </a:p>
        </p:txBody>
      </p:sp>
    </p:spTree>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0" fontAlgn="base" hangingPunct="0">
        <a:lnSpc>
          <a:spcPct val="90000"/>
        </a:lnSpc>
        <a:spcBef>
          <a:spcPct val="0"/>
        </a:spcBef>
        <a:spcAft>
          <a:spcPct val="0"/>
        </a:spcAft>
        <a:defRPr sz="3300" kern="1200">
          <a:solidFill>
            <a:srgbClr val="1F4E79"/>
          </a:solidFill>
          <a:latin typeface="+mj-lt"/>
          <a:ea typeface="+mj-ea"/>
          <a:cs typeface="+mj-cs"/>
        </a:defRPr>
      </a:lvl1pPr>
      <a:lvl2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rgbClr val="1F4E79"/>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rgbClr val="1F4E79"/>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1F4E79"/>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A0B24-8BC5-495C-D993-7828394DD76F}"/>
              </a:ext>
            </a:extLst>
          </p:cNvPr>
          <p:cNvSpPr>
            <a:spLocks noGrp="1"/>
          </p:cNvSpPr>
          <p:nvPr>
            <p:ph type="title"/>
          </p:nvPr>
        </p:nvSpPr>
        <p:spPr>
          <a:xfrm>
            <a:off x="457200" y="152400"/>
            <a:ext cx="8229600" cy="639763"/>
          </a:xfrm>
          <a:prstGeom prst="rect">
            <a:avLst/>
          </a:prstGeom>
        </p:spPr>
        <p:txBody>
          <a:bodyPr vert="horz" lIns="91440" tIns="45720" rIns="91440" bIns="45720" rtlCol="0" anchor="ctr">
            <a:noAutofit/>
          </a:bodyPr>
          <a:lstStyle/>
          <a:p>
            <a:r>
              <a:rPr lang="en-US"/>
              <a:t>Click to edit Master title style</a:t>
            </a:r>
          </a:p>
        </p:txBody>
      </p:sp>
      <p:sp>
        <p:nvSpPr>
          <p:cNvPr id="2051" name="Text Placeholder 2">
            <a:extLst>
              <a:ext uri="{FF2B5EF4-FFF2-40B4-BE49-F238E27FC236}">
                <a16:creationId xmlns:a16="http://schemas.microsoft.com/office/drawing/2014/main" id="{2BCCD2E8-6548-7E68-3DF5-3B9A10967355}"/>
              </a:ext>
            </a:extLst>
          </p:cNvPr>
          <p:cNvSpPr>
            <a:spLocks noGrp="1"/>
          </p:cNvSpPr>
          <p:nvPr>
            <p:ph type="body" idx="1"/>
          </p:nvPr>
        </p:nvSpPr>
        <p:spPr bwMode="auto">
          <a:xfrm>
            <a:off x="457200" y="1066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B877D5E-F347-D2EA-0863-EFB4358F613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srgbClr val="FFFFFF"/>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43524555-999F-A900-DE48-4BABA7D9810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50" b="1">
                <a:solidFill>
                  <a:srgbClr val="FFFFFF"/>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773EFD5-72E7-43B4-70D9-71460AD80F8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smtClean="0">
                <a:solidFill>
                  <a:srgbClr val="FFFFFF"/>
                </a:solidFill>
              </a:defRPr>
            </a:lvl1pPr>
          </a:lstStyle>
          <a:p>
            <a:pPr>
              <a:defRPr/>
            </a:pPr>
            <a:fld id="{7DE512C4-6F8E-4EF1-A144-777C09FACB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10" r:id="rId1"/>
    <p:sldLayoutId id="2147484711" r:id="rId2"/>
    <p:sldLayoutId id="2147484689" r:id="rId3"/>
    <p:sldLayoutId id="2147484712" r:id="rId4"/>
    <p:sldLayoutId id="2147484690" r:id="rId5"/>
    <p:sldLayoutId id="2147484691" r:id="rId6"/>
    <p:sldLayoutId id="2147484692" r:id="rId7"/>
    <p:sldLayoutId id="2147484693" r:id="rId8"/>
    <p:sldLayoutId id="2147484694" r:id="rId9"/>
    <p:sldLayoutId id="2147484695" r:id="rId10"/>
    <p:sldLayoutId id="2147484696" r:id="rId11"/>
    <p:sldLayoutId id="2147484697" r:id="rId12"/>
    <p:sldLayoutId id="2147484698"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rtl="0" eaLnBrk="0" fontAlgn="base" hangingPunct="0">
        <a:spcBef>
          <a:spcPct val="0"/>
        </a:spcBef>
        <a:spcAft>
          <a:spcPct val="0"/>
        </a:spcAft>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342900" algn="l" rtl="0" eaLnBrk="1" fontAlgn="base" hangingPunct="1">
        <a:spcBef>
          <a:spcPct val="0"/>
        </a:spcBef>
        <a:spcAft>
          <a:spcPct val="0"/>
        </a:spcAft>
        <a:defRPr sz="2400" b="1">
          <a:solidFill>
            <a:schemeClr val="bg1"/>
          </a:solidFill>
          <a:latin typeface="Arial" charset="0"/>
          <a:cs typeface="Arial" charset="0"/>
        </a:defRPr>
      </a:lvl6pPr>
      <a:lvl7pPr marL="685800" algn="l" rtl="0" eaLnBrk="1" fontAlgn="base" hangingPunct="1">
        <a:spcBef>
          <a:spcPct val="0"/>
        </a:spcBef>
        <a:spcAft>
          <a:spcPct val="0"/>
        </a:spcAft>
        <a:defRPr sz="2400" b="1">
          <a:solidFill>
            <a:schemeClr val="bg1"/>
          </a:solidFill>
          <a:latin typeface="Arial" charset="0"/>
          <a:cs typeface="Arial" charset="0"/>
        </a:defRPr>
      </a:lvl7pPr>
      <a:lvl8pPr marL="1028700" algn="l" rtl="0" eaLnBrk="1" fontAlgn="base" hangingPunct="1">
        <a:spcBef>
          <a:spcPct val="0"/>
        </a:spcBef>
        <a:spcAft>
          <a:spcPct val="0"/>
        </a:spcAft>
        <a:defRPr sz="2400" b="1">
          <a:solidFill>
            <a:schemeClr val="bg1"/>
          </a:solidFill>
          <a:latin typeface="Arial" charset="0"/>
          <a:cs typeface="Arial" charset="0"/>
        </a:defRPr>
      </a:lvl8pPr>
      <a:lvl9pPr marL="1371600" algn="l"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just" rtl="0" eaLnBrk="0" fontAlgn="base" hangingPunct="0">
        <a:spcBef>
          <a:spcPts val="25"/>
        </a:spcBef>
        <a:spcAft>
          <a:spcPts val="25"/>
        </a:spcAft>
        <a:buFont typeface="Wingdings" panose="05000000000000000000" pitchFamily="2" charset="2"/>
        <a:buChar char="§"/>
        <a:defRPr sz="2200" kern="1200">
          <a:solidFill>
            <a:srgbClr val="262626"/>
          </a:solidFill>
          <a:latin typeface="Arial" pitchFamily="34" charset="0"/>
          <a:ea typeface="+mn-ea"/>
          <a:cs typeface="Arial" pitchFamily="34" charset="0"/>
        </a:defRPr>
      </a:lvl1pPr>
      <a:lvl2pPr marL="557213" indent="-214313" algn="l" rtl="0" eaLnBrk="0" fontAlgn="base" hangingPunct="0">
        <a:spcBef>
          <a:spcPct val="20000"/>
        </a:spcBef>
        <a:spcAft>
          <a:spcPct val="0"/>
        </a:spcAft>
        <a:buFont typeface="Arial" panose="020B0604020202020204" pitchFamily="34" charset="0"/>
        <a:buChar char="–"/>
        <a:defRPr lang="en-US" sz="2100" kern="1200">
          <a:solidFill>
            <a:srgbClr val="262626"/>
          </a:solidFill>
          <a:latin typeface="Arial" pitchFamily="34" charset="0"/>
          <a:ea typeface="+mn-ea"/>
          <a:cs typeface="Arial" pitchFamily="34" charset="0"/>
        </a:defRPr>
      </a:lvl2pPr>
      <a:lvl3pPr marL="857250" indent="-1714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n-ea"/>
          <a:cs typeface="Arial"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262626"/>
          </a:solidFill>
          <a:latin typeface="+mn-lt"/>
          <a:ea typeface="+mn-ea"/>
          <a:cs typeface="Arial"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262626"/>
          </a:solidFill>
          <a:latin typeface="+mn-lt"/>
          <a:ea typeface="+mn-ea"/>
          <a:cs typeface="Arial"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549A684-2A7B-368B-DF4A-827A78959B9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1B71DBFF-8D50-DAA9-C041-7A746495350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A2C68F-3660-2ABB-5E28-3D8AB375918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itchFamily="34" charset="0"/>
              </a:defRPr>
            </a:lvl1pPr>
          </a:lstStyle>
          <a:p>
            <a:pPr>
              <a:defRPr/>
            </a:pPr>
            <a:fld id="{E2E0E4AD-CE11-480D-B03F-4A92FFFC7BC2}" type="datetimeFigureOut">
              <a:rPr lang="en-US"/>
              <a:pPr>
                <a:defRPr/>
              </a:pPr>
              <a:t>5/8/24</a:t>
            </a:fld>
            <a:endParaRPr lang="en-US"/>
          </a:p>
        </p:txBody>
      </p:sp>
      <p:sp>
        <p:nvSpPr>
          <p:cNvPr id="5" name="Footer Placeholder 4">
            <a:extLst>
              <a:ext uri="{FF2B5EF4-FFF2-40B4-BE49-F238E27FC236}">
                <a16:creationId xmlns:a16="http://schemas.microsoft.com/office/drawing/2014/main" id="{C88CD299-BFD9-1D61-291C-918C34DB1F1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2F171E4-AEF7-51AF-57E7-A5D77A2C5B1B}"/>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8B91B74-8A26-4B0F-95BC-9FA0467BF6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2693868578"/>
      </p:ext>
    </p:extLst>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 id="2147485048" r:id="rId12"/>
    <p:sldLayoutId id="2147485049" r:id="rId13"/>
    <p:sldLayoutId id="2147485050" r:id="rId14"/>
    <p:sldLayoutId id="2147485051" r:id="rId15"/>
    <p:sldLayoutId id="2147485052" r:id="rId16"/>
    <p:sldLayoutId id="2147485053"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96BD312F-6C51-3A4A-F997-ABBA84513E96}"/>
              </a:ext>
            </a:extLst>
          </p:cNvPr>
          <p:cNvSpPr>
            <a:spLocks noGrp="1"/>
          </p:cNvSpPr>
          <p:nvPr>
            <p:ph idx="1"/>
          </p:nvPr>
        </p:nvSpPr>
        <p:spPr>
          <a:xfrm>
            <a:off x="304800" y="533400"/>
            <a:ext cx="8610600" cy="6013704"/>
          </a:xfrm>
        </p:spPr>
        <p:txBody>
          <a:bodyPr>
            <a:normAutofit fontScale="92500" lnSpcReduction="10000"/>
          </a:bodyPr>
          <a:lstStyle/>
          <a:p>
            <a:pPr algn="ctr" eaLnBrk="1" hangingPunct="1">
              <a:buFont typeface="Arial" charset="0"/>
              <a:buNone/>
              <a:defRPr/>
            </a:pPr>
            <a:r>
              <a:rPr lang="en-US" altLang="en-US" sz="3200" dirty="0">
                <a:solidFill>
                  <a:schemeClr val="tx1"/>
                </a:solidFill>
                <a:latin typeface="Times New Roman" panose="02020603050405020304" pitchFamily="18" charset="0"/>
              </a:rPr>
              <a:t>BAN THI ĐUA – KHEN THƯỞNG TRUNG ƯƠNG</a:t>
            </a:r>
            <a:endParaRPr lang="vi-VN" altLang="zh-CN" sz="3200" dirty="0">
              <a:solidFill>
                <a:schemeClr val="tx1"/>
              </a:solidFill>
              <a:latin typeface="+mj-lt"/>
            </a:endParaRPr>
          </a:p>
          <a:p>
            <a:pPr algn="ctr" eaLnBrk="1" hangingPunct="1">
              <a:buFont typeface="Arial" charset="0"/>
              <a:buNone/>
              <a:defRPr/>
            </a:pPr>
            <a:endParaRPr lang="vi-VN" altLang="zh-CN" sz="3200" dirty="0">
              <a:solidFill>
                <a:schemeClr val="tx1"/>
              </a:solidFill>
              <a:latin typeface="+mj-lt"/>
            </a:endParaRPr>
          </a:p>
          <a:p>
            <a:pPr>
              <a:buNone/>
              <a:defRPr/>
            </a:pPr>
            <a:r>
              <a:rPr lang="vi-VN" altLang="zh-CN" sz="3200" dirty="0">
                <a:solidFill>
                  <a:schemeClr val="tx1"/>
                </a:solidFill>
                <a:latin typeface="+mj-lt"/>
              </a:rPr>
              <a:t>                          </a:t>
            </a:r>
            <a:r>
              <a:rPr lang="vi-VN" altLang="zh-CN" sz="3200" dirty="0">
                <a:solidFill>
                  <a:srgbClr val="FF0000"/>
                </a:solidFill>
                <a:latin typeface="+mj-lt"/>
              </a:rPr>
              <a:t>CHUYÊN ĐỀ</a:t>
            </a:r>
            <a:endParaRPr lang="vi-VN" altLang="zh-CN" sz="3200" dirty="0">
              <a:latin typeface="+mj-lt"/>
              <a:cs typeface="Times New Roman" pitchFamily="18" charset="0"/>
            </a:endParaRPr>
          </a:p>
          <a:p>
            <a:pPr eaLnBrk="1" hangingPunct="1">
              <a:buFont typeface="Arial" charset="0"/>
              <a:buNone/>
              <a:defRPr/>
            </a:pPr>
            <a:endParaRPr lang="vi-VN" altLang="zh-CN" sz="3200" dirty="0">
              <a:solidFill>
                <a:srgbClr val="FF0000"/>
              </a:solidFill>
              <a:latin typeface="+mj-lt"/>
            </a:endParaRPr>
          </a:p>
          <a:p>
            <a:pPr algn="ctr" eaLnBrk="1" hangingPunct="1">
              <a:buFont typeface="Arial" charset="0"/>
              <a:buNone/>
              <a:defRPr/>
            </a:pPr>
            <a:r>
              <a:rPr lang="vi-VN" altLang="zh-CN" sz="3200" dirty="0">
                <a:solidFill>
                  <a:srgbClr val="FF0000"/>
                </a:solidFill>
                <a:latin typeface="Times New Roman" panose="02020603050405020304" pitchFamily="18" charset="0"/>
                <a:cs typeface="Times New Roman" panose="02020603050405020304" pitchFamily="18" charset="0"/>
              </a:rPr>
              <a:t>MỘT SỐ NỘI DUNG VỀ TIÊU CHUẨN </a:t>
            </a:r>
          </a:p>
          <a:p>
            <a:pPr algn="ctr" eaLnBrk="1" hangingPunct="1">
              <a:buFont typeface="Arial" charset="0"/>
              <a:buNone/>
              <a:defRPr/>
            </a:pPr>
            <a:r>
              <a:rPr lang="vi-VN" altLang="zh-CN" sz="3200" dirty="0">
                <a:solidFill>
                  <a:srgbClr val="FF0000"/>
                </a:solidFill>
                <a:latin typeface="Times New Roman" panose="02020603050405020304" pitchFamily="18" charset="0"/>
                <a:cs typeface="Times New Roman" panose="02020603050405020304" pitchFamily="18" charset="0"/>
              </a:rPr>
              <a:t>KHEN THƯỞNG, THỦ TỤC, HỒ SƠ </a:t>
            </a:r>
          </a:p>
          <a:p>
            <a:pPr algn="ctr" eaLnBrk="1" hangingPunct="1">
              <a:buFont typeface="Arial" charset="0"/>
              <a:buNone/>
              <a:defRPr/>
            </a:pPr>
            <a:r>
              <a:rPr lang="vi-VN" altLang="zh-CN" sz="3200" dirty="0">
                <a:solidFill>
                  <a:srgbClr val="FF0000"/>
                </a:solidFill>
                <a:latin typeface="Times New Roman" panose="02020603050405020304" pitchFamily="18" charset="0"/>
                <a:cs typeface="Times New Roman" panose="02020603050405020304" pitchFamily="18" charset="0"/>
              </a:rPr>
              <a:t>KHEN THƯỞNG THEO LUẬT TĐKT NĂM 2022 </a:t>
            </a:r>
          </a:p>
          <a:p>
            <a:pPr algn="ctr" eaLnBrk="1" hangingPunct="1">
              <a:buFont typeface="Arial" charset="0"/>
              <a:buNone/>
              <a:defRPr/>
            </a:pPr>
            <a:r>
              <a:rPr lang="vi-VN" altLang="zh-CN" sz="3200" dirty="0">
                <a:solidFill>
                  <a:srgbClr val="FF0000"/>
                </a:solidFill>
                <a:latin typeface="Times New Roman" panose="02020603050405020304" pitchFamily="18" charset="0"/>
                <a:cs typeface="Times New Roman" panose="02020603050405020304" pitchFamily="18" charset="0"/>
              </a:rPr>
              <a:t>VÀ </a:t>
            </a:r>
            <a:r>
              <a:rPr lang="en-US" altLang="zh-CN" sz="3200" dirty="0">
                <a:solidFill>
                  <a:srgbClr val="FF0000"/>
                </a:solidFill>
                <a:latin typeface="Times New Roman" panose="02020603050405020304" pitchFamily="18" charset="0"/>
                <a:cs typeface="Times New Roman" panose="02020603050405020304" pitchFamily="18" charset="0"/>
              </a:rPr>
              <a:t>CÁC VĂN BẢN HƯỚNG DẪN THI HÀNH</a:t>
            </a:r>
            <a:endParaRPr lang="vi-VN" altLang="zh-CN" sz="3200" dirty="0">
              <a:solidFill>
                <a:srgbClr val="FF0000"/>
              </a:solidFill>
              <a:latin typeface="Times New Roman" panose="02020603050405020304" pitchFamily="18" charset="0"/>
              <a:cs typeface="Times New Roman" panose="02020603050405020304" pitchFamily="18" charset="0"/>
            </a:endParaRPr>
          </a:p>
          <a:p>
            <a:pPr eaLnBrk="1" hangingPunct="1">
              <a:buFont typeface="Arial" charset="0"/>
              <a:buNone/>
              <a:defRPr/>
            </a:pPr>
            <a:endParaRPr lang="vi-VN" altLang="zh-CN" sz="3600" dirty="0">
              <a:solidFill>
                <a:srgbClr val="FF0000"/>
              </a:solidFill>
            </a:endParaRPr>
          </a:p>
          <a:p>
            <a:pPr algn="ctr" eaLnBrk="1" hangingPunct="1">
              <a:buFont typeface="Arial" charset="0"/>
              <a:buNone/>
              <a:defRPr/>
            </a:pPr>
            <a:r>
              <a:rPr lang="vi-VN" altLang="zh-CN" sz="2800" dirty="0">
                <a:latin typeface="Times New Roman" panose="02020603050405020304" pitchFamily="18" charset="0"/>
                <a:cs typeface="Times New Roman" panose="02020603050405020304" pitchFamily="18" charset="0"/>
              </a:rPr>
              <a:t>BÁO CÁO VIÊN: Th.S MAI THỊ LAN HƯƠNG,</a:t>
            </a:r>
          </a:p>
          <a:p>
            <a:pPr algn="ctr" eaLnBrk="1" hangingPunct="1">
              <a:buFont typeface="Arial" charset="0"/>
              <a:buNone/>
              <a:defRPr/>
            </a:pPr>
            <a:r>
              <a:rPr lang="vi-VN" altLang="zh-CN" sz="2800" dirty="0">
                <a:latin typeface="Times New Roman" panose="02020603050405020304" pitchFamily="18" charset="0"/>
                <a:cs typeface="Times New Roman" panose="02020603050405020304" pitchFamily="18" charset="0"/>
              </a:rPr>
              <a:t>CVC PHÒNG III, BAN TĐKT TRUNG ƯƠNG</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8195" name="Slide Number Placeholder 3">
            <a:extLst>
              <a:ext uri="{FF2B5EF4-FFF2-40B4-BE49-F238E27FC236}">
                <a16:creationId xmlns:a16="http://schemas.microsoft.com/office/drawing/2014/main" id="{02E4741A-4887-C580-E763-3850967C5B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DACFBF6-D833-4CEB-BCB3-FE53B380671B}" type="slidenum">
              <a:rPr lang="en-US" altLang="en-US">
                <a:solidFill>
                  <a:srgbClr val="898989"/>
                </a:solidFill>
              </a:rPr>
              <a:pPr/>
              <a:t>1</a:t>
            </a:fld>
            <a:endParaRPr lang="en-US" altLang="en-US">
              <a:solidFill>
                <a:srgbClr val="898989"/>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EE6B6FA-87EB-4E43-987B-9F154C8C3415}"/>
              </a:ext>
            </a:extLst>
          </p:cNvPr>
          <p:cNvGraphicFramePr>
            <a:graphicFrameLocks noGrp="1"/>
          </p:cNvGraphicFramePr>
          <p:nvPr>
            <p:ph idx="1"/>
            <p:extLst>
              <p:ext uri="{D42A27DB-BD31-4B8C-83A1-F6EECF244321}">
                <p14:modId xmlns:p14="http://schemas.microsoft.com/office/powerpoint/2010/main" val="1352829792"/>
              </p:ext>
            </p:extLst>
          </p:nvPr>
        </p:nvGraphicFramePr>
        <p:xfrm>
          <a:off x="1406770" y="263769"/>
          <a:ext cx="7244861" cy="5978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64515EF-E86D-20D4-3940-092726B1E397}"/>
              </a:ext>
            </a:extLst>
          </p:cNvPr>
          <p:cNvSpPr>
            <a:spLocks noGrp="1"/>
          </p:cNvSpPr>
          <p:nvPr>
            <p:ph type="title"/>
          </p:nvPr>
        </p:nvSpPr>
        <p:spPr>
          <a:xfrm>
            <a:off x="628650" y="365125"/>
            <a:ext cx="7886700" cy="498475"/>
          </a:xfrm>
        </p:spPr>
        <p:txBody>
          <a:bodyPr>
            <a:noAutofit/>
          </a:bodyPr>
          <a:lstStyle/>
          <a:p>
            <a:r>
              <a:rPr lang="en-US" altLang="en-US" sz="2800" b="1" dirty="0">
                <a:latin typeface="Times New Roman" panose="02020603050405020304" pitchFamily="18" charset="0"/>
                <a:cs typeface="Times New Roman" panose="02020603050405020304" pitchFamily="18" charset="0"/>
              </a:rPr>
              <a:t>2. </a:t>
            </a:r>
            <a:r>
              <a:rPr lang="en-US" altLang="en-US" sz="2800" b="1" dirty="0" err="1">
                <a:latin typeface="Times New Roman" panose="02020603050405020304" pitchFamily="18" charset="0"/>
                <a:cs typeface="Times New Roman" panose="02020603050405020304" pitchFamily="18" charset="0"/>
              </a:rPr>
              <a:t>Cờ</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đua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cấp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cấp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tỉnh</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3315" name="Content Placeholder 2">
            <a:extLst>
              <a:ext uri="{FF2B5EF4-FFF2-40B4-BE49-F238E27FC236}">
                <a16:creationId xmlns:a16="http://schemas.microsoft.com/office/drawing/2014/main" id="{32950B53-F640-8B2E-FC45-6E56433B388B}"/>
              </a:ext>
            </a:extLst>
          </p:cNvPr>
          <p:cNvSpPr>
            <a:spLocks noGrp="1"/>
          </p:cNvSpPr>
          <p:nvPr>
            <p:ph idx="1"/>
          </p:nvPr>
        </p:nvSpPr>
        <p:spPr>
          <a:xfrm>
            <a:off x="628650" y="863600"/>
            <a:ext cx="7886700" cy="5765800"/>
          </a:xfrm>
        </p:spPr>
        <p:txBody>
          <a:bodyPr/>
          <a:lstStyle/>
          <a:p>
            <a:pPr>
              <a:buFont typeface="Arial" panose="020B0604020202020204" pitchFamily="34" charset="0"/>
              <a:buNone/>
            </a:pPr>
            <a:endParaRPr lang="en-US" altLang="en-US" dirty="0"/>
          </a:p>
        </p:txBody>
      </p:sp>
      <p:sp>
        <p:nvSpPr>
          <p:cNvPr id="6" name="Rectangle 5">
            <a:extLst>
              <a:ext uri="{FF2B5EF4-FFF2-40B4-BE49-F238E27FC236}">
                <a16:creationId xmlns:a16="http://schemas.microsoft.com/office/drawing/2014/main" id="{F6DC19D8-A1B0-C1F5-B1FD-BD120C609119}"/>
              </a:ext>
            </a:extLst>
          </p:cNvPr>
          <p:cNvSpPr/>
          <p:nvPr/>
        </p:nvSpPr>
        <p:spPr>
          <a:xfrm>
            <a:off x="736600" y="2220913"/>
            <a:ext cx="1219200" cy="3276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800" dirty="0">
                <a:solidFill>
                  <a:schemeClr val="tx1"/>
                </a:solidFill>
                <a:latin typeface="+mj-lt"/>
              </a:rPr>
              <a:t>Cờ thi đua cấp bộ, cấp tỉnh</a:t>
            </a:r>
            <a:endParaRPr lang="en-US" sz="2800" dirty="0">
              <a:solidFill>
                <a:schemeClr val="tx1"/>
              </a:solidFill>
              <a:latin typeface="+mj-lt"/>
            </a:endParaRPr>
          </a:p>
        </p:txBody>
      </p:sp>
      <p:sp>
        <p:nvSpPr>
          <p:cNvPr id="7" name="Rounded Rectangle 6">
            <a:extLst>
              <a:ext uri="{FF2B5EF4-FFF2-40B4-BE49-F238E27FC236}">
                <a16:creationId xmlns:a16="http://schemas.microsoft.com/office/drawing/2014/main" id="{DF3F0EA1-BE8F-544A-56E9-E9931D00226A}"/>
              </a:ext>
            </a:extLst>
          </p:cNvPr>
          <p:cNvSpPr/>
          <p:nvPr/>
        </p:nvSpPr>
        <p:spPr>
          <a:xfrm>
            <a:off x="2841625" y="1092993"/>
            <a:ext cx="5284788" cy="12303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457200" indent="-457200" algn="ctr">
              <a:buFontTx/>
              <a:buAutoNum type="arabicPeriod"/>
              <a:defRPr/>
            </a:pPr>
            <a:r>
              <a:rPr lang="en-US" altLang="zh-CN" sz="2400" dirty="0" err="1">
                <a:solidFill>
                  <a:schemeClr val="tx1"/>
                </a:solidFill>
                <a:latin typeface="Times New Roman" pitchFamily="18" charset="0"/>
                <a:cs typeface="Times New Roman" pitchFamily="18" charset="0"/>
              </a:rPr>
              <a:t>Là</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tập</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thể</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tiêu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biểu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xuất</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sắc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trong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số</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các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tập</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thể</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dẫn</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đầu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cụm</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khối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đua</a:t>
            </a:r>
            <a:r>
              <a:rPr lang="en-US" altLang="zh-CN" sz="2400" dirty="0">
                <a:solidFill>
                  <a:schemeClr val="tx1"/>
                </a:solidFill>
                <a:latin typeface="Times New Roman" pitchFamily="18" charset="0"/>
                <a:cs typeface="Times New Roman" pitchFamily="18" charset="0"/>
              </a:rPr>
              <a:t> do </a:t>
            </a:r>
            <a:r>
              <a:rPr lang="en-US" altLang="zh-CN" sz="2400" dirty="0" err="1">
                <a:solidFill>
                  <a:schemeClr val="tx1"/>
                </a:solidFill>
                <a:latin typeface="Times New Roman" pitchFamily="18" charset="0"/>
                <a:cs typeface="Times New Roman" pitchFamily="18" charset="0"/>
              </a:rPr>
              <a:t>bộ</a:t>
            </a:r>
            <a:r>
              <a:rPr lang="en-US" altLang="zh-CN" sz="2400" dirty="0">
                <a:solidFill>
                  <a:schemeClr val="tx1"/>
                </a:solidFill>
                <a:latin typeface="Times New Roman" pitchFamily="18" charset="0"/>
                <a:cs typeface="Times New Roman" pitchFamily="18" charset="0"/>
              </a:rPr>
              <a:t>, ban, </a:t>
            </a:r>
            <a:r>
              <a:rPr lang="en-US" altLang="zh-CN" sz="2400" dirty="0" err="1">
                <a:solidFill>
                  <a:schemeClr val="tx1"/>
                </a:solidFill>
                <a:latin typeface="Times New Roman" pitchFamily="18" charset="0"/>
                <a:cs typeface="Times New Roman" pitchFamily="18" charset="0"/>
              </a:rPr>
              <a:t>ngành</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tỉnh</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tổ</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chức</a:t>
            </a:r>
            <a:endParaRPr lang="en-US" sz="2400" dirty="0">
              <a:solidFill>
                <a:schemeClr val="tx1"/>
              </a:solidFill>
            </a:endParaRPr>
          </a:p>
        </p:txBody>
      </p:sp>
      <p:sp>
        <p:nvSpPr>
          <p:cNvPr id="8" name="Rounded Rectangle 7">
            <a:extLst>
              <a:ext uri="{FF2B5EF4-FFF2-40B4-BE49-F238E27FC236}">
                <a16:creationId xmlns:a16="http://schemas.microsoft.com/office/drawing/2014/main" id="{2693DCE8-9799-3327-A6FD-5892AD771446}"/>
              </a:ext>
            </a:extLst>
          </p:cNvPr>
          <p:cNvSpPr/>
          <p:nvPr/>
        </p:nvSpPr>
        <p:spPr>
          <a:xfrm>
            <a:off x="2917825" y="2628106"/>
            <a:ext cx="5235575" cy="1516062"/>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2600">
                <a:solidFill>
                  <a:schemeClr val="tx1"/>
                </a:solidFill>
                <a:latin typeface="Times New Roman" pitchFamily="18" charset="0"/>
                <a:cs typeface="Times New Roman" pitchFamily="18" charset="0"/>
              </a:rPr>
              <a:t>2. </a:t>
            </a:r>
            <a:r>
              <a:rPr lang="en-US" altLang="zh-CN" sz="2600" err="1">
                <a:solidFill>
                  <a:schemeClr val="tx1"/>
                </a:solidFill>
                <a:latin typeface="Times New Roman" pitchFamily="18" charset="0"/>
                <a:cs typeface="Times New Roman" pitchFamily="18" charset="0"/>
              </a:rPr>
              <a:t>Có</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thành</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tích</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xuất</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sắc</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hoàn</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thành</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vượt</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các</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chỉ</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tiêu</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thi</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đua</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và</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nhiệm</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vụ</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trong</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năm</a:t>
            </a:r>
            <a:endParaRPr lang="en-US" sz="2600">
              <a:solidFill>
                <a:schemeClr val="tx1"/>
              </a:solidFill>
            </a:endParaRPr>
          </a:p>
        </p:txBody>
      </p:sp>
      <p:sp>
        <p:nvSpPr>
          <p:cNvPr id="9" name="Rounded Rectangle 8">
            <a:extLst>
              <a:ext uri="{FF2B5EF4-FFF2-40B4-BE49-F238E27FC236}">
                <a16:creationId xmlns:a16="http://schemas.microsoft.com/office/drawing/2014/main" id="{B26E15FA-E2D9-EE30-3111-67FB52604163}"/>
              </a:ext>
            </a:extLst>
          </p:cNvPr>
          <p:cNvSpPr/>
          <p:nvPr/>
        </p:nvSpPr>
        <p:spPr>
          <a:xfrm>
            <a:off x="2917825" y="4437062"/>
            <a:ext cx="5334000" cy="1922462"/>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2400" dirty="0">
                <a:solidFill>
                  <a:schemeClr val="tx1"/>
                </a:solidFill>
                <a:latin typeface="Times New Roman" pitchFamily="18" charset="0"/>
                <a:cs typeface="Times New Roman" pitchFamily="18" charset="0"/>
              </a:rPr>
              <a:t>3. </a:t>
            </a:r>
            <a:r>
              <a:rPr lang="en-US" altLang="zh-CN" sz="2400" dirty="0" err="1">
                <a:solidFill>
                  <a:schemeClr val="tx1"/>
                </a:solidFill>
                <a:latin typeface="Times New Roman" pitchFamily="18" charset="0"/>
                <a:cs typeface="Times New Roman" pitchFamily="18" charset="0"/>
              </a:rPr>
              <a:t>Nội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bộ</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đoàn</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kết</a:t>
            </a:r>
            <a:r>
              <a:rPr lang="en-US" altLang="zh-CN" sz="2400" dirty="0">
                <a:solidFill>
                  <a:schemeClr val="tx1"/>
                </a:solidFill>
                <a:latin typeface="Times New Roman" pitchFamily="18" charset="0"/>
                <a:cs typeface="Times New Roman" pitchFamily="18" charset="0"/>
              </a:rPr>
              <a:t>, </a:t>
            </a:r>
            <a:r>
              <a:rPr lang="en-US" altLang="zh-CN" sz="2400" b="1" i="1" dirty="0" err="1">
                <a:solidFill>
                  <a:srgbClr val="FF0000"/>
                </a:solidFill>
                <a:latin typeface="Times New Roman" pitchFamily="18" charset="0"/>
                <a:cs typeface="Times New Roman" pitchFamily="18" charset="0"/>
              </a:rPr>
              <a:t>tổ</a:t>
            </a:r>
            <a:r>
              <a:rPr lang="en-US" altLang="zh-CN" sz="2400" b="1" i="1" dirty="0">
                <a:solidFill>
                  <a:srgbClr val="FF0000"/>
                </a:solidFill>
                <a:latin typeface="Times New Roman" pitchFamily="18" charset="0"/>
                <a:cs typeface="Times New Roman" pitchFamily="18" charset="0"/>
              </a:rPr>
              <a:t> </a:t>
            </a:r>
            <a:r>
              <a:rPr lang="en-US" altLang="zh-CN" sz="2400" b="1" i="1" dirty="0" err="1">
                <a:solidFill>
                  <a:srgbClr val="FF0000"/>
                </a:solidFill>
                <a:latin typeface="Times New Roman" pitchFamily="18" charset="0"/>
                <a:cs typeface="Times New Roman" pitchFamily="18" charset="0"/>
              </a:rPr>
              <a:t>chức</a:t>
            </a:r>
            <a:r>
              <a:rPr lang="en-US" altLang="zh-CN" sz="2400" b="1" i="1" dirty="0">
                <a:solidFill>
                  <a:srgbClr val="FF0000"/>
                </a:solidFill>
                <a:latin typeface="Times New Roman" pitchFamily="18" charset="0"/>
                <a:cs typeface="Times New Roman" pitchFamily="18" charset="0"/>
              </a:rPr>
              <a:t> </a:t>
            </a:r>
            <a:r>
              <a:rPr lang="en-US" altLang="zh-CN" sz="2400" b="1" i="1" dirty="0" err="1">
                <a:solidFill>
                  <a:srgbClr val="FF0000"/>
                </a:solidFill>
                <a:latin typeface="Times New Roman" pitchFamily="18" charset="0"/>
                <a:cs typeface="Times New Roman" pitchFamily="18" charset="0"/>
              </a:rPr>
              <a:t>đảng</a:t>
            </a:r>
            <a:r>
              <a:rPr lang="en-US" altLang="zh-CN" sz="2400" b="1" i="1" dirty="0">
                <a:solidFill>
                  <a:srgbClr val="FF0000"/>
                </a:solidFill>
                <a:latin typeface="Times New Roman" pitchFamily="18" charset="0"/>
                <a:cs typeface="Times New Roman" pitchFamily="18" charset="0"/>
              </a:rPr>
              <a:t> </a:t>
            </a:r>
            <a:r>
              <a:rPr lang="en-US" altLang="zh-CN" sz="2400" b="1" i="1" dirty="0" err="1">
                <a:solidFill>
                  <a:srgbClr val="FF0000"/>
                </a:solidFill>
                <a:latin typeface="Times New Roman" pitchFamily="18" charset="0"/>
                <a:cs typeface="Times New Roman" pitchFamily="18" charset="0"/>
              </a:rPr>
              <a:t>trong</a:t>
            </a:r>
            <a:r>
              <a:rPr lang="en-US" altLang="zh-CN" sz="2400" b="1" i="1" dirty="0">
                <a:solidFill>
                  <a:srgbClr val="FF0000"/>
                </a:solidFill>
                <a:latin typeface="Times New Roman" pitchFamily="18" charset="0"/>
                <a:cs typeface="Times New Roman" pitchFamily="18" charset="0"/>
              </a:rPr>
              <a:t> </a:t>
            </a:r>
            <a:r>
              <a:rPr lang="en-US" altLang="zh-CN" sz="2400" b="1" i="1" dirty="0" err="1">
                <a:solidFill>
                  <a:srgbClr val="FF0000"/>
                </a:solidFill>
                <a:latin typeface="Times New Roman" pitchFamily="18" charset="0"/>
                <a:cs typeface="Times New Roman" pitchFamily="18" charset="0"/>
              </a:rPr>
              <a:t>sạch</a:t>
            </a:r>
            <a:r>
              <a:rPr lang="en-US" altLang="zh-CN" sz="2400" b="1" i="1" dirty="0">
                <a:solidFill>
                  <a:srgbClr val="FF0000"/>
                </a:solidFill>
                <a:latin typeface="Times New Roman" pitchFamily="18" charset="0"/>
                <a:cs typeface="Times New Roman" pitchFamily="18" charset="0"/>
              </a:rPr>
              <a:t>, </a:t>
            </a:r>
            <a:r>
              <a:rPr lang="en-US" altLang="zh-CN" sz="2400" b="1" i="1" dirty="0" err="1">
                <a:solidFill>
                  <a:srgbClr val="FF0000"/>
                </a:solidFill>
                <a:latin typeface="Times New Roman" pitchFamily="18" charset="0"/>
                <a:cs typeface="Times New Roman" pitchFamily="18" charset="0"/>
              </a:rPr>
              <a:t>vững</a:t>
            </a:r>
            <a:r>
              <a:rPr lang="en-US" altLang="zh-CN" sz="2400" b="1" i="1" dirty="0">
                <a:solidFill>
                  <a:srgbClr val="FF0000"/>
                </a:solidFill>
                <a:latin typeface="Times New Roman" pitchFamily="18" charset="0"/>
                <a:cs typeface="Times New Roman" pitchFamily="18" charset="0"/>
              </a:rPr>
              <a:t> </a:t>
            </a:r>
            <a:r>
              <a:rPr lang="en-US" altLang="zh-CN" sz="2400" b="1" i="1" dirty="0" err="1">
                <a:solidFill>
                  <a:srgbClr val="FF0000"/>
                </a:solidFill>
                <a:latin typeface="Times New Roman" pitchFamily="18" charset="0"/>
                <a:cs typeface="Times New Roman" pitchFamily="18" charset="0"/>
              </a:rPr>
              <a:t>mạnh</a:t>
            </a:r>
            <a:r>
              <a:rPr lang="en-US" altLang="zh-CN" sz="2400" b="1" i="1" dirty="0">
                <a:solidFill>
                  <a:srgbClr val="FF0000"/>
                </a:solidFill>
                <a:latin typeface="Times New Roman" pitchFamily="18" charset="0"/>
                <a:cs typeface="Times New Roman" pitchFamily="18" charset="0"/>
              </a:rPr>
              <a:t>,</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đầu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trong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việc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thực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hành</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tiết</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kiệm</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chống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lãng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phí</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phòng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chống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tham</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nhũng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tiêu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cực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và</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các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tệ</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nạn</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xã</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hội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khác</a:t>
            </a:r>
            <a:endParaRPr lang="en-US" sz="2400" dirty="0">
              <a:solidFill>
                <a:schemeClr val="tx1"/>
              </a:solidFill>
            </a:endParaRPr>
          </a:p>
        </p:txBody>
      </p:sp>
      <p:cxnSp>
        <p:nvCxnSpPr>
          <p:cNvPr id="12" name="Straight Arrow Connector 11">
            <a:extLst>
              <a:ext uri="{FF2B5EF4-FFF2-40B4-BE49-F238E27FC236}">
                <a16:creationId xmlns:a16="http://schemas.microsoft.com/office/drawing/2014/main" id="{613F7F4C-C269-196B-93C9-A7EE06B8874A}"/>
              </a:ext>
            </a:extLst>
          </p:cNvPr>
          <p:cNvCxnSpPr>
            <a:cxnSpLocks/>
            <a:stCxn id="6" idx="3"/>
            <a:endCxn id="7" idx="1"/>
          </p:cNvCxnSpPr>
          <p:nvPr/>
        </p:nvCxnSpPr>
        <p:spPr>
          <a:xfrm flipV="1">
            <a:off x="1955800" y="1708150"/>
            <a:ext cx="885825" cy="215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A55505-3675-0D80-BC7E-FF14F3402322}"/>
              </a:ext>
            </a:extLst>
          </p:cNvPr>
          <p:cNvCxnSpPr>
            <a:cxnSpLocks/>
            <a:stCxn id="6" idx="3"/>
            <a:endCxn id="8" idx="1"/>
          </p:cNvCxnSpPr>
          <p:nvPr/>
        </p:nvCxnSpPr>
        <p:spPr>
          <a:xfrm flipV="1">
            <a:off x="1955800" y="3386137"/>
            <a:ext cx="962025" cy="473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D22DEA-FE15-ABD0-1170-D1739EBE2049}"/>
              </a:ext>
            </a:extLst>
          </p:cNvPr>
          <p:cNvCxnSpPr>
            <a:cxnSpLocks/>
            <a:stCxn id="6" idx="3"/>
            <a:endCxn id="9" idx="1"/>
          </p:cNvCxnSpPr>
          <p:nvPr/>
        </p:nvCxnSpPr>
        <p:spPr>
          <a:xfrm>
            <a:off x="1955800" y="3859213"/>
            <a:ext cx="962025" cy="1539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696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50F767-C1C8-4568-9FAD-CB65F3FC121C}"/>
              </a:ext>
            </a:extLst>
          </p:cNvPr>
          <p:cNvSpPr>
            <a:spLocks noGrp="1"/>
          </p:cNvSpPr>
          <p:nvPr>
            <p:ph idx="1"/>
          </p:nvPr>
        </p:nvSpPr>
        <p:spPr>
          <a:xfrm>
            <a:off x="609599" y="707010"/>
            <a:ext cx="7346624" cy="5334353"/>
          </a:xfrm>
        </p:spPr>
        <p:txBody>
          <a:bodyPr>
            <a:normAutofit/>
          </a:bodyPr>
          <a:lstStyle/>
          <a:p>
            <a:pPr marL="0" indent="0" algn="just">
              <a:buNone/>
            </a:pP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01/2024/TT-BNV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24/02/2024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Đối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đảng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đoàn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nghị</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khen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thưởng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đảng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đoàn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r>
              <a:rPr lang="en-US" sz="2800" b="1" i="1" dirty="0">
                <a:latin typeface="Times New Roman" panose="02020603050405020304" pitchFamily="18" charset="0"/>
                <a:cs typeface="Times New Roman" panose="02020603050405020304" pitchFamily="18" charset="0"/>
              </a:rPr>
              <a:t>.</a:t>
            </a:r>
          </a:p>
          <a:p>
            <a:pPr algn="just"/>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đảng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sạch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mạnh</a:t>
            </a:r>
            <a:r>
              <a:rPr lang="en-US" sz="2800" b="1" i="1" dirty="0">
                <a:latin typeface="Times New Roman" panose="02020603050405020304" pitchFamily="18" charset="0"/>
                <a:cs typeface="Times New Roman" panose="02020603050405020304" pitchFamily="18" charset="0"/>
              </a:rPr>
              <a:t> -&gt; </a:t>
            </a:r>
            <a:r>
              <a:rPr lang="en-US" sz="2800" b="1" i="1" dirty="0" err="1">
                <a:latin typeface="Times New Roman" panose="02020603050405020304" pitchFamily="18" charset="0"/>
                <a:cs typeface="Times New Roman" panose="02020603050405020304" pitchFamily="18" charset="0"/>
              </a:rPr>
              <a:t>Hoàn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xuất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sắc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endParaRPr lang="en-US" sz="2800" b="1" i="1" dirty="0">
              <a:latin typeface="Times New Roman" panose="02020603050405020304" pitchFamily="18" charset="0"/>
              <a:cs typeface="Times New Roman" panose="02020603050405020304" pitchFamily="18" charset="0"/>
            </a:endParaRPr>
          </a:p>
          <a:p>
            <a:pPr algn="just"/>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954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7C81-35C0-B073-8D3C-4CD3D251FAFD}"/>
              </a:ext>
            </a:extLst>
          </p:cNvPr>
          <p:cNvSpPr>
            <a:spLocks noGrp="1"/>
          </p:cNvSpPr>
          <p:nvPr>
            <p:ph type="title"/>
          </p:nvPr>
        </p:nvSpPr>
        <p:spPr>
          <a:xfrm>
            <a:off x="1638300" y="241300"/>
            <a:ext cx="6934200" cy="575337"/>
          </a:xfrm>
        </p:spPr>
        <p:txBody>
          <a:bodyPr>
            <a:normAutofit/>
          </a:bodyPr>
          <a:lstStyle/>
          <a:p>
            <a:r>
              <a:rPr lang="en-VN" sz="2800" dirty="0">
                <a:latin typeface="Times New Roman" panose="02020603050405020304" pitchFamily="18" charset="0"/>
                <a:cs typeface="Times New Roman" panose="02020603050405020304" pitchFamily="18" charset="0"/>
              </a:rPr>
              <a:t>    </a:t>
            </a:r>
            <a:r>
              <a:rPr lang="en-VN" sz="2800" b="1" dirty="0">
                <a:latin typeface="Times New Roman" panose="02020603050405020304" pitchFamily="18" charset="0"/>
                <a:cs typeface="Times New Roman" panose="02020603050405020304" pitchFamily="18" charset="0"/>
              </a:rPr>
              <a:t>3. Cờ thi đua của Chính phủ</a:t>
            </a:r>
          </a:p>
        </p:txBody>
      </p:sp>
      <p:sp>
        <p:nvSpPr>
          <p:cNvPr id="3" name="Content Placeholder 2">
            <a:extLst>
              <a:ext uri="{FF2B5EF4-FFF2-40B4-BE49-F238E27FC236}">
                <a16:creationId xmlns:a16="http://schemas.microsoft.com/office/drawing/2014/main" id="{293F9651-01A4-7520-C3B0-8DBE8D95623C}"/>
              </a:ext>
            </a:extLst>
          </p:cNvPr>
          <p:cNvSpPr>
            <a:spLocks noGrp="1"/>
          </p:cNvSpPr>
          <p:nvPr>
            <p:ph idx="1"/>
          </p:nvPr>
        </p:nvSpPr>
        <p:spPr>
          <a:xfrm>
            <a:off x="2019300" y="816638"/>
            <a:ext cx="6807200" cy="5698462"/>
          </a:xfrm>
        </p:spPr>
        <p:txBody>
          <a:bodyPr>
            <a:normAutofit lnSpcReduction="10000"/>
          </a:bodyPr>
          <a:lstStyle/>
          <a:p>
            <a:pPr marL="0" indent="0" algn="just">
              <a:buNone/>
            </a:pPr>
            <a:r>
              <a:rPr lang="en-VN" sz="2200" b="1" dirty="0">
                <a:highlight>
                  <a:srgbClr val="FFFF00"/>
                </a:highlight>
                <a:latin typeface="Times New Roman" panose="02020603050405020304" pitchFamily="18" charset="0"/>
                <a:cs typeface="Times New Roman" panose="02020603050405020304" pitchFamily="18" charset="0"/>
              </a:rPr>
              <a:t>a/ </a:t>
            </a:r>
            <a:r>
              <a:rPr lang="en-VN" sz="2200" dirty="0">
                <a:highlight>
                  <a:srgbClr val="FFFF00"/>
                </a:highlight>
                <a:latin typeface="Times New Roman" panose="02020603050405020304" pitchFamily="18" charset="0"/>
                <a:cs typeface="Times New Roman" panose="02020603050405020304" pitchFamily="18" charset="0"/>
              </a:rPr>
              <a:t>Tặng cho tập thể tiêu biểu xuất sắc dẫn đầu cụm</a:t>
            </a:r>
            <a:r>
              <a:rPr lang="en-US" sz="2200" dirty="0">
                <a:highlight>
                  <a:srgbClr val="FFFF00"/>
                </a:highlight>
                <a:latin typeface="Times New Roman" panose="02020603050405020304" pitchFamily="18" charset="0"/>
                <a:cs typeface="Times New Roman" panose="02020603050405020304" pitchFamily="18" charset="0"/>
              </a:rPr>
              <a:t>,</a:t>
            </a:r>
            <a:r>
              <a:rPr lang="en-VN" sz="2200" dirty="0">
                <a:highlight>
                  <a:srgbClr val="FFFF00"/>
                </a:highlight>
                <a:latin typeface="Times New Roman" panose="02020603050405020304" pitchFamily="18" charset="0"/>
                <a:cs typeface="Times New Roman" panose="02020603050405020304" pitchFamily="18" charset="0"/>
              </a:rPr>
              <a:t> khối thi đua do bộ</a:t>
            </a:r>
            <a:r>
              <a:rPr lang="en-US" sz="2200" dirty="0">
                <a:highlight>
                  <a:srgbClr val="FFFF00"/>
                </a:highlight>
                <a:latin typeface="Times New Roman" panose="02020603050405020304" pitchFamily="18" charset="0"/>
                <a:cs typeface="Times New Roman" panose="02020603050405020304" pitchFamily="18" charset="0"/>
              </a:rPr>
              <a:t>,</a:t>
            </a:r>
            <a:r>
              <a:rPr lang="en-VN" sz="2200" dirty="0">
                <a:highlight>
                  <a:srgbClr val="FFFF00"/>
                </a:highlight>
                <a:latin typeface="Times New Roman" panose="02020603050405020304" pitchFamily="18" charset="0"/>
                <a:cs typeface="Times New Roman" panose="02020603050405020304" pitchFamily="18" charset="0"/>
              </a:rPr>
              <a:t> ban</a:t>
            </a:r>
            <a:r>
              <a:rPr lang="en-US" sz="2200" dirty="0">
                <a:highlight>
                  <a:srgbClr val="FFFF00"/>
                </a:highlight>
                <a:latin typeface="Times New Roman" panose="02020603050405020304" pitchFamily="18" charset="0"/>
                <a:cs typeface="Times New Roman" panose="02020603050405020304" pitchFamily="18" charset="0"/>
              </a:rPr>
              <a:t>, </a:t>
            </a:r>
            <a:r>
              <a:rPr lang="en-VN" sz="2200" dirty="0">
                <a:highlight>
                  <a:srgbClr val="FFFF00"/>
                </a:highlight>
                <a:latin typeface="Times New Roman" panose="02020603050405020304" pitchFamily="18" charset="0"/>
                <a:cs typeface="Times New Roman" panose="02020603050405020304" pitchFamily="18" charset="0"/>
              </a:rPr>
              <a:t>ngành</a:t>
            </a:r>
            <a:r>
              <a:rPr lang="en-US" sz="2200" dirty="0">
                <a:highlight>
                  <a:srgbClr val="FFFF00"/>
                </a:highlight>
                <a:latin typeface="Times New Roman" panose="02020603050405020304" pitchFamily="18" charset="0"/>
                <a:cs typeface="Times New Roman" panose="02020603050405020304" pitchFamily="18" charset="0"/>
              </a:rPr>
              <a:t>, </a:t>
            </a:r>
            <a:r>
              <a:rPr lang="en-US" sz="2200" dirty="0" err="1">
                <a:highlight>
                  <a:srgbClr val="FFFF00"/>
                </a:highlight>
                <a:latin typeface="Times New Roman" panose="02020603050405020304" pitchFamily="18" charset="0"/>
                <a:cs typeface="Times New Roman" panose="02020603050405020304" pitchFamily="18" charset="0"/>
              </a:rPr>
              <a:t>tỉnh</a:t>
            </a:r>
            <a:r>
              <a:rPr lang="en-VN" sz="2200" dirty="0">
                <a:highlight>
                  <a:srgbClr val="FFFF00"/>
                </a:highlight>
                <a:latin typeface="Times New Roman" panose="02020603050405020304" pitchFamily="18" charset="0"/>
                <a:cs typeface="Times New Roman" panose="02020603050405020304" pitchFamily="18" charset="0"/>
              </a:rPr>
              <a:t> tổ chức: </a:t>
            </a:r>
          </a:p>
          <a:p>
            <a:pPr marL="0" indent="0" algn="just">
              <a:buNone/>
            </a:pPr>
            <a:r>
              <a:rPr lang="en-VN" sz="2200" dirty="0">
                <a:latin typeface="Times New Roman" panose="02020603050405020304" pitchFamily="18" charset="0"/>
                <a:cs typeface="Times New Roman" panose="02020603050405020304" pitchFamily="18" charset="0"/>
              </a:rPr>
              <a:t>- Tỷ lệ phiếu Hội đồng TĐKT cấp bộ, cấp tỉnh đạt 80%;</a:t>
            </a:r>
          </a:p>
          <a:p>
            <a:pPr marL="0" indent="0" algn="just">
              <a:buNone/>
            </a:pPr>
            <a:r>
              <a:rPr lang="en-VN" sz="2200" dirty="0">
                <a:latin typeface="Times New Roman" panose="02020603050405020304" pitchFamily="18" charset="0"/>
                <a:cs typeface="Times New Roman" panose="02020603050405020304" pitchFamily="18" charset="0"/>
              </a:rPr>
              <a:t>- </a:t>
            </a:r>
            <a:r>
              <a:rPr lang="en-VN" sz="2200" b="1" i="1" dirty="0">
                <a:latin typeface="Times New Roman" panose="02020603050405020304" pitchFamily="18" charset="0"/>
                <a:cs typeface="Times New Roman" panose="02020603050405020304" pitchFamily="18" charset="0"/>
              </a:rPr>
              <a:t>Được lấy phiếu tín nhiệm của thành viên trong cụm    khối thi đua (*)</a:t>
            </a:r>
          </a:p>
          <a:p>
            <a:pPr marL="0" indent="0" algn="just">
              <a:buNone/>
            </a:pPr>
            <a:r>
              <a:rPr lang="en-VN" sz="2200" dirty="0">
                <a:latin typeface="Times New Roman" panose="02020603050405020304" pitchFamily="18" charset="0"/>
                <a:cs typeface="Times New Roman" panose="02020603050405020304" pitchFamily="18" charset="0"/>
              </a:rPr>
              <a:t>- Không quá 20% tổng số tập thể dẫn đầu cụm khối thi đua và đạt tiêu chuẩn tặng cờ thi đua cấp bộ, tỉnh</a:t>
            </a:r>
          </a:p>
          <a:p>
            <a:pPr marL="0" indent="0" algn="just">
              <a:buNone/>
            </a:pPr>
            <a:r>
              <a:rPr lang="en-VN" sz="2200" dirty="0">
                <a:latin typeface="Times New Roman" panose="02020603050405020304" pitchFamily="18" charset="0"/>
                <a:cs typeface="Times New Roman" panose="02020603050405020304" pitchFamily="18" charset="0"/>
              </a:rPr>
              <a:t>b/ Tặng cho tập thể dẫn đầu cụm khối thi đua do Hội đồng TĐKT Trung ương tổ chức: TT xuất sắc trong phát triển KT-XH; thực hiện tốt chủ trương của Đảng, pháp luật của NN; thực hiện tốt nhiệm vụ TĐKT (lấy phiếu tín nhiệm trong cụm khối thi đua);</a:t>
            </a:r>
          </a:p>
          <a:p>
            <a:pPr marL="0" indent="0" algn="just">
              <a:buNone/>
            </a:pPr>
            <a:r>
              <a:rPr lang="en-VN" sz="2200" dirty="0">
                <a:highlight>
                  <a:srgbClr val="FFFF00"/>
                </a:highlight>
                <a:latin typeface="Times New Roman" panose="02020603050405020304" pitchFamily="18" charset="0"/>
                <a:cs typeface="Times New Roman" panose="02020603050405020304" pitchFamily="18" charset="0"/>
              </a:rPr>
              <a:t>c/ Tặng cho tập thể</a:t>
            </a:r>
            <a:r>
              <a:rPr lang="en-US" sz="2200" dirty="0">
                <a:highlight>
                  <a:srgbClr val="FFFF00"/>
                </a:highlight>
                <a:latin typeface="Times New Roman" panose="02020603050405020304" pitchFamily="18" charset="0"/>
                <a:cs typeface="Times New Roman" panose="02020603050405020304" pitchFamily="18" charset="0"/>
              </a:rPr>
              <a:t> (</a:t>
            </a:r>
            <a:r>
              <a:rPr lang="en-US" sz="2200" dirty="0" err="1">
                <a:highlight>
                  <a:srgbClr val="FFFF00"/>
                </a:highlight>
                <a:latin typeface="Times New Roman" panose="02020603050405020304" pitchFamily="18" charset="0"/>
                <a:cs typeface="Times New Roman" panose="02020603050405020304" pitchFamily="18" charset="0"/>
              </a:rPr>
              <a:t>cấp</a:t>
            </a:r>
            <a:r>
              <a:rPr lang="en-US" sz="2200" dirty="0">
                <a:highlight>
                  <a:srgbClr val="FFFF00"/>
                </a:highlight>
                <a:latin typeface="Times New Roman" panose="02020603050405020304" pitchFamily="18" charset="0"/>
                <a:cs typeface="Times New Roman" panose="02020603050405020304" pitchFamily="18" charset="0"/>
              </a:rPr>
              <a:t> </a:t>
            </a:r>
            <a:r>
              <a:rPr lang="en-US" sz="2200" dirty="0" err="1">
                <a:highlight>
                  <a:srgbClr val="FFFF00"/>
                </a:highlight>
                <a:latin typeface="Times New Roman" panose="02020603050405020304" pitchFamily="18" charset="0"/>
                <a:cs typeface="Times New Roman" panose="02020603050405020304" pitchFamily="18" charset="0"/>
              </a:rPr>
              <a:t>tỉnh</a:t>
            </a:r>
            <a:r>
              <a:rPr lang="en-US" sz="2200" dirty="0">
                <a:highlight>
                  <a:srgbClr val="FFFF00"/>
                </a:highlight>
                <a:latin typeface="Times New Roman" panose="02020603050405020304" pitchFamily="18" charset="0"/>
                <a:cs typeface="Times New Roman" panose="02020603050405020304" pitchFamily="18" charset="0"/>
              </a:rPr>
              <a:t>)</a:t>
            </a:r>
            <a:r>
              <a:rPr lang="en-VN" sz="2200" dirty="0">
                <a:highlight>
                  <a:srgbClr val="FFFF00"/>
                </a:highlight>
                <a:latin typeface="Times New Roman" panose="02020603050405020304" pitchFamily="18" charset="0"/>
                <a:cs typeface="Times New Roman" panose="02020603050405020304" pitchFamily="18" charset="0"/>
              </a:rPr>
              <a:t> dẫn đầu PTTĐ từ 5 năm trở lên do TTgCP phát động</a:t>
            </a:r>
            <a:r>
              <a:rPr lang="en-VN" sz="2200" dirty="0">
                <a:latin typeface="Times New Roman" panose="02020603050405020304" pitchFamily="18" charset="0"/>
                <a:cs typeface="Times New Roman" panose="02020603050405020304" pitchFamily="18" charset="0"/>
              </a:rPr>
              <a:t>: Nhiều TT nổi trội trong phát triển KTXH; có mô hình mới, cách làm sáng tạo; là đơn vị tiêu biểu trong cụm do Hội đồng TĐKTTW tổ chức.</a:t>
            </a:r>
          </a:p>
          <a:p>
            <a:pPr marL="0" indent="0">
              <a:buNone/>
            </a:pPr>
            <a:endParaRPr lang="en-VN" sz="2200" b="1" i="1" dirty="0">
              <a:latin typeface="Times New Roman" panose="02020603050405020304" pitchFamily="18" charset="0"/>
              <a:cs typeface="Times New Roman" panose="02020603050405020304" pitchFamily="18" charset="0"/>
            </a:endParaRPr>
          </a:p>
        </p:txBody>
      </p:sp>
      <p:pic>
        <p:nvPicPr>
          <p:cNvPr id="2050" name="Picture 2" descr="Giảm 50% tiền thưởng đối với danh hiệu Cờ thi đua của Chính phủ">
            <a:extLst>
              <a:ext uri="{FF2B5EF4-FFF2-40B4-BE49-F238E27FC236}">
                <a16:creationId xmlns:a16="http://schemas.microsoft.com/office/drawing/2014/main" id="{016AAD29-8771-D560-EAED-81D8F0516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385681"/>
            <a:ext cx="1739900" cy="165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756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E6609-E3C5-C459-C879-ABD84DA4B2E0}"/>
              </a:ext>
            </a:extLst>
          </p:cNvPr>
          <p:cNvSpPr>
            <a:spLocks noGrp="1"/>
          </p:cNvSpPr>
          <p:nvPr>
            <p:ph idx="1"/>
          </p:nvPr>
        </p:nvSpPr>
        <p:spPr>
          <a:xfrm>
            <a:off x="609599" y="878306"/>
            <a:ext cx="6347714" cy="5163058"/>
          </a:xfrm>
        </p:spPr>
        <p:txBody>
          <a:bodyPr>
            <a:normAutofit/>
          </a:bodyPr>
          <a:lstStyle/>
          <a:p>
            <a:pPr marL="0" indent="0" algn="just">
              <a:buNone/>
            </a:pPr>
            <a:r>
              <a:rPr lang="en-VN" sz="2400" dirty="0">
                <a:solidFill>
                  <a:schemeClr val="accent1"/>
                </a:solidFill>
                <a:latin typeface="Times New Roman" panose="02020603050405020304" pitchFamily="18" charset="0"/>
                <a:cs typeface="Times New Roman" panose="02020603050405020304" pitchFamily="18" charset="0"/>
              </a:rPr>
              <a:t>4) MỘT SỐ QUY ĐINH VỀ TIÊU CHUẨN ĐIỀU KIỆN ĐỐI VỚI HUÂN CHƯƠNG ĐỘC LẬP (ĐIỀU 36-38 LUẬT TĐKT), HUÂN CHƯƠNG LAO ĐỘNG (ĐIỀU 42-45 LUẬT TĐKT), BẰNG KHEN CỦA THỦ TƯỚNG CHÍNH PHỦ (ĐIỀU 73 LUẬT TĐKT), BẰNG KHEN CẤP BỘ, CẤP TỈNH (ĐIỀU 74 LUẬT TĐKT)</a:t>
            </a:r>
          </a:p>
        </p:txBody>
      </p:sp>
    </p:spTree>
    <p:extLst>
      <p:ext uri="{BB962C8B-B14F-4D97-AF65-F5344CB8AC3E}">
        <p14:creationId xmlns:p14="http://schemas.microsoft.com/office/powerpoint/2010/main" val="1141969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B3EA684B-DE13-49E6-955C-A09F0A2D65CF}"/>
              </a:ext>
            </a:extLst>
          </p:cNvPr>
          <p:cNvSpPr>
            <a:spLocks noGrp="1" noChangeArrowheads="1"/>
          </p:cNvSpPr>
          <p:nvPr>
            <p:ph type="title"/>
          </p:nvPr>
        </p:nvSpPr>
        <p:spPr>
          <a:xfrm>
            <a:off x="1406769" y="615462"/>
            <a:ext cx="7385538" cy="773723"/>
          </a:xfrm>
        </p:spPr>
        <p:txBody>
          <a:bodyPr>
            <a:normAutofit fontScale="90000"/>
          </a:bodyPr>
          <a:lstStyle/>
          <a:p>
            <a:pPr algn="ctr" eaLnBrk="1" hangingPunct="1"/>
            <a:r>
              <a:rPr lang="en-US" altLang="en-US" sz="2400" b="1" dirty="0" err="1">
                <a:solidFill>
                  <a:srgbClr val="0070C0"/>
                </a:solidFill>
                <a:latin typeface="Times New Roman" panose="02020603050405020304" pitchFamily="18" charset="0"/>
                <a:cs typeface="Times New Roman" panose="02020603050405020304" pitchFamily="18" charset="0"/>
              </a:rPr>
              <a:t>Nguyên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tắc</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xét</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danh</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hiệu</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thi</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đua</a:t>
            </a:r>
            <a:r>
              <a:rPr lang="en-US" altLang="en-US" sz="2400" b="1" dirty="0">
                <a:solidFill>
                  <a:srgbClr val="0070C0"/>
                </a:solidFill>
                <a:latin typeface="Times New Roman" panose="02020603050405020304" pitchFamily="18" charset="0"/>
                <a:cs typeface="Times New Roman" panose="02020603050405020304" pitchFamily="18" charset="0"/>
              </a:rPr>
              <a:t>, </a:t>
            </a:r>
            <a:br>
              <a:rPr lang="en-US" altLang="en-US" sz="2400" b="1" dirty="0">
                <a:solidFill>
                  <a:srgbClr val="0070C0"/>
                </a:solidFill>
                <a:latin typeface="Times New Roman" panose="02020603050405020304" pitchFamily="18" charset="0"/>
                <a:cs typeface="Times New Roman" panose="02020603050405020304" pitchFamily="18" charset="0"/>
              </a:rPr>
            </a:b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hình</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thức</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khen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thưởng</a:t>
            </a:r>
            <a:endParaRPr lang="en-US" altLang="en-US" sz="24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4DAA3E53-2AB1-40B0-B3EA-CC49702E98FE}"/>
              </a:ext>
            </a:extLst>
          </p:cNvPr>
          <p:cNvGraphicFramePr>
            <a:graphicFrameLocks noGrp="1"/>
          </p:cNvGraphicFramePr>
          <p:nvPr>
            <p:ph idx="1"/>
            <p:extLst>
              <p:ext uri="{D42A27DB-BD31-4B8C-83A1-F6EECF244321}">
                <p14:modId xmlns:p14="http://schemas.microsoft.com/office/powerpoint/2010/main" val="1885752217"/>
              </p:ext>
            </p:extLst>
          </p:nvPr>
        </p:nvGraphicFramePr>
        <p:xfrm>
          <a:off x="2813539" y="1459524"/>
          <a:ext cx="6119446" cy="4923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3732" name="Picture 10" descr="Rules – Dragon Ventures">
            <a:extLst>
              <a:ext uri="{FF2B5EF4-FFF2-40B4-BE49-F238E27FC236}">
                <a16:creationId xmlns:a16="http://schemas.microsoft.com/office/drawing/2014/main" id="{77512E1C-C565-4615-A4B9-9EE6A5F077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84" y="2936631"/>
            <a:ext cx="2138797" cy="15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621692063"/>
              </p:ext>
            </p:extLst>
          </p:nvPr>
        </p:nvGraphicFramePr>
        <p:xfrm>
          <a:off x="152400" y="177800"/>
          <a:ext cx="8763001" cy="6900325"/>
        </p:xfrm>
        <a:graphic>
          <a:graphicData uri="http://schemas.openxmlformats.org/drawingml/2006/table">
            <a:tbl>
              <a:tblPr/>
              <a:tblGrid>
                <a:gridCol w="1387720">
                  <a:extLst>
                    <a:ext uri="{9D8B030D-6E8A-4147-A177-3AD203B41FA5}">
                      <a16:colId xmlns:a16="http://schemas.microsoft.com/office/drawing/2014/main" val="20000"/>
                    </a:ext>
                  </a:extLst>
                </a:gridCol>
                <a:gridCol w="2482362">
                  <a:extLst>
                    <a:ext uri="{9D8B030D-6E8A-4147-A177-3AD203B41FA5}">
                      <a16:colId xmlns:a16="http://schemas.microsoft.com/office/drawing/2014/main" val="20001"/>
                    </a:ext>
                  </a:extLst>
                </a:gridCol>
                <a:gridCol w="2410557">
                  <a:extLst>
                    <a:ext uri="{9D8B030D-6E8A-4147-A177-3AD203B41FA5}">
                      <a16:colId xmlns:a16="http://schemas.microsoft.com/office/drawing/2014/main" val="20002"/>
                    </a:ext>
                  </a:extLst>
                </a:gridCol>
                <a:gridCol w="2482362">
                  <a:extLst>
                    <a:ext uri="{9D8B030D-6E8A-4147-A177-3AD203B41FA5}">
                      <a16:colId xmlns:a16="http://schemas.microsoft.com/office/drawing/2014/main" val="20003"/>
                    </a:ext>
                  </a:extLst>
                </a:gridCol>
              </a:tblGrid>
              <a:tr h="533400">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800" b="1" i="0" u="none" strike="noStrike" cap="none" normalizeH="0" baseline="0" dirty="0">
                          <a:ln>
                            <a:noFill/>
                          </a:ln>
                          <a:solidFill>
                            <a:schemeClr val="accent1"/>
                          </a:solidFill>
                          <a:effectLst/>
                          <a:latin typeface="Times New Roman" pitchFamily="18" charset="0"/>
                          <a:cs typeface="Times New Roman" pitchFamily="18" charset="0"/>
                        </a:rPr>
                        <a:t>Huân chương Lao động </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đối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với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tập</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endParaRPr kumimoji="0" lang="en-US" sz="2800" b="1" i="0" u="none" strike="noStrike" cap="none" normalizeH="0" baseline="0" dirty="0">
                        <a:ln>
                          <a:noFill/>
                        </a:ln>
                        <a:solidFill>
                          <a:schemeClr val="accent1"/>
                        </a:solidFill>
                        <a:effectLst/>
                        <a:latin typeface="Times New Roman" pitchFamily="18"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8949">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977976">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HCLĐ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hạng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Nhì</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và</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sau</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đó</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liên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tục</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từ</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05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năm</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trở</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lên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đến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thời</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điểm</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đề</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nghị</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công</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nhận</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HTXSNV </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hoặc đạt danh hiệu Tập thể lao động xuất sắc</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02 Cờ </a:t>
                      </a:r>
                      <a:r>
                        <a:rPr kumimoji="0" lang="en-US" sz="17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cấp</a:t>
                      </a:r>
                      <a:r>
                        <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Bộ</a:t>
                      </a:r>
                      <a:r>
                        <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tỉnh</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hoặc</a:t>
                      </a:r>
                      <a:r>
                        <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04 Cờ</a:t>
                      </a:r>
                      <a:r>
                        <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cấp</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Bộ</a:t>
                      </a:r>
                      <a:r>
                        <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tỉnh</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endPar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không thuộc đối tượng tặng Cờ thi đua trong thời gian đó có 04 BK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HCLĐ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và</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sau</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đó</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liên</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tục</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từ</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sq-AL"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05 năm trở lên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đến</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thời</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điểm</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đề</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nghị</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công</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nhận</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HTXSNV </a:t>
                      </a:r>
                      <a:r>
                        <a:rPr kumimoji="0" lang="sq-AL"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hoặc đạt danh hiệu Tập thể lao động xuất sắc</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+ 01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03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không thuộc đối tượng tặng Cờ thi đua trong thời gian đó có: 03 BK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tỉnh</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73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lĩnh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thuộc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Bằng khen của TTgCP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và</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sau</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đó</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liên</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tục</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từ</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05 năm trở lên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đến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thời</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điểm</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đề</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nghị</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công</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nhận</a:t>
                      </a:r>
                      <a:r>
                        <a:rPr kumimoji="0" lang="sq-AL"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HTXSNV</a:t>
                      </a:r>
                      <a:r>
                        <a:rPr kumimoji="0" lang="sq-AL"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hoặc đạt danh hiệu </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Tập thể lao động xuất sắc</a:t>
                      </a:r>
                      <a:r>
                        <a:rPr kumimoji="0" lang="sq-AL"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có 01 Cờ 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BK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TT</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không thuộc đối tượng tặng Cờ thi đua trong thời gian đó có</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BK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 tỉn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7909"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158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155449905"/>
              </p:ext>
            </p:extLst>
          </p:nvPr>
        </p:nvGraphicFramePr>
        <p:xfrm>
          <a:off x="152400" y="685800"/>
          <a:ext cx="8763000" cy="6675330"/>
        </p:xfrm>
        <a:graphic>
          <a:graphicData uri="http://schemas.openxmlformats.org/drawingml/2006/table">
            <a:tbl>
              <a:tblPr/>
              <a:tblGrid>
                <a:gridCol w="1387475">
                  <a:extLst>
                    <a:ext uri="{9D8B030D-6E8A-4147-A177-3AD203B41FA5}">
                      <a16:colId xmlns:a16="http://schemas.microsoft.com/office/drawing/2014/main" val="20000"/>
                    </a:ext>
                  </a:extLst>
                </a:gridCol>
                <a:gridCol w="2482850">
                  <a:extLst>
                    <a:ext uri="{9D8B030D-6E8A-4147-A177-3AD203B41FA5}">
                      <a16:colId xmlns:a16="http://schemas.microsoft.com/office/drawing/2014/main" val="20001"/>
                    </a:ext>
                  </a:extLst>
                </a:gridCol>
                <a:gridCol w="2409825">
                  <a:extLst>
                    <a:ext uri="{9D8B030D-6E8A-4147-A177-3AD203B41FA5}">
                      <a16:colId xmlns:a16="http://schemas.microsoft.com/office/drawing/2014/main" val="20002"/>
                    </a:ext>
                  </a:extLst>
                </a:gridCol>
                <a:gridCol w="2482850">
                  <a:extLst>
                    <a:ext uri="{9D8B030D-6E8A-4147-A177-3AD203B41FA5}">
                      <a16:colId xmlns:a16="http://schemas.microsoft.com/office/drawing/2014/main" val="20003"/>
                    </a:ext>
                  </a:extLst>
                </a:gridCol>
              </a:tblGrid>
              <a:tr h="414701">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Huân chương Lao động </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(đối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với</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tập</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thể</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a:t>
                      </a:r>
                      <a:endParaRPr kumimoji="0" lang="en-US" sz="2400" b="1" i="0" u="none" strike="noStrike" cap="none" normalizeH="0" baseline="0" dirty="0">
                        <a:ln>
                          <a:noFill/>
                        </a:ln>
                        <a:solidFill>
                          <a:schemeClr val="accent1"/>
                        </a:solidFill>
                        <a:effectLst/>
                        <a:latin typeface="Times New Roman" panose="02020603050405020304" pitchFamily="18" charset="0"/>
                        <a:ea typeface="Calibri" pitchFamily="34" charset="0"/>
                        <a:cs typeface="Times New Roman" panose="02020603050405020304"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954">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661133">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lớn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đặc biệt xuất sắc,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lớn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nhiều thành tích xuất sắc tiêu biểu,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vào sự phát</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triển KTXH của</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đất nước, bảo đảm</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an sinh xã hội, từ</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thiện nhân đạo,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ứng dụng KHKT.</a:t>
                      </a: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b="1"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xuất sắc,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 hoặc phong trào thi đua do bộ, ngành, tỉnh phát động có thời gian thực hiện từ 05 năm trở lên.</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b="0" i="0" baseline="0" dirty="0" err="1">
                          <a:solidFill>
                            <a:srgbClr val="002060"/>
                          </a:solidFill>
                          <a:latin typeface="Times New Roman" pitchFamily="18" charset="0"/>
                          <a:cs typeface="Times New Roman" pitchFamily="18" charset="0"/>
                        </a:rPr>
                        <a:t>đ</a:t>
                      </a:r>
                      <a:r>
                        <a:rPr lang="en-US" sz="1700" b="0" i="0" baseline="0" dirty="0">
                          <a:solidFill>
                            <a:srgbClr val="002060"/>
                          </a:solidFill>
                          <a:latin typeface="Times New Roman" pitchFamily="18" charset="0"/>
                          <a:cs typeface="Times New Roman" pitchFamily="18" charset="0"/>
                        </a:rPr>
                        <a:t>. </a:t>
                      </a:r>
                      <a:r>
                        <a:rPr lang="sq-AL" sz="1650" b="0" i="0" spc="50" baseline="0" dirty="0">
                          <a:solidFill>
                            <a:srgbClr val="002060"/>
                          </a:solidFill>
                          <a:latin typeface="Times New Roman" pitchFamily="18" charset="0"/>
                          <a:cs typeface="Times New Roman" pitchFamily="18" charset="0"/>
                        </a:rPr>
                        <a:t>Có thành tích xuất sắc trong </a:t>
                      </a:r>
                      <a:r>
                        <a:rPr lang="sq-AL" sz="1650" b="1" i="0" spc="50" baseline="0" dirty="0">
                          <a:solidFill>
                            <a:srgbClr val="002060"/>
                          </a:solidFill>
                          <a:latin typeface="Times New Roman" pitchFamily="18" charset="0"/>
                          <a:cs typeface="Times New Roman" pitchFamily="18" charset="0"/>
                        </a:rPr>
                        <a:t>phục vụ nhiệm vụ chính trị </a:t>
                      </a:r>
                      <a:r>
                        <a:rPr lang="sq-AL" sz="1650" b="0" i="0" spc="50" baseline="0" dirty="0">
                          <a:solidFill>
                            <a:srgbClr val="002060"/>
                          </a:solidFill>
                          <a:latin typeface="Times New Roman" pitchFamily="18" charset="0"/>
                          <a:cs typeface="Times New Roman" pitchFamily="18" charset="0"/>
                        </a:rPr>
                        <a:t>của Đảng, </a:t>
                      </a:r>
                      <a:r>
                        <a:rPr lang="en-US" sz="1650" b="0" i="0" spc="50" baseline="0" dirty="0" err="1">
                          <a:solidFill>
                            <a:srgbClr val="002060"/>
                          </a:solidFill>
                          <a:latin typeface="Times New Roman" pitchFamily="18" charset="0"/>
                          <a:cs typeface="Times New Roman" pitchFamily="18" charset="0"/>
                        </a:rPr>
                        <a:t>Nhà</a:t>
                      </a:r>
                      <a:r>
                        <a:rPr lang="en-US" sz="1650" b="0" i="0" spc="50" baseline="0" dirty="0">
                          <a:solidFill>
                            <a:srgbClr val="002060"/>
                          </a:solidFill>
                          <a:latin typeface="Times New Roman" pitchFamily="18" charset="0"/>
                          <a:cs typeface="Times New Roman" pitchFamily="18" charset="0"/>
                        </a:rPr>
                        <a:t> </a:t>
                      </a:r>
                      <a:r>
                        <a:rPr lang="en-US" sz="1650" b="0" i="0" spc="50" baseline="0" dirty="0" err="1">
                          <a:solidFill>
                            <a:srgbClr val="002060"/>
                          </a:solidFill>
                          <a:latin typeface="Times New Roman" pitchFamily="18" charset="0"/>
                          <a:cs typeface="Times New Roman" pitchFamily="18" charset="0"/>
                        </a:rPr>
                        <a:t>nước</a:t>
                      </a:r>
                      <a:endParaRPr lang="en-US" sz="1650" b="0" i="0" spc="5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8933"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216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3317784182"/>
              </p:ext>
            </p:extLst>
          </p:nvPr>
        </p:nvGraphicFramePr>
        <p:xfrm>
          <a:off x="152400" y="177800"/>
          <a:ext cx="8763001" cy="6829589"/>
        </p:xfrm>
        <a:graphic>
          <a:graphicData uri="http://schemas.openxmlformats.org/drawingml/2006/table">
            <a:tbl>
              <a:tblPr/>
              <a:tblGrid>
                <a:gridCol w="1387720">
                  <a:extLst>
                    <a:ext uri="{9D8B030D-6E8A-4147-A177-3AD203B41FA5}">
                      <a16:colId xmlns:a16="http://schemas.microsoft.com/office/drawing/2014/main" val="20000"/>
                    </a:ext>
                  </a:extLst>
                </a:gridCol>
                <a:gridCol w="2482362">
                  <a:extLst>
                    <a:ext uri="{9D8B030D-6E8A-4147-A177-3AD203B41FA5}">
                      <a16:colId xmlns:a16="http://schemas.microsoft.com/office/drawing/2014/main" val="20001"/>
                    </a:ext>
                  </a:extLst>
                </a:gridCol>
                <a:gridCol w="2410557">
                  <a:extLst>
                    <a:ext uri="{9D8B030D-6E8A-4147-A177-3AD203B41FA5}">
                      <a16:colId xmlns:a16="http://schemas.microsoft.com/office/drawing/2014/main" val="20002"/>
                    </a:ext>
                  </a:extLst>
                </a:gridCol>
                <a:gridCol w="2482362">
                  <a:extLst>
                    <a:ext uri="{9D8B030D-6E8A-4147-A177-3AD203B41FA5}">
                      <a16:colId xmlns:a16="http://schemas.microsoft.com/office/drawing/2014/main" val="20003"/>
                    </a:ext>
                  </a:extLst>
                </a:gridCol>
              </a:tblGrid>
              <a:tr h="471905">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800" b="1" i="0" u="none" strike="noStrike" cap="none" normalizeH="0" baseline="0" dirty="0">
                          <a:ln>
                            <a:noFill/>
                          </a:ln>
                          <a:solidFill>
                            <a:schemeClr val="accent1"/>
                          </a:solidFill>
                          <a:effectLst/>
                          <a:latin typeface="Times New Roman" pitchFamily="18" charset="0"/>
                          <a:cs typeface="Times New Roman" pitchFamily="18" charset="0"/>
                        </a:rPr>
                        <a:t>Huân chương Lao động </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đối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với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nhân</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endParaRPr kumimoji="0" lang="en-US" sz="2800" b="1" i="0" u="none" strike="noStrike" cap="none" normalizeH="0" baseline="0" dirty="0">
                        <a:ln>
                          <a:noFill/>
                        </a:ln>
                        <a:solidFill>
                          <a:schemeClr val="accent1"/>
                        </a:solidFill>
                        <a:effectLst/>
                        <a:latin typeface="Times New Roman" pitchFamily="18"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2506">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977976">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Lập</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thành</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tích</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đặc</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biệt</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xuất</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sắc</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đột</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xuất</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lao</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động</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công</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tác</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sản</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xuất</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kinh</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doanh</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học</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tập</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nghiên</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cứu</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KH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phạm</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vi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ảnh</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hưởng</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nêu</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gương</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toàn</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quốc</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giải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thưởng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cao</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của</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thế</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giới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phát</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minh</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sáng</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chế</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ứng</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dụng</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phạm</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vi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ảnh</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hưởng</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nêu</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gương</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toàn</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quốc</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công</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trình</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KHCN,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tác</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phẩm</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tiêu</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biểu</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Nhà</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nước</a:t>
                      </a:r>
                      <a:r>
                        <a:rPr kumimoji="0" lang="en-US" sz="17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d)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Đã</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tặng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HCLĐ II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5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HHT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nhiệm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vụ</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3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HTSXNV + 2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lần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CSTĐ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lao</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sản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kinh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doanh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học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nghiên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cứu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ban,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giải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cao</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nhất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khu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phát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minh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chế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ứng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dụng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trình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KHCN,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phẩm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tiêu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biểu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lao</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sản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kinh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doanh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học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nghiên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cứu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ở</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một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các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lĩnh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thuộc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ban,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giải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cao</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của</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khu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phát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minh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chế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ứng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dụng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trình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KHCN,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phẩm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tiêu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biểu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ở</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một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các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lĩnh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thuộc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7909"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506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2178979604"/>
              </p:ext>
            </p:extLst>
          </p:nvPr>
        </p:nvGraphicFramePr>
        <p:xfrm>
          <a:off x="152400" y="685800"/>
          <a:ext cx="8763000" cy="6427788"/>
        </p:xfrm>
        <a:graphic>
          <a:graphicData uri="http://schemas.openxmlformats.org/drawingml/2006/table">
            <a:tbl>
              <a:tblPr/>
              <a:tblGrid>
                <a:gridCol w="1387475">
                  <a:extLst>
                    <a:ext uri="{9D8B030D-6E8A-4147-A177-3AD203B41FA5}">
                      <a16:colId xmlns:a16="http://schemas.microsoft.com/office/drawing/2014/main" val="20000"/>
                    </a:ext>
                  </a:extLst>
                </a:gridCol>
                <a:gridCol w="2482850">
                  <a:extLst>
                    <a:ext uri="{9D8B030D-6E8A-4147-A177-3AD203B41FA5}">
                      <a16:colId xmlns:a16="http://schemas.microsoft.com/office/drawing/2014/main" val="20001"/>
                    </a:ext>
                  </a:extLst>
                </a:gridCol>
                <a:gridCol w="2409825">
                  <a:extLst>
                    <a:ext uri="{9D8B030D-6E8A-4147-A177-3AD203B41FA5}">
                      <a16:colId xmlns:a16="http://schemas.microsoft.com/office/drawing/2014/main" val="20002"/>
                    </a:ext>
                  </a:extLst>
                </a:gridCol>
                <a:gridCol w="2482850">
                  <a:extLst>
                    <a:ext uri="{9D8B030D-6E8A-4147-A177-3AD203B41FA5}">
                      <a16:colId xmlns:a16="http://schemas.microsoft.com/office/drawing/2014/main" val="20003"/>
                    </a:ext>
                  </a:extLst>
                </a:gridCol>
              </a:tblGrid>
              <a:tr h="414701">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Huân chương Lao động </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(đối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với</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cá</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a:t>
                      </a:r>
                      <a:endParaRPr kumimoji="0" lang="en-US" sz="2400" b="1" i="0" u="none" strike="noStrike" cap="none" normalizeH="0" baseline="0" dirty="0">
                        <a:ln>
                          <a:noFill/>
                        </a:ln>
                        <a:solidFill>
                          <a:schemeClr val="accent1"/>
                        </a:solidFill>
                        <a:effectLst/>
                        <a:latin typeface="Times New Roman" panose="02020603050405020304" pitchFamily="18" charset="0"/>
                        <a:ea typeface="Calibri" pitchFamily="34" charset="0"/>
                        <a:cs typeface="Times New Roman" panose="02020603050405020304"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954">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661133">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dirty="0">
                          <a:solidFill>
                            <a:srgbClr val="002060"/>
                          </a:solidFill>
                          <a:latin typeface="Times New Roman" pitchFamily="18" charset="0"/>
                          <a:cs typeface="Times New Roman" pitchFamily="18" charset="0"/>
                        </a:rPr>
                        <a:t>d) </a:t>
                      </a:r>
                      <a:r>
                        <a:rPr lang="en-US" sz="1700" i="0" dirty="0" err="1">
                          <a:solidFill>
                            <a:srgbClr val="FF0000"/>
                          </a:solidFill>
                          <a:latin typeface="Times New Roman" pitchFamily="18" charset="0"/>
                          <a:cs typeface="Times New Roman" pitchFamily="18" charset="0"/>
                        </a:rPr>
                        <a:t>Có</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nhiều</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đóng</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góp</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lớn</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vào</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sự</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phát</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triển</a:t>
                      </a:r>
                      <a:r>
                        <a:rPr lang="en-US" sz="1700" i="0" dirty="0">
                          <a:solidFill>
                            <a:srgbClr val="FF0000"/>
                          </a:solidFill>
                          <a:latin typeface="Times New Roman" pitchFamily="18" charset="0"/>
                          <a:cs typeface="Times New Roman" pitchFamily="18" charset="0"/>
                        </a:rPr>
                        <a:t> KT-XH </a:t>
                      </a:r>
                      <a:r>
                        <a:rPr lang="en-US" sz="1700" i="0" dirty="0" err="1">
                          <a:solidFill>
                            <a:srgbClr val="FF0000"/>
                          </a:solidFill>
                          <a:latin typeface="Times New Roman" pitchFamily="18" charset="0"/>
                          <a:cs typeface="Times New Roman" pitchFamily="18" charset="0"/>
                        </a:rPr>
                        <a:t>của</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đất</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nước</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bảo</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đảm</a:t>
                      </a:r>
                      <a:r>
                        <a:rPr lang="en-US" sz="1700" i="0" dirty="0">
                          <a:solidFill>
                            <a:srgbClr val="FF0000"/>
                          </a:solidFill>
                          <a:latin typeface="Times New Roman" pitchFamily="18" charset="0"/>
                          <a:cs typeface="Times New Roman" pitchFamily="18" charset="0"/>
                        </a:rPr>
                        <a:t> an </a:t>
                      </a:r>
                      <a:r>
                        <a:rPr lang="en-US" sz="1700" i="0" dirty="0" err="1">
                          <a:solidFill>
                            <a:srgbClr val="FF0000"/>
                          </a:solidFill>
                          <a:latin typeface="Times New Roman" pitchFamily="18" charset="0"/>
                          <a:cs typeface="Times New Roman" pitchFamily="18" charset="0"/>
                        </a:rPr>
                        <a:t>sinh</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xã</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hội</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từ</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thiện</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nhân</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đạo</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ứng</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dụng</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tiến</a:t>
                      </a:r>
                      <a:r>
                        <a:rPr lang="en-US" sz="1700" i="0" dirty="0">
                          <a:solidFill>
                            <a:srgbClr val="FF0000"/>
                          </a:solidFill>
                          <a:latin typeface="Times New Roman" pitchFamily="18" charset="0"/>
                          <a:cs typeface="Times New Roman" pitchFamily="18" charset="0"/>
                        </a:rPr>
                        <a:t> </a:t>
                      </a:r>
                      <a:r>
                        <a:rPr lang="en-US" sz="1700" i="0" dirty="0" err="1">
                          <a:solidFill>
                            <a:srgbClr val="FF0000"/>
                          </a:solidFill>
                          <a:latin typeface="Times New Roman" pitchFamily="18" charset="0"/>
                          <a:cs typeface="Times New Roman" pitchFamily="18" charset="0"/>
                        </a:rPr>
                        <a:t>bộ</a:t>
                      </a:r>
                      <a:r>
                        <a:rPr lang="en-US" sz="1700" i="0" dirty="0">
                          <a:solidFill>
                            <a:srgbClr val="FF0000"/>
                          </a:solidFill>
                          <a:latin typeface="Times New Roman" pitchFamily="18" charset="0"/>
                          <a:cs typeface="Times New Roman" pitchFamily="18" charset="0"/>
                        </a:rPr>
                        <a:t> KHKT;</a:t>
                      </a:r>
                    </a:p>
                    <a:p>
                      <a:pPr marL="0" marR="0" lvl="0" indent="0" algn="just" defTabSz="914400" rtl="0" eaLnBrk="1" fontAlgn="base" latinLnBrk="0" hangingPunct="1">
                        <a:lnSpc>
                          <a:spcPct val="115000"/>
                        </a:lnSpc>
                        <a:spcBef>
                          <a:spcPct val="0"/>
                        </a:spcBef>
                        <a:spcAft>
                          <a:spcPct val="0"/>
                        </a:spcAft>
                        <a:buClrTx/>
                        <a:buSzTx/>
                        <a:buFontTx/>
                        <a:buNone/>
                        <a:tabLst/>
                      </a:pPr>
                      <a:r>
                        <a:rPr lang="en-US" sz="1700" i="0" dirty="0">
                          <a:solidFill>
                            <a:srgbClr val="002060"/>
                          </a:solidFill>
                          <a:latin typeface="Times New Roman" pitchFamily="18" charset="0"/>
                          <a:cs typeface="Times New Roman" pitchFamily="18" charset="0"/>
                        </a:rPr>
                        <a:t>e) </a:t>
                      </a:r>
                      <a:r>
                        <a:rPr lang="en-US" sz="1700" i="0" dirty="0" err="1">
                          <a:solidFill>
                            <a:srgbClr val="002060"/>
                          </a:solidFill>
                          <a:latin typeface="Times New Roman" pitchFamily="18" charset="0"/>
                          <a:cs typeface="Times New Roman" pitchFamily="18" charset="0"/>
                        </a:rPr>
                        <a:t>Có</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trình</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cống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hiến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lâu</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dài</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trong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quan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tổ</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chức</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đơn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vị</a:t>
                      </a:r>
                      <a:r>
                        <a:rPr lang="en-US" sz="1700" i="0" dirty="0">
                          <a:solidFill>
                            <a:srgbClr val="002060"/>
                          </a:solidFill>
                          <a:latin typeface="Times New Roman" pitchFamily="18" charset="0"/>
                          <a:cs typeface="Times New Roman" pitchFamily="18" charset="0"/>
                        </a:rPr>
                        <a:t> </a:t>
                      </a:r>
                      <a:r>
                        <a:rPr lang="en-US" sz="1700" i="1" dirty="0">
                          <a:solidFill>
                            <a:srgbClr val="002060"/>
                          </a:solidFill>
                          <a:latin typeface="Times New Roman" pitchFamily="18" charset="0"/>
                          <a:cs typeface="Times New Roman" pitchFamily="18" charset="0"/>
                        </a:rPr>
                        <a:t>(</a:t>
                      </a:r>
                      <a:r>
                        <a:rPr lang="en-US" sz="1700" i="1" dirty="0" err="1">
                          <a:solidFill>
                            <a:srgbClr val="002060"/>
                          </a:solidFill>
                          <a:latin typeface="Times New Roman" pitchFamily="18" charset="0"/>
                          <a:cs typeface="Times New Roman" pitchFamily="18" charset="0"/>
                        </a:rPr>
                        <a:t>tiêu</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chuẩn</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được</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quy</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cụ</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thể</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trong</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Nghị</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98/2023)</a:t>
                      </a: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d)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Đã</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tặng</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HCLĐ III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5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HHT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nhiệm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vụ</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2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HTSXNV + 1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lần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CSTĐ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err="1">
                          <a:solidFill>
                            <a:srgbClr val="002060"/>
                          </a:solidFill>
                          <a:latin typeface="Times New Roman" pitchFamily="18" charset="0"/>
                          <a:cs typeface="Times New Roman" pitchFamily="18" charset="0"/>
                        </a:rPr>
                        <a:t>đ</a:t>
                      </a:r>
                      <a:r>
                        <a:rPr lang="en-US" sz="1700" i="0" baseline="0" dirty="0">
                          <a:solidFill>
                            <a:srgbClr val="002060"/>
                          </a:solidFill>
                          <a:latin typeface="Times New Roman" pitchFamily="18" charset="0"/>
                          <a:cs typeface="Times New Roman" pitchFamily="18" charset="0"/>
                        </a:rPr>
                        <a:t>.</a:t>
                      </a:r>
                      <a:r>
                        <a:rPr lang="vi-VN" sz="1700" i="0" baseline="0" dirty="0">
                          <a:solidFill>
                            <a:srgbClr val="002060"/>
                          </a:solidFill>
                          <a:latin typeface="Times New Roman" pitchFamily="18" charset="0"/>
                          <a:cs typeface="Times New Roman" pitchFamily="18" charset="0"/>
                        </a:rPr>
                        <a:t> Có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lớn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dirty="0">
                          <a:solidFill>
                            <a:srgbClr val="002060"/>
                          </a:solidFill>
                          <a:latin typeface="Times New Roman" pitchFamily="18" charset="0"/>
                          <a:cs typeface="Times New Roman" pitchFamily="18" charset="0"/>
                        </a:rPr>
                        <a:t>e) </a:t>
                      </a:r>
                      <a:r>
                        <a:rPr lang="en-US" sz="1700" i="0" dirty="0" err="1">
                          <a:solidFill>
                            <a:srgbClr val="002060"/>
                          </a:solidFill>
                          <a:latin typeface="Times New Roman" pitchFamily="18" charset="0"/>
                          <a:cs typeface="Times New Roman" pitchFamily="18" charset="0"/>
                        </a:rPr>
                        <a:t>Có</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trình</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cống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hiến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lâu</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dài</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trong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quan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tổ</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chức</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đơn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vị</a:t>
                      </a:r>
                      <a:r>
                        <a:rPr lang="en-US" sz="1700" i="0" dirty="0">
                          <a:solidFill>
                            <a:srgbClr val="002060"/>
                          </a:solidFill>
                          <a:latin typeface="Times New Roman" pitchFamily="18" charset="0"/>
                          <a:cs typeface="Times New Roman" pitchFamily="18" charset="0"/>
                        </a:rPr>
                        <a:t> </a:t>
                      </a:r>
                      <a:r>
                        <a:rPr lang="en-US" sz="1700" i="1" dirty="0">
                          <a:solidFill>
                            <a:srgbClr val="002060"/>
                          </a:solidFill>
                          <a:latin typeface="Times New Roman" pitchFamily="18" charset="0"/>
                          <a:cs typeface="Times New Roman" pitchFamily="18" charset="0"/>
                        </a:rPr>
                        <a:t>(</a:t>
                      </a:r>
                      <a:r>
                        <a:rPr lang="en-US" sz="1700" i="1" dirty="0" err="1">
                          <a:solidFill>
                            <a:srgbClr val="002060"/>
                          </a:solidFill>
                          <a:latin typeface="Times New Roman" pitchFamily="18" charset="0"/>
                          <a:cs typeface="Times New Roman" pitchFamily="18" charset="0"/>
                        </a:rPr>
                        <a:t>tiêu</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chuẩn</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được</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quy</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cụ</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thể</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trong</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Nghị</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98/2023)</a:t>
                      </a: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d)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Đã</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tặng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Bằng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khen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TTgCP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5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HHT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nhiệm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vụ</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1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HTSXNV + 3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lần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CSTĐ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cơ</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err="1">
                          <a:solidFill>
                            <a:srgbClr val="002060"/>
                          </a:solidFill>
                          <a:latin typeface="Times New Roman" pitchFamily="18" charset="0"/>
                          <a:cs typeface="Times New Roman" pitchFamily="18" charset="0"/>
                        </a:rPr>
                        <a:t>đ</a:t>
                      </a:r>
                      <a:r>
                        <a:rPr lang="en-US" sz="1700" i="0" baseline="0" dirty="0">
                          <a:solidFill>
                            <a:srgbClr val="002060"/>
                          </a:solidFill>
                          <a:latin typeface="Times New Roman" pitchFamily="18" charset="0"/>
                          <a:cs typeface="Times New Roman" pitchFamily="18" charset="0"/>
                        </a:rPr>
                        <a:t>.</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dirty="0">
                          <a:solidFill>
                            <a:srgbClr val="002060"/>
                          </a:solidFill>
                          <a:latin typeface="Times New Roman" pitchFamily="18" charset="0"/>
                          <a:cs typeface="Times New Roman" pitchFamily="18" charset="0"/>
                        </a:rPr>
                        <a:t>e) </a:t>
                      </a:r>
                      <a:r>
                        <a:rPr lang="en-US" sz="1700" i="0" dirty="0" err="1">
                          <a:solidFill>
                            <a:srgbClr val="002060"/>
                          </a:solidFill>
                          <a:latin typeface="Times New Roman" pitchFamily="18" charset="0"/>
                          <a:cs typeface="Times New Roman" pitchFamily="18" charset="0"/>
                        </a:rPr>
                        <a:t>Có</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trình</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cống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hiến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lâu</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dài</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trong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quan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tổ</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chức</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đơn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vị</a:t>
                      </a:r>
                      <a:r>
                        <a:rPr lang="en-US" sz="1700" i="0" dirty="0">
                          <a:solidFill>
                            <a:srgbClr val="002060"/>
                          </a:solidFill>
                          <a:latin typeface="Times New Roman" pitchFamily="18" charset="0"/>
                          <a:cs typeface="Times New Roman" pitchFamily="18" charset="0"/>
                        </a:rPr>
                        <a:t> </a:t>
                      </a:r>
                      <a:r>
                        <a:rPr lang="en-US" sz="1700" i="1" dirty="0">
                          <a:solidFill>
                            <a:srgbClr val="002060"/>
                          </a:solidFill>
                          <a:latin typeface="Times New Roman" pitchFamily="18" charset="0"/>
                          <a:cs typeface="Times New Roman" pitchFamily="18" charset="0"/>
                        </a:rPr>
                        <a:t>(</a:t>
                      </a:r>
                      <a:r>
                        <a:rPr lang="en-US" sz="1700" i="1" dirty="0" err="1">
                          <a:solidFill>
                            <a:srgbClr val="002060"/>
                          </a:solidFill>
                          <a:latin typeface="Times New Roman" pitchFamily="18" charset="0"/>
                          <a:cs typeface="Times New Roman" pitchFamily="18" charset="0"/>
                        </a:rPr>
                        <a:t>tiêu</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chuẩn</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được</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quy</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cụ</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thể</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trong</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Nghị</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98/2023)</a:t>
                      </a: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8933"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936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C8BE5B82-DBB9-44E0-E302-72AAB1245841}"/>
              </a:ext>
            </a:extLst>
          </p:cNvPr>
          <p:cNvSpPr>
            <a:spLocks noGrp="1" noChangeArrowheads="1"/>
          </p:cNvSpPr>
          <p:nvPr>
            <p:ph idx="1"/>
          </p:nvPr>
        </p:nvSpPr>
        <p:spPr>
          <a:xfrm>
            <a:off x="773723" y="826477"/>
            <a:ext cx="7760677" cy="5416062"/>
          </a:xfrm>
        </p:spPr>
        <p:txBody>
          <a:bodyPr/>
          <a:lstStyle/>
          <a:p>
            <a:endParaRPr lang="en-US" altLang="en-US" dirty="0"/>
          </a:p>
        </p:txBody>
      </p:sp>
      <p:sp>
        <p:nvSpPr>
          <p:cNvPr id="4" name="Rectangle 3">
            <a:extLst>
              <a:ext uri="{FF2B5EF4-FFF2-40B4-BE49-F238E27FC236}">
                <a16:creationId xmlns:a16="http://schemas.microsoft.com/office/drawing/2014/main" id="{9FAA85FD-7972-ED95-276C-9775BA8389AE}"/>
              </a:ext>
            </a:extLst>
          </p:cNvPr>
          <p:cNvSpPr/>
          <p:nvPr/>
        </p:nvSpPr>
        <p:spPr>
          <a:xfrm>
            <a:off x="773020" y="1987061"/>
            <a:ext cx="1929197" cy="3094892"/>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LUẬT THI ĐUA, KHEN THƯỞNG NĂM 2022</a:t>
            </a:r>
          </a:p>
        </p:txBody>
      </p:sp>
      <p:sp>
        <p:nvSpPr>
          <p:cNvPr id="5" name="Arrow: Right 4">
            <a:extLst>
              <a:ext uri="{FF2B5EF4-FFF2-40B4-BE49-F238E27FC236}">
                <a16:creationId xmlns:a16="http://schemas.microsoft.com/office/drawing/2014/main" id="{B9F739D9-4EF5-F7EA-4D35-F7E7B999F359}"/>
              </a:ext>
            </a:extLst>
          </p:cNvPr>
          <p:cNvSpPr/>
          <p:nvPr/>
        </p:nvSpPr>
        <p:spPr>
          <a:xfrm>
            <a:off x="2741751" y="2725615"/>
            <a:ext cx="1311520" cy="1406769"/>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Rounded Corners 7">
            <a:extLst>
              <a:ext uri="{FF2B5EF4-FFF2-40B4-BE49-F238E27FC236}">
                <a16:creationId xmlns:a16="http://schemas.microsoft.com/office/drawing/2014/main" id="{EA6DB8C8-1CE6-BC51-DC7B-FEF25E95717D}"/>
              </a:ext>
            </a:extLst>
          </p:cNvPr>
          <p:cNvSpPr/>
          <p:nvPr/>
        </p:nvSpPr>
        <p:spPr>
          <a:xfrm>
            <a:off x="4082921" y="1759576"/>
            <a:ext cx="1758462" cy="154744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08 CHƯƠNG</a:t>
            </a:r>
          </a:p>
        </p:txBody>
      </p:sp>
      <p:sp>
        <p:nvSpPr>
          <p:cNvPr id="9" name="Rectangle: Rounded Corners 8">
            <a:extLst>
              <a:ext uri="{FF2B5EF4-FFF2-40B4-BE49-F238E27FC236}">
                <a16:creationId xmlns:a16="http://schemas.microsoft.com/office/drawing/2014/main" id="{6498E708-821F-DF34-3C8C-2BEA2F6DD729}"/>
              </a:ext>
            </a:extLst>
          </p:cNvPr>
          <p:cNvSpPr/>
          <p:nvPr/>
        </p:nvSpPr>
        <p:spPr>
          <a:xfrm>
            <a:off x="4092805" y="3500803"/>
            <a:ext cx="1733550" cy="158115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96 ĐIỀU</a:t>
            </a:r>
          </a:p>
        </p:txBody>
      </p:sp>
      <p:sp>
        <p:nvSpPr>
          <p:cNvPr id="10" name="Right Brace 9">
            <a:extLst>
              <a:ext uri="{FF2B5EF4-FFF2-40B4-BE49-F238E27FC236}">
                <a16:creationId xmlns:a16="http://schemas.microsoft.com/office/drawing/2014/main" id="{3A1A1C6D-2212-DD81-71EB-DC426A91388A}"/>
              </a:ext>
            </a:extLst>
          </p:cNvPr>
          <p:cNvSpPr/>
          <p:nvPr/>
        </p:nvSpPr>
        <p:spPr>
          <a:xfrm>
            <a:off x="5871034" y="2285648"/>
            <a:ext cx="211015" cy="196947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E2DA054B-8280-FCF6-7110-F395BA5AB3A5}"/>
              </a:ext>
            </a:extLst>
          </p:cNvPr>
          <p:cNvSpPr/>
          <p:nvPr/>
        </p:nvSpPr>
        <p:spPr>
          <a:xfrm>
            <a:off x="6121583" y="1722941"/>
            <a:ext cx="2023796" cy="3168162"/>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585" dirty="0">
                <a:solidFill>
                  <a:schemeClr val="tx1"/>
                </a:solidFill>
                <a:latin typeface="Times New Roman" panose="02020603050405020304" pitchFamily="18" charset="0"/>
                <a:cs typeface="Times New Roman" panose="02020603050405020304" pitchFamily="18" charset="0"/>
              </a:rPr>
              <a:t>Giao CP </a:t>
            </a:r>
            <a:r>
              <a:rPr lang="en-US" sz="2585" dirty="0" err="1">
                <a:solidFill>
                  <a:schemeClr val="tx1"/>
                </a:solidFill>
                <a:latin typeface="Times New Roman" panose="02020603050405020304" pitchFamily="18" charset="0"/>
                <a:cs typeface="Times New Roman" panose="02020603050405020304" pitchFamily="18" charset="0"/>
              </a:rPr>
              <a:t>quy</a:t>
            </a:r>
            <a:r>
              <a:rPr lang="en-US" sz="2585" dirty="0">
                <a:solidFill>
                  <a:schemeClr val="tx1"/>
                </a:solidFill>
                <a:latin typeface="Times New Roman" panose="02020603050405020304" pitchFamily="18" charset="0"/>
                <a:cs typeface="Times New Roman" panose="02020603050405020304" pitchFamily="18" charset="0"/>
              </a:rPr>
              <a:t> </a:t>
            </a:r>
            <a:r>
              <a:rPr lang="en-US" sz="2585" dirty="0" err="1">
                <a:solidFill>
                  <a:schemeClr val="tx1"/>
                </a:solidFill>
                <a:latin typeface="Times New Roman" panose="02020603050405020304" pitchFamily="18" charset="0"/>
                <a:cs typeface="Times New Roman" panose="02020603050405020304" pitchFamily="18" charset="0"/>
              </a:rPr>
              <a:t>định</a:t>
            </a:r>
            <a:r>
              <a:rPr lang="en-US" sz="2585" dirty="0">
                <a:solidFill>
                  <a:schemeClr val="tx1"/>
                </a:solidFill>
                <a:latin typeface="Times New Roman" panose="02020603050405020304" pitchFamily="18" charset="0"/>
                <a:cs typeface="Times New Roman" panose="02020603050405020304" pitchFamily="18" charset="0"/>
              </a:rPr>
              <a:t> 33 </a:t>
            </a:r>
            <a:r>
              <a:rPr lang="en-US" sz="2585" dirty="0" err="1">
                <a:solidFill>
                  <a:schemeClr val="tx1"/>
                </a:solidFill>
                <a:latin typeface="Times New Roman" panose="02020603050405020304" pitchFamily="18" charset="0"/>
                <a:cs typeface="Times New Roman" panose="02020603050405020304" pitchFamily="18" charset="0"/>
              </a:rPr>
              <a:t>Điều</a:t>
            </a:r>
            <a:endParaRPr lang="en-US" sz="2585"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矩形 3">
            <a:extLst>
              <a:ext uri="{FF2B5EF4-FFF2-40B4-BE49-F238E27FC236}">
                <a16:creationId xmlns:a16="http://schemas.microsoft.com/office/drawing/2014/main" id="{328DA3B0-B57E-4021-34C1-A53CA387AAEF}"/>
              </a:ext>
            </a:extLst>
          </p:cNvPr>
          <p:cNvSpPr>
            <a:spLocks noChangeArrowheads="1"/>
          </p:cNvSpPr>
          <p:nvPr/>
        </p:nvSpPr>
        <p:spPr bwMode="auto">
          <a:xfrm>
            <a:off x="1916059" y="263769"/>
            <a:ext cx="5467215" cy="48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98" tIns="42199" rIns="84398" bIns="42199">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 typeface="Arial" panose="020B0604020202020204" pitchFamily="34" charset="0"/>
              <a:buNone/>
            </a:pPr>
            <a:r>
              <a:rPr lang="en-US" altLang="zh-CN" sz="2585" b="1" dirty="0" err="1">
                <a:solidFill>
                  <a:schemeClr val="tx1"/>
                </a:solidFill>
                <a:latin typeface="Times New Roman" panose="02020603050405020304" pitchFamily="18" charset="0"/>
                <a:cs typeface="Times New Roman" panose="02020603050405020304" pitchFamily="18" charset="0"/>
                <a:sym typeface="+mn-lt"/>
              </a:rPr>
              <a:t>Bằng</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khen</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của</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Thủ</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tướng</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Chính</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phủ</a:t>
            </a:r>
            <a:endParaRPr lang="zh-CN" altLang="en-US" sz="2585" b="1" dirty="0">
              <a:solidFill>
                <a:schemeClr val="tx1"/>
              </a:solidFill>
              <a:latin typeface="Times New Roman" panose="02020603050405020304" pitchFamily="18" charset="0"/>
              <a:cs typeface="Times New Roman" panose="02020603050405020304" pitchFamily="18" charset="0"/>
              <a:sym typeface="+mn-lt"/>
            </a:endParaRPr>
          </a:p>
        </p:txBody>
      </p:sp>
      <p:graphicFrame>
        <p:nvGraphicFramePr>
          <p:cNvPr id="5" name="Diagram 4">
            <a:extLst>
              <a:ext uri="{FF2B5EF4-FFF2-40B4-BE49-F238E27FC236}">
                <a16:creationId xmlns:a16="http://schemas.microsoft.com/office/drawing/2014/main" id="{A2C64827-6920-5493-1456-B99208AA1E26}"/>
              </a:ext>
            </a:extLst>
          </p:cNvPr>
          <p:cNvGraphicFramePr/>
          <p:nvPr>
            <p:extLst>
              <p:ext uri="{D42A27DB-BD31-4B8C-83A1-F6EECF244321}">
                <p14:modId xmlns:p14="http://schemas.microsoft.com/office/powerpoint/2010/main" val="454619526"/>
              </p:ext>
            </p:extLst>
          </p:nvPr>
        </p:nvGraphicFramePr>
        <p:xfrm>
          <a:off x="633046" y="962526"/>
          <a:ext cx="8088923" cy="5873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E42B26F3-2C12-D5EB-9966-F2719D931147}"/>
              </a:ext>
            </a:extLst>
          </p:cNvPr>
          <p:cNvSpPr/>
          <p:nvPr/>
        </p:nvSpPr>
        <p:spPr>
          <a:xfrm>
            <a:off x="422031" y="2844325"/>
            <a:ext cx="2407627" cy="2110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cs typeface="Calibri" panose="020F0502020204030204" pitchFamily="34" charset="0"/>
              </a:rPr>
              <a:t>TIÊU CHUẨN</a:t>
            </a:r>
          </a:p>
          <a:p>
            <a:pPr algn="ctr" eaLnBrk="1" fontAlgn="auto" hangingPunct="1">
              <a:spcBef>
                <a:spcPts val="0"/>
              </a:spcBef>
              <a:spcAft>
                <a:spcPts val="0"/>
              </a:spcAft>
              <a:defRPr/>
            </a:pPr>
            <a:r>
              <a:rPr lang="en-US" sz="2215" dirty="0">
                <a:cs typeface="Calibri" panose="020F0502020204030204" pitchFamily="34" charset="0"/>
              </a:rPr>
              <a:t> CÁ NHÂN</a:t>
            </a:r>
          </a:p>
        </p:txBody>
      </p:sp>
      <p:sp>
        <p:nvSpPr>
          <p:cNvPr id="2" name="Oval 1">
            <a:extLst>
              <a:ext uri="{FF2B5EF4-FFF2-40B4-BE49-F238E27FC236}">
                <a16:creationId xmlns:a16="http://schemas.microsoft.com/office/drawing/2014/main" id="{F0F769DF-7CE9-0A83-FBE0-AECA4F75F56B}"/>
              </a:ext>
            </a:extLst>
          </p:cNvPr>
          <p:cNvSpPr/>
          <p:nvPr/>
        </p:nvSpPr>
        <p:spPr>
          <a:xfrm>
            <a:off x="3970421" y="5609492"/>
            <a:ext cx="1624263" cy="1140931"/>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VN" dirty="0">
                <a:solidFill>
                  <a:schemeClr val="tx1"/>
                </a:solidFill>
              </a:rPr>
              <a:t>4</a:t>
            </a:r>
          </a:p>
        </p:txBody>
      </p:sp>
      <p:cxnSp>
        <p:nvCxnSpPr>
          <p:cNvPr id="4" name="Straight Connector 3">
            <a:extLst>
              <a:ext uri="{FF2B5EF4-FFF2-40B4-BE49-F238E27FC236}">
                <a16:creationId xmlns:a16="http://schemas.microsoft.com/office/drawing/2014/main" id="{1F2D0F8B-FC8D-7AD2-E629-A0EB2CF5707C}"/>
              </a:ext>
            </a:extLst>
          </p:cNvPr>
          <p:cNvCxnSpPr>
            <a:cxnSpLocks/>
          </p:cNvCxnSpPr>
          <p:nvPr/>
        </p:nvCxnSpPr>
        <p:spPr>
          <a:xfrm>
            <a:off x="3117606" y="4848726"/>
            <a:ext cx="937036" cy="104674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809C68-FC2E-5B36-96AD-D610EA6B3F7E}"/>
              </a:ext>
            </a:extLst>
          </p:cNvPr>
          <p:cNvSpPr txBox="1"/>
          <p:nvPr/>
        </p:nvSpPr>
        <p:spPr>
          <a:xfrm>
            <a:off x="5697416" y="5156810"/>
            <a:ext cx="3024553" cy="1754326"/>
          </a:xfrm>
          <a:prstGeom prst="rect">
            <a:avLst/>
          </a:prstGeom>
          <a:noFill/>
        </p:spPr>
        <p:txBody>
          <a:bodyPr wrap="square" rtlCol="0">
            <a:spAutoFit/>
          </a:bodyPr>
          <a:lstStyle/>
          <a:p>
            <a:pPr algn="just"/>
            <a:endParaRPr lang="en-VN" dirty="0">
              <a:latin typeface="Times New Roman" panose="02020603050405020304" pitchFamily="18" charset="0"/>
              <a:cs typeface="Times New Roman" panose="02020603050405020304" pitchFamily="18" charset="0"/>
            </a:endParaRPr>
          </a:p>
          <a:p>
            <a:pPr algn="just"/>
            <a:r>
              <a:rPr lang="en-VN" dirty="0">
                <a:solidFill>
                  <a:srgbClr val="FF0000"/>
                </a:solidFill>
                <a:latin typeface="Times New Roman" panose="02020603050405020304" pitchFamily="18" charset="0"/>
                <a:cs typeface="Times New Roman" panose="02020603050405020304" pitchFamily="18" charset="0"/>
              </a:rPr>
              <a:t>Đã được tặng Bằng khen của TTgCP </a:t>
            </a:r>
            <a:r>
              <a:rPr lang="en-VN" b="1" dirty="0">
                <a:solidFill>
                  <a:srgbClr val="FF0000"/>
                </a:solidFill>
                <a:latin typeface="Times New Roman" panose="02020603050405020304" pitchFamily="18" charset="0"/>
                <a:cs typeface="Times New Roman" panose="02020603050405020304" pitchFamily="18" charset="0"/>
              </a:rPr>
              <a:t>và có liên tục từ 5 năm trở lên đến thời điểm đề nghị đạt HTTNV + 3 lần  CSTĐ cơ sở</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FA460-00D6-8105-3BB9-DA13E037E193}"/>
              </a:ext>
            </a:extLst>
          </p:cNvPr>
          <p:cNvSpPr>
            <a:spLocks noGrp="1"/>
          </p:cNvSpPr>
          <p:nvPr>
            <p:ph idx="1"/>
          </p:nvPr>
        </p:nvSpPr>
        <p:spPr>
          <a:xfrm>
            <a:off x="2093495" y="372979"/>
            <a:ext cx="6839490" cy="5658544"/>
          </a:xfrm>
        </p:spPr>
        <p:txBody>
          <a:bodyPr rtlCol="0">
            <a:normAutofit fontScale="92500"/>
          </a:bodyPr>
          <a:lstStyle/>
          <a:p>
            <a:pPr marL="337633" indent="-261666" algn="just">
              <a:buFont typeface="Wingdings 2"/>
              <a:buChar char=""/>
              <a:defRPr/>
            </a:pPr>
            <a:r>
              <a:rPr lang="en-US" sz="2769" b="1" dirty="0" err="1">
                <a:solidFill>
                  <a:schemeClr val="tx1"/>
                </a:solidFill>
                <a:latin typeface="Times New Roman" pitchFamily="18" charset="0"/>
                <a:cs typeface="Times New Roman" pitchFamily="18" charset="0"/>
              </a:rPr>
              <a:t>Bằng</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khen</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của</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Bộ</a:t>
            </a:r>
            <a:r>
              <a:rPr lang="en-US" sz="2769" b="1" dirty="0">
                <a:solidFill>
                  <a:schemeClr val="tx1"/>
                </a:solidFill>
                <a:latin typeface="Times New Roman" pitchFamily="18" charset="0"/>
                <a:cs typeface="Times New Roman" pitchFamily="18" charset="0"/>
              </a:rPr>
              <a:t>, </a:t>
            </a:r>
            <a:r>
              <a:rPr lang="vi-VN" sz="2769" b="1" dirty="0">
                <a:solidFill>
                  <a:schemeClr val="tx1"/>
                </a:solidFill>
                <a:latin typeface="Times New Roman" pitchFamily="18" charset="0"/>
                <a:cs typeface="Times New Roman" pitchFamily="18" charset="0"/>
              </a:rPr>
              <a:t>ban, </a:t>
            </a:r>
            <a:r>
              <a:rPr lang="en-US" sz="2769" b="1" dirty="0" err="1">
                <a:solidFill>
                  <a:schemeClr val="tx1"/>
                </a:solidFill>
                <a:latin typeface="Times New Roman" pitchFamily="18" charset="0"/>
                <a:cs typeface="Times New Roman" pitchFamily="18" charset="0"/>
              </a:rPr>
              <a:t>ngành</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tỉnh</a:t>
            </a:r>
            <a:r>
              <a:rPr lang="en-US" sz="2769" b="1" dirty="0">
                <a:solidFill>
                  <a:srgbClr val="FF0000"/>
                </a:solidFill>
                <a:latin typeface="Times New Roman" pitchFamily="18" charset="0"/>
                <a:cs typeface="Times New Roman" pitchFamily="18" charset="0"/>
              </a:rPr>
              <a:t> </a:t>
            </a:r>
            <a:r>
              <a:rPr lang="en-US" sz="2769" dirty="0" err="1">
                <a:latin typeface="Times New Roman" pitchFamily="18" charset="0"/>
                <a:cs typeface="Times New Roman" pitchFamily="18" charset="0"/>
              </a:rPr>
              <a:t>tặng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cho</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cá</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nhân</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đạt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một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trong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các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tiêu</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chuẩn</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sau</a:t>
            </a:r>
            <a:r>
              <a:rPr lang="en-US" sz="2769" dirty="0">
                <a:latin typeface="Times New Roman" pitchFamily="18" charset="0"/>
                <a:cs typeface="Times New Roman" pitchFamily="18" charset="0"/>
              </a:rPr>
              <a:t>:</a:t>
            </a:r>
          </a:p>
          <a:p>
            <a:pPr marL="337633" indent="-261666" algn="just">
              <a:buFontTx/>
              <a:buChar char="-"/>
              <a:defRPr/>
            </a:pPr>
            <a:r>
              <a:rPr lang="en-US" sz="2769" dirty="0" err="1">
                <a:latin typeface="Times New Roman" pitchFamily="18" charset="0"/>
                <a:cs typeface="Times New Roman" pitchFamily="18" charset="0"/>
              </a:rPr>
              <a:t>Có</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thành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tích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xuất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sắc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trong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phong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trào</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thi</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đua</a:t>
            </a:r>
            <a:r>
              <a:rPr lang="en-US" sz="2769" dirty="0">
                <a:latin typeface="Times New Roman" pitchFamily="18" charset="0"/>
                <a:cs typeface="Times New Roman" pitchFamily="18" charset="0"/>
              </a:rPr>
              <a:t>;</a:t>
            </a:r>
          </a:p>
          <a:p>
            <a:pPr marL="337633" indent="-261666" algn="just">
              <a:buFontTx/>
              <a:buChar char="-"/>
              <a:defRPr/>
            </a:pPr>
            <a:r>
              <a:rPr lang="en-US" sz="2769" dirty="0" err="1">
                <a:latin typeface="Times New Roman" pitchFamily="18" charset="0"/>
                <a:cs typeface="Times New Roman" pitchFamily="18" charset="0"/>
              </a:rPr>
              <a:t>Lập</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nhiều</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thành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tích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hoặc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thành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tích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đột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xuất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phạm</a:t>
            </a:r>
            <a:r>
              <a:rPr lang="en-US" sz="2769" dirty="0">
                <a:latin typeface="Times New Roman" pitchFamily="18" charset="0"/>
                <a:cs typeface="Times New Roman" pitchFamily="18" charset="0"/>
              </a:rPr>
              <a:t> vi </a:t>
            </a:r>
            <a:r>
              <a:rPr lang="en-US" sz="2769" dirty="0" err="1">
                <a:latin typeface="Times New Roman" pitchFamily="18" charset="0"/>
                <a:cs typeface="Times New Roman" pitchFamily="18" charset="0"/>
              </a:rPr>
              <a:t>ảnh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hưởng</a:t>
            </a:r>
            <a:r>
              <a:rPr lang="en-US" sz="2769" dirty="0">
                <a:latin typeface="Times New Roman" pitchFamily="18" charset="0"/>
                <a:cs typeface="Times New Roman" pitchFamily="18" charset="0"/>
              </a:rPr>
              <a:t> ở 1 </a:t>
            </a:r>
            <a:r>
              <a:rPr lang="en-US" sz="2769" dirty="0" err="1">
                <a:latin typeface="Times New Roman" pitchFamily="18" charset="0"/>
                <a:cs typeface="Times New Roman" pitchFamily="18" charset="0"/>
              </a:rPr>
              <a:t>trong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các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lĩnh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vực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thuộc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Bộ</a:t>
            </a:r>
            <a:r>
              <a:rPr lang="vi-VN" sz="2769" dirty="0">
                <a:latin typeface="Times New Roman" pitchFamily="18" charset="0"/>
                <a:cs typeface="Times New Roman" pitchFamily="18" charset="0"/>
              </a:rPr>
              <a:t>, ban, ngành, tỉnh.</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Có</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đóng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góp</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vào</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sự</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phát</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triển</a:t>
            </a:r>
            <a:r>
              <a:rPr lang="en-US" sz="2769" b="1" dirty="0">
                <a:latin typeface="Times New Roman" pitchFamily="18" charset="0"/>
                <a:cs typeface="Times New Roman" pitchFamily="18" charset="0"/>
              </a:rPr>
              <a:t> KTXH, </a:t>
            </a:r>
            <a:r>
              <a:rPr lang="en-US" sz="2769" b="1" dirty="0" err="1">
                <a:latin typeface="Times New Roman" pitchFamily="18" charset="0"/>
                <a:cs typeface="Times New Roman" pitchFamily="18" charset="0"/>
              </a:rPr>
              <a:t>ứng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dụng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tiến</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bộ</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kỹ</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thuật</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công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tác</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xã</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hội</a:t>
            </a:r>
            <a:r>
              <a:rPr lang="en-US" sz="2769" b="1" dirty="0">
                <a:latin typeface="Times New Roman" pitchFamily="18" charset="0"/>
                <a:cs typeface="Times New Roman" pitchFamily="18" charset="0"/>
              </a:rPr>
              <a:t>.</a:t>
            </a:r>
            <a:endParaRPr lang="en-US" sz="2769" dirty="0">
              <a:latin typeface="Times New Roman" pitchFamily="18" charset="0"/>
              <a:cs typeface="Times New Roman" pitchFamily="18" charset="0"/>
            </a:endParaRPr>
          </a:p>
          <a:p>
            <a:pPr marL="337633" indent="-261666" algn="just">
              <a:buFontTx/>
              <a:buChar char="-"/>
              <a:defRPr/>
            </a:pPr>
            <a:r>
              <a:rPr lang="en-US" sz="2769" b="1" dirty="0" err="1">
                <a:solidFill>
                  <a:srgbClr val="FF0000"/>
                </a:solidFill>
                <a:latin typeface="Times New Roman" pitchFamily="18" charset="0"/>
                <a:cs typeface="Times New Roman" pitchFamily="18" charset="0"/>
              </a:rPr>
              <a:t>Có</a:t>
            </a:r>
            <a:r>
              <a:rPr lang="en-US" sz="2769" b="1" dirty="0">
                <a:solidFill>
                  <a:srgbClr val="FF0000"/>
                </a:solidFill>
                <a:latin typeface="Times New Roman" pitchFamily="18" charset="0"/>
                <a:cs typeface="Times New Roman" pitchFamily="18" charset="0"/>
              </a:rPr>
              <a:t> 2 </a:t>
            </a:r>
            <a:r>
              <a:rPr lang="en-US" sz="2769" b="1" dirty="0" err="1">
                <a:solidFill>
                  <a:srgbClr val="FF0000"/>
                </a:solidFill>
                <a:latin typeface="Times New Roman" pitchFamily="18" charset="0"/>
                <a:cs typeface="Times New Roman" pitchFamily="18" charset="0"/>
              </a:rPr>
              <a:t>lần</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liên</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tục</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dạt</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danh</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hiệu</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Chiến</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sĩ</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thi</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đua</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cơ</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sở</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hoặc</a:t>
            </a:r>
            <a:r>
              <a:rPr lang="en-US" sz="2769" b="1" dirty="0">
                <a:solidFill>
                  <a:srgbClr val="FF0000"/>
                </a:solidFill>
                <a:latin typeface="Times New Roman" pitchFamily="18" charset="0"/>
                <a:cs typeface="Times New Roman" pitchFamily="18" charset="0"/>
              </a:rPr>
              <a:t> Hoàn </a:t>
            </a:r>
            <a:r>
              <a:rPr lang="en-US" sz="2769" b="1" dirty="0" err="1">
                <a:solidFill>
                  <a:srgbClr val="FF0000"/>
                </a:solidFill>
                <a:latin typeface="Times New Roman" pitchFamily="18" charset="0"/>
                <a:cs typeface="Times New Roman" pitchFamily="18" charset="0"/>
              </a:rPr>
              <a:t>thành</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xuất</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sắc</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nhiệm</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vụ</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trong</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đó</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có</a:t>
            </a:r>
            <a:r>
              <a:rPr lang="en-US" sz="2769" b="1" dirty="0">
                <a:solidFill>
                  <a:srgbClr val="FF0000"/>
                </a:solidFill>
                <a:latin typeface="Times New Roman" pitchFamily="18" charset="0"/>
                <a:cs typeface="Times New Roman" pitchFamily="18" charset="0"/>
              </a:rPr>
              <a:t> 2 </a:t>
            </a:r>
            <a:r>
              <a:rPr lang="en-US" sz="2769" b="1" dirty="0" err="1">
                <a:solidFill>
                  <a:srgbClr val="FF0000"/>
                </a:solidFill>
                <a:latin typeface="Times New Roman" pitchFamily="18" charset="0"/>
                <a:cs typeface="Times New Roman" pitchFamily="18" charset="0"/>
              </a:rPr>
              <a:t>sáng</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kiến</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được</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áp</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dụng</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hoặc</a:t>
            </a:r>
            <a:r>
              <a:rPr lang="en-US" sz="2769" b="1" dirty="0">
                <a:solidFill>
                  <a:srgbClr val="FF0000"/>
                </a:solidFill>
                <a:latin typeface="Times New Roman" pitchFamily="18" charset="0"/>
                <a:cs typeface="Times New Roman" pitchFamily="18" charset="0"/>
              </a:rPr>
              <a:t> 2 </a:t>
            </a:r>
            <a:r>
              <a:rPr lang="en-US" sz="2769" b="1" dirty="0" err="1">
                <a:solidFill>
                  <a:srgbClr val="FF0000"/>
                </a:solidFill>
                <a:latin typeface="Times New Roman" pitchFamily="18" charset="0"/>
                <a:cs typeface="Times New Roman" pitchFamily="18" charset="0"/>
              </a:rPr>
              <a:t>đề</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tài</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được</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nghiệm</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thu</a:t>
            </a:r>
            <a:r>
              <a:rPr lang="vi-VN" sz="2769" b="1" dirty="0">
                <a:solidFill>
                  <a:srgbClr val="FF0000"/>
                </a:solidFill>
                <a:latin typeface="Times New Roman" pitchFamily="18" charset="0"/>
                <a:cs typeface="Times New Roman" pitchFamily="18" charset="0"/>
              </a:rPr>
              <a:t> </a:t>
            </a:r>
            <a:r>
              <a:rPr lang="vi-VN" sz="2769" b="1" dirty="0">
                <a:latin typeface="Times New Roman" pitchFamily="18" charset="0"/>
                <a:cs typeface="Times New Roman" pitchFamily="18" charset="0"/>
              </a:rPr>
              <a:t>(*)</a:t>
            </a:r>
            <a:endParaRPr lang="en-US" sz="2769" b="1" dirty="0">
              <a:latin typeface="Times New Roman" pitchFamily="18" charset="0"/>
              <a:cs typeface="Times New Roman" pitchFamily="18" charset="0"/>
            </a:endParaRPr>
          </a:p>
          <a:p>
            <a:pPr marL="337633" indent="-261666">
              <a:buNone/>
              <a:defRPr/>
            </a:pPr>
            <a:endParaRPr lang="en-US" sz="2769" dirty="0">
              <a:latin typeface="Times New Roman" pitchFamily="18" charset="0"/>
              <a:cs typeface="Times New Roman" pitchFamily="18" charset="0"/>
            </a:endParaRPr>
          </a:p>
        </p:txBody>
      </p:sp>
      <p:pic>
        <p:nvPicPr>
          <p:cNvPr id="4098" name="Picture 2" descr="Bảo Minh Nhận Bằng Khen Của Chủ Tịch UBND Tỉnh Bắc Giang và ...">
            <a:extLst>
              <a:ext uri="{FF2B5EF4-FFF2-40B4-BE49-F238E27FC236}">
                <a16:creationId xmlns:a16="http://schemas.microsoft.com/office/drawing/2014/main" id="{A4FB2FD5-7384-A012-C116-77FD7C7FB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2466474"/>
            <a:ext cx="2037039" cy="1985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53138" cy="658761"/>
          </a:xfrm>
        </p:spPr>
        <p:txBody>
          <a:bodyPr>
            <a:normAutofit/>
          </a:bodyPr>
          <a:lstStyle/>
          <a:p>
            <a:pPr algn="ctr">
              <a:defRPr/>
            </a:pPr>
            <a:r>
              <a:rPr lang="en-US" sz="2200" dirty="0">
                <a:latin typeface="Times New Roman" pitchFamily="18" charset="0"/>
                <a:cs typeface="Times New Roman" pitchFamily="18" charset="0"/>
              </a:rPr>
              <a:t>KHEN THƯỞNG THEO THỦ TỤC ĐƠN GIẢN</a:t>
            </a:r>
          </a:p>
        </p:txBody>
      </p:sp>
      <p:sp>
        <p:nvSpPr>
          <p:cNvPr id="62467" name="Content Placeholder 2"/>
          <p:cNvSpPr>
            <a:spLocks noGrp="1"/>
          </p:cNvSpPr>
          <p:nvPr>
            <p:ph idx="1"/>
          </p:nvPr>
        </p:nvSpPr>
        <p:spPr>
          <a:xfrm>
            <a:off x="1195754" y="1268361"/>
            <a:ext cx="7737231" cy="5315001"/>
          </a:xfrm>
        </p:spPr>
        <p:txBody>
          <a:bodyPr>
            <a:normAutofit/>
          </a:bodyPr>
          <a:lstStyle/>
          <a:p>
            <a:pPr>
              <a:buFont typeface="Wingdings 2" pitchFamily="18" charset="2"/>
              <a:buNone/>
            </a:pPr>
            <a:r>
              <a:rPr lang="en-US" sz="2200"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Áp</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dụng</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đối</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với</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các</a:t>
            </a:r>
            <a:r>
              <a:rPr lang="en-US" sz="2200" i="1" u="sng" dirty="0">
                <a:latin typeface="Times New Roman" pitchFamily="18" charset="0"/>
                <a:cs typeface="Times New Roman" pitchFamily="18" charset="0"/>
              </a:rPr>
              <a:t> </a:t>
            </a:r>
            <a:r>
              <a:rPr lang="vi-VN" sz="2200" i="1" u="sng" dirty="0" err="1">
                <a:latin typeface="Times New Roman" pitchFamily="18" charset="0"/>
                <a:cs typeface="Times New Roman" pitchFamily="18" charset="0"/>
              </a:rPr>
              <a:t>trường</a:t>
            </a:r>
            <a:r>
              <a:rPr lang="vi-VN" sz="2200" i="1" u="sng" dirty="0">
                <a:latin typeface="Times New Roman" pitchFamily="18" charset="0"/>
                <a:cs typeface="Times New Roman" pitchFamily="18" charset="0"/>
              </a:rPr>
              <a:t> </a:t>
            </a:r>
            <a:r>
              <a:rPr lang="vi-VN" sz="2200" i="1" u="sng" dirty="0" err="1">
                <a:latin typeface="Times New Roman" pitchFamily="18" charset="0"/>
                <a:cs typeface="Times New Roman" pitchFamily="18" charset="0"/>
              </a:rPr>
              <a:t>hợp</a:t>
            </a:r>
            <a:r>
              <a:rPr lang="vi-VN" sz="2200" i="1" u="sng" dirty="0">
                <a:latin typeface="Times New Roman" pitchFamily="18" charset="0"/>
                <a:cs typeface="Times New Roman" pitchFamily="18" charset="0"/>
              </a:rPr>
              <a:t> sau đây:</a:t>
            </a:r>
            <a:endParaRPr lang="en-US" sz="2200" i="1" u="sng" dirty="0">
              <a:latin typeface="Times New Roman" pitchFamily="18" charset="0"/>
              <a:cs typeface="Times New Roman" pitchFamily="18" charset="0"/>
            </a:endParaRPr>
          </a:p>
          <a:p>
            <a:pPr algn="just"/>
            <a:r>
              <a:rPr lang="en-US" sz="2200" dirty="0">
                <a:latin typeface="Times New Roman" panose="02020603050405020304" pitchFamily="18" charset="0"/>
                <a:cs typeface="Times New Roman" pitchFamily="18" charset="0"/>
              </a:rPr>
              <a:t>K</a:t>
            </a:r>
            <a:r>
              <a:rPr lang="vi-VN" sz="2200" dirty="0">
                <a:latin typeface="Times New Roman" panose="02020603050405020304" pitchFamily="18" charset="0"/>
                <a:cs typeface="Times New Roman" pitchFamily="18" charset="0"/>
              </a:rPr>
              <a:t>hen </a:t>
            </a:r>
            <a:r>
              <a:rPr lang="vi-VN" sz="2200" dirty="0" err="1">
                <a:latin typeface="Times New Roman" panose="02020603050405020304" pitchFamily="18" charset="0"/>
                <a:cs typeface="Times New Roman" pitchFamily="18" charset="0"/>
              </a:rPr>
              <a:t>thưởng</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phục</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vụ</a:t>
            </a:r>
            <a:r>
              <a:rPr lang="vi-VN"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nhiệm</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vụ</a:t>
            </a:r>
            <a:r>
              <a:rPr lang="en-US"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chính</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trị</a:t>
            </a:r>
            <a:r>
              <a:rPr lang="vi-VN"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của</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Đảng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Nhà</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nước</a:t>
            </a:r>
            <a:r>
              <a:rPr lang="en-US" sz="2200" dirty="0">
                <a:latin typeface="Times New Roman" panose="02020603050405020304" pitchFamily="18" charset="0"/>
                <a:cs typeface="Times New Roman" pitchFamily="18" charset="0"/>
              </a:rPr>
              <a:t>;</a:t>
            </a:r>
          </a:p>
          <a:p>
            <a:pPr algn="just"/>
            <a:r>
              <a:rPr lang="vi-VN" sz="2200" b="1" dirty="0">
                <a:solidFill>
                  <a:srgbClr val="FF0000"/>
                </a:solidFill>
                <a:latin typeface="Times New Roman" panose="02020603050405020304" pitchFamily="18" charset="0"/>
                <a:cs typeface="Times New Roman" pitchFamily="18" charset="0"/>
              </a:rPr>
              <a:t>Cá nhân (</a:t>
            </a:r>
            <a:r>
              <a:rPr lang="en-US" sz="2200" b="1" dirty="0" err="1">
                <a:solidFill>
                  <a:srgbClr val="FF0000"/>
                </a:solidFill>
                <a:latin typeface="Times New Roman" panose="02020603050405020304" pitchFamily="18" charset="0"/>
                <a:cs typeface="Times New Roman" pitchFamily="18" charset="0"/>
              </a:rPr>
              <a:t>ngư</a:t>
            </a:r>
            <a:r>
              <a:rPr lang="en-US" sz="2200" b="1" dirty="0">
                <a:solidFill>
                  <a:srgbClr val="FF0000"/>
                </a:solidFill>
                <a:latin typeface="Times New Roman" panose="02020603050405020304" pitchFamily="18" charset="0"/>
                <a:cs typeface="Times New Roman" pitchFamily="18" charset="0"/>
              </a:rPr>
              <a:t> </a:t>
            </a:r>
            <a:r>
              <a:rPr lang="en-US" sz="2200" b="1" dirty="0" err="1">
                <a:solidFill>
                  <a:srgbClr val="FF0000"/>
                </a:solidFill>
                <a:latin typeface="Times New Roman" panose="02020603050405020304" pitchFamily="18" charset="0"/>
                <a:cs typeface="Times New Roman" pitchFamily="18" charset="0"/>
              </a:rPr>
              <a:t>dân</a:t>
            </a:r>
            <a:r>
              <a:rPr lang="en-US" sz="2200" b="1" dirty="0">
                <a:solidFill>
                  <a:srgbClr val="FF0000"/>
                </a:solidFill>
                <a:latin typeface="Times New Roman" panose="02020603050405020304" pitchFamily="18" charset="0"/>
                <a:cs typeface="Times New Roman" pitchFamily="18" charset="0"/>
              </a:rPr>
              <a:t>, </a:t>
            </a:r>
            <a:r>
              <a:rPr lang="en-US" sz="2200" b="1" dirty="0" err="1">
                <a:solidFill>
                  <a:srgbClr val="FF0000"/>
                </a:solidFill>
                <a:latin typeface="Times New Roman" panose="02020603050405020304" pitchFamily="18" charset="0"/>
                <a:cs typeface="Times New Roman" pitchFamily="18" charset="0"/>
              </a:rPr>
              <a:t>đồng</a:t>
            </a:r>
            <a:r>
              <a:rPr lang="en-US" sz="2200" b="1" dirty="0">
                <a:solidFill>
                  <a:srgbClr val="FF0000"/>
                </a:solidFill>
                <a:latin typeface="Times New Roman" panose="02020603050405020304" pitchFamily="18" charset="0"/>
                <a:cs typeface="Times New Roman" pitchFamily="18" charset="0"/>
              </a:rPr>
              <a:t> </a:t>
            </a:r>
            <a:r>
              <a:rPr lang="en-US" sz="2200" b="1" dirty="0" err="1">
                <a:solidFill>
                  <a:srgbClr val="FF0000"/>
                </a:solidFill>
                <a:latin typeface="Times New Roman" panose="02020603050405020304" pitchFamily="18" charset="0"/>
                <a:cs typeface="Times New Roman" pitchFamily="18" charset="0"/>
              </a:rPr>
              <a:t>bào</a:t>
            </a:r>
            <a:r>
              <a:rPr lang="en-US" sz="2200" b="1" dirty="0">
                <a:solidFill>
                  <a:srgbClr val="FF0000"/>
                </a:solidFill>
                <a:latin typeface="Times New Roman" panose="02020603050405020304" pitchFamily="18" charset="0"/>
                <a:cs typeface="Times New Roman" pitchFamily="18" charset="0"/>
              </a:rPr>
              <a:t> </a:t>
            </a:r>
            <a:r>
              <a:rPr lang="en-US" sz="2200" b="1" dirty="0" err="1">
                <a:solidFill>
                  <a:srgbClr val="FF0000"/>
                </a:solidFill>
                <a:latin typeface="Times New Roman" panose="02020603050405020304" pitchFamily="18" charset="0"/>
                <a:cs typeface="Times New Roman" pitchFamily="18" charset="0"/>
              </a:rPr>
              <a:t>dân</a:t>
            </a:r>
            <a:r>
              <a:rPr lang="en-US" sz="2200" b="1" dirty="0">
                <a:solidFill>
                  <a:srgbClr val="FF0000"/>
                </a:solidFill>
                <a:latin typeface="Times New Roman" panose="02020603050405020304" pitchFamily="18" charset="0"/>
                <a:cs typeface="Times New Roman" pitchFamily="18" charset="0"/>
              </a:rPr>
              <a:t> </a:t>
            </a:r>
            <a:r>
              <a:rPr lang="en-US" sz="2200" b="1" dirty="0" err="1">
                <a:solidFill>
                  <a:srgbClr val="FF0000"/>
                </a:solidFill>
                <a:latin typeface="Times New Roman" panose="02020603050405020304" pitchFamily="18" charset="0"/>
                <a:cs typeface="Times New Roman" pitchFamily="18" charset="0"/>
              </a:rPr>
              <a:t>tộc</a:t>
            </a:r>
            <a:r>
              <a:rPr lang="en-US" sz="2200" b="1" dirty="0">
                <a:solidFill>
                  <a:srgbClr val="FF0000"/>
                </a:solidFill>
                <a:latin typeface="Times New Roman" panose="02020603050405020304" pitchFamily="18" charset="0"/>
                <a:cs typeface="Times New Roman" pitchFamily="18" charset="0"/>
              </a:rPr>
              <a:t> </a:t>
            </a:r>
            <a:r>
              <a:rPr lang="en-US" sz="2200" b="1" dirty="0" err="1">
                <a:solidFill>
                  <a:srgbClr val="FF0000"/>
                </a:solidFill>
                <a:latin typeface="Times New Roman" panose="02020603050405020304" pitchFamily="18" charset="0"/>
                <a:cs typeface="Times New Roman" pitchFamily="18" charset="0"/>
              </a:rPr>
              <a:t>thiểu</a:t>
            </a:r>
            <a:r>
              <a:rPr lang="en-US" sz="2200" b="1" dirty="0">
                <a:solidFill>
                  <a:srgbClr val="FF0000"/>
                </a:solidFill>
                <a:latin typeface="Times New Roman" panose="02020603050405020304" pitchFamily="18" charset="0"/>
                <a:cs typeface="Times New Roman" pitchFamily="18" charset="0"/>
              </a:rPr>
              <a:t> </a:t>
            </a:r>
            <a:r>
              <a:rPr lang="en-US" sz="2200" b="1" dirty="0" err="1">
                <a:solidFill>
                  <a:srgbClr val="FF0000"/>
                </a:solidFill>
                <a:latin typeface="Times New Roman" panose="02020603050405020304" pitchFamily="18" charset="0"/>
                <a:cs typeface="Times New Roman" pitchFamily="18" charset="0"/>
              </a:rPr>
              <a:t>số</a:t>
            </a:r>
            <a:r>
              <a:rPr lang="en-US" sz="2200" b="1" dirty="0">
                <a:solidFill>
                  <a:srgbClr val="FF0000"/>
                </a:solidFill>
                <a:latin typeface="Times New Roman" panose="02020603050405020304" pitchFamily="18" charset="0"/>
                <a:cs typeface="Times New Roman" pitchFamily="18" charset="0"/>
              </a:rPr>
              <a:t>, </a:t>
            </a:r>
            <a:r>
              <a:rPr lang="en-US" sz="2200" b="1" dirty="0" err="1">
                <a:solidFill>
                  <a:srgbClr val="FF0000"/>
                </a:solidFill>
                <a:latin typeface="Times New Roman" panose="02020603050405020304" pitchFamily="18" charset="0"/>
                <a:cs typeface="Times New Roman" pitchFamily="18" charset="0"/>
              </a:rPr>
              <a:t>nông</a:t>
            </a:r>
            <a:r>
              <a:rPr lang="en-US" sz="2200" b="1" dirty="0">
                <a:solidFill>
                  <a:srgbClr val="FF0000"/>
                </a:solidFill>
                <a:latin typeface="Times New Roman" panose="02020603050405020304" pitchFamily="18" charset="0"/>
                <a:cs typeface="Times New Roman" pitchFamily="18" charset="0"/>
              </a:rPr>
              <a:t> </a:t>
            </a:r>
            <a:r>
              <a:rPr lang="en-US" sz="2200" b="1" dirty="0" err="1">
                <a:solidFill>
                  <a:srgbClr val="FF0000"/>
                </a:solidFill>
                <a:latin typeface="Times New Roman" panose="02020603050405020304" pitchFamily="18" charset="0"/>
                <a:cs typeface="Times New Roman" pitchFamily="18" charset="0"/>
              </a:rPr>
              <a:t>dân</a:t>
            </a:r>
            <a:r>
              <a:rPr lang="vi-VN" sz="2200" b="1" dirty="0">
                <a:solidFill>
                  <a:srgbClr val="FF0000"/>
                </a:solidFill>
                <a:latin typeface="Times New Roman" panose="02020603050405020304" pitchFamily="18" charset="0"/>
                <a:cs typeface="Times New Roman" pitchFamily="18" charset="0"/>
              </a:rPr>
              <a:t>, công nhân, người yếu thế, khuyết tật), </a:t>
            </a:r>
            <a:r>
              <a:rPr lang="vi-VN" sz="2200" dirty="0">
                <a:solidFill>
                  <a:srgbClr val="FF0000"/>
                </a:solidFill>
                <a:latin typeface="Times New Roman" panose="02020603050405020304" pitchFamily="18" charset="0"/>
                <a:cs typeface="Times New Roman" pitchFamily="18" charset="0"/>
              </a:rPr>
              <a:t>tập thể lập được thành tích xuất sắc </a:t>
            </a:r>
            <a:r>
              <a:rPr lang="en-US" sz="2200" dirty="0" err="1">
                <a:solidFill>
                  <a:srgbClr val="FF0000"/>
                </a:solidFill>
                <a:latin typeface="Times New Roman" panose="02020603050405020304" pitchFamily="18" charset="0"/>
                <a:cs typeface="Times New Roman" pitchFamily="18" charset="0"/>
              </a:rPr>
              <a:t>trong</a:t>
            </a:r>
            <a:r>
              <a:rPr lang="en-US" sz="2200" dirty="0">
                <a:solidFill>
                  <a:srgbClr val="FF0000"/>
                </a:solidFill>
                <a:latin typeface="Times New Roman" panose="02020603050405020304" pitchFamily="18" charset="0"/>
                <a:cs typeface="Times New Roman" pitchFamily="18" charset="0"/>
              </a:rPr>
              <a:t> lao </a:t>
            </a:r>
            <a:r>
              <a:rPr lang="en-US" sz="2200" dirty="0" err="1">
                <a:solidFill>
                  <a:srgbClr val="FF0000"/>
                </a:solidFill>
                <a:latin typeface="Times New Roman" panose="02020603050405020304" pitchFamily="18" charset="0"/>
                <a:cs typeface="Times New Roman" pitchFamily="18" charset="0"/>
              </a:rPr>
              <a:t>động</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sản</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xuất</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công</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tác</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cán</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bộ</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dám</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nghĩ</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dám</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làm</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dám</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đột</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phá</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vì</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lợi</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ích</a:t>
            </a:r>
            <a:r>
              <a:rPr lang="en-US" sz="2200" dirty="0">
                <a:solidFill>
                  <a:srgbClr val="FF0000"/>
                </a:solidFill>
                <a:latin typeface="Times New Roman" panose="02020603050405020304" pitchFamily="18" charset="0"/>
                <a:cs typeface="Times New Roman" pitchFamily="18" charset="0"/>
              </a:rPr>
              <a:t> </a:t>
            </a:r>
            <a:r>
              <a:rPr lang="en-US" sz="2200" dirty="0" err="1">
                <a:solidFill>
                  <a:srgbClr val="FF0000"/>
                </a:solidFill>
                <a:latin typeface="Times New Roman" panose="02020603050405020304" pitchFamily="18" charset="0"/>
                <a:cs typeface="Times New Roman" pitchFamily="18" charset="0"/>
              </a:rPr>
              <a:t>chung</a:t>
            </a:r>
            <a:r>
              <a:rPr lang="en-US" sz="2200" dirty="0">
                <a:solidFill>
                  <a:srgbClr val="FF0000"/>
                </a:solidFill>
                <a:latin typeface="Times New Roman" panose="02020603050405020304" pitchFamily="18" charset="0"/>
                <a:cs typeface="Times New Roman" pitchFamily="18" charset="0"/>
              </a:rPr>
              <a:t> (*)</a:t>
            </a:r>
          </a:p>
          <a:p>
            <a:pPr algn="just"/>
            <a:r>
              <a:rPr lang="vi-VN" sz="2200" b="1" dirty="0">
                <a:solidFill>
                  <a:srgbClr val="FF0000"/>
                </a:solidFill>
                <a:latin typeface="Times New Roman" panose="02020603050405020304" pitchFamily="18" charset="0"/>
                <a:cs typeface="Times New Roman" pitchFamily="18" charset="0"/>
              </a:rPr>
              <a:t>Khen </a:t>
            </a:r>
            <a:r>
              <a:rPr lang="vi-VN" sz="2200" b="1" dirty="0" err="1">
                <a:solidFill>
                  <a:srgbClr val="FF0000"/>
                </a:solidFill>
                <a:latin typeface="Times New Roman" panose="02020603050405020304" pitchFamily="18" charset="0"/>
                <a:cs typeface="Times New Roman" pitchFamily="18" charset="0"/>
              </a:rPr>
              <a:t>thưởng</a:t>
            </a:r>
            <a:r>
              <a:rPr lang="vi-VN" sz="2200" b="1" dirty="0">
                <a:solidFill>
                  <a:srgbClr val="FF0000"/>
                </a:solidFill>
                <a:latin typeface="Times New Roman" panose="02020603050405020304" pitchFamily="18" charset="0"/>
                <a:cs typeface="Times New Roman" pitchFamily="18" charset="0"/>
              </a:rPr>
              <a:t> do </a:t>
            </a:r>
            <a:r>
              <a:rPr lang="vi-VN" sz="2200" b="1" dirty="0" err="1">
                <a:solidFill>
                  <a:srgbClr val="FF0000"/>
                </a:solidFill>
                <a:latin typeface="Times New Roman" panose="02020603050405020304" pitchFamily="18" charset="0"/>
                <a:cs typeface="Times New Roman" pitchFamily="18" charset="0"/>
              </a:rPr>
              <a:t>người</a:t>
            </a:r>
            <a:r>
              <a:rPr lang="vi-VN" sz="2200" b="1" dirty="0">
                <a:solidFill>
                  <a:srgbClr val="FF0000"/>
                </a:solidFill>
                <a:latin typeface="Times New Roman" panose="02020603050405020304" pitchFamily="18" charset="0"/>
                <a:cs typeface="Times New Roman" pitchFamily="18" charset="0"/>
              </a:rPr>
              <a:t> </a:t>
            </a:r>
            <a:r>
              <a:rPr lang="vi-VN" sz="2200" b="1" dirty="0" err="1">
                <a:solidFill>
                  <a:srgbClr val="FF0000"/>
                </a:solidFill>
                <a:latin typeface="Times New Roman" panose="02020603050405020304" pitchFamily="18" charset="0"/>
                <a:cs typeface="Times New Roman" pitchFamily="18" charset="0"/>
              </a:rPr>
              <a:t>đứng</a:t>
            </a:r>
            <a:r>
              <a:rPr lang="vi-VN" sz="2200" b="1" dirty="0">
                <a:solidFill>
                  <a:srgbClr val="FF0000"/>
                </a:solidFill>
                <a:latin typeface="Times New Roman" panose="02020603050405020304" pitchFamily="18" charset="0"/>
                <a:cs typeface="Times New Roman" pitchFamily="18" charset="0"/>
              </a:rPr>
              <a:t> </a:t>
            </a:r>
            <a:r>
              <a:rPr lang="vi-VN" sz="2200" b="1" dirty="0" err="1">
                <a:solidFill>
                  <a:srgbClr val="FF0000"/>
                </a:solidFill>
                <a:latin typeface="Times New Roman" panose="02020603050405020304" pitchFamily="18" charset="0"/>
                <a:cs typeface="Times New Roman" pitchFamily="18" charset="0"/>
              </a:rPr>
              <a:t>đầu</a:t>
            </a:r>
            <a:r>
              <a:rPr lang="vi-VN" sz="2200" b="1" dirty="0">
                <a:solidFill>
                  <a:srgbClr val="FF0000"/>
                </a:solidFill>
                <a:latin typeface="Times New Roman" panose="02020603050405020304" pitchFamily="18" charset="0"/>
                <a:cs typeface="Times New Roman" pitchFamily="18" charset="0"/>
              </a:rPr>
              <a:t> cơ quan, </a:t>
            </a:r>
            <a:r>
              <a:rPr lang="en-US" sz="2200" b="1" dirty="0" err="1">
                <a:solidFill>
                  <a:srgbClr val="FF0000"/>
                </a:solidFill>
                <a:latin typeface="Times New Roman" panose="02020603050405020304" pitchFamily="18" charset="0"/>
                <a:cs typeface="Times New Roman" pitchFamily="18" charset="0"/>
              </a:rPr>
              <a:t>tổ</a:t>
            </a:r>
            <a:r>
              <a:rPr lang="en-US" sz="2200" b="1" dirty="0">
                <a:solidFill>
                  <a:srgbClr val="FF0000"/>
                </a:solidFill>
                <a:latin typeface="Times New Roman" panose="02020603050405020304" pitchFamily="18" charset="0"/>
                <a:cs typeface="Times New Roman" pitchFamily="18" charset="0"/>
              </a:rPr>
              <a:t> </a:t>
            </a:r>
            <a:r>
              <a:rPr lang="en-US" sz="2200" b="1" dirty="0" err="1">
                <a:solidFill>
                  <a:srgbClr val="FF0000"/>
                </a:solidFill>
                <a:latin typeface="Times New Roman" panose="02020603050405020304" pitchFamily="18" charset="0"/>
                <a:cs typeface="Times New Roman" pitchFamily="18" charset="0"/>
              </a:rPr>
              <a:t>chức</a:t>
            </a:r>
            <a:r>
              <a:rPr lang="en-US" sz="2200" b="1" dirty="0">
                <a:solidFill>
                  <a:srgbClr val="FF0000"/>
                </a:solidFill>
                <a:latin typeface="Times New Roman" panose="02020603050405020304" pitchFamily="18" charset="0"/>
                <a:cs typeface="Times New Roman" pitchFamily="18" charset="0"/>
              </a:rPr>
              <a:t>, </a:t>
            </a:r>
            <a:r>
              <a:rPr lang="vi-VN" sz="2200" b="1" dirty="0">
                <a:solidFill>
                  <a:srgbClr val="FF0000"/>
                </a:solidFill>
                <a:latin typeface="Times New Roman" panose="02020603050405020304" pitchFamily="18" charset="0"/>
                <a:cs typeface="Times New Roman" pitchFamily="18" charset="0"/>
              </a:rPr>
              <a:t>đơn </a:t>
            </a:r>
            <a:r>
              <a:rPr lang="vi-VN" sz="2200" b="1" dirty="0" err="1">
                <a:solidFill>
                  <a:srgbClr val="FF0000"/>
                </a:solidFill>
                <a:latin typeface="Times New Roman" panose="02020603050405020304" pitchFamily="18" charset="0"/>
                <a:cs typeface="Times New Roman" pitchFamily="18" charset="0"/>
              </a:rPr>
              <a:t>vị</a:t>
            </a:r>
            <a:r>
              <a:rPr lang="vi-VN" sz="2200" b="1" dirty="0">
                <a:solidFill>
                  <a:srgbClr val="FF0000"/>
                </a:solidFill>
                <a:latin typeface="Times New Roman" panose="02020603050405020304" pitchFamily="18" charset="0"/>
                <a:cs typeface="Times New Roman" pitchFamily="18" charset="0"/>
              </a:rPr>
              <a:t> </a:t>
            </a:r>
            <a:r>
              <a:rPr lang="vi-VN" sz="2200" b="1" dirty="0" err="1">
                <a:solidFill>
                  <a:srgbClr val="FF0000"/>
                </a:solidFill>
                <a:latin typeface="Times New Roman" panose="02020603050405020304" pitchFamily="18" charset="0"/>
                <a:cs typeface="Times New Roman" pitchFamily="18" charset="0"/>
              </a:rPr>
              <a:t>phát</a:t>
            </a:r>
            <a:r>
              <a:rPr lang="vi-VN" sz="2200" b="1" dirty="0">
                <a:solidFill>
                  <a:srgbClr val="FF0000"/>
                </a:solidFill>
                <a:latin typeface="Times New Roman" panose="02020603050405020304" pitchFamily="18" charset="0"/>
                <a:cs typeface="Times New Roman" pitchFamily="18" charset="0"/>
              </a:rPr>
              <a:t> </a:t>
            </a:r>
            <a:r>
              <a:rPr lang="vi-VN" sz="2200" b="1" dirty="0" err="1">
                <a:solidFill>
                  <a:srgbClr val="FF0000"/>
                </a:solidFill>
                <a:latin typeface="Times New Roman" panose="02020603050405020304" pitchFamily="18" charset="0"/>
                <a:cs typeface="Times New Roman" pitchFamily="18" charset="0"/>
              </a:rPr>
              <a:t>hiện</a:t>
            </a:r>
            <a:r>
              <a:rPr lang="vi-VN" sz="2200" b="1" dirty="0">
                <a:solidFill>
                  <a:srgbClr val="FF0000"/>
                </a:solidFill>
                <a:latin typeface="Times New Roman" panose="02020603050405020304" pitchFamily="18" charset="0"/>
                <a:cs typeface="Times New Roman" pitchFamily="18" charset="0"/>
              </a:rPr>
              <a:t>; </a:t>
            </a:r>
            <a:endParaRPr lang="en-US" sz="2200" b="1" dirty="0">
              <a:solidFill>
                <a:srgbClr val="FF0000"/>
              </a:solidFill>
              <a:latin typeface="Times New Roman" panose="02020603050405020304" pitchFamily="18" charset="0"/>
              <a:cs typeface="Times New Roman" pitchFamily="18" charset="0"/>
            </a:endParaRPr>
          </a:p>
          <a:p>
            <a:pPr algn="just"/>
            <a:r>
              <a:rPr lang="vi-VN" sz="2200" dirty="0">
                <a:latin typeface="Times New Roman" panose="02020603050405020304" pitchFamily="18" charset="0"/>
                <a:cs typeface="Times New Roman" pitchFamily="18" charset="0"/>
              </a:rPr>
              <a:t>Khen </a:t>
            </a:r>
            <a:r>
              <a:rPr lang="vi-VN" sz="2200" dirty="0" err="1">
                <a:latin typeface="Times New Roman" panose="02020603050405020304" pitchFamily="18" charset="0"/>
                <a:cs typeface="Times New Roman" pitchFamily="18" charset="0"/>
              </a:rPr>
              <a:t>thưởng</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cống</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hiến</a:t>
            </a:r>
            <a:r>
              <a:rPr lang="vi-VN" sz="2200" dirty="0">
                <a:latin typeface="Times New Roman" panose="02020603050405020304" pitchFamily="18" charset="0"/>
                <a:cs typeface="Times New Roman" pitchFamily="18" charset="0"/>
              </a:rPr>
              <a:t>, khen </a:t>
            </a:r>
            <a:r>
              <a:rPr lang="vi-VN" sz="2200" dirty="0" err="1">
                <a:latin typeface="Times New Roman" panose="02020603050405020304" pitchFamily="18" charset="0"/>
                <a:cs typeface="Times New Roman" pitchFamily="18" charset="0"/>
              </a:rPr>
              <a:t>thưởng</a:t>
            </a:r>
            <a:r>
              <a:rPr lang="vi-VN" sz="2200" dirty="0">
                <a:latin typeface="Times New Roman" panose="02020603050405020304" pitchFamily="18" charset="0"/>
                <a:cs typeface="Times New Roman" pitchFamily="18" charset="0"/>
              </a:rPr>
              <a:t> niên </a:t>
            </a:r>
            <a:r>
              <a:rPr lang="vi-VN" sz="2200" dirty="0" err="1">
                <a:latin typeface="Times New Roman" panose="02020603050405020304" pitchFamily="18" charset="0"/>
                <a:cs typeface="Times New Roman" pitchFamily="18" charset="0"/>
              </a:rPr>
              <a:t>hạn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khen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thưởng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đối</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ngoại</a:t>
            </a:r>
            <a:r>
              <a:rPr lang="vi-VN" sz="2200" dirty="0">
                <a:latin typeface="Times New Roman" panose="02020603050405020304" pitchFamily="18" charset="0"/>
                <a:cs typeface="Times New Roman" pitchFamily="18" charset="0"/>
              </a:rPr>
              <a:t>;</a:t>
            </a:r>
            <a:endParaRPr lang="en-US" sz="2200" dirty="0">
              <a:latin typeface="Times New Roman" panose="02020603050405020304" pitchFamily="18" charset="0"/>
              <a:cs typeface="Times New Roman" pitchFamily="18" charset="0"/>
            </a:endParaRPr>
          </a:p>
          <a:p>
            <a:pPr algn="just"/>
            <a:r>
              <a:rPr lang="en-US" sz="2200" dirty="0" err="1">
                <a:latin typeface="Times New Roman" panose="02020603050405020304" pitchFamily="18" charset="0"/>
                <a:cs typeface="Times New Roman" pitchFamily="18" charset="0"/>
              </a:rPr>
              <a:t>Khen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thưởng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thành</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tích</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có</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nội</a:t>
            </a:r>
            <a:r>
              <a:rPr lang="en-US" sz="2200" dirty="0">
                <a:latin typeface="Times New Roman" panose="02020603050405020304" pitchFamily="18" charset="0"/>
                <a:cs typeface="Times New Roman" pitchFamily="18" charset="0"/>
              </a:rPr>
              <a:t> dung </a:t>
            </a:r>
            <a:r>
              <a:rPr lang="en-US" sz="2200" dirty="0" err="1">
                <a:latin typeface="Times New Roman" panose="02020603050405020304" pitchFamily="18" charset="0"/>
                <a:cs typeface="Times New Roman" pitchFamily="18" charset="0"/>
              </a:rPr>
              <a:t>bí</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mật</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nhà</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nước</a:t>
            </a:r>
            <a:r>
              <a:rPr lang="en-US" sz="2200" dirty="0">
                <a:latin typeface="Times New Roman" pitchFamily="18" charset="0"/>
                <a:cs typeface="Times New Roman" pitchFamily="18" charset="0"/>
              </a:rPr>
              <a:t>.</a:t>
            </a:r>
          </a:p>
          <a:p>
            <a:pPr marL="0" indent="0" algn="just">
              <a:buNone/>
            </a:pPr>
            <a:r>
              <a:rPr lang="en-US" sz="22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99250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9BE9-3F2A-3741-F046-3D40D7C35E29}"/>
              </a:ext>
            </a:extLst>
          </p:cNvPr>
          <p:cNvSpPr>
            <a:spLocks noGrp="1"/>
          </p:cNvSpPr>
          <p:nvPr>
            <p:ph type="title"/>
          </p:nvPr>
        </p:nvSpPr>
        <p:spPr>
          <a:xfrm>
            <a:off x="609599" y="324854"/>
            <a:ext cx="7788442" cy="433136"/>
          </a:xfrm>
        </p:spPr>
        <p:txBody>
          <a:bodyPr>
            <a:normAutofit fontScale="90000"/>
          </a:bodyPr>
          <a:lstStyle/>
          <a:p>
            <a:r>
              <a:rPr lang="en-VN" sz="2400" dirty="0">
                <a:latin typeface="Times New Roman" panose="02020603050405020304" pitchFamily="18" charset="0"/>
                <a:cs typeface="Times New Roman" panose="02020603050405020304" pitchFamily="18" charset="0"/>
              </a:rPr>
              <a:t>        5/ HỒ SƠ, THỦ TỤC KHEN THƯỞNG</a:t>
            </a:r>
          </a:p>
        </p:txBody>
      </p:sp>
      <p:graphicFrame>
        <p:nvGraphicFramePr>
          <p:cNvPr id="8" name="Content Placeholder 7">
            <a:extLst>
              <a:ext uri="{FF2B5EF4-FFF2-40B4-BE49-F238E27FC236}">
                <a16:creationId xmlns:a16="http://schemas.microsoft.com/office/drawing/2014/main" id="{B6DBB6A9-23A8-C210-2405-161170250BC8}"/>
              </a:ext>
            </a:extLst>
          </p:cNvPr>
          <p:cNvGraphicFramePr>
            <a:graphicFrameLocks noGrp="1"/>
          </p:cNvGraphicFramePr>
          <p:nvPr>
            <p:ph idx="1"/>
            <p:extLst>
              <p:ext uri="{D42A27DB-BD31-4B8C-83A1-F6EECF244321}">
                <p14:modId xmlns:p14="http://schemas.microsoft.com/office/powerpoint/2010/main" val="1861626260"/>
              </p:ext>
            </p:extLst>
          </p:nvPr>
        </p:nvGraphicFramePr>
        <p:xfrm>
          <a:off x="300790" y="757991"/>
          <a:ext cx="8530390" cy="5955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6805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E173EA1F-493F-E9C7-4235-DBDEF3B4FAD5}"/>
              </a:ext>
            </a:extLst>
          </p:cNvPr>
          <p:cNvSpPr>
            <a:spLocks noGrp="1"/>
          </p:cNvSpPr>
          <p:nvPr>
            <p:ph idx="1"/>
          </p:nvPr>
        </p:nvSpPr>
        <p:spPr>
          <a:xfrm>
            <a:off x="762000" y="609600"/>
            <a:ext cx="8170863" cy="6019800"/>
          </a:xfrm>
        </p:spPr>
        <p:txBody>
          <a:bodyPr/>
          <a:lstStyle/>
          <a:p>
            <a:pPr>
              <a:buFont typeface="Wingdings 2" panose="05020102010507070707" pitchFamily="18" charset="2"/>
              <a:buNone/>
            </a:pPr>
            <a:endParaRPr lang="en-US" altLang="en-US" dirty="0"/>
          </a:p>
        </p:txBody>
      </p:sp>
      <p:sp>
        <p:nvSpPr>
          <p:cNvPr id="4" name="Oval 3">
            <a:extLst>
              <a:ext uri="{FF2B5EF4-FFF2-40B4-BE49-F238E27FC236}">
                <a16:creationId xmlns:a16="http://schemas.microsoft.com/office/drawing/2014/main" id="{69299AE9-A339-CD23-A8BB-F8BBBAA5F932}"/>
              </a:ext>
            </a:extLst>
          </p:cNvPr>
          <p:cNvSpPr/>
          <p:nvPr/>
        </p:nvSpPr>
        <p:spPr>
          <a:xfrm>
            <a:off x="762000" y="1676400"/>
            <a:ext cx="1987550" cy="37362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T</a:t>
            </a:r>
            <a:r>
              <a:rPr lang="vi-VN" sz="2200" dirty="0">
                <a:solidFill>
                  <a:schemeClr val="tx1"/>
                </a:solidFill>
                <a:latin typeface="Times New Roman" pitchFamily="18" charset="0"/>
                <a:cs typeface="Times New Roman" pitchFamily="18" charset="0"/>
              </a:rPr>
              <a:t>hẩm quyền khen thưởng và trình khen thưởng đối với doanh nghiệp</a:t>
            </a:r>
          </a:p>
          <a:p>
            <a:pPr algn="ctr">
              <a:defRPr/>
            </a:pPr>
            <a:r>
              <a:rPr lang="vi-VN" sz="2200" i="1" dirty="0">
                <a:solidFill>
                  <a:schemeClr val="tx1"/>
                </a:solidFill>
                <a:latin typeface="Times New Roman" pitchFamily="18" charset="0"/>
                <a:cs typeface="Times New Roman" pitchFamily="18" charset="0"/>
              </a:rPr>
              <a:t>(Điều 29 NĐ98)</a:t>
            </a:r>
            <a:endParaRPr lang="en-US" sz="2200" i="1" dirty="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3FA6817E-9DAE-7355-AD62-E277F7DDD7BC}"/>
              </a:ext>
            </a:extLst>
          </p:cNvPr>
          <p:cNvSpPr/>
          <p:nvPr/>
        </p:nvSpPr>
        <p:spPr>
          <a:xfrm>
            <a:off x="3352800" y="914400"/>
            <a:ext cx="5257800" cy="2362200"/>
          </a:xfrm>
          <a:prstGeom prst="rect">
            <a:avLst/>
          </a:prstGeom>
          <a:solidFill>
            <a:schemeClr val="accent1">
              <a:lumMod val="20000"/>
              <a:lumOff val="80000"/>
            </a:schemeClr>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vi-VN" sz="2600" dirty="0">
                <a:solidFill>
                  <a:schemeClr val="tx1"/>
                </a:solidFill>
                <a:latin typeface="Times New Roman" pitchFamily="18" charset="0"/>
                <a:cs typeface="Times New Roman" pitchFamily="18" charset="0"/>
              </a:rPr>
              <a:t>Chủ tịch UBND cấp tỉnh khen thưởng và trình cấp trên khen thưởng đối với </a:t>
            </a:r>
            <a:r>
              <a:rPr lang="en-US" sz="2600" dirty="0" err="1">
                <a:solidFill>
                  <a:schemeClr val="tx1"/>
                </a:solidFill>
                <a:latin typeface="Times New Roman" pitchFamily="18" charset="0"/>
                <a:cs typeface="Times New Roman" pitchFamily="18" charset="0"/>
              </a:rPr>
              <a:t>doanh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nghiệp</a:t>
            </a:r>
            <a:r>
              <a:rPr lang="vi-VN" sz="2600" dirty="0">
                <a:solidFill>
                  <a:schemeClr val="tx1"/>
                </a:solidFill>
                <a:latin typeface="Times New Roman" pitchFamily="18" charset="0"/>
                <a:cs typeface="Times New Roman" pitchFamily="18" charset="0"/>
              </a:rPr>
              <a:t>, tổ chức kinh tế khác hoặc </a:t>
            </a:r>
            <a:r>
              <a:rPr lang="en-US" sz="2600" dirty="0" err="1">
                <a:solidFill>
                  <a:schemeClr val="tx1"/>
                </a:solidFill>
                <a:latin typeface="Times New Roman" pitchFamily="18" charset="0"/>
                <a:cs typeface="Times New Roman" pitchFamily="18" charset="0"/>
              </a:rPr>
              <a:t>tập</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thể</a:t>
            </a:r>
            <a:r>
              <a:rPr lang="vi-VN"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cá</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nhân</a:t>
            </a:r>
            <a:r>
              <a:rPr lang="vi-VN" sz="2600" dirty="0">
                <a:solidFill>
                  <a:schemeClr val="tx1"/>
                </a:solidFill>
                <a:latin typeface="Times New Roman" pitchFamily="18" charset="0"/>
                <a:cs typeface="Times New Roman" pitchFamily="18" charset="0"/>
              </a:rPr>
              <a:t> thuộc </a:t>
            </a:r>
            <a:r>
              <a:rPr lang="en-US" sz="2600" dirty="0" err="1">
                <a:solidFill>
                  <a:schemeClr val="tx1"/>
                </a:solidFill>
                <a:latin typeface="Times New Roman" pitchFamily="18" charset="0"/>
                <a:cs typeface="Times New Roman" pitchFamily="18" charset="0"/>
              </a:rPr>
              <a:t>doanh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nghiệp</a:t>
            </a:r>
            <a:r>
              <a:rPr lang="vi-VN" sz="2600" dirty="0">
                <a:solidFill>
                  <a:schemeClr val="tx1"/>
                </a:solidFill>
                <a:latin typeface="Times New Roman" pitchFamily="18" charset="0"/>
                <a:cs typeface="Times New Roman" pitchFamily="18" charset="0"/>
              </a:rPr>
              <a:t>, tổ chức kinh tế khác </a:t>
            </a:r>
            <a:endParaRPr lang="en-US" sz="2600" dirty="0">
              <a:solidFill>
                <a:schemeClr val="tx1"/>
              </a:solidFill>
              <a:latin typeface="Times New Roman" pitchFamily="18" charset="0"/>
              <a:cs typeface="Times New Roman" pitchFamily="18" charset="0"/>
            </a:endParaRPr>
          </a:p>
          <a:p>
            <a:pPr algn="ctr">
              <a:defRPr/>
            </a:pPr>
            <a:r>
              <a:rPr lang="vi-VN" sz="2600" dirty="0">
                <a:solidFill>
                  <a:schemeClr val="tx1"/>
                </a:solidFill>
                <a:latin typeface="Times New Roman" pitchFamily="18" charset="0"/>
                <a:cs typeface="Times New Roman" pitchFamily="18" charset="0"/>
              </a:rPr>
              <a:t>thuộc quyền quản lý</a:t>
            </a:r>
            <a:endParaRPr lang="en-US" sz="2600"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88C2B69F-21C9-28C4-E4FB-E054AE67BD6B}"/>
              </a:ext>
            </a:extLst>
          </p:cNvPr>
          <p:cNvSpPr/>
          <p:nvPr/>
        </p:nvSpPr>
        <p:spPr>
          <a:xfrm>
            <a:off x="3352800" y="3429000"/>
            <a:ext cx="5257800" cy="3019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200" dirty="0">
                <a:solidFill>
                  <a:schemeClr val="tx1"/>
                </a:solidFill>
                <a:latin typeface="Times New Roman" pitchFamily="18" charset="0"/>
                <a:cs typeface="Times New Roman" pitchFamily="18" charset="0"/>
              </a:rPr>
              <a:t>Chủ tịch UBND cấp tỉnh khen thưởng và trình cấp trên khen thưởng đối với DN, tổ chức kinh tế khác hoặc TT, CN thuộc DN, tổ chức kinh tế khác </a:t>
            </a:r>
            <a:r>
              <a:rPr lang="vi-VN" sz="2200" b="1" dirty="0">
                <a:solidFill>
                  <a:schemeClr val="tx1"/>
                </a:solidFill>
                <a:latin typeface="Times New Roman" pitchFamily="18" charset="0"/>
                <a:cs typeface="Times New Roman" pitchFamily="18" charset="0"/>
              </a:rPr>
              <a:t>không thuộc quyền quản lý nhưng có đóng góp cho địa phương ngoài nơi doanh nghiệp đặt trụ sở chính </a:t>
            </a:r>
            <a:r>
              <a:rPr lang="vi-VN" sz="2200" b="1" i="1" dirty="0">
                <a:solidFill>
                  <a:schemeClr val="tx1"/>
                </a:solidFill>
                <a:latin typeface="Times New Roman" pitchFamily="18" charset="0"/>
                <a:cs typeface="Times New Roman" pitchFamily="18" charset="0"/>
              </a:rPr>
              <a:t>(phải lấy ý kiến thống nhất của UBND tỉnh nơi </a:t>
            </a:r>
            <a:r>
              <a:rPr lang="en-US" sz="2200" b="1" i="1" dirty="0" err="1">
                <a:solidFill>
                  <a:schemeClr val="tx1"/>
                </a:solidFill>
                <a:latin typeface="Times New Roman" pitchFamily="18" charset="0"/>
                <a:cs typeface="Times New Roman" pitchFamily="18" charset="0"/>
              </a:rPr>
              <a:t>doanh</a:t>
            </a:r>
            <a:r>
              <a:rPr lang="en-US" sz="2200" b="1" i="1" dirty="0">
                <a:solidFill>
                  <a:schemeClr val="tx1"/>
                </a:solidFill>
                <a:latin typeface="Times New Roman" pitchFamily="18" charset="0"/>
                <a:cs typeface="Times New Roman" pitchFamily="18" charset="0"/>
              </a:rPr>
              <a:t> </a:t>
            </a:r>
            <a:r>
              <a:rPr lang="en-US" sz="2200" b="1" i="1" dirty="0" err="1">
                <a:solidFill>
                  <a:schemeClr val="tx1"/>
                </a:solidFill>
                <a:latin typeface="Times New Roman" pitchFamily="18" charset="0"/>
                <a:cs typeface="Times New Roman" pitchFamily="18" charset="0"/>
              </a:rPr>
              <a:t>nghiệp</a:t>
            </a:r>
            <a:r>
              <a:rPr lang="vi-VN" sz="2200" b="1" i="1" dirty="0">
                <a:solidFill>
                  <a:schemeClr val="tx1"/>
                </a:solidFill>
                <a:latin typeface="Times New Roman" pitchFamily="18" charset="0"/>
                <a:cs typeface="Times New Roman" pitchFamily="18" charset="0"/>
              </a:rPr>
              <a:t> đặt trụ sở chính</a:t>
            </a:r>
            <a:r>
              <a:rPr lang="vi-VN" b="1" dirty="0">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id="{BFF3D257-5F2D-062A-6C9B-643763FC6198}"/>
              </a:ext>
            </a:extLst>
          </p:cNvPr>
          <p:cNvCxnSpPr>
            <a:cxnSpLocks/>
            <a:stCxn id="4" idx="6"/>
          </p:cNvCxnSpPr>
          <p:nvPr/>
        </p:nvCxnSpPr>
        <p:spPr>
          <a:xfrm flipV="1">
            <a:off x="2749550" y="1828800"/>
            <a:ext cx="603250" cy="1715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8C79F1-63AE-E8B4-AE87-EF3B7DBFFE21}"/>
              </a:ext>
            </a:extLst>
          </p:cNvPr>
          <p:cNvCxnSpPr>
            <a:cxnSpLocks/>
            <a:stCxn id="4" idx="6"/>
          </p:cNvCxnSpPr>
          <p:nvPr/>
        </p:nvCxnSpPr>
        <p:spPr>
          <a:xfrm>
            <a:off x="2749550" y="3544529"/>
            <a:ext cx="603250" cy="798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054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9">
            <a:extLst>
              <a:ext uri="{FF2B5EF4-FFF2-40B4-BE49-F238E27FC236}">
                <a16:creationId xmlns:a16="http://schemas.microsoft.com/office/drawing/2014/main" id="{4559A049-60F0-E462-DB94-1A08E062EB15}"/>
              </a:ext>
            </a:extLst>
          </p:cNvPr>
          <p:cNvGraphicFramePr>
            <a:graphicFrameLocks noGrp="1"/>
          </p:cNvGraphicFramePr>
          <p:nvPr>
            <p:ph idx="1"/>
            <p:extLst>
              <p:ext uri="{D42A27DB-BD31-4B8C-83A1-F6EECF244321}">
                <p14:modId xmlns:p14="http://schemas.microsoft.com/office/powerpoint/2010/main" val="2797050269"/>
              </p:ext>
            </p:extLst>
          </p:nvPr>
        </p:nvGraphicFramePr>
        <p:xfrm>
          <a:off x="168442" y="336884"/>
          <a:ext cx="8795085" cy="606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extLst>
              <a:ext uri="{FF2B5EF4-FFF2-40B4-BE49-F238E27FC236}">
                <a16:creationId xmlns:a16="http://schemas.microsoft.com/office/drawing/2014/main" id="{F6D67180-6DA0-4A4D-0117-034038D7285D}"/>
              </a:ext>
            </a:extLst>
          </p:cNvPr>
          <p:cNvSpPr/>
          <p:nvPr/>
        </p:nvSpPr>
        <p:spPr>
          <a:xfrm>
            <a:off x="2328421" y="4644190"/>
            <a:ext cx="6410226" cy="18769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VN" sz="2200" dirty="0">
                <a:solidFill>
                  <a:schemeClr val="tx1"/>
                </a:solidFill>
                <a:latin typeface="Times New Roman" panose="02020603050405020304" pitchFamily="18" charset="0"/>
                <a:cs typeface="Times New Roman" panose="02020603050405020304" pitchFamily="18" charset="0"/>
              </a:rPr>
              <a:t>Trong 10 ngày làm việc, cơ quan được xin ý kiến trả lời bằng VB và chịu trách nhiệm về thời gian, nội dung trả lời. </a:t>
            </a:r>
            <a:r>
              <a:rPr lang="en-VN" sz="2200" b="1" dirty="0">
                <a:solidFill>
                  <a:srgbClr val="FF0000"/>
                </a:solidFill>
                <a:latin typeface="Times New Roman" panose="02020603050405020304" pitchFamily="18" charset="0"/>
                <a:cs typeface="Times New Roman" panose="02020603050405020304" pitchFamily="18" charset="0"/>
              </a:rPr>
              <a:t>Trường hợp Bộ Nội vụ xin ý kiến mà cơ quan chức năng không trả lời, Bộ Nội vụ trình khen thưởng theo quy định.</a:t>
            </a:r>
          </a:p>
        </p:txBody>
      </p:sp>
      <p:cxnSp>
        <p:nvCxnSpPr>
          <p:cNvPr id="7" name="Straight Connector 6">
            <a:extLst>
              <a:ext uri="{FF2B5EF4-FFF2-40B4-BE49-F238E27FC236}">
                <a16:creationId xmlns:a16="http://schemas.microsoft.com/office/drawing/2014/main" id="{26A70949-9AD1-281A-69BE-C10617FCBA35}"/>
              </a:ext>
            </a:extLst>
          </p:cNvPr>
          <p:cNvCxnSpPr>
            <a:cxnSpLocks/>
            <a:endCxn id="5" idx="1"/>
          </p:cNvCxnSpPr>
          <p:nvPr/>
        </p:nvCxnSpPr>
        <p:spPr>
          <a:xfrm>
            <a:off x="1517715" y="3242821"/>
            <a:ext cx="810706" cy="23398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390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10A8-3949-4362-BBAB-C1CD7494E33F}"/>
              </a:ext>
            </a:extLst>
          </p:cNvPr>
          <p:cNvSpPr>
            <a:spLocks noGrp="1"/>
          </p:cNvSpPr>
          <p:nvPr>
            <p:ph type="title"/>
          </p:nvPr>
        </p:nvSpPr>
        <p:spPr>
          <a:xfrm>
            <a:off x="609599" y="433634"/>
            <a:ext cx="7676562" cy="744718"/>
          </a:xfrm>
        </p:spPr>
        <p:txBody>
          <a:bodyPr>
            <a:normAutofit/>
          </a:bodyPr>
          <a:lstStyle/>
          <a:p>
            <a:pPr algn="ct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9D3E73-EB77-4522-BF89-86062553B905}"/>
              </a:ext>
            </a:extLst>
          </p:cNvPr>
          <p:cNvSpPr>
            <a:spLocks noGrp="1"/>
          </p:cNvSpPr>
          <p:nvPr>
            <p:ph idx="1"/>
          </p:nvPr>
        </p:nvSpPr>
        <p:spPr>
          <a:xfrm>
            <a:off x="609598" y="999241"/>
            <a:ext cx="7780257" cy="5425125"/>
          </a:xfrm>
        </p:spPr>
        <p:txBody>
          <a:bodyPr>
            <a:normAutofit fontScale="92500" lnSpcReduction="10000"/>
          </a:bodyPr>
          <a:lstStyle/>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-&gt;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ban, </a:t>
            </a:r>
            <a:r>
              <a:rPr lang="en-US" sz="2400" dirty="0" err="1">
                <a:solidFill>
                  <a:schemeClr val="tx1"/>
                </a:solidFill>
                <a:latin typeface="Times New Roman" panose="02020603050405020304" pitchFamily="18" charset="0"/>
                <a:cs typeface="Times New Roman" panose="02020603050405020304" pitchFamily="18" charset="0"/>
              </a:rPr>
              <a:t>ngành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kiến</a:t>
            </a:r>
            <a:r>
              <a:rPr lang="en-US" sz="2400" dirty="0">
                <a:solidFill>
                  <a:schemeClr val="tx1"/>
                </a:solidFill>
                <a:latin typeface="Times New Roman" panose="02020603050405020304" pitchFamily="18" charset="0"/>
                <a:cs typeface="Times New Roman" panose="02020603050405020304" pitchFamily="18" charset="0"/>
              </a:rPr>
              <a:t> Ban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Trung</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an </a:t>
            </a: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khoản</a:t>
            </a:r>
            <a:r>
              <a:rPr lang="en-US" sz="2400" i="1" dirty="0">
                <a:solidFill>
                  <a:schemeClr val="tx1"/>
                </a:solidFill>
                <a:latin typeface="Times New Roman" panose="02020603050405020304" pitchFamily="18" charset="0"/>
                <a:cs typeface="Times New Roman" panose="02020603050405020304" pitchFamily="18" charset="0"/>
              </a:rPr>
              <a:t> 1, </a:t>
            </a:r>
            <a:r>
              <a:rPr lang="en-US" sz="2400" i="1" dirty="0" err="1">
                <a:solidFill>
                  <a:schemeClr val="tx1"/>
                </a:solidFill>
                <a:latin typeface="Times New Roman" panose="02020603050405020304" pitchFamily="18" charset="0"/>
                <a:cs typeface="Times New Roman" panose="02020603050405020304" pitchFamily="18" charset="0"/>
              </a:rPr>
              <a:t>khoản</a:t>
            </a:r>
            <a:r>
              <a:rPr lang="en-US" sz="2400" i="1" dirty="0">
                <a:solidFill>
                  <a:schemeClr val="tx1"/>
                </a:solidFill>
                <a:latin typeface="Times New Roman" panose="02020603050405020304" pitchFamily="18" charset="0"/>
                <a:cs typeface="Times New Roman" panose="02020603050405020304" pitchFamily="18" charset="0"/>
              </a:rPr>
              <a:t> 4 </a:t>
            </a:r>
            <a:r>
              <a:rPr lang="en-US" sz="2400" i="1" dirty="0" err="1">
                <a:solidFill>
                  <a:schemeClr val="tx1"/>
                </a:solidFill>
                <a:latin typeface="Times New Roman" panose="02020603050405020304" pitchFamily="18" charset="0"/>
                <a:cs typeface="Times New Roman" panose="02020603050405020304" pitchFamily="18" charset="0"/>
              </a:rPr>
              <a:t>Điều</a:t>
            </a:r>
            <a:r>
              <a:rPr lang="en-US" sz="2400" i="1" dirty="0">
                <a:solidFill>
                  <a:schemeClr val="tx1"/>
                </a:solidFill>
                <a:latin typeface="Times New Roman" panose="02020603050405020304" pitchFamily="18" charset="0"/>
                <a:cs typeface="Times New Roman" panose="02020603050405020304" pitchFamily="18" charset="0"/>
              </a:rPr>
              <a:t> 31 </a:t>
            </a:r>
            <a:r>
              <a:rPr lang="en-US" sz="2400" i="1" dirty="0" err="1">
                <a:solidFill>
                  <a:schemeClr val="tx1"/>
                </a:solidFill>
                <a:latin typeface="Times New Roman" panose="02020603050405020304" pitchFamily="18" charset="0"/>
                <a:cs typeface="Times New Roman" panose="02020603050405020304" pitchFamily="18" charset="0"/>
              </a:rPr>
              <a:t>Nghị</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định</a:t>
            </a:r>
            <a:r>
              <a:rPr lang="en-US" sz="2400" i="1" dirty="0">
                <a:solidFill>
                  <a:schemeClr val="tx1"/>
                </a:solidFill>
                <a:latin typeface="Times New Roman" panose="02020603050405020304" pitchFamily="18" charset="0"/>
                <a:cs typeface="Times New Roman" panose="02020603050405020304" pitchFamily="18" charset="0"/>
              </a:rPr>
              <a:t> 98/2023)</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-&gt; Sau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kiến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c</a:t>
            </a:r>
            <a:r>
              <a:rPr lang="vi-VN" sz="2400" dirty="0">
                <a:solidFill>
                  <a:schemeClr val="tx1"/>
                </a:solidFill>
                <a:latin typeface="Times New Roman" panose="02020603050405020304" pitchFamily="18" charset="0"/>
                <a:cs typeface="Times New Roman" panose="02020603050405020304" pitchFamily="18" charset="0"/>
              </a:rPr>
              <a:t>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ban, </a:t>
            </a:r>
            <a:r>
              <a:rPr lang="en-US" sz="2400" dirty="0" err="1">
                <a:solidFill>
                  <a:schemeClr val="tx1"/>
                </a:solidFill>
                <a:latin typeface="Times New Roman" panose="02020603050405020304" pitchFamily="18" charset="0"/>
                <a:cs typeface="Times New Roman" panose="02020603050405020304" pitchFamily="18" charset="0"/>
              </a:rPr>
              <a:t>ngành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phép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tặng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NN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n</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ngoài</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n</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ng</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 </a:t>
            </a: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H</a:t>
            </a:r>
            <a:r>
              <a:rPr lang="vi-VN" sz="2400" i="1" dirty="0">
                <a:solidFill>
                  <a:schemeClr val="tx1"/>
                </a:solidFill>
                <a:latin typeface="Times New Roman" panose="02020603050405020304" pitchFamily="18" charset="0"/>
                <a:cs typeface="Times New Roman" panose="02020603050405020304" pitchFamily="18" charset="0"/>
              </a:rPr>
              <a:t>ư</a:t>
            </a:r>
            <a:r>
              <a:rPr lang="en-US" sz="2400" i="1" dirty="0" err="1">
                <a:solidFill>
                  <a:schemeClr val="tx1"/>
                </a:solidFill>
                <a:latin typeface="Times New Roman" panose="02020603050405020304" pitchFamily="18" charset="0"/>
                <a:cs typeface="Times New Roman" panose="02020603050405020304" pitchFamily="18" charset="0"/>
              </a:rPr>
              <a:t>ớng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dẫn</a:t>
            </a:r>
            <a:r>
              <a:rPr lang="en-US" sz="2400" i="1" dirty="0">
                <a:solidFill>
                  <a:schemeClr val="tx1"/>
                </a:solidFill>
                <a:latin typeface="Times New Roman" panose="02020603050405020304" pitchFamily="18" charset="0"/>
                <a:cs typeface="Times New Roman" panose="02020603050405020304" pitchFamily="18" charset="0"/>
              </a:rPr>
              <a:t> 05/2019 </a:t>
            </a:r>
            <a:r>
              <a:rPr lang="en-US" sz="2400" i="1" dirty="0" err="1">
                <a:solidFill>
                  <a:schemeClr val="tx1"/>
                </a:solidFill>
                <a:latin typeface="Times New Roman" panose="02020603050405020304" pitchFamily="18" charset="0"/>
                <a:cs typeface="Times New Roman" panose="02020603050405020304" pitchFamily="18" charset="0"/>
              </a:rPr>
              <a:t>của</a:t>
            </a:r>
            <a:r>
              <a:rPr lang="en-US" sz="2400" i="1" dirty="0">
                <a:solidFill>
                  <a:schemeClr val="tx1"/>
                </a:solidFill>
                <a:latin typeface="Times New Roman" panose="02020603050405020304" pitchFamily="18" charset="0"/>
                <a:cs typeface="Times New Roman" panose="02020603050405020304" pitchFamily="18" charset="0"/>
              </a:rPr>
              <a:t> Ban </a:t>
            </a:r>
            <a:r>
              <a:rPr lang="en-US" sz="2400" i="1" dirty="0" err="1">
                <a:solidFill>
                  <a:schemeClr val="tx1"/>
                </a:solidFill>
                <a:latin typeface="Times New Roman" panose="02020603050405020304" pitchFamily="18" charset="0"/>
                <a:cs typeface="Times New Roman" panose="02020603050405020304" pitchFamily="18" charset="0"/>
              </a:rPr>
              <a:t>Đối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Trung</a:t>
            </a:r>
            <a:r>
              <a:rPr lang="en-US" sz="2400" i="1" dirty="0">
                <a:solidFill>
                  <a:schemeClr val="tx1"/>
                </a:solidFill>
                <a:latin typeface="Times New Roman" panose="02020603050405020304" pitchFamily="18" charset="0"/>
                <a:cs typeface="Times New Roman" panose="02020603050405020304" pitchFamily="18" charset="0"/>
              </a:rPr>
              <a:t> ư</a:t>
            </a:r>
            <a:r>
              <a:rPr lang="vi-VN" sz="2400" i="1" dirty="0">
                <a:solidFill>
                  <a:schemeClr val="tx1"/>
                </a:solidFill>
                <a:latin typeface="Times New Roman" panose="02020603050405020304" pitchFamily="18" charset="0"/>
                <a:cs typeface="Times New Roman" panose="02020603050405020304" pitchFamily="18" charset="0"/>
              </a:rPr>
              <a:t>ơ</a:t>
            </a:r>
            <a:r>
              <a:rPr lang="en-US" sz="2400" i="1" dirty="0">
                <a:solidFill>
                  <a:schemeClr val="tx1"/>
                </a:solidFill>
                <a:latin typeface="Times New Roman" panose="02020603050405020304" pitchFamily="18" charset="0"/>
                <a:cs typeface="Times New Roman" panose="02020603050405020304" pitchFamily="18" charset="0"/>
              </a:rPr>
              <a:t>ng).</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-&gt; Ban TĐKT </a:t>
            </a:r>
            <a:r>
              <a:rPr lang="en-US" sz="2400" dirty="0" err="1">
                <a:solidFill>
                  <a:schemeClr val="tx1"/>
                </a:solidFill>
                <a:latin typeface="Times New Roman" panose="02020603050405020304" pitchFamily="18" charset="0"/>
                <a:cs typeface="Times New Roman" panose="02020603050405020304" pitchFamily="18" charset="0"/>
              </a:rPr>
              <a:t>Trung</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ban, </a:t>
            </a:r>
            <a:r>
              <a:rPr lang="en-US" sz="2400" dirty="0" err="1">
                <a:solidFill>
                  <a:schemeClr val="tx1"/>
                </a:solidFill>
                <a:latin typeface="Times New Roman" panose="02020603050405020304" pitchFamily="18" charset="0"/>
                <a:cs typeface="Times New Roman" panose="02020603050405020304" pitchFamily="18" charset="0"/>
              </a:rPr>
              <a:t>ngành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tỉnh</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H</a:t>
            </a:r>
            <a:r>
              <a:rPr lang="vi-VN" sz="2400" i="1" dirty="0">
                <a:solidFill>
                  <a:schemeClr val="tx1"/>
                </a:solidFill>
                <a:latin typeface="Times New Roman" panose="02020603050405020304" pitchFamily="18" charset="0"/>
                <a:cs typeface="Times New Roman" panose="02020603050405020304" pitchFamily="18" charset="0"/>
              </a:rPr>
              <a:t>ư</a:t>
            </a:r>
            <a:r>
              <a:rPr lang="en-US" sz="2400" i="1" dirty="0" err="1">
                <a:solidFill>
                  <a:schemeClr val="tx1"/>
                </a:solidFill>
                <a:latin typeface="Times New Roman" panose="02020603050405020304" pitchFamily="18" charset="0"/>
                <a:cs typeface="Times New Roman" panose="02020603050405020304" pitchFamily="18" charset="0"/>
              </a:rPr>
              <a:t>ớng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dẫn</a:t>
            </a:r>
            <a:r>
              <a:rPr lang="en-US" sz="2400" i="1" dirty="0">
                <a:solidFill>
                  <a:schemeClr val="tx1"/>
                </a:solidFill>
                <a:latin typeface="Times New Roman" panose="02020603050405020304" pitchFamily="18" charset="0"/>
                <a:cs typeface="Times New Roman" panose="02020603050405020304" pitchFamily="18" charset="0"/>
              </a:rPr>
              <a:t> 05/2019 </a:t>
            </a:r>
            <a:r>
              <a:rPr lang="en-US" sz="2400" i="1" dirty="0" err="1">
                <a:solidFill>
                  <a:schemeClr val="tx1"/>
                </a:solidFill>
                <a:latin typeface="Times New Roman" panose="02020603050405020304" pitchFamily="18" charset="0"/>
                <a:cs typeface="Times New Roman" panose="02020603050405020304" pitchFamily="18" charset="0"/>
              </a:rPr>
              <a:t>của</a:t>
            </a:r>
            <a:r>
              <a:rPr lang="en-US" sz="2400" i="1" dirty="0">
                <a:solidFill>
                  <a:schemeClr val="tx1"/>
                </a:solidFill>
                <a:latin typeface="Times New Roman" panose="02020603050405020304" pitchFamily="18" charset="0"/>
                <a:cs typeface="Times New Roman" panose="02020603050405020304" pitchFamily="18" charset="0"/>
              </a:rPr>
              <a:t> Ban </a:t>
            </a:r>
            <a:r>
              <a:rPr lang="en-US" sz="2400" i="1" dirty="0" err="1">
                <a:solidFill>
                  <a:schemeClr val="tx1"/>
                </a:solidFill>
                <a:latin typeface="Times New Roman" panose="02020603050405020304" pitchFamily="18" charset="0"/>
                <a:cs typeface="Times New Roman" panose="02020603050405020304" pitchFamily="18" charset="0"/>
              </a:rPr>
              <a:t>Đối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Trung</a:t>
            </a:r>
            <a:r>
              <a:rPr lang="en-US" sz="2400" i="1" dirty="0">
                <a:solidFill>
                  <a:schemeClr val="tx1"/>
                </a:solidFill>
                <a:latin typeface="Times New Roman" panose="02020603050405020304" pitchFamily="18" charset="0"/>
                <a:cs typeface="Times New Roman" panose="02020603050405020304" pitchFamily="18" charset="0"/>
              </a:rPr>
              <a:t> ư</a:t>
            </a:r>
            <a:r>
              <a:rPr lang="vi-VN" sz="2400" i="1" dirty="0">
                <a:solidFill>
                  <a:schemeClr val="tx1"/>
                </a:solidFill>
                <a:latin typeface="Times New Roman" panose="02020603050405020304" pitchFamily="18" charset="0"/>
                <a:cs typeface="Times New Roman" panose="02020603050405020304" pitchFamily="18" charset="0"/>
              </a:rPr>
              <a:t>ơ</a:t>
            </a:r>
            <a:r>
              <a:rPr lang="en-US" sz="2400" i="1" dirty="0">
                <a:solidFill>
                  <a:schemeClr val="tx1"/>
                </a:solidFill>
                <a:latin typeface="Times New Roman" panose="02020603050405020304" pitchFamily="18" charset="0"/>
                <a:cs typeface="Times New Roman" panose="02020603050405020304" pitchFamily="18" charset="0"/>
              </a:rPr>
              <a:t>ng).</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-&gt; Sau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kiến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quyền</a:t>
            </a:r>
            <a:r>
              <a:rPr lang="en-US" sz="2400" dirty="0">
                <a:solidFill>
                  <a:schemeClr val="tx1"/>
                </a:solidFill>
                <a:latin typeface="Times New Roman" panose="02020603050405020304" pitchFamily="18" charset="0"/>
                <a:cs typeface="Times New Roman" panose="02020603050405020304" pitchFamily="18" charset="0"/>
              </a:rPr>
              <a:t>, Ban TĐKT TW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gửi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ban, </a:t>
            </a:r>
            <a:r>
              <a:rPr lang="en-US" sz="2400" dirty="0" err="1">
                <a:solidFill>
                  <a:schemeClr val="tx1"/>
                </a:solidFill>
                <a:latin typeface="Times New Roman" panose="02020603050405020304" pitchFamily="18" charset="0"/>
                <a:cs typeface="Times New Roman" panose="02020603050405020304" pitchFamily="18" charset="0"/>
              </a:rPr>
              <a:t>ngành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kiến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H</a:t>
            </a:r>
            <a:r>
              <a:rPr lang="vi-VN" sz="2400" i="1" dirty="0">
                <a:solidFill>
                  <a:schemeClr val="tx1"/>
                </a:solidFill>
                <a:latin typeface="Times New Roman" panose="02020603050405020304" pitchFamily="18" charset="0"/>
                <a:cs typeface="Times New Roman" panose="02020603050405020304" pitchFamily="18" charset="0"/>
              </a:rPr>
              <a:t>ư</a:t>
            </a:r>
            <a:r>
              <a:rPr lang="en-US" sz="2400" i="1" dirty="0" err="1">
                <a:solidFill>
                  <a:schemeClr val="tx1"/>
                </a:solidFill>
                <a:latin typeface="Times New Roman" panose="02020603050405020304" pitchFamily="18" charset="0"/>
                <a:cs typeface="Times New Roman" panose="02020603050405020304" pitchFamily="18" charset="0"/>
              </a:rPr>
              <a:t>ớng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dẫn</a:t>
            </a:r>
            <a:r>
              <a:rPr lang="en-US" sz="2400" i="1" dirty="0">
                <a:solidFill>
                  <a:schemeClr val="tx1"/>
                </a:solidFill>
                <a:latin typeface="Times New Roman" panose="02020603050405020304" pitchFamily="18" charset="0"/>
                <a:cs typeface="Times New Roman" panose="02020603050405020304" pitchFamily="18" charset="0"/>
              </a:rPr>
              <a:t> 05/2019 </a:t>
            </a:r>
            <a:r>
              <a:rPr lang="en-US" sz="2400" i="1" dirty="0" err="1">
                <a:solidFill>
                  <a:schemeClr val="tx1"/>
                </a:solidFill>
                <a:latin typeface="Times New Roman" panose="02020603050405020304" pitchFamily="18" charset="0"/>
                <a:cs typeface="Times New Roman" panose="02020603050405020304" pitchFamily="18" charset="0"/>
              </a:rPr>
              <a:t>của</a:t>
            </a:r>
            <a:r>
              <a:rPr lang="en-US" sz="2400" i="1" dirty="0">
                <a:solidFill>
                  <a:schemeClr val="tx1"/>
                </a:solidFill>
                <a:latin typeface="Times New Roman" panose="02020603050405020304" pitchFamily="18" charset="0"/>
                <a:cs typeface="Times New Roman" panose="02020603050405020304" pitchFamily="18" charset="0"/>
              </a:rPr>
              <a:t> Ban </a:t>
            </a:r>
            <a:r>
              <a:rPr lang="en-US" sz="2400" i="1" dirty="0" err="1">
                <a:solidFill>
                  <a:schemeClr val="tx1"/>
                </a:solidFill>
                <a:latin typeface="Times New Roman" panose="02020603050405020304" pitchFamily="18" charset="0"/>
                <a:cs typeface="Times New Roman" panose="02020603050405020304" pitchFamily="18" charset="0"/>
              </a:rPr>
              <a:t>Đối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Trung</a:t>
            </a:r>
            <a:r>
              <a:rPr lang="en-US" sz="2400" i="1" dirty="0">
                <a:solidFill>
                  <a:schemeClr val="tx1"/>
                </a:solidFill>
                <a:latin typeface="Times New Roman" panose="02020603050405020304" pitchFamily="18" charset="0"/>
                <a:cs typeface="Times New Roman" panose="02020603050405020304" pitchFamily="18" charset="0"/>
              </a:rPr>
              <a:t> ư</a:t>
            </a:r>
            <a:r>
              <a:rPr lang="vi-VN" sz="2400" i="1" dirty="0">
                <a:solidFill>
                  <a:schemeClr val="tx1"/>
                </a:solidFill>
                <a:latin typeface="Times New Roman" panose="02020603050405020304" pitchFamily="18" charset="0"/>
                <a:cs typeface="Times New Roman" panose="02020603050405020304" pitchFamily="18" charset="0"/>
              </a:rPr>
              <a:t>ơ</a:t>
            </a:r>
            <a:r>
              <a:rPr lang="en-US" sz="2400" i="1" dirty="0">
                <a:solidFill>
                  <a:schemeClr val="tx1"/>
                </a:solidFill>
                <a:latin typeface="Times New Roman" panose="02020603050405020304" pitchFamily="18" charset="0"/>
                <a:cs typeface="Times New Roman" panose="02020603050405020304" pitchFamily="18" charset="0"/>
              </a:rPr>
              <a:t>ng).</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207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BE48D-8DAE-8402-0A5D-964D408915D3}"/>
              </a:ext>
            </a:extLst>
          </p:cNvPr>
          <p:cNvSpPr>
            <a:spLocks noGrp="1"/>
          </p:cNvSpPr>
          <p:nvPr>
            <p:ph idx="1"/>
          </p:nvPr>
        </p:nvSpPr>
        <p:spPr>
          <a:xfrm>
            <a:off x="609599" y="336887"/>
            <a:ext cx="7644064" cy="6316576"/>
          </a:xfrm>
        </p:spPr>
        <p:txBody>
          <a:bodyPr/>
          <a:lstStyle/>
          <a:p>
            <a:pPr marL="0" indent="0">
              <a:buNone/>
            </a:pPr>
            <a:endParaRPr lang="en-VN" dirty="0"/>
          </a:p>
        </p:txBody>
      </p:sp>
      <p:sp>
        <p:nvSpPr>
          <p:cNvPr id="4" name="Rounded Rectangle 3">
            <a:extLst>
              <a:ext uri="{FF2B5EF4-FFF2-40B4-BE49-F238E27FC236}">
                <a16:creationId xmlns:a16="http://schemas.microsoft.com/office/drawing/2014/main" id="{998E6C48-D6D3-0F53-0EFF-ADD1B597CB33}"/>
              </a:ext>
            </a:extLst>
          </p:cNvPr>
          <p:cNvSpPr/>
          <p:nvPr/>
        </p:nvSpPr>
        <p:spPr>
          <a:xfrm>
            <a:off x="1299409" y="2370220"/>
            <a:ext cx="6725653" cy="19009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VN" sz="2000" dirty="0">
              <a:solidFill>
                <a:schemeClr val="tx1"/>
              </a:solidFill>
              <a:latin typeface="Times New Roman" panose="02020603050405020304" pitchFamily="18" charset="0"/>
              <a:cs typeface="Times New Roman" panose="02020603050405020304" pitchFamily="18" charset="0"/>
            </a:endParaRPr>
          </a:p>
          <a:p>
            <a:pPr algn="just"/>
            <a:r>
              <a:rPr lang="en-VN" sz="2000" dirty="0">
                <a:solidFill>
                  <a:schemeClr val="tx1"/>
                </a:solidFill>
                <a:latin typeface="Times New Roman" panose="02020603050405020304" pitchFamily="18" charset="0"/>
                <a:cs typeface="Times New Roman" panose="02020603050405020304" pitchFamily="18" charset="0"/>
              </a:rPr>
              <a:t>- </a:t>
            </a:r>
            <a:r>
              <a:rPr lang="en-VN" sz="2000" b="1" dirty="0">
                <a:solidFill>
                  <a:srgbClr val="FF0000"/>
                </a:solidFill>
                <a:latin typeface="Times New Roman" panose="02020603050405020304" pitchFamily="18" charset="0"/>
                <a:cs typeface="Times New Roman" panose="02020603050405020304" pitchFamily="18" charset="0"/>
              </a:rPr>
              <a:t>Việc công nhận mức độ hoàn thành xuất sắc nhiệm vụ đối với cá nhân </a:t>
            </a:r>
            <a:r>
              <a:rPr lang="en-VN" sz="2000" dirty="0">
                <a:solidFill>
                  <a:srgbClr val="FF0000"/>
                </a:solidFill>
                <a:latin typeface="Times New Roman" panose="02020603050405020304" pitchFamily="18" charset="0"/>
                <a:cs typeface="Times New Roman" panose="02020603050405020304" pitchFamily="18" charset="0"/>
              </a:rPr>
              <a:t>thực hiện theo Luật cán bộ, công chức, Luật viên chức và các quy định liên quan;</a:t>
            </a:r>
          </a:p>
          <a:p>
            <a:pPr algn="just"/>
            <a:r>
              <a:rPr lang="en-VN" sz="2000" dirty="0">
                <a:solidFill>
                  <a:srgbClr val="FF0000"/>
                </a:solidFill>
                <a:latin typeface="Times New Roman" panose="02020603050405020304" pitchFamily="18" charset="0"/>
                <a:cs typeface="Times New Roman" panose="02020603050405020304" pitchFamily="18" charset="0"/>
              </a:rPr>
              <a:t>- </a:t>
            </a:r>
            <a:r>
              <a:rPr lang="en-VN" sz="2000" b="1" dirty="0">
                <a:solidFill>
                  <a:srgbClr val="FF0000"/>
                </a:solidFill>
                <a:latin typeface="Times New Roman" panose="02020603050405020304" pitchFamily="18" charset="0"/>
                <a:cs typeface="Times New Roman" panose="02020603050405020304" pitchFamily="18" charset="0"/>
              </a:rPr>
              <a:t>Việc công nhận mức độ </a:t>
            </a:r>
            <a:r>
              <a:rPr lang="en-US" sz="2000" b="1" dirty="0">
                <a:solidFill>
                  <a:srgbClr val="FF0000"/>
                </a:solidFill>
                <a:latin typeface="Times New Roman" panose="02020603050405020304" pitchFamily="18" charset="0"/>
                <a:cs typeface="Times New Roman" panose="02020603050405020304" pitchFamily="18" charset="0"/>
              </a:rPr>
              <a:t>HTSX </a:t>
            </a:r>
            <a:r>
              <a:rPr lang="en-VN" sz="2000" b="1" dirty="0">
                <a:solidFill>
                  <a:srgbClr val="FF0000"/>
                </a:solidFill>
                <a:latin typeface="Times New Roman" panose="02020603050405020304" pitchFamily="18" charset="0"/>
                <a:cs typeface="Times New Roman" panose="02020603050405020304" pitchFamily="18" charset="0"/>
              </a:rPr>
              <a:t>nhiệm vụ đối với tập thể </a:t>
            </a:r>
            <a:r>
              <a:rPr lang="en-VN" sz="2000" dirty="0">
                <a:solidFill>
                  <a:srgbClr val="FF0000"/>
                </a:solidFill>
                <a:latin typeface="Times New Roman" panose="02020603050405020304" pitchFamily="18" charset="0"/>
                <a:cs typeface="Times New Roman" panose="02020603050405020304" pitchFamily="18" charset="0"/>
              </a:rPr>
              <a:t>thực hiện theo quy định của Đảng về đánh giá xếp loại chất lượng hàng năm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bộ</a:t>
            </a:r>
            <a:r>
              <a:rPr lang="en-US" sz="2000" dirty="0">
                <a:solidFill>
                  <a:srgbClr val="FF0000"/>
                </a:solidFill>
                <a:latin typeface="Times New Roman" panose="02020603050405020304" pitchFamily="18" charset="0"/>
                <a:cs typeface="Times New Roman" panose="02020603050405020304" pitchFamily="18" charset="0"/>
              </a:rPr>
              <a:t>, ban, </a:t>
            </a:r>
            <a:r>
              <a:rPr lang="en-US" sz="2000" dirty="0" err="1">
                <a:solidFill>
                  <a:srgbClr val="FF0000"/>
                </a:solidFill>
                <a:latin typeface="Times New Roman" panose="02020603050405020304" pitchFamily="18" charset="0"/>
                <a:cs typeface="Times New Roman" panose="02020603050405020304" pitchFamily="18" charset="0"/>
              </a:rPr>
              <a:t>ngành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tỉnh</a:t>
            </a:r>
            <a:r>
              <a:rPr lang="en-US" sz="2000" dirty="0">
                <a:solidFill>
                  <a:schemeClr val="tx1"/>
                </a:solidFill>
                <a:latin typeface="Times New Roman" panose="02020603050405020304" pitchFamily="18" charset="0"/>
                <a:cs typeface="Times New Roman" panose="02020603050405020304" pitchFamily="18" charset="0"/>
              </a:rPr>
              <a:t>.</a:t>
            </a:r>
            <a:endParaRPr lang="en-VN" sz="2000" dirty="0">
              <a:solidFill>
                <a:schemeClr val="tx1"/>
              </a:solidFill>
              <a:latin typeface="Times New Roman" panose="02020603050405020304" pitchFamily="18" charset="0"/>
              <a:cs typeface="Times New Roman" panose="02020603050405020304" pitchFamily="18" charset="0"/>
            </a:endParaRPr>
          </a:p>
          <a:p>
            <a:pPr algn="ctr"/>
            <a:endParaRPr lang="en-VN" dirty="0"/>
          </a:p>
        </p:txBody>
      </p:sp>
      <p:sp>
        <p:nvSpPr>
          <p:cNvPr id="5" name="Rounded Rectangle 4">
            <a:extLst>
              <a:ext uri="{FF2B5EF4-FFF2-40B4-BE49-F238E27FC236}">
                <a16:creationId xmlns:a16="http://schemas.microsoft.com/office/drawing/2014/main" id="{4B3B3E5A-2581-73AD-B3DC-77F67778E3A7}"/>
              </a:ext>
            </a:extLst>
          </p:cNvPr>
          <p:cNvSpPr/>
          <p:nvPr/>
        </p:nvSpPr>
        <p:spPr>
          <a:xfrm>
            <a:off x="1299410" y="4403558"/>
            <a:ext cx="6725653" cy="21175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VN" sz="2000" b="1" dirty="0">
                <a:solidFill>
                  <a:schemeClr val="tx1"/>
                </a:solidFill>
                <a:latin typeface="Times New Roman" panose="02020603050405020304" pitchFamily="18" charset="0"/>
                <a:cs typeface="Times New Roman" panose="02020603050405020304" pitchFamily="18" charset="0"/>
              </a:rPr>
              <a:t>Công khai CN, TT được đề nghị khen thưởng</a:t>
            </a:r>
            <a:r>
              <a:rPr lang="en-VN" sz="2000" dirty="0">
                <a:solidFill>
                  <a:schemeClr val="tx1"/>
                </a:solidFill>
                <a:latin typeface="Times New Roman" panose="02020603050405020304" pitchFamily="18" charset="0"/>
                <a:cs typeface="Times New Roman" panose="02020603050405020304" pitchFamily="18" charset="0"/>
              </a:rPr>
              <a:t>: Bộ Nội vụ lấy ý kiến nhân dân trên phương tiện thông tin đại chúng đối với danh hiệu CSTĐ toàn quốc và danh hiệu Anh hùng (Lao động, LLVTND): 10 ngày </a:t>
            </a:r>
            <a:r>
              <a:rPr lang="en-VN" sz="2000" i="1" dirty="0">
                <a:solidFill>
                  <a:schemeClr val="tx1"/>
                </a:solidFill>
                <a:latin typeface="Times New Roman" panose="02020603050405020304" pitchFamily="18" charset="0"/>
                <a:cs typeface="Times New Roman" panose="02020603050405020304" pitchFamily="18" charset="0"/>
              </a:rPr>
              <a:t>(trừ khen đột xuất</a:t>
            </a:r>
            <a:r>
              <a:rPr lang="en-VN" sz="2000" dirty="0">
                <a:solidFill>
                  <a:schemeClr val="tx1"/>
                </a:solidFill>
                <a:latin typeface="Times New Roman" panose="02020603050405020304" pitchFamily="18" charset="0"/>
                <a:cs typeface="Times New Roman" panose="02020603050405020304" pitchFamily="18" charset="0"/>
              </a:rPr>
              <a:t>); </a:t>
            </a:r>
            <a:r>
              <a:rPr lang="en-VN" sz="2000" dirty="0">
                <a:solidFill>
                  <a:srgbClr val="FF0000"/>
                </a:solidFill>
                <a:latin typeface="Times New Roman" panose="02020603050405020304" pitchFamily="18" charset="0"/>
                <a:cs typeface="Times New Roman" panose="02020603050405020304" pitchFamily="18" charset="0"/>
              </a:rPr>
              <a:t>Bộ ban ngành tỉnh lấy ý kiến trên các phương tiện thông tin đại chúng ít nhất 10 ngày trước khi họp Hội đồng TĐKT cấp Bộ, tỉnh </a:t>
            </a:r>
            <a:r>
              <a:rPr lang="en-VN" sz="2000" i="1" dirty="0">
                <a:solidFill>
                  <a:srgbClr val="FF0000"/>
                </a:solidFill>
                <a:latin typeface="Times New Roman" panose="02020603050405020304" pitchFamily="18" charset="0"/>
                <a:cs typeface="Times New Roman" panose="02020603050405020304" pitchFamily="18" charset="0"/>
              </a:rPr>
              <a:t>(trừ khen thủ tục đơn giản)</a:t>
            </a:r>
          </a:p>
        </p:txBody>
      </p:sp>
      <p:sp>
        <p:nvSpPr>
          <p:cNvPr id="2" name="Rounded Rectangle 1">
            <a:extLst>
              <a:ext uri="{FF2B5EF4-FFF2-40B4-BE49-F238E27FC236}">
                <a16:creationId xmlns:a16="http://schemas.microsoft.com/office/drawing/2014/main" id="{DD45B4B7-B0CF-AB83-09AB-295B25CF1C68}"/>
              </a:ext>
            </a:extLst>
          </p:cNvPr>
          <p:cNvSpPr/>
          <p:nvPr/>
        </p:nvSpPr>
        <p:spPr>
          <a:xfrm>
            <a:off x="1263315" y="336882"/>
            <a:ext cx="6725653" cy="19009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eaLnBrk="1" fontAlgn="auto" hangingPunct="1">
              <a:spcAft>
                <a:spcPts val="0"/>
              </a:spcAft>
              <a:buFont typeface="Wingdings 3" charset="2"/>
              <a:buNone/>
              <a:defRPr/>
            </a:pPr>
            <a:r>
              <a:rPr lang="vi-VN" sz="2000" b="1" dirty="0">
                <a:solidFill>
                  <a:schemeClr val="tx1"/>
                </a:solidFill>
                <a:latin typeface="Times New Roman" pitchFamily="18" charset="0"/>
                <a:cs typeface="Times New Roman" pitchFamily="18" charset="0"/>
              </a:rPr>
              <a:t>Thời gian nhận hồ sơ: </a:t>
            </a:r>
          </a:p>
          <a:p>
            <a:pPr marL="0" indent="0" eaLnBrk="1" fontAlgn="auto" hangingPunct="1">
              <a:spcAft>
                <a:spcPts val="0"/>
              </a:spcAft>
              <a:buFont typeface="Wingdings 3" charset="2"/>
              <a:buNone/>
              <a:defRPr/>
            </a:pPr>
            <a:r>
              <a:rPr lang="vi-VN" sz="2000" b="1" i="1" dirty="0">
                <a:solidFill>
                  <a:schemeClr val="tx1"/>
                </a:solidFill>
                <a:latin typeface="Times New Roman" pitchFamily="18" charset="0"/>
                <a:cs typeface="Times New Roman" pitchFamily="18" charset="0"/>
              </a:rPr>
              <a:t>- CSTĐ </a:t>
            </a:r>
            <a:r>
              <a:rPr lang="en-US" sz="2000" b="1" i="1" dirty="0">
                <a:solidFill>
                  <a:schemeClr val="tx1"/>
                </a:solidFill>
                <a:latin typeface="Times New Roman" pitchFamily="18" charset="0"/>
                <a:cs typeface="Times New Roman" pitchFamily="18" charset="0"/>
              </a:rPr>
              <a:t>t</a:t>
            </a:r>
            <a:r>
              <a:rPr lang="vi-VN" sz="2000" b="1" i="1" dirty="0">
                <a:solidFill>
                  <a:schemeClr val="tx1"/>
                </a:solidFill>
                <a:latin typeface="Times New Roman" pitchFamily="18" charset="0"/>
                <a:cs typeface="Times New Roman" pitchFamily="18" charset="0"/>
              </a:rPr>
              <a:t>oàn quốc</a:t>
            </a:r>
            <a:r>
              <a:rPr lang="en-US" sz="2000" b="1" i="1" dirty="0">
                <a:solidFill>
                  <a:schemeClr val="tx1"/>
                </a:solidFill>
                <a:latin typeface="Times New Roman" pitchFamily="18" charset="0"/>
                <a:cs typeface="Times New Roman" pitchFamily="18" charset="0"/>
              </a:rPr>
              <a:t>:</a:t>
            </a:r>
            <a:r>
              <a:rPr lang="vi-VN" sz="2000" b="1" i="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Chậm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ngày</a:t>
            </a:r>
            <a:r>
              <a:rPr lang="vi-VN" sz="2000" dirty="0">
                <a:solidFill>
                  <a:schemeClr val="tx1"/>
                </a:solidFill>
                <a:latin typeface="Times New Roman" pitchFamily="18" charset="0"/>
                <a:cs typeface="Times New Roman" pitchFamily="18" charset="0"/>
              </a:rPr>
              <a:t> 31/1</a:t>
            </a:r>
            <a:r>
              <a:rPr lang="en-US" sz="2000" dirty="0">
                <a:solidFill>
                  <a:schemeClr val="tx1"/>
                </a:solidFill>
                <a:latin typeface="Times New Roman" pitchFamily="18" charset="0"/>
                <a:cs typeface="Times New Roman" pitchFamily="18" charset="0"/>
              </a:rPr>
              <a:t>2</a:t>
            </a:r>
            <a:r>
              <a:rPr lang="vi-VN"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liền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kề</a:t>
            </a:r>
            <a:r>
              <a:rPr lang="en-US" sz="2000" dirty="0">
                <a:solidFill>
                  <a:schemeClr val="tx1"/>
                </a:solidFill>
                <a:latin typeface="Times New Roman" pitchFamily="18" charset="0"/>
                <a:cs typeface="Times New Roman" pitchFamily="18" charset="0"/>
              </a:rPr>
              <a:t>;</a:t>
            </a:r>
          </a:p>
          <a:p>
            <a:pPr marL="0" indent="0" eaLnBrk="1" fontAlgn="auto" hangingPunct="1">
              <a:spcAft>
                <a:spcPts val="0"/>
              </a:spcAft>
              <a:buFont typeface="Wingdings 3" charset="2"/>
              <a:buNone/>
              <a:defRPr/>
            </a:pP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Cờ</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thi</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đua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của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Chính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phủ</a:t>
            </a:r>
            <a:r>
              <a:rPr lang="en-US" sz="2000" b="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Chậm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ngày</a:t>
            </a:r>
            <a:r>
              <a:rPr lang="en-US" sz="2000" dirty="0">
                <a:solidFill>
                  <a:schemeClr val="tx1"/>
                </a:solidFill>
                <a:latin typeface="Times New Roman" pitchFamily="18" charset="0"/>
                <a:cs typeface="Times New Roman" pitchFamily="18" charset="0"/>
              </a:rPr>
              <a:t> 30/6 </a:t>
            </a:r>
            <a:r>
              <a:rPr lang="en-US" sz="2000" dirty="0" err="1">
                <a:solidFill>
                  <a:schemeClr val="tx1"/>
                </a:solidFill>
                <a:latin typeface="Times New Roman" pitchFamily="18" charset="0"/>
                <a:cs typeface="Times New Roman" pitchFamily="18" charset="0"/>
              </a:rPr>
              <a:t>hàng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năm</a:t>
            </a:r>
            <a:r>
              <a:rPr lang="en-US" sz="2000" dirty="0">
                <a:solidFill>
                  <a:schemeClr val="tx1"/>
                </a:solidFill>
                <a:latin typeface="Times New Roman" pitchFamily="18" charset="0"/>
                <a:cs typeface="Times New Roman" pitchFamily="18" charset="0"/>
              </a:rPr>
              <a: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Hệ</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thống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giáo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dục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quốc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Chậm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nhất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ngày</a:t>
            </a:r>
            <a:r>
              <a:rPr lang="en-US" sz="2000" dirty="0">
                <a:solidFill>
                  <a:srgbClr val="FF0000"/>
                </a:solidFill>
                <a:latin typeface="Times New Roman" pitchFamily="18" charset="0"/>
                <a:cs typeface="Times New Roman" pitchFamily="18" charset="0"/>
              </a:rPr>
              <a:t> 31/12 </a:t>
            </a:r>
            <a:r>
              <a:rPr lang="en-US" sz="2000" dirty="0" err="1">
                <a:solidFill>
                  <a:srgbClr val="FF0000"/>
                </a:solidFill>
                <a:latin typeface="Times New Roman" pitchFamily="18" charset="0"/>
                <a:cs typeface="Times New Roman" pitchFamily="18" charset="0"/>
              </a:rPr>
              <a:t>hằng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năm</a:t>
            </a:r>
            <a:endParaRPr lang="vi-VN"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63638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CED70-AC5D-8488-2905-6CF439627615}"/>
              </a:ext>
            </a:extLst>
          </p:cNvPr>
          <p:cNvSpPr>
            <a:spLocks noGrp="1"/>
          </p:cNvSpPr>
          <p:nvPr>
            <p:ph idx="1"/>
          </p:nvPr>
        </p:nvSpPr>
        <p:spPr>
          <a:xfrm>
            <a:off x="1768641" y="240632"/>
            <a:ext cx="5847348" cy="5800732"/>
          </a:xfrm>
        </p:spPr>
        <p:txBody>
          <a:bodyPr>
            <a:normAutofit/>
          </a:bodyPr>
          <a:lstStyle/>
          <a:p>
            <a:r>
              <a:rPr lang="en-VN" sz="2400" b="1" dirty="0">
                <a:solidFill>
                  <a:srgbClr val="00B050"/>
                </a:solidFill>
                <a:latin typeface="Times New Roman" panose="02020603050405020304" pitchFamily="18" charset="0"/>
                <a:cs typeface="Times New Roman" panose="02020603050405020304" pitchFamily="18" charset="0"/>
              </a:rPr>
              <a:t>  6/ HỒ SƠ KHEN THƯỞNG</a:t>
            </a:r>
          </a:p>
          <a:p>
            <a:endParaRPr lang="en-VN" sz="2800" b="1" dirty="0">
              <a:solidFill>
                <a:srgbClr val="00B050"/>
              </a:solidFill>
              <a:latin typeface="Times New Roman" panose="02020603050405020304" pitchFamily="18" charset="0"/>
              <a:cs typeface="Times New Roman" panose="02020603050405020304" pitchFamily="18" charset="0"/>
            </a:endParaRPr>
          </a:p>
        </p:txBody>
      </p:sp>
      <p:pic>
        <p:nvPicPr>
          <p:cNvPr id="5" name="Graphic 4" descr="Customer review with solid fill">
            <a:extLst>
              <a:ext uri="{FF2B5EF4-FFF2-40B4-BE49-F238E27FC236}">
                <a16:creationId xmlns:a16="http://schemas.microsoft.com/office/drawing/2014/main" id="{DD37C50E-A153-AFD4-78FA-D92904E39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398" y="2858995"/>
            <a:ext cx="1616243" cy="1479884"/>
          </a:xfrm>
          <a:prstGeom prst="rect">
            <a:avLst/>
          </a:prstGeom>
        </p:spPr>
      </p:pic>
      <p:sp>
        <p:nvSpPr>
          <p:cNvPr id="6" name="Rectangle 5">
            <a:extLst>
              <a:ext uri="{FF2B5EF4-FFF2-40B4-BE49-F238E27FC236}">
                <a16:creationId xmlns:a16="http://schemas.microsoft.com/office/drawing/2014/main" id="{DA6862B2-765C-734A-062A-97E705F7F68B}"/>
              </a:ext>
            </a:extLst>
          </p:cNvPr>
          <p:cNvSpPr/>
          <p:nvPr/>
        </p:nvSpPr>
        <p:spPr>
          <a:xfrm>
            <a:off x="1768641" y="2348163"/>
            <a:ext cx="1676400" cy="2933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Thành phần cơ bản của hồ sơ trình khen thưởng</a:t>
            </a:r>
            <a:endParaRPr lang="en-US" sz="2800" dirty="0">
              <a:solidFill>
                <a:schemeClr val="tx1"/>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41BFE1F-6234-1D41-DC0D-DD5BC83995F8}"/>
              </a:ext>
            </a:extLst>
          </p:cNvPr>
          <p:cNvSpPr/>
          <p:nvPr/>
        </p:nvSpPr>
        <p:spPr>
          <a:xfrm>
            <a:off x="3831051" y="749714"/>
            <a:ext cx="4783560" cy="926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Tờ trình khen thưởng của </a:t>
            </a:r>
          </a:p>
          <a:p>
            <a:pPr algn="ctr">
              <a:defRPr/>
            </a:pPr>
            <a:r>
              <a:rPr lang="vi-VN" sz="2400" dirty="0">
                <a:solidFill>
                  <a:schemeClr val="tx1"/>
                </a:solidFill>
                <a:latin typeface="Times New Roman" pitchFamily="18" charset="0"/>
                <a:cs typeface="Times New Roman" pitchFamily="18" charset="0"/>
              </a:rPr>
              <a:t>bộ, ban, ngành, tỉnh</a:t>
            </a:r>
            <a:endParaRPr lang="en-US" sz="2400" dirty="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D9ACAEDC-E550-401A-DB60-D1B105239881}"/>
              </a:ext>
            </a:extLst>
          </p:cNvPr>
          <p:cNvSpPr/>
          <p:nvPr/>
        </p:nvSpPr>
        <p:spPr>
          <a:xfrm>
            <a:off x="3843082" y="1840851"/>
            <a:ext cx="4783560" cy="838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Báo cáo thành tích của </a:t>
            </a:r>
          </a:p>
          <a:p>
            <a:pPr algn="ctr">
              <a:defRPr/>
            </a:pPr>
            <a:r>
              <a:rPr lang="vi-VN" sz="2400" dirty="0">
                <a:solidFill>
                  <a:schemeClr val="tx1"/>
                </a:solidFill>
                <a:latin typeface="Times New Roman" pitchFamily="18" charset="0"/>
                <a:cs typeface="Times New Roman" pitchFamily="18" charset="0"/>
              </a:rPr>
              <a:t>tập thể, cá nhân</a:t>
            </a:r>
            <a:endParaRPr lang="en-US" sz="2400"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7D887D10-2198-CC19-1466-0F2F7E3E3217}"/>
              </a:ext>
            </a:extLst>
          </p:cNvPr>
          <p:cNvSpPr/>
          <p:nvPr/>
        </p:nvSpPr>
        <p:spPr>
          <a:xfrm>
            <a:off x="3843083" y="2876654"/>
            <a:ext cx="4783559" cy="8389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Biên bản họp Hội đồng </a:t>
            </a:r>
          </a:p>
          <a:p>
            <a:pPr algn="ctr">
              <a:defRPr/>
            </a:pPr>
            <a:r>
              <a:rPr lang="vi-VN" sz="2400" dirty="0">
                <a:solidFill>
                  <a:schemeClr val="tx1"/>
                </a:solidFill>
                <a:latin typeface="Times New Roman" pitchFamily="18" charset="0"/>
                <a:cs typeface="Times New Roman" pitchFamily="18" charset="0"/>
              </a:rPr>
              <a:t>TĐKT cấp bộ, cấp tỉnh </a:t>
            </a:r>
            <a:endParaRPr lang="en-US" sz="2400" dirty="0">
              <a:solidFill>
                <a:schemeClr val="tx1"/>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A9AB5B14-8714-9D12-2D09-AADE5A68E5C8}"/>
              </a:ext>
            </a:extLst>
          </p:cNvPr>
          <p:cNvSpPr/>
          <p:nvPr/>
        </p:nvSpPr>
        <p:spPr>
          <a:xfrm>
            <a:off x="3855114" y="3891085"/>
            <a:ext cx="4771528" cy="15707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i="1" dirty="0">
                <a:solidFill>
                  <a:schemeClr val="tx1"/>
                </a:solidFill>
                <a:latin typeface="Times New Roman" pitchFamily="18" charset="0"/>
                <a:cs typeface="Times New Roman" pitchFamily="18" charset="0"/>
              </a:rPr>
              <a:t>VB về ý kiến của tỉnh ủy, thành ủy (đối với các t/h phải có ý kiến của tỉnh ủy, thành ủy); văn bản hiệp y hoặc cho ý kiến khen thưởng của bộ, ban, ngành, tỉnh </a:t>
            </a:r>
          </a:p>
          <a:p>
            <a:pPr algn="ctr">
              <a:defRPr/>
            </a:pPr>
            <a:r>
              <a:rPr lang="vi-VN" sz="2000" b="1" i="1" dirty="0">
                <a:solidFill>
                  <a:schemeClr val="tx1"/>
                </a:solidFill>
                <a:latin typeface="Times New Roman" pitchFamily="18" charset="0"/>
                <a:cs typeface="Times New Roman" pitchFamily="18" charset="0"/>
              </a:rPr>
              <a:t>(K3-Điều 84 Luật TĐKT)</a:t>
            </a:r>
            <a:endParaRPr lang="en-US" sz="2000" b="1" i="1" dirty="0">
              <a:solidFill>
                <a:schemeClr val="tx1"/>
              </a:solidFill>
              <a:latin typeface="Times New Roman" pitchFamily="18" charset="0"/>
              <a:cs typeface="Times New Roman" pitchFamily="18" charset="0"/>
            </a:endParaRPr>
          </a:p>
        </p:txBody>
      </p:sp>
      <p:cxnSp>
        <p:nvCxnSpPr>
          <p:cNvPr id="12" name="Straight Arrow Connector 11">
            <a:extLst>
              <a:ext uri="{FF2B5EF4-FFF2-40B4-BE49-F238E27FC236}">
                <a16:creationId xmlns:a16="http://schemas.microsoft.com/office/drawing/2014/main" id="{C3DD4133-AFB2-9E47-803E-1A28797B6BBB}"/>
              </a:ext>
            </a:extLst>
          </p:cNvPr>
          <p:cNvCxnSpPr>
            <a:cxnSpLocks/>
            <a:stCxn id="6" idx="3"/>
          </p:cNvCxnSpPr>
          <p:nvPr/>
        </p:nvCxnSpPr>
        <p:spPr>
          <a:xfrm flipV="1">
            <a:off x="3445041" y="1371600"/>
            <a:ext cx="361946" cy="2443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96C713-20C6-C0F6-9FBD-17438781C7FE}"/>
              </a:ext>
            </a:extLst>
          </p:cNvPr>
          <p:cNvCxnSpPr>
            <a:cxnSpLocks/>
            <a:stCxn id="6" idx="3"/>
            <a:endCxn id="8" idx="1"/>
          </p:cNvCxnSpPr>
          <p:nvPr/>
        </p:nvCxnSpPr>
        <p:spPr>
          <a:xfrm flipV="1">
            <a:off x="3445041" y="2260349"/>
            <a:ext cx="398041" cy="1554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F604DE0-FDCC-1BD8-EC97-F3FC954AA6CB}"/>
              </a:ext>
            </a:extLst>
          </p:cNvPr>
          <p:cNvCxnSpPr>
            <a:cxnSpLocks/>
            <a:stCxn id="6" idx="3"/>
            <a:endCxn id="9" idx="1"/>
          </p:cNvCxnSpPr>
          <p:nvPr/>
        </p:nvCxnSpPr>
        <p:spPr>
          <a:xfrm flipV="1">
            <a:off x="3445041" y="3296152"/>
            <a:ext cx="398042" cy="518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DD1B706-E006-09C1-3233-BD6CBCF751C1}"/>
              </a:ext>
            </a:extLst>
          </p:cNvPr>
          <p:cNvCxnSpPr>
            <a:cxnSpLocks/>
            <a:endCxn id="10" idx="1"/>
          </p:cNvCxnSpPr>
          <p:nvPr/>
        </p:nvCxnSpPr>
        <p:spPr>
          <a:xfrm>
            <a:off x="3469105" y="3682116"/>
            <a:ext cx="386009" cy="99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01A613C2-D514-7EC0-EB25-518399BFFDDF}"/>
              </a:ext>
            </a:extLst>
          </p:cNvPr>
          <p:cNvSpPr/>
          <p:nvPr/>
        </p:nvSpPr>
        <p:spPr>
          <a:xfrm>
            <a:off x="3855114" y="5654842"/>
            <a:ext cx="4759497" cy="11919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b="1" i="1" dirty="0">
                <a:solidFill>
                  <a:srgbClr val="FF0000"/>
                </a:solidFill>
                <a:latin typeface="Times New Roman" panose="02020603050405020304" pitchFamily="18" charset="0"/>
                <a:cs typeface="Times New Roman" panose="02020603050405020304" pitchFamily="18" charset="0"/>
              </a:rPr>
              <a:t>Chứng nhận của cơ quan tổ chức có thẩm quyền về TT đề nghị K/T: TT đặc biệt xuất sắc đột xuất; đóng góp vào sự p/t KTXH,an sinh xã hội, phát minh sáng chế…</a:t>
            </a:r>
          </a:p>
        </p:txBody>
      </p:sp>
    </p:spTree>
    <p:extLst>
      <p:ext uri="{BB962C8B-B14F-4D97-AF65-F5344CB8AC3E}">
        <p14:creationId xmlns:p14="http://schemas.microsoft.com/office/powerpoint/2010/main" val="2044726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7661-55CD-4F50-8E10-193884206246}"/>
              </a:ext>
            </a:extLst>
          </p:cNvPr>
          <p:cNvSpPr>
            <a:spLocks noGrp="1"/>
          </p:cNvSpPr>
          <p:nvPr>
            <p:ph type="title"/>
          </p:nvPr>
        </p:nvSpPr>
        <p:spPr>
          <a:xfrm>
            <a:off x="609599" y="609600"/>
            <a:ext cx="7026112" cy="710153"/>
          </a:xfrm>
        </p:spPr>
        <p:txBody>
          <a:bodyPr>
            <a:normAutofit/>
          </a:bodyPr>
          <a:lstStyle/>
          <a:p>
            <a:pPr algn="ctr"/>
            <a:r>
              <a:rPr lang="en-US" dirty="0" err="1">
                <a:solidFill>
                  <a:schemeClr val="tx1"/>
                </a:solidFill>
                <a:latin typeface="Times New Roman" panose="02020603050405020304" pitchFamily="18" charset="0"/>
                <a:cs typeface="Times New Roman" panose="02020603050405020304" pitchFamily="18" charset="0"/>
              </a:rPr>
              <a:t>Khen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a:t>
            </a:r>
            <a:r>
              <a:rPr lang="vi-VN" dirty="0">
                <a:solidFill>
                  <a:schemeClr val="tx1"/>
                </a:solidFill>
                <a:latin typeface="Times New Roman" panose="02020603050405020304" pitchFamily="18" charset="0"/>
                <a:cs typeface="Times New Roman" panose="02020603050405020304" pitchFamily="18" charset="0"/>
              </a:rPr>
              <a:t>ư</a:t>
            </a:r>
            <a:r>
              <a:rPr lang="en-US" dirty="0" err="1">
                <a:solidFill>
                  <a:schemeClr val="tx1"/>
                </a:solidFill>
                <a:latin typeface="Times New Roman" panose="02020603050405020304" pitchFamily="18" charset="0"/>
                <a:cs typeface="Times New Roman" panose="02020603050405020304" pitchFamily="18" charset="0"/>
              </a:rPr>
              <a:t>ởng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thủ</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tục</a:t>
            </a:r>
            <a:r>
              <a:rPr lang="en-US" dirty="0">
                <a:solidFill>
                  <a:schemeClr val="tx1"/>
                </a:solidFill>
                <a:latin typeface="Times New Roman" panose="02020603050405020304" pitchFamily="18" charset="0"/>
                <a:cs typeface="Times New Roman" panose="02020603050405020304" pitchFamily="18" charset="0"/>
              </a:rPr>
              <a:t> đ</a:t>
            </a:r>
            <a:r>
              <a:rPr lang="vi-VN" dirty="0">
                <a:solidFill>
                  <a:schemeClr val="tx1"/>
                </a:solidFill>
                <a:latin typeface="Times New Roman" panose="02020603050405020304" pitchFamily="18" charset="0"/>
                <a:cs typeface="Times New Roman" panose="02020603050405020304" pitchFamily="18" charset="0"/>
              </a:rPr>
              <a:t>ơ</a:t>
            </a:r>
            <a:r>
              <a:rPr lang="en-US" dirty="0">
                <a:solidFill>
                  <a:schemeClr val="tx1"/>
                </a:solidFill>
                <a:latin typeface="Times New Roman" panose="02020603050405020304" pitchFamily="18" charset="0"/>
                <a:cs typeface="Times New Roman" panose="02020603050405020304" pitchFamily="18" charset="0"/>
              </a:rPr>
              <a:t>n </a:t>
            </a:r>
            <a:r>
              <a:rPr lang="en-US" dirty="0" err="1">
                <a:solidFill>
                  <a:schemeClr val="tx1"/>
                </a:solidFill>
                <a:latin typeface="Times New Roman" panose="02020603050405020304" pitchFamily="18" charset="0"/>
                <a:cs typeface="Times New Roman" panose="02020603050405020304" pitchFamily="18" charset="0"/>
              </a:rPr>
              <a:t>giản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A61E44-5516-47EA-9E05-48E71B96FF94}"/>
              </a:ext>
            </a:extLst>
          </p:cNvPr>
          <p:cNvSpPr>
            <a:spLocks noGrp="1"/>
          </p:cNvSpPr>
          <p:nvPr>
            <p:ph idx="1"/>
          </p:nvPr>
        </p:nvSpPr>
        <p:spPr>
          <a:xfrm>
            <a:off x="609599" y="1461156"/>
            <a:ext cx="7299490" cy="4580208"/>
          </a:xfrm>
        </p:spPr>
        <p:txBody>
          <a:bodyPr/>
          <a:lstStyle/>
          <a:p>
            <a:pPr marL="0" indent="0" algn="just">
              <a:buNone/>
            </a:pPr>
            <a:r>
              <a:rPr lang="en-US" sz="3600" b="1" i="1" u="sng" dirty="0" err="1">
                <a:solidFill>
                  <a:srgbClr val="FF0000"/>
                </a:solidFill>
                <a:latin typeface="Times New Roman" pitchFamily="18" charset="0"/>
                <a:cs typeface="Times New Roman" pitchFamily="18" charset="0"/>
              </a:rPr>
              <a:t>Hồ</a:t>
            </a:r>
            <a:r>
              <a:rPr lang="en-US" sz="3600" b="1" i="1" u="sng" dirty="0">
                <a:solidFill>
                  <a:srgbClr val="FF0000"/>
                </a:solidFill>
                <a:latin typeface="Times New Roman" pitchFamily="18" charset="0"/>
                <a:cs typeface="Times New Roman" pitchFamily="18" charset="0"/>
              </a:rPr>
              <a:t> </a:t>
            </a:r>
            <a:r>
              <a:rPr lang="en-US" sz="3600" b="1" i="1" u="sng" dirty="0" err="1">
                <a:solidFill>
                  <a:srgbClr val="FF0000"/>
                </a:solidFill>
                <a:latin typeface="Times New Roman" pitchFamily="18" charset="0"/>
                <a:cs typeface="Times New Roman" pitchFamily="18" charset="0"/>
              </a:rPr>
              <a:t>sơ</a:t>
            </a:r>
            <a:r>
              <a:rPr lang="en-US" sz="3600" b="1" i="1" u="sng" dirty="0">
                <a:solidFill>
                  <a:srgbClr val="FF0000"/>
                </a:solidFill>
                <a:latin typeface="Times New Roman" pitchFamily="18" charset="0"/>
                <a:cs typeface="Times New Roman" pitchFamily="18" charset="0"/>
              </a:rPr>
              <a:t> </a:t>
            </a:r>
            <a:r>
              <a:rPr lang="en-US" sz="3600" b="1" i="1" u="sng" dirty="0" err="1">
                <a:solidFill>
                  <a:srgbClr val="FF0000"/>
                </a:solidFill>
                <a:latin typeface="Times New Roman" pitchFamily="18" charset="0"/>
                <a:cs typeface="Times New Roman" pitchFamily="18" charset="0"/>
              </a:rPr>
              <a:t>trình</a:t>
            </a:r>
            <a:r>
              <a:rPr lang="en-US" sz="3600" b="1" i="1" u="sng" dirty="0">
                <a:solidFill>
                  <a:srgbClr val="FF0000"/>
                </a:solidFill>
                <a:latin typeface="Times New Roman" pitchFamily="18" charset="0"/>
                <a:cs typeface="Times New Roman" pitchFamily="18" charset="0"/>
              </a:rPr>
              <a:t> </a:t>
            </a:r>
            <a:r>
              <a:rPr lang="en-US" sz="3600" b="1" i="1" u="sng" dirty="0" err="1">
                <a:solidFill>
                  <a:srgbClr val="FF0000"/>
                </a:solidFill>
                <a:latin typeface="Times New Roman" pitchFamily="18" charset="0"/>
                <a:cs typeface="Times New Roman" pitchFamily="18" charset="0"/>
              </a:rPr>
              <a:t>khen</a:t>
            </a:r>
            <a:r>
              <a:rPr lang="en-US" sz="3600" b="1" i="1" u="sng" dirty="0">
                <a:solidFill>
                  <a:srgbClr val="FF0000"/>
                </a:solidFill>
                <a:latin typeface="Times New Roman" pitchFamily="18" charset="0"/>
                <a:cs typeface="Times New Roman" pitchFamily="18" charset="0"/>
              </a:rPr>
              <a:t> </a:t>
            </a:r>
            <a:r>
              <a:rPr lang="en-US" sz="3600" b="1" i="1" u="sng" dirty="0" err="1">
                <a:solidFill>
                  <a:srgbClr val="FF0000"/>
                </a:solidFill>
                <a:latin typeface="Times New Roman" pitchFamily="18" charset="0"/>
                <a:cs typeface="Times New Roman" pitchFamily="18" charset="0"/>
              </a:rPr>
              <a:t>gồm</a:t>
            </a:r>
            <a:r>
              <a:rPr lang="en-US" sz="3600" dirty="0">
                <a:latin typeface="Times New Roman" pitchFamily="18" charset="0"/>
                <a:cs typeface="Times New Roman" pitchFamily="18" charset="0"/>
              </a:rPr>
              <a:t>: </a:t>
            </a:r>
          </a:p>
          <a:p>
            <a:pPr marL="0" indent="0" algn="just">
              <a:buNone/>
            </a:pPr>
            <a:r>
              <a:rPr lang="en-US" sz="3600" dirty="0">
                <a:solidFill>
                  <a:schemeClr val="tx1"/>
                </a:solidFill>
                <a:latin typeface="Times New Roman" pitchFamily="18" charset="0"/>
                <a:cs typeface="Times New Roman" pitchFamily="18" charset="0"/>
              </a:rPr>
              <a:t>1/ </a:t>
            </a:r>
            <a:r>
              <a:rPr lang="en-US" sz="3600" dirty="0" err="1">
                <a:solidFill>
                  <a:schemeClr val="tx1"/>
                </a:solidFill>
                <a:latin typeface="Times New Roman" pitchFamily="18" charset="0"/>
                <a:cs typeface="Times New Roman" pitchFamily="18" charset="0"/>
              </a:rPr>
              <a:t>Tờ</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bộ</a:t>
            </a:r>
            <a:r>
              <a:rPr lang="en-US" sz="3600" dirty="0">
                <a:solidFill>
                  <a:schemeClr val="tx1"/>
                </a:solidFill>
                <a:latin typeface="Times New Roman" pitchFamily="18" charset="0"/>
                <a:cs typeface="Times New Roman" pitchFamily="18" charset="0"/>
              </a:rPr>
              <a:t>, ban, </a:t>
            </a:r>
            <a:r>
              <a:rPr lang="en-US" sz="3600" dirty="0" err="1">
                <a:solidFill>
                  <a:schemeClr val="tx1"/>
                </a:solidFill>
                <a:latin typeface="Times New Roman" pitchFamily="18" charset="0"/>
                <a:cs typeface="Times New Roman" pitchFamily="18" charset="0"/>
              </a:rPr>
              <a:t>ngành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tỉnh</a:t>
            </a:r>
            <a:r>
              <a:rPr lang="en-US" sz="3600" dirty="0">
                <a:solidFill>
                  <a:schemeClr val="tx1"/>
                </a:solidFill>
                <a:latin typeface="Times New Roman" pitchFamily="18" charset="0"/>
                <a:cs typeface="Times New Roman" pitchFamily="18" charset="0"/>
              </a:rPr>
              <a:t>;</a:t>
            </a:r>
          </a:p>
          <a:p>
            <a:pPr marL="0" indent="0" algn="just">
              <a:buNone/>
            </a:pPr>
            <a:r>
              <a:rPr lang="en-US" sz="3600" dirty="0">
                <a:solidFill>
                  <a:schemeClr val="tx1"/>
                </a:solidFill>
                <a:latin typeface="Times New Roman" pitchFamily="18" charset="0"/>
                <a:cs typeface="Times New Roman" pitchFamily="18" charset="0"/>
              </a:rPr>
              <a:t>2/ </a:t>
            </a:r>
            <a:r>
              <a:rPr lang="en-US" sz="3600" dirty="0" err="1">
                <a:solidFill>
                  <a:schemeClr val="tx1"/>
                </a:solidFill>
                <a:latin typeface="Times New Roman" pitchFamily="18" charset="0"/>
                <a:cs typeface="Times New Roman" pitchFamily="18" charset="0"/>
              </a:rPr>
              <a:t>Báo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cáo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tóm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tắt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thành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tích</a:t>
            </a:r>
            <a:r>
              <a:rPr lang="en-US" sz="3600" dirty="0">
                <a:solidFill>
                  <a:schemeClr val="tx1"/>
                </a:solidFill>
                <a:latin typeface="Times New Roman" pitchFamily="18" charset="0"/>
                <a:cs typeface="Times New Roman" pitchFamily="18" charset="0"/>
              </a:rPr>
              <a:t> do </a:t>
            </a:r>
            <a:r>
              <a:rPr lang="en-US" sz="3600" dirty="0" err="1">
                <a:solidFill>
                  <a:schemeClr val="tx1"/>
                </a:solidFill>
                <a:latin typeface="Times New Roman" pitchFamily="18" charset="0"/>
                <a:cs typeface="Times New Roman" pitchFamily="18" charset="0"/>
              </a:rPr>
              <a:t>cơ</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quan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tổ</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đơn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vị</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đề</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nghị</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thực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hiện</a:t>
            </a:r>
            <a:r>
              <a:rPr lang="en-US" sz="3600" dirty="0">
                <a:solidFill>
                  <a:schemeClr val="tx1"/>
                </a:solidFill>
                <a:latin typeface="Times New Roman" pitchFamily="18" charset="0"/>
                <a:cs typeface="Times New Roman" pitchFamily="18" charset="0"/>
              </a:rPr>
              <a:t>.</a:t>
            </a:r>
          </a:p>
          <a:p>
            <a:pPr marL="0" indent="0">
              <a:buNone/>
            </a:pPr>
            <a:endParaRPr lang="en-US" dirty="0"/>
          </a:p>
        </p:txBody>
      </p:sp>
    </p:spTree>
    <p:extLst>
      <p:ext uri="{BB962C8B-B14F-4D97-AF65-F5344CB8AC3E}">
        <p14:creationId xmlns:p14="http://schemas.microsoft.com/office/powerpoint/2010/main" val="1087841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BC9760CB-083A-C0D4-BCB4-C464D21C4F80}"/>
              </a:ext>
            </a:extLst>
          </p:cNvPr>
          <p:cNvSpPr>
            <a:spLocks noGrp="1" noChangeArrowheads="1"/>
          </p:cNvSpPr>
          <p:nvPr>
            <p:ph idx="1"/>
          </p:nvPr>
        </p:nvSpPr>
        <p:spPr>
          <a:xfrm>
            <a:off x="804672" y="685800"/>
            <a:ext cx="8057974" cy="5767754"/>
          </a:xfrm>
        </p:spPr>
        <p:txBody>
          <a:bodyPr/>
          <a:lstStyle/>
          <a:p>
            <a:endParaRPr lang="en-US" altLang="en-US" dirty="0"/>
          </a:p>
        </p:txBody>
      </p:sp>
      <p:sp>
        <p:nvSpPr>
          <p:cNvPr id="4" name="Rectangle 3">
            <a:extLst>
              <a:ext uri="{FF2B5EF4-FFF2-40B4-BE49-F238E27FC236}">
                <a16:creationId xmlns:a16="http://schemas.microsoft.com/office/drawing/2014/main" id="{B371DFFD-677C-5465-54E2-D0B66A66FB5A}"/>
              </a:ext>
            </a:extLst>
          </p:cNvPr>
          <p:cNvSpPr/>
          <p:nvPr/>
        </p:nvSpPr>
        <p:spPr>
          <a:xfrm>
            <a:off x="804672" y="2077741"/>
            <a:ext cx="1786861" cy="336012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chemeClr val="tx1"/>
                </a:solidFill>
                <a:latin typeface="Times New Roman" panose="02020603050405020304" pitchFamily="18" charset="0"/>
                <a:cs typeface="Times New Roman" panose="02020603050405020304" pitchFamily="18" charset="0"/>
              </a:rPr>
              <a:t>Nghị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98/2023 (31/12/2023)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C/P</a:t>
            </a:r>
          </a:p>
          <a:p>
            <a:pPr algn="ctr" eaLnBrk="1" fontAlgn="auto" hangingPunct="1">
              <a:spcBef>
                <a:spcPts val="0"/>
              </a:spcBef>
              <a:spcAft>
                <a:spcPts val="0"/>
              </a:spcAft>
              <a:defRPr/>
            </a:pPr>
            <a:r>
              <a:rPr lang="en-US" sz="2400" dirty="0" err="1">
                <a:solidFill>
                  <a:schemeClr val="tx1"/>
                </a:solidFill>
                <a:latin typeface="Times New Roman" panose="02020603050405020304" pitchFamily="18" charset="0"/>
                <a:cs typeface="Times New Roman" panose="02020603050405020304" pitchFamily="18" charset="0"/>
              </a:rPr>
              <a:t>Gồm</a:t>
            </a:r>
            <a:r>
              <a:rPr lang="en-US" sz="2400" dirty="0">
                <a:solidFill>
                  <a:schemeClr val="tx1"/>
                </a:solidFill>
                <a:latin typeface="Times New Roman" panose="02020603050405020304" pitchFamily="18" charset="0"/>
                <a:cs typeface="Times New Roman" panose="02020603050405020304" pitchFamily="18" charset="0"/>
              </a:rPr>
              <a:t> 117 </a:t>
            </a:r>
            <a:r>
              <a:rPr lang="en-US" sz="2400" dirty="0" err="1">
                <a:solidFill>
                  <a:schemeClr val="tx1"/>
                </a:solidFill>
                <a:latin typeface="Times New Roman" panose="02020603050405020304" pitchFamily="18" charset="0"/>
                <a:cs typeface="Times New Roman" panose="02020603050405020304" pitchFamily="18" charset="0"/>
              </a:rPr>
              <a:t>Điều</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0E400834-68CC-A1A5-BD8B-A9DE074B05C8}"/>
              </a:ext>
            </a:extLst>
          </p:cNvPr>
          <p:cNvCxnSpPr>
            <a:cxnSpLocks/>
          </p:cNvCxnSpPr>
          <p:nvPr/>
        </p:nvCxnSpPr>
        <p:spPr>
          <a:xfrm flipV="1">
            <a:off x="2591533" y="1569429"/>
            <a:ext cx="908538" cy="2016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4CCFF6A-2289-A810-C01C-E8AEFAE068D6}"/>
              </a:ext>
            </a:extLst>
          </p:cNvPr>
          <p:cNvSpPr/>
          <p:nvPr/>
        </p:nvSpPr>
        <p:spPr>
          <a:xfrm>
            <a:off x="3536340" y="834537"/>
            <a:ext cx="3172557" cy="98473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74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về</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phong</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trào</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thi</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đua</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tiêu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chuẩn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kiện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thủ</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tục</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hồ</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sơ</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khen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thưởng</a:t>
            </a:r>
            <a:endParaRPr lang="en-US" sz="2215"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977DC4F-EB5A-2935-505D-253147891496}"/>
              </a:ext>
            </a:extLst>
          </p:cNvPr>
          <p:cNvSpPr/>
          <p:nvPr/>
        </p:nvSpPr>
        <p:spPr>
          <a:xfrm>
            <a:off x="3536339" y="1954268"/>
            <a:ext cx="3172557" cy="98473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02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về</a:t>
            </a:r>
            <a:r>
              <a:rPr lang="en-US" sz="2031" dirty="0">
                <a:solidFill>
                  <a:schemeClr val="tx1"/>
                </a:solidFill>
                <a:latin typeface="Times New Roman" panose="02020603050405020304" pitchFamily="18" charset="0"/>
                <a:cs typeface="Times New Roman" panose="02020603050405020304" pitchFamily="18" charset="0"/>
              </a:rPr>
              <a:t> Trao </a:t>
            </a:r>
            <a:r>
              <a:rPr lang="en-US" sz="2031" dirty="0" err="1">
                <a:solidFill>
                  <a:schemeClr val="tx1"/>
                </a:solidFill>
                <a:latin typeface="Times New Roman" panose="02020603050405020304" pitchFamily="18" charset="0"/>
                <a:cs typeface="Times New Roman" panose="02020603050405020304" pitchFamily="18" charset="0"/>
              </a:rPr>
              <a:t>tặng</a:t>
            </a:r>
            <a:r>
              <a:rPr lang="en-US" sz="2031" dirty="0">
                <a:solidFill>
                  <a:schemeClr val="tx1"/>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2031" dirty="0" err="1">
                <a:solidFill>
                  <a:schemeClr val="tx1"/>
                </a:solidFill>
                <a:latin typeface="Times New Roman" panose="02020603050405020304" pitchFamily="18" charset="0"/>
                <a:cs typeface="Times New Roman" panose="02020603050405020304" pitchFamily="18" charset="0"/>
              </a:rPr>
              <a:t>Đón</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nhận</a:t>
            </a:r>
            <a:r>
              <a:rPr lang="en-US" sz="2031" dirty="0">
                <a:solidFill>
                  <a:schemeClr val="tx1"/>
                </a:solidFill>
                <a:latin typeface="Times New Roman" panose="02020603050405020304" pitchFamily="18" charset="0"/>
                <a:cs typeface="Times New Roman" panose="02020603050405020304" pitchFamily="18" charset="0"/>
              </a:rPr>
              <a:t> Danh </a:t>
            </a:r>
            <a:r>
              <a:rPr lang="en-US" sz="2031" dirty="0" err="1">
                <a:solidFill>
                  <a:schemeClr val="tx1"/>
                </a:solidFill>
                <a:latin typeface="Times New Roman" panose="02020603050405020304" pitchFamily="18" charset="0"/>
                <a:cs typeface="Times New Roman" panose="02020603050405020304" pitchFamily="18" charset="0"/>
              </a:rPr>
              <a:t>hiệu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thi</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đua</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và</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hình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thức</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khen</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thưởng</a:t>
            </a:r>
            <a:endParaRPr lang="en-US" sz="2031"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928B512-F524-1856-B395-EE943D7316F1}"/>
              </a:ext>
            </a:extLst>
          </p:cNvPr>
          <p:cNvSpPr/>
          <p:nvPr/>
        </p:nvSpPr>
        <p:spPr>
          <a:xfrm>
            <a:off x="3524985" y="3091684"/>
            <a:ext cx="3172558" cy="98473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36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về</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Mẫu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Bằng</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các</a:t>
            </a:r>
            <a:r>
              <a:rPr lang="en-US" sz="2031" dirty="0">
                <a:solidFill>
                  <a:schemeClr val="tx1"/>
                </a:solidFill>
                <a:latin typeface="Times New Roman" panose="02020603050405020304" pitchFamily="18" charset="0"/>
                <a:cs typeface="Times New Roman" panose="02020603050405020304" pitchFamily="18" charset="0"/>
              </a:rPr>
              <a:t> Danh </a:t>
            </a:r>
            <a:r>
              <a:rPr lang="en-US" sz="2031" dirty="0" err="1">
                <a:solidFill>
                  <a:schemeClr val="tx1"/>
                </a:solidFill>
                <a:latin typeface="Times New Roman" panose="02020603050405020304" pitchFamily="18" charset="0"/>
                <a:cs typeface="Times New Roman" panose="02020603050405020304" pitchFamily="18" charset="0"/>
              </a:rPr>
              <a:t>hiệu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thi</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đua</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hình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thức</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khen</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thưởng</a:t>
            </a:r>
            <a:endParaRPr lang="en-US" sz="2031"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FC626F7-496C-F3F9-7CDB-7F8D749DB969}"/>
              </a:ext>
            </a:extLst>
          </p:cNvPr>
          <p:cNvSpPr/>
          <p:nvPr/>
        </p:nvSpPr>
        <p:spPr>
          <a:xfrm>
            <a:off x="3543419" y="4231038"/>
            <a:ext cx="3171092" cy="844062"/>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03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về</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cấp</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đổi</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cấp</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lại</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hiện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vật</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khen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thưởng</a:t>
            </a:r>
            <a:endParaRPr lang="en-US" sz="2215"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C54EC0C-1146-5D0A-186D-4572EC3BB7EC}"/>
              </a:ext>
            </a:extLst>
          </p:cNvPr>
          <p:cNvSpPr/>
          <p:nvPr/>
        </p:nvSpPr>
        <p:spPr>
          <a:xfrm>
            <a:off x="3590077" y="5229951"/>
            <a:ext cx="3172558" cy="96422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02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tổ</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chức</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thực</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hiện</a:t>
            </a:r>
            <a:endParaRPr lang="en-US" sz="2215" dirty="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E5DC6338-253B-E4CC-E163-0A66C4A66DCE}"/>
              </a:ext>
            </a:extLst>
          </p:cNvPr>
          <p:cNvCxnSpPr>
            <a:cxnSpLocks/>
          </p:cNvCxnSpPr>
          <p:nvPr/>
        </p:nvCxnSpPr>
        <p:spPr>
          <a:xfrm flipV="1">
            <a:off x="2603990" y="2374396"/>
            <a:ext cx="908538" cy="1184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035DD95-CD68-4ABD-9E5E-2115E6ED1932}"/>
              </a:ext>
            </a:extLst>
          </p:cNvPr>
          <p:cNvCxnSpPr>
            <a:cxnSpLocks/>
          </p:cNvCxnSpPr>
          <p:nvPr/>
        </p:nvCxnSpPr>
        <p:spPr>
          <a:xfrm>
            <a:off x="2605806" y="3540842"/>
            <a:ext cx="908538"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9091206-0BFD-03B9-3A76-EA1A3620D0C5}"/>
              </a:ext>
            </a:extLst>
          </p:cNvPr>
          <p:cNvCxnSpPr>
            <a:cxnSpLocks/>
          </p:cNvCxnSpPr>
          <p:nvPr/>
        </p:nvCxnSpPr>
        <p:spPr>
          <a:xfrm>
            <a:off x="2593849" y="3540842"/>
            <a:ext cx="921727" cy="1112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CF305E-B601-F2D5-9C54-C7B8782CF1C1}"/>
              </a:ext>
            </a:extLst>
          </p:cNvPr>
          <p:cNvCxnSpPr>
            <a:cxnSpLocks/>
          </p:cNvCxnSpPr>
          <p:nvPr/>
        </p:nvCxnSpPr>
        <p:spPr>
          <a:xfrm>
            <a:off x="2603990" y="3584776"/>
            <a:ext cx="975946" cy="2275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CDB3F7F-56FD-16FF-6E87-A825105B36CE}"/>
              </a:ext>
            </a:extLst>
          </p:cNvPr>
          <p:cNvCxnSpPr>
            <a:cxnSpLocks/>
          </p:cNvCxnSpPr>
          <p:nvPr/>
        </p:nvCxnSpPr>
        <p:spPr>
          <a:xfrm>
            <a:off x="6762635" y="1328664"/>
            <a:ext cx="341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Single Corner Snipped 47">
            <a:extLst>
              <a:ext uri="{FF2B5EF4-FFF2-40B4-BE49-F238E27FC236}">
                <a16:creationId xmlns:a16="http://schemas.microsoft.com/office/drawing/2014/main" id="{B2B103E9-36CA-7752-15D8-49C69A94C63C}"/>
              </a:ext>
            </a:extLst>
          </p:cNvPr>
          <p:cNvSpPr/>
          <p:nvPr/>
        </p:nvSpPr>
        <p:spPr>
          <a:xfrm>
            <a:off x="7157806" y="834537"/>
            <a:ext cx="1704839" cy="3404088"/>
          </a:xfrm>
          <a:prstGeom prst="snip1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Giao </a:t>
            </a:r>
            <a:r>
              <a:rPr lang="en-US" sz="2031" dirty="0" err="1">
                <a:solidFill>
                  <a:schemeClr val="tx1"/>
                </a:solidFill>
                <a:latin typeface="Times New Roman" panose="02020603050405020304" pitchFamily="18" charset="0"/>
                <a:cs typeface="Times New Roman" panose="02020603050405020304" pitchFamily="18" charset="0"/>
              </a:rPr>
              <a:t>bộ</a:t>
            </a:r>
            <a:r>
              <a:rPr lang="en-US" sz="2031" dirty="0">
                <a:solidFill>
                  <a:schemeClr val="tx1"/>
                </a:solidFill>
                <a:latin typeface="Times New Roman" panose="02020603050405020304" pitchFamily="18" charset="0"/>
                <a:cs typeface="Times New Roman" panose="02020603050405020304" pitchFamily="18" charset="0"/>
              </a:rPr>
              <a:t>, ban, </a:t>
            </a:r>
            <a:r>
              <a:rPr lang="en-US" sz="2031" dirty="0" err="1">
                <a:solidFill>
                  <a:schemeClr val="tx1"/>
                </a:solidFill>
                <a:latin typeface="Times New Roman" panose="02020603050405020304" pitchFamily="18" charset="0"/>
                <a:cs typeface="Times New Roman" panose="02020603050405020304" pitchFamily="18" charset="0"/>
              </a:rPr>
              <a:t>ngành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tỉnh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quy</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định</a:t>
            </a:r>
            <a:r>
              <a:rPr lang="en-US" sz="2031" dirty="0">
                <a:solidFill>
                  <a:schemeClr val="tx1"/>
                </a:solidFill>
                <a:latin typeface="Times New Roman" panose="02020603050405020304" pitchFamily="18" charset="0"/>
                <a:cs typeface="Times New Roman" panose="02020603050405020304" pitchFamily="18" charset="0"/>
              </a:rPr>
              <a:t> 16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trong</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đó</a:t>
            </a:r>
            <a:r>
              <a:rPr lang="en-US" sz="2031" dirty="0">
                <a:solidFill>
                  <a:schemeClr val="tx1"/>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10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giao</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cho</a:t>
            </a:r>
            <a:r>
              <a:rPr lang="en-US" sz="2031" dirty="0">
                <a:solidFill>
                  <a:schemeClr val="tx1"/>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2031" dirty="0" err="1">
                <a:solidFill>
                  <a:schemeClr val="tx1"/>
                </a:solidFill>
                <a:latin typeface="Times New Roman" panose="02020603050405020304" pitchFamily="18" charset="0"/>
                <a:cs typeface="Times New Roman" panose="02020603050405020304" pitchFamily="18" charset="0"/>
              </a:rPr>
              <a:t>cấp</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tỉnh</a:t>
            </a:r>
            <a:endParaRPr lang="en-US" sz="203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ED5C-211D-351C-0A9D-0B4A698CBB56}"/>
              </a:ext>
            </a:extLst>
          </p:cNvPr>
          <p:cNvSpPr>
            <a:spLocks noGrp="1"/>
          </p:cNvSpPr>
          <p:nvPr>
            <p:ph type="title"/>
          </p:nvPr>
        </p:nvSpPr>
        <p:spPr>
          <a:xfrm>
            <a:off x="609599" y="609599"/>
            <a:ext cx="7063820" cy="846221"/>
          </a:xfrm>
        </p:spPr>
        <p:txBody>
          <a:bodyPr>
            <a:normAutofit fontScale="90000"/>
          </a:bodyPr>
          <a:lstStyle/>
          <a:p>
            <a:pPr algn="just"/>
            <a:r>
              <a:rPr lang="en-VN" sz="2800" b="1" dirty="0">
                <a:solidFill>
                  <a:srgbClr val="000000"/>
                </a:solidFill>
                <a:latin typeface="Times New Roman" panose="02020603050405020304" pitchFamily="18" charset="0"/>
                <a:cs typeface="Times New Roman" panose="02020603050405020304" pitchFamily="18" charset="0"/>
              </a:rPr>
              <a:t>Hồ sơ trình Huy chương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Vì</a:t>
            </a:r>
            <a:r>
              <a:rPr lang="en-US" sz="2800" b="1" dirty="0">
                <a:solidFill>
                  <a:srgbClr val="000000"/>
                </a:solidFill>
                <a:latin typeface="Times New Roman" panose="02020603050405020304" pitchFamily="18" charset="0"/>
                <a:cs typeface="Times New Roman" panose="02020603050405020304" pitchFamily="18" charset="0"/>
              </a:rPr>
              <a:t> an </a:t>
            </a:r>
            <a:r>
              <a:rPr lang="en-US" sz="2800" b="1" dirty="0" err="1">
                <a:solidFill>
                  <a:srgbClr val="000000"/>
                </a:solidFill>
                <a:latin typeface="Times New Roman" panose="02020603050405020304" pitchFamily="18" charset="0"/>
                <a:cs typeface="Times New Roman" panose="02020603050405020304" pitchFamily="18" charset="0"/>
              </a:rPr>
              <a:t>ninh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Tổ</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quốc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Quân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kỳ</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quyết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thắng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Chiến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sĩ</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vẻ</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vang</a:t>
            </a:r>
            <a:r>
              <a:rPr lang="en-US" sz="2800" b="1" dirty="0">
                <a:solidFill>
                  <a:srgbClr val="000000"/>
                </a:solidFill>
                <a:latin typeface="Times New Roman" panose="02020603050405020304" pitchFamily="18" charset="0"/>
                <a:cs typeface="Times New Roman" panose="02020603050405020304" pitchFamily="18" charset="0"/>
              </a:rPr>
              <a:t>”</a:t>
            </a:r>
            <a:r>
              <a:rPr lang="en-VN" sz="2800" b="1" dirty="0">
                <a:solidFill>
                  <a:srgbClr val="000000"/>
                </a:solidFill>
                <a:latin typeface="Times New Roman" panose="02020603050405020304" pitchFamily="18" charset="0"/>
                <a:cs typeface="Times New Roman" panose="02020603050405020304" pitchFamily="18" charset="0"/>
              </a:rPr>
              <a:t> (trừ Huy chương Hữu nghị) (Điều 38</a:t>
            </a:r>
            <a:r>
              <a:rPr lang="en-US" sz="2800" b="1" dirty="0">
                <a:solidFill>
                  <a:srgbClr val="000000"/>
                </a:solidFill>
                <a:latin typeface="Times New Roman" panose="02020603050405020304" pitchFamily="18" charset="0"/>
                <a:cs typeface="Times New Roman" panose="02020603050405020304" pitchFamily="18" charset="0"/>
              </a:rPr>
              <a:t>, </a:t>
            </a:r>
            <a:r>
              <a:rPr lang="en-VN" sz="2800" b="1" dirty="0">
                <a:solidFill>
                  <a:srgbClr val="000000"/>
                </a:solidFill>
                <a:latin typeface="Times New Roman" panose="02020603050405020304" pitchFamily="18" charset="0"/>
                <a:cs typeface="Times New Roman" panose="02020603050405020304" pitchFamily="18" charset="0"/>
              </a:rPr>
              <a:t>N</a:t>
            </a:r>
            <a:r>
              <a:rPr lang="en-US" sz="2800" b="1" dirty="0" err="1">
                <a:solidFill>
                  <a:srgbClr val="000000"/>
                </a:solidFill>
                <a:latin typeface="Times New Roman" panose="02020603050405020304" pitchFamily="18" charset="0"/>
                <a:cs typeface="Times New Roman" panose="02020603050405020304" pitchFamily="18" charset="0"/>
              </a:rPr>
              <a:t>ghị</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định</a:t>
            </a:r>
            <a:r>
              <a:rPr lang="en-VN" sz="2800" b="1" dirty="0">
                <a:solidFill>
                  <a:srgbClr val="000000"/>
                </a:solidFill>
                <a:latin typeface="Times New Roman" panose="02020603050405020304" pitchFamily="18" charset="0"/>
                <a:cs typeface="Times New Roman" panose="02020603050405020304" pitchFamily="18" charset="0"/>
              </a:rPr>
              <a:t> 98/2023)</a:t>
            </a:r>
          </a:p>
        </p:txBody>
      </p:sp>
      <p:sp>
        <p:nvSpPr>
          <p:cNvPr id="3" name="Content Placeholder 2">
            <a:extLst>
              <a:ext uri="{FF2B5EF4-FFF2-40B4-BE49-F238E27FC236}">
                <a16:creationId xmlns:a16="http://schemas.microsoft.com/office/drawing/2014/main" id="{A2ECC049-83C5-D19F-AA08-98541137A88F}"/>
              </a:ext>
            </a:extLst>
          </p:cNvPr>
          <p:cNvSpPr>
            <a:spLocks noGrp="1"/>
          </p:cNvSpPr>
          <p:nvPr>
            <p:ph idx="1"/>
          </p:nvPr>
        </p:nvSpPr>
        <p:spPr>
          <a:xfrm>
            <a:off x="609599" y="2384981"/>
            <a:ext cx="7063820" cy="3656382"/>
          </a:xfrm>
        </p:spPr>
        <p:txBody>
          <a:bodyPr>
            <a:normAutofit/>
          </a:bodyPr>
          <a:lstStyle/>
          <a:p>
            <a:pPr algn="just"/>
            <a:r>
              <a:rPr lang="en-VN" sz="2800" dirty="0">
                <a:solidFill>
                  <a:srgbClr val="000000"/>
                </a:solidFill>
                <a:latin typeface="Times New Roman" panose="02020603050405020304" pitchFamily="18" charset="0"/>
                <a:cs typeface="Times New Roman" panose="02020603050405020304" pitchFamily="18" charset="0"/>
              </a:rPr>
              <a:t>Tờ trình của Bộ</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Quốc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phòng</a:t>
            </a:r>
            <a:r>
              <a:rPr lang="en-US" sz="2800" dirty="0">
                <a:solidFill>
                  <a:srgbClr val="000000"/>
                </a:solidFill>
                <a:latin typeface="Times New Roman" panose="02020603050405020304" pitchFamily="18" charset="0"/>
                <a:cs typeface="Times New Roman" panose="02020603050405020304" pitchFamily="18" charset="0"/>
              </a:rPr>
              <a:t>/</a:t>
            </a:r>
            <a:r>
              <a:rPr lang="en-US" sz="2800" dirty="0" err="1">
                <a:solidFill>
                  <a:srgbClr val="000000"/>
                </a:solidFill>
                <a:latin typeface="Times New Roman" panose="02020603050405020304" pitchFamily="18" charset="0"/>
                <a:cs typeface="Times New Roman" panose="02020603050405020304" pitchFamily="18" charset="0"/>
              </a:rPr>
              <a:t>Bộ</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cs typeface="Times New Roman" panose="02020603050405020304" pitchFamily="18" charset="0"/>
              </a:rPr>
              <a:t> an</a:t>
            </a:r>
            <a:endParaRPr lang="en-VN" sz="2800" dirty="0">
              <a:solidFill>
                <a:srgbClr val="000000"/>
              </a:solidFill>
              <a:latin typeface="Times New Roman" panose="02020603050405020304" pitchFamily="18" charset="0"/>
              <a:cs typeface="Times New Roman" panose="02020603050405020304" pitchFamily="18" charset="0"/>
            </a:endParaRPr>
          </a:p>
          <a:p>
            <a:pPr algn="just"/>
            <a:r>
              <a:rPr lang="en-VN" sz="2800" b="1" dirty="0">
                <a:solidFill>
                  <a:srgbClr val="FF0000"/>
                </a:solidFill>
                <a:latin typeface="Times New Roman" panose="02020603050405020304" pitchFamily="18" charset="0"/>
                <a:cs typeface="Times New Roman" panose="02020603050405020304" pitchFamily="18" charset="0"/>
              </a:rPr>
              <a:t>Bản danh sách trích ngang của các trường hợp đề nghị khen thưởng</a:t>
            </a:r>
          </a:p>
          <a:p>
            <a:pPr marL="0" indent="0" algn="just">
              <a:buNone/>
            </a:pPr>
            <a:r>
              <a:rPr lang="en-VN" sz="2800" b="1" dirty="0">
                <a:solidFill>
                  <a:srgbClr val="000000"/>
                </a:solidFill>
                <a:latin typeface="Times New Roman" panose="02020603050405020304" pitchFamily="18" charset="0"/>
                <a:cs typeface="Times New Roman" panose="02020603050405020304" pitchFamily="18" charset="0"/>
              </a:rPr>
              <a:t>=&gt; </a:t>
            </a:r>
            <a:r>
              <a:rPr lang="en-US" sz="2800" b="1" i="1" dirty="0">
                <a:solidFill>
                  <a:srgbClr val="000000"/>
                </a:solidFill>
                <a:latin typeface="Times New Roman" panose="02020603050405020304" pitchFamily="18" charset="0"/>
                <a:cs typeface="Times New Roman" panose="02020603050405020304" pitchFamily="18" charset="0"/>
              </a:rPr>
              <a:t>Do </a:t>
            </a:r>
            <a:r>
              <a:rPr lang="en-VN" sz="2800" b="1" i="1" dirty="0">
                <a:solidFill>
                  <a:srgbClr val="000000"/>
                </a:solidFill>
                <a:latin typeface="Times New Roman" panose="02020603050405020304" pitchFamily="18" charset="0"/>
                <a:cs typeface="Times New Roman" panose="02020603050405020304" pitchFamily="18" charset="0"/>
              </a:rPr>
              <a:t>là khen thưởng theo niên hạn nên không cần Báo cáo thành tích của các trường hợp đề nghị khen thưởng</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nh</a:t>
            </a:r>
            <a:r>
              <a:rPr lang="vi-VN" sz="2800" b="1" i="1" dirty="0">
                <a:solidFill>
                  <a:srgbClr val="000000"/>
                </a:solidFill>
                <a:latin typeface="Times New Roman" panose="02020603050405020304" pitchFamily="18" charset="0"/>
                <a:cs typeface="Times New Roman" panose="02020603050405020304" pitchFamily="18" charset="0"/>
              </a:rPr>
              <a:t>ư</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quy</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định</a:t>
            </a:r>
            <a:r>
              <a:rPr lang="en-US" sz="2800" b="1" i="1" dirty="0">
                <a:solidFill>
                  <a:srgbClr val="000000"/>
                </a:solidFill>
                <a:latin typeface="Times New Roman" panose="02020603050405020304" pitchFamily="18" charset="0"/>
                <a:cs typeface="Times New Roman" panose="02020603050405020304" pitchFamily="18" charset="0"/>
              </a:rPr>
              <a:t> tr</a:t>
            </a:r>
            <a:r>
              <a:rPr lang="vi-VN" sz="2800" b="1" i="1" dirty="0">
                <a:solidFill>
                  <a:srgbClr val="000000"/>
                </a:solidFill>
                <a:latin typeface="Times New Roman" panose="02020603050405020304" pitchFamily="18" charset="0"/>
                <a:cs typeface="Times New Roman" panose="02020603050405020304" pitchFamily="18" charset="0"/>
              </a:rPr>
              <a:t>ư</a:t>
            </a:r>
            <a:r>
              <a:rPr lang="en-US" sz="2800" b="1" i="1" dirty="0" err="1">
                <a:solidFill>
                  <a:srgbClr val="000000"/>
                </a:solidFill>
                <a:latin typeface="Times New Roman" panose="02020603050405020304" pitchFamily="18" charset="0"/>
                <a:cs typeface="Times New Roman" panose="02020603050405020304" pitchFamily="18" charset="0"/>
              </a:rPr>
              <a:t>ớc</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đây</a:t>
            </a:r>
            <a:r>
              <a:rPr lang="en-US" sz="2800" b="1" i="1" dirty="0">
                <a:solidFill>
                  <a:srgbClr val="000000"/>
                </a:solidFill>
                <a:latin typeface="Times New Roman" panose="02020603050405020304" pitchFamily="18" charset="0"/>
                <a:cs typeface="Times New Roman" panose="02020603050405020304" pitchFamily="18" charset="0"/>
              </a:rPr>
              <a:t>.</a:t>
            </a:r>
            <a:endParaRPr lang="en-VN" sz="2800"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469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Books with solid fill">
            <a:extLst>
              <a:ext uri="{FF2B5EF4-FFF2-40B4-BE49-F238E27FC236}">
                <a16:creationId xmlns:a16="http://schemas.microsoft.com/office/drawing/2014/main" id="{FDD01382-EAF2-8CD2-AC8D-A0473064998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4800" y="3276600"/>
            <a:ext cx="914400" cy="685800"/>
          </a:xfrm>
        </p:spPr>
      </p:pic>
      <p:sp>
        <p:nvSpPr>
          <p:cNvPr id="4" name="Rectangle 3">
            <a:extLst>
              <a:ext uri="{FF2B5EF4-FFF2-40B4-BE49-F238E27FC236}">
                <a16:creationId xmlns:a16="http://schemas.microsoft.com/office/drawing/2014/main" id="{6F6210DE-31F6-6664-4EFA-478459D7D860}"/>
              </a:ext>
            </a:extLst>
          </p:cNvPr>
          <p:cNvSpPr/>
          <p:nvPr/>
        </p:nvSpPr>
        <p:spPr>
          <a:xfrm>
            <a:off x="697832" y="1467853"/>
            <a:ext cx="1676400" cy="430780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Tờ trình khen thưởng</a:t>
            </a:r>
          </a:p>
          <a:p>
            <a:pPr algn="ctr">
              <a:defRPr/>
            </a:pPr>
            <a:r>
              <a:rPr lang="vi-VN" sz="2800" i="1" dirty="0">
                <a:solidFill>
                  <a:schemeClr val="tx1"/>
                </a:solidFill>
                <a:latin typeface="Times New Roman" pitchFamily="18" charset="0"/>
                <a:cs typeface="Times New Roman" pitchFamily="18" charset="0"/>
              </a:rPr>
              <a:t>(Mẫu 1 NĐ 98)</a:t>
            </a:r>
            <a:endParaRPr lang="en-US" sz="2800" i="1" dirty="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6B060E9-360D-4B69-1853-D72697AB179F}"/>
              </a:ext>
            </a:extLst>
          </p:cNvPr>
          <p:cNvSpPr/>
          <p:nvPr/>
        </p:nvSpPr>
        <p:spPr>
          <a:xfrm>
            <a:off x="3429000" y="304800"/>
            <a:ext cx="4953000" cy="125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Ghi rõ căn cứ pháp lý (</a:t>
            </a:r>
            <a:r>
              <a:rPr lang="vi-VN" sz="2800" i="1" dirty="0">
                <a:solidFill>
                  <a:schemeClr val="tx1"/>
                </a:solidFill>
                <a:latin typeface="Times New Roman" pitchFamily="18" charset="0"/>
                <a:cs typeface="Times New Roman" pitchFamily="18" charset="0"/>
              </a:rPr>
              <a:t>điều, khoản Luật, Nghị định làm </a:t>
            </a:r>
          </a:p>
          <a:p>
            <a:pPr algn="ctr">
              <a:defRPr/>
            </a:pPr>
            <a:r>
              <a:rPr lang="vi-VN" sz="2800" i="1" dirty="0">
                <a:solidFill>
                  <a:schemeClr val="tx1"/>
                </a:solidFill>
                <a:latin typeface="Times New Roman" pitchFamily="18" charset="0"/>
                <a:cs typeface="Times New Roman" pitchFamily="18" charset="0"/>
              </a:rPr>
              <a:t>căn cứ trình khen) </a:t>
            </a:r>
            <a:endParaRPr lang="en-US" sz="2800" i="1"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05E4F37E-D7B8-4C64-63FE-07B5ECBA169C}"/>
              </a:ext>
            </a:extLst>
          </p:cNvPr>
          <p:cNvSpPr/>
          <p:nvPr/>
        </p:nvSpPr>
        <p:spPr>
          <a:xfrm>
            <a:off x="3429000" y="1714500"/>
            <a:ext cx="4953000" cy="14097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600" dirty="0">
              <a:solidFill>
                <a:schemeClr val="tx1"/>
              </a:solidFill>
              <a:latin typeface="Times New Roman" pitchFamily="18" charset="0"/>
              <a:cs typeface="Times New Roman" pitchFamily="18" charset="0"/>
            </a:endParaRPr>
          </a:p>
          <a:p>
            <a:pPr algn="ctr">
              <a:defRPr/>
            </a:pPr>
            <a:r>
              <a:rPr lang="vi-VN" sz="2800" dirty="0">
                <a:solidFill>
                  <a:schemeClr val="tx1"/>
                </a:solidFill>
                <a:latin typeface="Times New Roman" pitchFamily="18" charset="0"/>
                <a:cs typeface="Times New Roman" pitchFamily="18" charset="0"/>
              </a:rPr>
              <a:t>Ghi rõ nội dung, hình thức, </a:t>
            </a:r>
          </a:p>
          <a:p>
            <a:pPr algn="ctr">
              <a:defRPr/>
            </a:pPr>
            <a:r>
              <a:rPr lang="vi-VN" sz="2800" dirty="0">
                <a:solidFill>
                  <a:schemeClr val="tx1"/>
                </a:solidFill>
                <a:latin typeface="Times New Roman" pitchFamily="18" charset="0"/>
                <a:cs typeface="Times New Roman" pitchFamily="18" charset="0"/>
              </a:rPr>
              <a:t>thành tích đề nghị khen thưởng </a:t>
            </a:r>
            <a:endParaRPr lang="en-US" sz="2800" i="1" dirty="0">
              <a:solidFill>
                <a:schemeClr val="tx1"/>
              </a:solidFill>
              <a:latin typeface="Times New Roman" pitchFamily="18" charset="0"/>
              <a:cs typeface="Times New Roman" pitchFamily="18" charset="0"/>
            </a:endParaRPr>
          </a:p>
          <a:p>
            <a:pPr algn="ctr">
              <a:defRPr/>
            </a:pPr>
            <a:endParaRPr lang="en-US" sz="2600" dirty="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933F91A6-18BF-5E66-30E9-B77A49506699}"/>
              </a:ext>
            </a:extLst>
          </p:cNvPr>
          <p:cNvSpPr/>
          <p:nvPr/>
        </p:nvSpPr>
        <p:spPr>
          <a:xfrm>
            <a:off x="3429000" y="3276600"/>
            <a:ext cx="4953000" cy="1524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chemeClr val="tx1"/>
                </a:solidFill>
                <a:latin typeface="Times New Roman" pitchFamily="18" charset="0"/>
                <a:cs typeface="Times New Roman" pitchFamily="18" charset="0"/>
              </a:rPr>
              <a:t>Thể hiện được nội dung “</a:t>
            </a:r>
            <a:r>
              <a:rPr lang="vi-VN" sz="2400" b="1" i="1" dirty="0">
                <a:solidFill>
                  <a:schemeClr val="tx1"/>
                </a:solidFill>
                <a:latin typeface="Times New Roman" pitchFamily="18" charset="0"/>
                <a:cs typeface="Times New Roman" pitchFamily="18" charset="0"/>
              </a:rPr>
              <a:t>Các trường hợp trình khen đảm bảo đúng quy định hiện hành về điều kiện, tiêu chuẩn, thủ tục, hồ sơ khen thưởng</a:t>
            </a:r>
            <a:r>
              <a:rPr lang="vi-VN" sz="2400" b="1" dirty="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2E79B472-4F7D-5DE2-214F-F094DD135753}"/>
              </a:ext>
            </a:extLst>
          </p:cNvPr>
          <p:cNvCxnSpPr>
            <a:cxnSpLocks/>
            <a:endCxn id="5" idx="1"/>
          </p:cNvCxnSpPr>
          <p:nvPr/>
        </p:nvCxnSpPr>
        <p:spPr>
          <a:xfrm flipV="1">
            <a:off x="2362200" y="933450"/>
            <a:ext cx="1066800" cy="2419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04BBA5B-B9B5-127A-528C-E487A59CE4ED}"/>
              </a:ext>
            </a:extLst>
          </p:cNvPr>
          <p:cNvCxnSpPr>
            <a:cxnSpLocks/>
            <a:endCxn id="6" idx="1"/>
          </p:cNvCxnSpPr>
          <p:nvPr/>
        </p:nvCxnSpPr>
        <p:spPr>
          <a:xfrm flipV="1">
            <a:off x="2362200" y="2419350"/>
            <a:ext cx="1066800" cy="933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032696-B2B8-8EAC-3C30-35A7433FFC86}"/>
              </a:ext>
            </a:extLst>
          </p:cNvPr>
          <p:cNvCxnSpPr/>
          <p:nvPr/>
        </p:nvCxnSpPr>
        <p:spPr>
          <a:xfrm>
            <a:off x="2362200" y="3352800"/>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1B0461F-6D79-E29B-55FD-B616A3F18EE8}"/>
              </a:ext>
            </a:extLst>
          </p:cNvPr>
          <p:cNvSpPr/>
          <p:nvPr/>
        </p:nvSpPr>
        <p:spPr>
          <a:xfrm>
            <a:off x="3429000" y="4953000"/>
            <a:ext cx="5029200" cy="1447800"/>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Ý</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nội</a:t>
            </a:r>
            <a:r>
              <a:rPr lang="en-US" sz="2400" dirty="0">
                <a:solidFill>
                  <a:schemeClr val="tx1"/>
                </a:solidFill>
                <a:latin typeface="Times New Roman" pitchFamily="18" charset="0"/>
                <a:cs typeface="Times New Roman" pitchFamily="18" charset="0"/>
              </a:rPr>
              <a:t> dung </a:t>
            </a:r>
            <a:r>
              <a:rPr lang="en-US" sz="2400" dirty="0" err="1">
                <a:solidFill>
                  <a:schemeClr val="tx1"/>
                </a:solidFill>
                <a:latin typeface="Times New Roman" pitchFamily="18" charset="0"/>
                <a:cs typeface="Times New Roman" pitchFamily="18" charset="0"/>
              </a:rPr>
              <a:t>xin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ý</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hợp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nghị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khen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thưởng</a:t>
            </a:r>
            <a:endParaRPr lang="en-US" sz="2400" dirty="0">
              <a:solidFill>
                <a:schemeClr val="tx1"/>
              </a:solidFill>
              <a:latin typeface="Times New Roman" pitchFamily="18" charset="0"/>
              <a:cs typeface="Times New Roman" pitchFamily="18" charset="0"/>
            </a:endParaRPr>
          </a:p>
        </p:txBody>
      </p:sp>
      <p:cxnSp>
        <p:nvCxnSpPr>
          <p:cNvPr id="22" name="Straight Arrow Connector 21">
            <a:extLst>
              <a:ext uri="{FF2B5EF4-FFF2-40B4-BE49-F238E27FC236}">
                <a16:creationId xmlns:a16="http://schemas.microsoft.com/office/drawing/2014/main" id="{9EBA65A6-0C07-06CD-46B0-D00E8108F2FA}"/>
              </a:ext>
            </a:extLst>
          </p:cNvPr>
          <p:cNvCxnSpPr/>
          <p:nvPr/>
        </p:nvCxnSpPr>
        <p:spPr>
          <a:xfrm rot="16200000" flipH="1">
            <a:off x="1828800" y="3962400"/>
            <a:ext cx="2133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Graphic 20" descr="Books with solid fill">
            <a:extLst>
              <a:ext uri="{FF2B5EF4-FFF2-40B4-BE49-F238E27FC236}">
                <a16:creationId xmlns:a16="http://schemas.microsoft.com/office/drawing/2014/main" id="{A016B73F-1DB6-4C2E-662B-7AC71CB47A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654" y="4708858"/>
            <a:ext cx="914400" cy="914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01A4A48-F419-0A6E-167A-4C0049DDA89E}"/>
              </a:ext>
            </a:extLst>
          </p:cNvPr>
          <p:cNvSpPr>
            <a:spLocks noGrp="1" noChangeArrowheads="1"/>
          </p:cNvSpPr>
          <p:nvPr>
            <p:ph type="subTitle" idx="1"/>
          </p:nvPr>
        </p:nvSpPr>
        <p:spPr>
          <a:xfrm>
            <a:off x="304800" y="685800"/>
            <a:ext cx="8458200" cy="5627077"/>
          </a:xfrm>
          <a:ln>
            <a:solidFill>
              <a:schemeClr val="tx1"/>
            </a:solidFill>
          </a:ln>
        </p:spPr>
        <p:txBody>
          <a:bodyPr rtlCol="0">
            <a:normAutofit/>
          </a:bodyPr>
          <a:lstStyle/>
          <a:p>
            <a:pPr marL="750296" indent="-750296">
              <a:defRPr/>
            </a:pPr>
            <a:endParaRPr lang="en-US" sz="2769" dirty="0">
              <a:solidFill>
                <a:srgbClr val="FF0000"/>
              </a:solidFill>
              <a:latin typeface="Arial" pitchFamily="34" charset="0"/>
            </a:endParaRPr>
          </a:p>
          <a:p>
            <a:pPr marL="750296" indent="-750296">
              <a:defRPr/>
            </a:pPr>
            <a:endParaRPr lang="en-US" sz="2769" dirty="0">
              <a:latin typeface="Arial" pitchFamily="34" charset="0"/>
            </a:endParaRPr>
          </a:p>
          <a:p>
            <a:pPr marL="750296" indent="-750296">
              <a:defRPr/>
            </a:pPr>
            <a:r>
              <a:rPr lang="en-US" dirty="0"/>
              <a:t>                            </a:t>
            </a:r>
          </a:p>
          <a:p>
            <a:pPr marL="750296" indent="-750296">
              <a:buFontTx/>
              <a:buAutoNum type="arabicPeriod"/>
              <a:defRPr/>
            </a:pPr>
            <a:endParaRPr lang="en-US" dirty="0"/>
          </a:p>
          <a:p>
            <a:pPr marL="750296" indent="-750296">
              <a:defRPr/>
            </a:pPr>
            <a:endParaRPr lang="en-US" sz="2585" dirty="0"/>
          </a:p>
          <a:p>
            <a:pPr marL="750296" indent="-750296">
              <a:defRPr/>
            </a:pPr>
            <a:endParaRPr lang="en-US" sz="2585" dirty="0"/>
          </a:p>
        </p:txBody>
      </p:sp>
      <p:sp>
        <p:nvSpPr>
          <p:cNvPr id="45059" name="Rectangle 3">
            <a:extLst>
              <a:ext uri="{FF2B5EF4-FFF2-40B4-BE49-F238E27FC236}">
                <a16:creationId xmlns:a16="http://schemas.microsoft.com/office/drawing/2014/main" id="{1B40B2E7-F9D6-3801-38A5-2FCEB3387C55}"/>
              </a:ext>
            </a:extLst>
          </p:cNvPr>
          <p:cNvSpPr>
            <a:spLocks noChangeArrowheads="1"/>
          </p:cNvSpPr>
          <p:nvPr/>
        </p:nvSpPr>
        <p:spPr bwMode="auto">
          <a:xfrm>
            <a:off x="281354" y="2373923"/>
            <a:ext cx="1318846" cy="2813538"/>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400">
                <a:solidFill>
                  <a:srgbClr val="FFFF00"/>
                </a:solidFill>
                <a:latin typeface="Arial" panose="020B0604020202020204" pitchFamily="34" charset="0"/>
              </a:rPr>
              <a:t>6 loại</a:t>
            </a:r>
          </a:p>
          <a:p>
            <a:pPr algn="ctr" eaLnBrk="1" hangingPunct="1">
              <a:spcBef>
                <a:spcPct val="0"/>
              </a:spcBef>
              <a:buClrTx/>
              <a:buFontTx/>
              <a:buNone/>
            </a:pPr>
            <a:r>
              <a:rPr lang="en-US" altLang="en-US" sz="2400">
                <a:solidFill>
                  <a:srgbClr val="FFFF00"/>
                </a:solidFill>
                <a:latin typeface="Arial" panose="020B0604020202020204" pitchFamily="34" charset="0"/>
              </a:rPr>
              <a:t>hình </a:t>
            </a:r>
          </a:p>
          <a:p>
            <a:pPr algn="ctr" eaLnBrk="1" hangingPunct="1">
              <a:spcBef>
                <a:spcPct val="0"/>
              </a:spcBef>
              <a:buClrTx/>
              <a:buFontTx/>
              <a:buNone/>
            </a:pPr>
            <a:r>
              <a:rPr lang="en-US" altLang="en-US" sz="2400">
                <a:solidFill>
                  <a:srgbClr val="FFFF00"/>
                </a:solidFill>
                <a:latin typeface="Arial" panose="020B0604020202020204" pitchFamily="34" charset="0"/>
              </a:rPr>
              <a:t>khen </a:t>
            </a:r>
          </a:p>
          <a:p>
            <a:pPr algn="ctr" eaLnBrk="1" hangingPunct="1">
              <a:spcBef>
                <a:spcPct val="0"/>
              </a:spcBef>
              <a:buClrTx/>
              <a:buFontTx/>
              <a:buNone/>
            </a:pPr>
            <a:r>
              <a:rPr lang="en-US" altLang="en-US" sz="2400">
                <a:solidFill>
                  <a:srgbClr val="FFFF00"/>
                </a:solidFill>
                <a:latin typeface="Arial" panose="020B0604020202020204" pitchFamily="34" charset="0"/>
              </a:rPr>
              <a:t>thưởng</a:t>
            </a:r>
          </a:p>
        </p:txBody>
      </p:sp>
      <p:sp>
        <p:nvSpPr>
          <p:cNvPr id="45060" name="AutoShape 4">
            <a:extLst>
              <a:ext uri="{FF2B5EF4-FFF2-40B4-BE49-F238E27FC236}">
                <a16:creationId xmlns:a16="http://schemas.microsoft.com/office/drawing/2014/main" id="{70A66EEB-3030-CB5F-4789-2C5A5EDDF2BC}"/>
              </a:ext>
            </a:extLst>
          </p:cNvPr>
          <p:cNvSpPr>
            <a:spLocks noChangeArrowheads="1"/>
          </p:cNvSpPr>
          <p:nvPr/>
        </p:nvSpPr>
        <p:spPr bwMode="auto">
          <a:xfrm>
            <a:off x="2602523" y="2822330"/>
            <a:ext cx="5506915" cy="888023"/>
          </a:xfrm>
          <a:prstGeom prst="roundRect">
            <a:avLst>
              <a:gd name="adj" fmla="val 35287"/>
            </a:avLst>
          </a:prstGeom>
          <a:solidFill>
            <a:srgbClr val="FF0000"/>
          </a:solidFill>
          <a:ln w="9525">
            <a:solidFill>
              <a:schemeClr val="tx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000" dirty="0" err="1">
                <a:solidFill>
                  <a:schemeClr val="tx1"/>
                </a:solidFill>
                <a:latin typeface="Arial" panose="020B0604020202020204" pitchFamily="34" charset="0"/>
              </a:rPr>
              <a:t>Khen</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thưởng</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phong</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trào</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thi</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đua</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hoặc</a:t>
            </a:r>
            <a:r>
              <a:rPr lang="en-US" altLang="en-US" sz="2000" dirty="0">
                <a:solidFill>
                  <a:schemeClr val="tx1"/>
                </a:solidFill>
                <a:latin typeface="Arial" panose="020B0604020202020204" pitchFamily="34" charset="0"/>
              </a:rPr>
              <a:t>  </a:t>
            </a:r>
          </a:p>
          <a:p>
            <a:pPr algn="ctr" eaLnBrk="1" hangingPunct="1">
              <a:spcBef>
                <a:spcPct val="0"/>
              </a:spcBef>
              <a:buClrTx/>
              <a:buFontTx/>
              <a:buNone/>
            </a:pPr>
            <a:r>
              <a:rPr lang="en-US" altLang="en-US" sz="2000" dirty="0" err="1">
                <a:solidFill>
                  <a:schemeClr val="tx1"/>
                </a:solidFill>
                <a:latin typeface="Arial" panose="020B0604020202020204" pitchFamily="34" charset="0"/>
              </a:rPr>
              <a:t>thi</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đua</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chuyên</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đề</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phục</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vụ</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nhiệm</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vụ</a:t>
            </a:r>
            <a:r>
              <a:rPr lang="en-US" altLang="en-US" sz="2000" dirty="0">
                <a:solidFill>
                  <a:schemeClr val="tx1"/>
                </a:solidFill>
                <a:latin typeface="Arial" panose="020B0604020202020204" pitchFamily="34" charset="0"/>
              </a:rPr>
              <a:t> </a:t>
            </a:r>
          </a:p>
          <a:p>
            <a:pPr algn="ctr" eaLnBrk="1" hangingPunct="1">
              <a:spcBef>
                <a:spcPct val="0"/>
              </a:spcBef>
              <a:buClrTx/>
              <a:buFontTx/>
              <a:buNone/>
            </a:pPr>
            <a:r>
              <a:rPr lang="en-US" altLang="en-US" sz="2000" dirty="0" err="1">
                <a:solidFill>
                  <a:schemeClr val="tx1"/>
                </a:solidFill>
                <a:latin typeface="Arial" panose="020B0604020202020204" pitchFamily="34" charset="0"/>
              </a:rPr>
              <a:t>chính</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trị</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của</a:t>
            </a:r>
            <a:r>
              <a:rPr lang="en-US" altLang="en-US" sz="2000" dirty="0">
                <a:solidFill>
                  <a:schemeClr val="tx1"/>
                </a:solidFill>
                <a:latin typeface="Arial" panose="020B0604020202020204" pitchFamily="34" charset="0"/>
              </a:rPr>
              <a:t> </a:t>
            </a:r>
            <a:r>
              <a:rPr lang="en-US" altLang="en-US" sz="2000" dirty="0" err="1">
                <a:solidFill>
                  <a:schemeClr val="tx1"/>
                </a:solidFill>
                <a:latin typeface="Arial" panose="020B0604020202020204" pitchFamily="34" charset="0"/>
              </a:rPr>
              <a:t>Đảng</a:t>
            </a:r>
            <a:r>
              <a:rPr lang="en-US" altLang="en-US" sz="2000" dirty="0">
                <a:solidFill>
                  <a:schemeClr val="tx1"/>
                </a:solidFill>
                <a:latin typeface="Arial" panose="020B0604020202020204" pitchFamily="34" charset="0"/>
              </a:rPr>
              <a:t>, NN</a:t>
            </a:r>
          </a:p>
        </p:txBody>
      </p:sp>
      <p:sp>
        <p:nvSpPr>
          <p:cNvPr id="45061" name="AutoShape 5">
            <a:extLst>
              <a:ext uri="{FF2B5EF4-FFF2-40B4-BE49-F238E27FC236}">
                <a16:creationId xmlns:a16="http://schemas.microsoft.com/office/drawing/2014/main" id="{F3939886-7149-A0F6-E520-F42528AA831B}"/>
              </a:ext>
            </a:extLst>
          </p:cNvPr>
          <p:cNvSpPr>
            <a:spLocks noChangeArrowheads="1"/>
          </p:cNvSpPr>
          <p:nvPr/>
        </p:nvSpPr>
        <p:spPr bwMode="auto">
          <a:xfrm>
            <a:off x="2602524" y="3851031"/>
            <a:ext cx="5506915" cy="703385"/>
          </a:xfrm>
          <a:prstGeom prst="roundRect">
            <a:avLst>
              <a:gd name="adj" fmla="val 16667"/>
            </a:avLst>
          </a:prstGeom>
          <a:solidFill>
            <a:schemeClr val="accent2"/>
          </a:solidFill>
          <a:ln w="9525">
            <a:solidFill>
              <a:schemeClr val="tx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400">
                <a:solidFill>
                  <a:schemeClr val="tx1"/>
                </a:solidFill>
                <a:latin typeface="Arial" panose="020B0604020202020204" pitchFamily="34" charset="0"/>
              </a:rPr>
              <a:t>Khen thưởng quá trình cống hiến</a:t>
            </a:r>
          </a:p>
        </p:txBody>
      </p:sp>
      <p:sp>
        <p:nvSpPr>
          <p:cNvPr id="45062" name="AutoShape 6">
            <a:extLst>
              <a:ext uri="{FF2B5EF4-FFF2-40B4-BE49-F238E27FC236}">
                <a16:creationId xmlns:a16="http://schemas.microsoft.com/office/drawing/2014/main" id="{A17F6C9B-5435-F02A-1968-4557429FD54F}"/>
              </a:ext>
            </a:extLst>
          </p:cNvPr>
          <p:cNvSpPr>
            <a:spLocks noChangeArrowheads="1"/>
          </p:cNvSpPr>
          <p:nvPr/>
        </p:nvSpPr>
        <p:spPr bwMode="auto">
          <a:xfrm>
            <a:off x="2667001" y="4835769"/>
            <a:ext cx="5506915" cy="492369"/>
          </a:xfrm>
          <a:prstGeom prst="roundRect">
            <a:avLst>
              <a:gd name="adj" fmla="val 16667"/>
            </a:avLst>
          </a:prstGeom>
          <a:solidFill>
            <a:srgbClr val="92D050"/>
          </a:solidFill>
          <a:ln w="9525">
            <a:solidFill>
              <a:schemeClr val="tx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400">
                <a:solidFill>
                  <a:schemeClr val="tx1"/>
                </a:solidFill>
                <a:latin typeface="Arial" panose="020B0604020202020204" pitchFamily="34" charset="0"/>
              </a:rPr>
              <a:t>Khen thưởng theo niên hạn</a:t>
            </a:r>
          </a:p>
        </p:txBody>
      </p:sp>
      <p:sp>
        <p:nvSpPr>
          <p:cNvPr id="45063" name="Line 7">
            <a:extLst>
              <a:ext uri="{FF2B5EF4-FFF2-40B4-BE49-F238E27FC236}">
                <a16:creationId xmlns:a16="http://schemas.microsoft.com/office/drawing/2014/main" id="{4943BA06-6E16-AB1F-8EB6-B88F280CEBC9}"/>
              </a:ext>
            </a:extLst>
          </p:cNvPr>
          <p:cNvSpPr>
            <a:spLocks noChangeShapeType="1"/>
          </p:cNvSpPr>
          <p:nvPr/>
        </p:nvSpPr>
        <p:spPr bwMode="auto">
          <a:xfrm>
            <a:off x="1617784" y="3710354"/>
            <a:ext cx="1033097" cy="2110154"/>
          </a:xfrm>
          <a:prstGeom prst="line">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45064" name="AutoShape 8">
            <a:extLst>
              <a:ext uri="{FF2B5EF4-FFF2-40B4-BE49-F238E27FC236}">
                <a16:creationId xmlns:a16="http://schemas.microsoft.com/office/drawing/2014/main" id="{CD254BC3-25A9-594F-48B7-CA17FD5435D7}"/>
              </a:ext>
            </a:extLst>
          </p:cNvPr>
          <p:cNvSpPr>
            <a:spLocks noChangeArrowheads="1"/>
          </p:cNvSpPr>
          <p:nvPr/>
        </p:nvSpPr>
        <p:spPr bwMode="auto">
          <a:xfrm>
            <a:off x="2667001" y="5539154"/>
            <a:ext cx="5506915" cy="562708"/>
          </a:xfrm>
          <a:prstGeom prst="roundRect">
            <a:avLst>
              <a:gd name="adj" fmla="val 16667"/>
            </a:avLst>
          </a:prstGeom>
          <a:solidFill>
            <a:srgbClr val="9900FF"/>
          </a:solidFill>
          <a:ln w="9525">
            <a:solidFill>
              <a:schemeClr val="tx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400">
                <a:solidFill>
                  <a:schemeClr val="tx1"/>
                </a:solidFill>
                <a:latin typeface="Arial" panose="020B0604020202020204" pitchFamily="34" charset="0"/>
              </a:rPr>
              <a:t>Khen thưởng đối ngoại</a:t>
            </a:r>
          </a:p>
        </p:txBody>
      </p:sp>
      <p:sp>
        <p:nvSpPr>
          <p:cNvPr id="45065" name="Line 9">
            <a:extLst>
              <a:ext uri="{FF2B5EF4-FFF2-40B4-BE49-F238E27FC236}">
                <a16:creationId xmlns:a16="http://schemas.microsoft.com/office/drawing/2014/main" id="{1B8AA5D3-B717-6C5D-313F-75EA4665EDC2}"/>
              </a:ext>
            </a:extLst>
          </p:cNvPr>
          <p:cNvSpPr>
            <a:spLocks noChangeShapeType="1"/>
          </p:cNvSpPr>
          <p:nvPr/>
        </p:nvSpPr>
        <p:spPr bwMode="auto">
          <a:xfrm>
            <a:off x="1617785" y="3710354"/>
            <a:ext cx="1030166" cy="1406769"/>
          </a:xfrm>
          <a:prstGeom prst="line">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45066" name="Line 10">
            <a:extLst>
              <a:ext uri="{FF2B5EF4-FFF2-40B4-BE49-F238E27FC236}">
                <a16:creationId xmlns:a16="http://schemas.microsoft.com/office/drawing/2014/main" id="{EE41CECA-EEFF-B82B-8F06-D7A50FF0E3D7}"/>
              </a:ext>
            </a:extLst>
          </p:cNvPr>
          <p:cNvSpPr>
            <a:spLocks noChangeShapeType="1"/>
          </p:cNvSpPr>
          <p:nvPr/>
        </p:nvSpPr>
        <p:spPr bwMode="auto">
          <a:xfrm>
            <a:off x="1617785" y="3710355"/>
            <a:ext cx="1012581" cy="477715"/>
          </a:xfrm>
          <a:prstGeom prst="line">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45067" name="Line 11">
            <a:extLst>
              <a:ext uri="{FF2B5EF4-FFF2-40B4-BE49-F238E27FC236}">
                <a16:creationId xmlns:a16="http://schemas.microsoft.com/office/drawing/2014/main" id="{DABFB6A6-1E6A-44C5-9942-524FA157719E}"/>
              </a:ext>
            </a:extLst>
          </p:cNvPr>
          <p:cNvSpPr>
            <a:spLocks noChangeShapeType="1"/>
          </p:cNvSpPr>
          <p:nvPr/>
        </p:nvSpPr>
        <p:spPr bwMode="auto">
          <a:xfrm flipV="1">
            <a:off x="1617785" y="3217985"/>
            <a:ext cx="1049215" cy="492369"/>
          </a:xfrm>
          <a:prstGeom prst="line">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8684" name="AutoShape 4">
            <a:extLst>
              <a:ext uri="{FF2B5EF4-FFF2-40B4-BE49-F238E27FC236}">
                <a16:creationId xmlns:a16="http://schemas.microsoft.com/office/drawing/2014/main" id="{BB23089A-9379-E28C-F53C-1FAC99179B09}"/>
              </a:ext>
            </a:extLst>
          </p:cNvPr>
          <p:cNvSpPr>
            <a:spLocks noChangeArrowheads="1"/>
          </p:cNvSpPr>
          <p:nvPr/>
        </p:nvSpPr>
        <p:spPr bwMode="auto">
          <a:xfrm>
            <a:off x="2710962" y="852854"/>
            <a:ext cx="5470281" cy="914400"/>
          </a:xfrm>
          <a:prstGeom prst="roundRect">
            <a:avLst>
              <a:gd name="adj" fmla="val 35287"/>
            </a:avLst>
          </a:prstGeom>
          <a:solidFill>
            <a:schemeClr val="accent2">
              <a:lumMod val="20000"/>
              <a:lumOff val="80000"/>
            </a:schemeClr>
          </a:solidFill>
          <a:ln w="9525">
            <a:solidFill>
              <a:schemeClr val="tx1"/>
            </a:solidFill>
            <a:round/>
            <a:headEnd/>
            <a:tailEnd/>
          </a:ln>
        </p:spPr>
        <p:txBody>
          <a:bodyPr wrap="none" anchor="ctr"/>
          <a:lstStyle/>
          <a:p>
            <a:pPr algn="ctr" eaLnBrk="1" fontAlgn="auto" hangingPunct="1">
              <a:spcBef>
                <a:spcPts val="0"/>
              </a:spcBef>
              <a:spcAft>
                <a:spcPts val="0"/>
              </a:spcAft>
              <a:defRPr/>
            </a:pPr>
            <a:endParaRPr lang="en-US" sz="2400" dirty="0">
              <a:solidFill>
                <a:srgbClr val="FFFF00"/>
              </a:solidFill>
              <a:latin typeface="+mn-lt"/>
            </a:endParaRPr>
          </a:p>
          <a:p>
            <a:pPr algn="ctr" eaLnBrk="1" fontAlgn="auto" hangingPunct="1">
              <a:spcBef>
                <a:spcPts val="0"/>
              </a:spcBef>
              <a:spcAft>
                <a:spcPts val="0"/>
              </a:spcAft>
              <a:defRPr/>
            </a:pPr>
            <a:r>
              <a:rPr lang="en-US" sz="2585" dirty="0" err="1">
                <a:latin typeface="Times New Roman" panose="02020603050405020304" pitchFamily="18" charset="0"/>
                <a:cs typeface="Times New Roman" panose="02020603050405020304" pitchFamily="18" charset="0"/>
              </a:rPr>
              <a:t>Khen</a:t>
            </a:r>
            <a:r>
              <a:rPr lang="en-US" sz="2585" dirty="0">
                <a:latin typeface="Times New Roman" panose="02020603050405020304" pitchFamily="18" charset="0"/>
                <a:cs typeface="Times New Roman" panose="02020603050405020304" pitchFamily="18" charset="0"/>
              </a:rPr>
              <a:t> </a:t>
            </a:r>
            <a:r>
              <a:rPr lang="en-US" sz="2585" dirty="0" err="1">
                <a:latin typeface="Times New Roman" panose="02020603050405020304" pitchFamily="18" charset="0"/>
                <a:cs typeface="Times New Roman" panose="02020603050405020304" pitchFamily="18" charset="0"/>
              </a:rPr>
              <a:t>thưởng</a:t>
            </a:r>
            <a:r>
              <a:rPr lang="en-US" sz="2585" dirty="0">
                <a:latin typeface="Times New Roman" panose="02020603050405020304" pitchFamily="18" charset="0"/>
                <a:cs typeface="Times New Roman" panose="02020603050405020304" pitchFamily="18" charset="0"/>
              </a:rPr>
              <a:t> </a:t>
            </a:r>
            <a:r>
              <a:rPr lang="en-US" sz="2585" dirty="0" err="1">
                <a:latin typeface="Times New Roman" panose="02020603050405020304" pitchFamily="18" charset="0"/>
                <a:cs typeface="Times New Roman" panose="02020603050405020304" pitchFamily="18" charset="0"/>
              </a:rPr>
              <a:t>theo</a:t>
            </a:r>
            <a:r>
              <a:rPr lang="en-US" sz="2585" dirty="0">
                <a:latin typeface="Times New Roman" panose="02020603050405020304" pitchFamily="18" charset="0"/>
                <a:cs typeface="Times New Roman" panose="02020603050405020304" pitchFamily="18" charset="0"/>
              </a:rPr>
              <a:t> </a:t>
            </a:r>
            <a:r>
              <a:rPr lang="en-US" sz="2585" dirty="0" err="1">
                <a:latin typeface="Times New Roman" panose="02020603050405020304" pitchFamily="18" charset="0"/>
                <a:cs typeface="Times New Roman" panose="02020603050405020304" pitchFamily="18" charset="0"/>
              </a:rPr>
              <a:t>công</a:t>
            </a:r>
            <a:r>
              <a:rPr lang="en-US" sz="2585" dirty="0">
                <a:latin typeface="Times New Roman" panose="02020603050405020304" pitchFamily="18" charset="0"/>
                <a:cs typeface="Times New Roman" panose="02020603050405020304" pitchFamily="18" charset="0"/>
              </a:rPr>
              <a:t> </a:t>
            </a:r>
            <a:r>
              <a:rPr lang="en-US" sz="2585" dirty="0" err="1">
                <a:latin typeface="Times New Roman" panose="02020603050405020304" pitchFamily="18" charset="0"/>
                <a:cs typeface="Times New Roman" panose="02020603050405020304" pitchFamily="18" charset="0"/>
              </a:rPr>
              <a:t>trạng</a:t>
            </a:r>
            <a:endParaRPr lang="en-US" sz="2585" dirty="0">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sz="2400" dirty="0">
              <a:solidFill>
                <a:srgbClr val="FFFF00"/>
              </a:solidFill>
              <a:latin typeface="+mn-lt"/>
            </a:endParaRPr>
          </a:p>
        </p:txBody>
      </p:sp>
      <p:sp>
        <p:nvSpPr>
          <p:cNvPr id="45069" name="AutoShape 4">
            <a:extLst>
              <a:ext uri="{FF2B5EF4-FFF2-40B4-BE49-F238E27FC236}">
                <a16:creationId xmlns:a16="http://schemas.microsoft.com/office/drawing/2014/main" id="{AFC32980-CD43-B2CA-4881-F1815DA0DAAE}"/>
              </a:ext>
            </a:extLst>
          </p:cNvPr>
          <p:cNvSpPr>
            <a:spLocks noChangeArrowheads="1"/>
          </p:cNvSpPr>
          <p:nvPr/>
        </p:nvSpPr>
        <p:spPr bwMode="auto">
          <a:xfrm>
            <a:off x="2703636" y="1978269"/>
            <a:ext cx="5470280" cy="703385"/>
          </a:xfrm>
          <a:prstGeom prst="roundRect">
            <a:avLst>
              <a:gd name="adj" fmla="val 35287"/>
            </a:avLst>
          </a:prstGeom>
          <a:solidFill>
            <a:srgbClr val="00B0F0"/>
          </a:solidFill>
          <a:ln w="9525">
            <a:solidFill>
              <a:schemeClr val="tx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400">
                <a:solidFill>
                  <a:schemeClr val="tx1"/>
                </a:solidFill>
                <a:latin typeface="Arial" panose="020B0604020202020204" pitchFamily="34" charset="0"/>
              </a:rPr>
              <a:t>Khen thưởng đột xuất</a:t>
            </a:r>
          </a:p>
        </p:txBody>
      </p:sp>
      <p:cxnSp>
        <p:nvCxnSpPr>
          <p:cNvPr id="3" name="Straight Arrow Connector 2">
            <a:extLst>
              <a:ext uri="{FF2B5EF4-FFF2-40B4-BE49-F238E27FC236}">
                <a16:creationId xmlns:a16="http://schemas.microsoft.com/office/drawing/2014/main" id="{3D89000D-0090-B5DC-AF2E-F7ABBD70C7F2}"/>
              </a:ext>
            </a:extLst>
          </p:cNvPr>
          <p:cNvCxnSpPr>
            <a:stCxn id="45067" idx="0"/>
            <a:endCxn id="45067" idx="0"/>
          </p:cNvCxnSpPr>
          <p:nvPr/>
        </p:nvCxnSpPr>
        <p:spPr>
          <a:xfrm rot="5400000" flipH="1" flipV="1">
            <a:off x="1617785" y="3710354"/>
            <a:ext cx="1466" cy="1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D7AAF2A-4ED3-B1EC-04BD-FDD4AB5B6D75}"/>
              </a:ext>
            </a:extLst>
          </p:cNvPr>
          <p:cNvCxnSpPr/>
          <p:nvPr/>
        </p:nvCxnSpPr>
        <p:spPr>
          <a:xfrm rot="5400000" flipH="1" flipV="1">
            <a:off x="1441939" y="2479431"/>
            <a:ext cx="1406769" cy="105507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E31CA2-C18E-0AE4-8082-6752BCF98AEC}"/>
              </a:ext>
            </a:extLst>
          </p:cNvPr>
          <p:cNvCxnSpPr/>
          <p:nvPr/>
        </p:nvCxnSpPr>
        <p:spPr>
          <a:xfrm rot="5400000" flipH="1" flipV="1">
            <a:off x="949569" y="1987062"/>
            <a:ext cx="2391508" cy="105507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38D9D6-7B2C-5097-C921-0C15D1EFED53}"/>
              </a:ext>
            </a:extLst>
          </p:cNvPr>
          <p:cNvSpPr/>
          <p:nvPr/>
        </p:nvSpPr>
        <p:spPr>
          <a:xfrm>
            <a:off x="685800" y="1793085"/>
            <a:ext cx="1676400" cy="351284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Biên bản họp của Hội đồng TĐKT cấp Bộ, cấp tỉnh</a:t>
            </a:r>
            <a:endParaRPr lang="en-US" sz="2800" dirty="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7ABA01B4-0C84-5041-E3A8-CC19BE88AF9F}"/>
              </a:ext>
            </a:extLst>
          </p:cNvPr>
          <p:cNvSpPr/>
          <p:nvPr/>
        </p:nvSpPr>
        <p:spPr>
          <a:xfrm>
            <a:off x="3352800" y="345285"/>
            <a:ext cx="4953000" cy="1447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Thực hiện theo đúng Mẫu quy định </a:t>
            </a:r>
          </a:p>
          <a:p>
            <a:pPr algn="ctr">
              <a:defRPr/>
            </a:pPr>
            <a:r>
              <a:rPr lang="vi-VN" sz="2400" dirty="0">
                <a:solidFill>
                  <a:schemeClr val="tx1"/>
                </a:solidFill>
                <a:latin typeface="Times New Roman" pitchFamily="18" charset="0"/>
                <a:cs typeface="Times New Roman" pitchFamily="18" charset="0"/>
              </a:rPr>
              <a:t>tại Nghị định 30/2020 của Chính phủ và Quyết định 145/2018 của </a:t>
            </a:r>
          </a:p>
          <a:p>
            <a:pPr algn="ctr">
              <a:defRPr/>
            </a:pPr>
            <a:r>
              <a:rPr lang="vi-VN" sz="2400" dirty="0">
                <a:solidFill>
                  <a:schemeClr val="tx1"/>
                </a:solidFill>
                <a:latin typeface="Times New Roman" pitchFamily="18" charset="0"/>
                <a:cs typeface="Times New Roman" pitchFamily="18" charset="0"/>
              </a:rPr>
              <a:t>Thủ tướng Chính phủ </a:t>
            </a:r>
            <a:endParaRPr lang="en-US" sz="2400"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945A041F-ABDE-8824-1861-C20314BED626}"/>
              </a:ext>
            </a:extLst>
          </p:cNvPr>
          <p:cNvSpPr/>
          <p:nvPr/>
        </p:nvSpPr>
        <p:spPr>
          <a:xfrm>
            <a:off x="3352800" y="2040816"/>
            <a:ext cx="4953000" cy="1219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Không trích BB họp; BB tổng hợp lấy ý  kiến thành viên Hội đồng; BB tổng hợp xét duyệt của Hội đồng</a:t>
            </a:r>
            <a:endParaRPr lang="en-US" sz="2400" dirty="0">
              <a:solidFill>
                <a:schemeClr val="tx1"/>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75CCF947-3408-C9E5-28DA-0D035DE97BF4}"/>
              </a:ext>
            </a:extLst>
          </p:cNvPr>
          <p:cNvSpPr/>
          <p:nvPr/>
        </p:nvSpPr>
        <p:spPr>
          <a:xfrm>
            <a:off x="3352800" y="3457723"/>
            <a:ext cx="4953000" cy="12192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highlight>
                  <a:srgbClr val="99FF33"/>
                </a:highlight>
                <a:latin typeface="Times New Roman" pitchFamily="18" charset="0"/>
                <a:cs typeface="Times New Roman" pitchFamily="18" charset="0"/>
              </a:rPr>
              <a:t>T/h thành viên Hội đồng vắng mặt, phải có VB tổng hợp số phiếu thành viên vắng mặt gửi kèm theo  (*)</a:t>
            </a:r>
            <a:endParaRPr lang="en-US" sz="2400" dirty="0">
              <a:solidFill>
                <a:schemeClr val="tx1"/>
              </a:solidFill>
              <a:highlight>
                <a:srgbClr val="99FF33"/>
              </a:highlight>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2C761349-D945-3D93-23EA-5E1317AFE568}"/>
              </a:ext>
            </a:extLst>
          </p:cNvPr>
          <p:cNvCxnSpPr>
            <a:cxnSpLocks/>
          </p:cNvCxnSpPr>
          <p:nvPr/>
        </p:nvCxnSpPr>
        <p:spPr>
          <a:xfrm flipV="1">
            <a:off x="2362199" y="1447800"/>
            <a:ext cx="990601"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AA34D70-97E4-9203-E6E7-2FCD96E0ABBF}"/>
              </a:ext>
            </a:extLst>
          </p:cNvPr>
          <p:cNvCxnSpPr/>
          <p:nvPr/>
        </p:nvCxnSpPr>
        <p:spPr>
          <a:xfrm flipV="1">
            <a:off x="2362200" y="2895600"/>
            <a:ext cx="99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C5E29A-2512-719A-1C7A-0407E26EB590}"/>
              </a:ext>
            </a:extLst>
          </p:cNvPr>
          <p:cNvCxnSpPr/>
          <p:nvPr/>
        </p:nvCxnSpPr>
        <p:spPr>
          <a:xfrm rot="16200000" flipH="1">
            <a:off x="2324100" y="3467100"/>
            <a:ext cx="1066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F28D755-7F19-7482-0092-61402339FE17}"/>
              </a:ext>
            </a:extLst>
          </p:cNvPr>
          <p:cNvSpPr/>
          <p:nvPr/>
        </p:nvSpPr>
        <p:spPr>
          <a:xfrm>
            <a:off x="3352800" y="4874631"/>
            <a:ext cx="4953000" cy="1838990"/>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Thể hiện được nội dung đối với các t/h phải lấy ý kiến trên các phương tiện thông tin đại chúng đã được thực hiện và kết quả xử lý thông tin </a:t>
            </a:r>
            <a:r>
              <a:rPr lang="vi-VN"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Khoản</a:t>
            </a:r>
            <a:r>
              <a:rPr lang="en-US" sz="2400" i="1" dirty="0">
                <a:solidFill>
                  <a:schemeClr val="tx1"/>
                </a:solidFill>
                <a:latin typeface="Times New Roman" panose="02020603050405020304" pitchFamily="18" charset="0"/>
                <a:cs typeface="Times New Roman" panose="02020603050405020304" pitchFamily="18" charset="0"/>
              </a:rPr>
              <a:t> </a:t>
            </a:r>
            <a:r>
              <a:rPr lang="vi-VN" sz="2400" i="1" dirty="0">
                <a:solidFill>
                  <a:schemeClr val="tx1"/>
                </a:solidFill>
                <a:latin typeface="Times New Roman" panose="02020603050405020304" pitchFamily="18" charset="0"/>
                <a:cs typeface="Times New Roman" panose="02020603050405020304" pitchFamily="18" charset="0"/>
              </a:rPr>
              <a:t>2-Điều 46 Nghị định 98/2023</a:t>
            </a:r>
            <a:r>
              <a:rPr lang="en-US" sz="2400" i="1" dirty="0">
                <a:solidFill>
                  <a:schemeClr val="tx1"/>
                </a:solidFill>
                <a:latin typeface="Times New Roman" panose="02020603050405020304" pitchFamily="18" charset="0"/>
                <a:cs typeface="Times New Roman" panose="02020603050405020304" pitchFamily="18" charset="0"/>
              </a:rPr>
              <a:t>)</a:t>
            </a:r>
          </a:p>
        </p:txBody>
      </p:sp>
      <p:cxnSp>
        <p:nvCxnSpPr>
          <p:cNvPr id="19" name="Straight Arrow Connector 18">
            <a:extLst>
              <a:ext uri="{FF2B5EF4-FFF2-40B4-BE49-F238E27FC236}">
                <a16:creationId xmlns:a16="http://schemas.microsoft.com/office/drawing/2014/main" id="{F313DA37-43B5-8211-4DF8-461E2A60A20F}"/>
              </a:ext>
            </a:extLst>
          </p:cNvPr>
          <p:cNvCxnSpPr/>
          <p:nvPr/>
        </p:nvCxnSpPr>
        <p:spPr>
          <a:xfrm rot="16200000" flipH="1">
            <a:off x="1562100" y="4229100"/>
            <a:ext cx="2590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32AA197-1DD5-6827-65E9-77BF2C8E99F5}"/>
              </a:ext>
            </a:extLst>
          </p:cNvPr>
          <p:cNvSpPr>
            <a:spLocks noGrp="1"/>
          </p:cNvSpPr>
          <p:nvPr>
            <p:ph idx="1"/>
          </p:nvPr>
        </p:nvSpPr>
        <p:spPr>
          <a:xfrm>
            <a:off x="628650" y="533400"/>
            <a:ext cx="7886700" cy="5643563"/>
          </a:xfrm>
        </p:spPr>
        <p:txBody>
          <a:bodyPr/>
          <a:lstStyle/>
          <a:p>
            <a:pPr algn="ctr">
              <a:buFont typeface="Arial" charset="0"/>
              <a:buNone/>
              <a:defRPr/>
            </a:pPr>
            <a:r>
              <a:rPr lang="vi-VN" sz="2800">
                <a:latin typeface="+mj-lt"/>
              </a:rPr>
              <a:t>Mẫu Biên bản họp Hội đồng TĐKT</a:t>
            </a:r>
            <a:endParaRPr lang="en-US" sz="2800">
              <a:latin typeface="+mj-lt"/>
            </a:endParaRPr>
          </a:p>
        </p:txBody>
      </p:sp>
      <p:pic>
        <p:nvPicPr>
          <p:cNvPr id="22531" name="Picture 2" descr="C:\Users\Hoang giang\Desktop\IMG_3556.jpg">
            <a:extLst>
              <a:ext uri="{FF2B5EF4-FFF2-40B4-BE49-F238E27FC236}">
                <a16:creationId xmlns:a16="http://schemas.microsoft.com/office/drawing/2014/main" id="{24136F78-8DE1-3A58-B24B-313792E06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0"/>
            <a:ext cx="50292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39E56DFF-D8BB-DA76-0899-0D50F6D623B2}"/>
              </a:ext>
            </a:extLst>
          </p:cNvPr>
          <p:cNvSpPr>
            <a:spLocks noGrp="1"/>
          </p:cNvSpPr>
          <p:nvPr>
            <p:ph idx="1"/>
          </p:nvPr>
        </p:nvSpPr>
        <p:spPr>
          <a:xfrm>
            <a:off x="457200" y="304800"/>
            <a:ext cx="8229600" cy="6553200"/>
          </a:xfrm>
        </p:spPr>
        <p:txBody>
          <a:bodyPr/>
          <a:lstStyle/>
          <a:p>
            <a:pPr marL="514350" indent="-514350">
              <a:buFont typeface="Wingdings" panose="05000000000000000000" pitchFamily="2" charset="2"/>
              <a:buNone/>
            </a:pPr>
            <a:endParaRPr lang="en-US" altLang="en-US"/>
          </a:p>
        </p:txBody>
      </p:sp>
      <p:sp>
        <p:nvSpPr>
          <p:cNvPr id="4" name="Rectangle 3">
            <a:extLst>
              <a:ext uri="{FF2B5EF4-FFF2-40B4-BE49-F238E27FC236}">
                <a16:creationId xmlns:a16="http://schemas.microsoft.com/office/drawing/2014/main" id="{72791A9B-832C-133A-D11F-C77882CBAA19}"/>
              </a:ext>
            </a:extLst>
          </p:cNvPr>
          <p:cNvSpPr/>
          <p:nvPr/>
        </p:nvSpPr>
        <p:spPr>
          <a:xfrm>
            <a:off x="685800" y="1600200"/>
            <a:ext cx="1676400" cy="403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800">
                <a:solidFill>
                  <a:schemeClr val="tx1"/>
                </a:solidFill>
                <a:latin typeface="Times New Roman" pitchFamily="18" charset="0"/>
                <a:cs typeface="Times New Roman" pitchFamily="18" charset="0"/>
              </a:rPr>
              <a:t>Báo cáo thành tích</a:t>
            </a:r>
            <a:endParaRPr lang="en-US" sz="280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D3D14813-F1E1-48AF-53A7-7313C472B868}"/>
              </a:ext>
            </a:extLst>
          </p:cNvPr>
          <p:cNvSpPr/>
          <p:nvPr/>
        </p:nvSpPr>
        <p:spPr>
          <a:xfrm>
            <a:off x="3352800" y="412750"/>
            <a:ext cx="4953000" cy="1066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vi-VN" sz="2200" dirty="0">
                <a:solidFill>
                  <a:schemeClr val="tx1"/>
                </a:solidFill>
                <a:latin typeface="Times New Roman" pitchFamily="18" charset="0"/>
                <a:cs typeface="Times New Roman" pitchFamily="18" charset="0"/>
              </a:rPr>
              <a:t>Đảm bảo theo đúng Mẫu Báo cáo </a:t>
            </a:r>
          </a:p>
          <a:p>
            <a:pPr algn="ctr">
              <a:defRPr/>
            </a:pPr>
            <a:r>
              <a:rPr lang="vi-VN" sz="2200" dirty="0">
                <a:solidFill>
                  <a:schemeClr val="tx1"/>
                </a:solidFill>
                <a:latin typeface="Times New Roman" pitchFamily="18" charset="0"/>
                <a:cs typeface="Times New Roman" pitchFamily="18" charset="0"/>
              </a:rPr>
              <a:t>thành tích quy định tại Nghị định 98/2023 của Chính phủ (09 Mẫu)</a:t>
            </a:r>
            <a:endParaRPr lang="en-US" sz="2200"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D694191E-858F-21FD-4F4F-BA34BE040EEC}"/>
              </a:ext>
            </a:extLst>
          </p:cNvPr>
          <p:cNvSpPr/>
          <p:nvPr/>
        </p:nvSpPr>
        <p:spPr>
          <a:xfrm>
            <a:off x="3352800" y="1676400"/>
            <a:ext cx="4953000" cy="1066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dirty="0" err="1">
                <a:solidFill>
                  <a:schemeClr val="tx1"/>
                </a:solidFill>
                <a:latin typeface="Times New Roman" panose="02020603050405020304" pitchFamily="18" charset="0"/>
                <a:cs typeface="Times New Roman" panose="02020603050405020304" pitchFamily="18" charset="0"/>
              </a:rPr>
              <a:t>Nội</a:t>
            </a:r>
            <a:r>
              <a:rPr lang="en-US" sz="2400" dirty="0">
                <a:solidFill>
                  <a:schemeClr val="tx1"/>
                </a:solidFill>
                <a:latin typeface="Times New Roman" panose="02020603050405020304" pitchFamily="18" charset="0"/>
                <a:cs typeface="Times New Roman" panose="02020603050405020304" pitchFamily="18" charset="0"/>
              </a:rPr>
              <a:t> dung</a:t>
            </a:r>
            <a:r>
              <a:rPr lang="vi-VN" sz="2400" dirty="0">
                <a:solidFill>
                  <a:schemeClr val="tx1"/>
                </a:solidFill>
                <a:latin typeface="Times New Roman" panose="02020603050405020304" pitchFamily="18" charset="0"/>
                <a:cs typeface="Times New Roman" panose="02020603050405020304" pitchFamily="18" charset="0"/>
              </a:rPr>
              <a:t> phải p</a:t>
            </a:r>
            <a:r>
              <a:rPr lang="en-US" sz="2400" dirty="0" err="1">
                <a:solidFill>
                  <a:schemeClr val="tx1"/>
                </a:solidFill>
                <a:latin typeface="Times New Roman" panose="02020603050405020304" pitchFamily="18" charset="0"/>
                <a:cs typeface="Times New Roman" panose="02020603050405020304" pitchFamily="18" charset="0"/>
              </a:rPr>
              <a:t>hù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hợp</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với hình thức, mức hạn</a:t>
            </a:r>
            <a:r>
              <a:rPr lang="en-US" sz="2400" dirty="0">
                <a:solidFill>
                  <a:schemeClr val="tx1"/>
                </a:solidFill>
                <a:latin typeface="Times New Roman" panose="02020603050405020304" pitchFamily="18" charset="0"/>
                <a:cs typeface="Times New Roman" panose="02020603050405020304" pitchFamily="18" charset="0"/>
              </a:rPr>
              <a:t>g</a:t>
            </a:r>
            <a:r>
              <a:rPr lang="vi-VN" sz="2400" dirty="0">
                <a:solidFill>
                  <a:schemeClr val="tx1"/>
                </a:solidFill>
                <a:latin typeface="Times New Roman" panose="02020603050405020304" pitchFamily="18" charset="0"/>
                <a:cs typeface="Times New Roman" panose="02020603050405020304" pitchFamily="18" charset="0"/>
              </a:rPr>
              <a:t> và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thưở</a:t>
            </a:r>
            <a:r>
              <a:rPr lang="vi-VN" sz="2400" dirty="0">
                <a:solidFill>
                  <a:schemeClr val="tx1"/>
                </a:solidFill>
                <a:latin typeface="Times New Roman" panose="02020603050405020304" pitchFamily="18" charset="0"/>
                <a:cs typeface="Times New Roman" panose="02020603050405020304" pitchFamily="18" charset="0"/>
              </a:rPr>
              <a:t>n</a:t>
            </a:r>
            <a:r>
              <a:rPr lang="en-US" sz="2400" dirty="0">
                <a:solidFill>
                  <a:schemeClr val="tx1"/>
                </a:solidFill>
                <a:latin typeface="Times New Roman" panose="02020603050405020304" pitchFamily="18" charset="0"/>
                <a:cs typeface="Times New Roman" panose="02020603050405020304" pitchFamily="18" charset="0"/>
              </a:rPr>
              <a:t>g</a:t>
            </a:r>
            <a:r>
              <a:rPr lang="vi-VN" sz="2400" dirty="0">
                <a:solidFill>
                  <a:schemeClr val="tx1"/>
                </a:solidFill>
                <a:latin typeface="Times New Roman" panose="02020603050405020304" pitchFamily="18" charset="0"/>
                <a:cs typeface="Times New Roman" panose="02020603050405020304" pitchFamily="18" charset="0"/>
              </a:rPr>
              <a:t> theo quy định</a:t>
            </a: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ABD0B0F5-3B29-DEE6-67C3-B3AF3A3ECAF2}"/>
              </a:ext>
            </a:extLst>
          </p:cNvPr>
          <p:cNvSpPr/>
          <p:nvPr/>
        </p:nvSpPr>
        <p:spPr>
          <a:xfrm>
            <a:off x="3352800" y="2819400"/>
            <a:ext cx="4953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200" dirty="0">
              <a:solidFill>
                <a:schemeClr val="tx1"/>
              </a:solidFill>
              <a:latin typeface="Times New Roman" pitchFamily="18" charset="0"/>
              <a:cs typeface="Times New Roman" pitchFamily="18" charset="0"/>
            </a:endParaRPr>
          </a:p>
          <a:p>
            <a:pPr algn="ctr">
              <a:defRPr/>
            </a:pPr>
            <a:r>
              <a:rPr lang="vi-VN" sz="2200" dirty="0">
                <a:solidFill>
                  <a:schemeClr val="tx1"/>
                </a:solidFill>
                <a:latin typeface="Times New Roman" pitchFamily="18" charset="0"/>
                <a:cs typeface="Times New Roman" pitchFamily="18" charset="0"/>
              </a:rPr>
              <a:t>Thể hiện nội dung: “</a:t>
            </a:r>
            <a:r>
              <a:rPr lang="vi-VN" sz="2200" i="1" dirty="0">
                <a:solidFill>
                  <a:schemeClr val="tx1"/>
                </a:solidFill>
                <a:latin typeface="Times New Roman" pitchFamily="18" charset="0"/>
                <a:cs typeface="Times New Roman" pitchFamily="18" charset="0"/>
              </a:rPr>
              <a:t>Chấp hành tốt chủ trương của Đảng, chính sách, pháp luật của Nhà nước</a:t>
            </a:r>
            <a:r>
              <a:rPr lang="vi-VN" sz="2200" dirty="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K11, Điều 30 </a:t>
            </a:r>
            <a:r>
              <a:rPr lang="vi-VN" sz="2000">
                <a:solidFill>
                  <a:schemeClr val="tx1"/>
                </a:solidFill>
                <a:latin typeface="Times New Roman" pitchFamily="18" charset="0"/>
                <a:cs typeface="Times New Roman" pitchFamily="18" charset="0"/>
              </a:rPr>
              <a:t>NĐ 98)</a:t>
            </a:r>
            <a:endParaRPr lang="en-US" sz="2200" dirty="0">
              <a:solidFill>
                <a:schemeClr val="tx1"/>
              </a:solidFill>
              <a:latin typeface="Times New Roman" pitchFamily="18" charset="0"/>
              <a:cs typeface="Times New Roman" pitchFamily="18" charset="0"/>
            </a:endParaRPr>
          </a:p>
          <a:p>
            <a:pPr algn="ctr">
              <a:defRPr/>
            </a:pPr>
            <a:endParaRPr lang="en-US" sz="2200" dirty="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991F881E-FC2F-4FF5-C916-BD02AADF2167}"/>
              </a:ext>
            </a:extLst>
          </p:cNvPr>
          <p:cNvSpPr/>
          <p:nvPr/>
        </p:nvSpPr>
        <p:spPr>
          <a:xfrm>
            <a:off x="3352800" y="3886200"/>
            <a:ext cx="4953000" cy="1066800"/>
          </a:xfrm>
          <a:prstGeom prst="rect">
            <a:avLst/>
          </a:prstGeom>
          <a:solidFill>
            <a:srgbClr val="FF0000"/>
          </a:solidFill>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endParaRPr lang="vi-VN" sz="2000" dirty="0">
              <a:solidFill>
                <a:schemeClr val="tx1"/>
              </a:solidFill>
              <a:latin typeface="Times New Roman" pitchFamily="18" charset="0"/>
              <a:cs typeface="Times New Roman" pitchFamily="18" charset="0"/>
            </a:endParaRPr>
          </a:p>
          <a:p>
            <a:pPr algn="ctr">
              <a:defRPr/>
            </a:pPr>
            <a:r>
              <a:rPr lang="en-US" sz="2200" dirty="0">
                <a:solidFill>
                  <a:schemeClr val="tx1"/>
                </a:solidFill>
                <a:latin typeface="Times New Roman" pitchFamily="18" charset="0"/>
                <a:cs typeface="Times New Roman" pitchFamily="18" charset="0"/>
              </a:rPr>
              <a:t>   </a:t>
            </a:r>
            <a:endParaRPr lang="vi-VN" sz="2200" dirty="0">
              <a:solidFill>
                <a:schemeClr val="tx1"/>
              </a:solidFill>
              <a:latin typeface="Times New Roman" pitchFamily="18" charset="0"/>
              <a:cs typeface="Times New Roman" pitchFamily="18" charset="0"/>
            </a:endParaRPr>
          </a:p>
          <a:p>
            <a:pPr algn="ctr">
              <a:defRPr/>
            </a:pPr>
            <a:r>
              <a:rPr lang="vi-VN" sz="2200" dirty="0">
                <a:solidFill>
                  <a:schemeClr val="tx1"/>
                </a:solidFill>
                <a:latin typeface="Times New Roman" pitchFamily="18" charset="0"/>
                <a:cs typeface="Times New Roman" pitchFamily="18" charset="0"/>
              </a:rPr>
              <a:t>Ghi rõ số quyết định công nhận mức độ đánh giá hoàn thành nhiệm vụ hoặc V</a:t>
            </a:r>
            <a:r>
              <a:rPr lang="en-US" sz="2200" dirty="0" err="1">
                <a:solidFill>
                  <a:schemeClr val="tx1"/>
                </a:solidFill>
                <a:latin typeface="Times New Roman" pitchFamily="18" charset="0"/>
                <a:cs typeface="Times New Roman" pitchFamily="18" charset="0"/>
              </a:rPr>
              <a:t>ăn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bản</a:t>
            </a:r>
            <a:r>
              <a:rPr lang="vi-VN" sz="2200" dirty="0">
                <a:solidFill>
                  <a:schemeClr val="tx1"/>
                </a:solidFill>
                <a:latin typeface="Times New Roman" pitchFamily="18" charset="0"/>
                <a:cs typeface="Times New Roman" pitchFamily="18" charset="0"/>
              </a:rPr>
              <a:t> xác nhận HTXS</a:t>
            </a:r>
            <a:r>
              <a:rPr lang="en-US" sz="2200" dirty="0">
                <a:solidFill>
                  <a:schemeClr val="tx1"/>
                </a:solidFill>
                <a:latin typeface="Times New Roman" pitchFamily="18" charset="0"/>
                <a:cs typeface="Times New Roman" pitchFamily="18" charset="0"/>
              </a:rPr>
              <a:t>/</a:t>
            </a:r>
            <a:r>
              <a:rPr lang="vi-VN" sz="2200" dirty="0">
                <a:solidFill>
                  <a:schemeClr val="tx1"/>
                </a:solidFill>
                <a:latin typeface="Times New Roman" pitchFamily="18" charset="0"/>
                <a:cs typeface="Times New Roman" pitchFamily="18" charset="0"/>
              </a:rPr>
              <a:t>HTT nhiệm vụ</a:t>
            </a:r>
            <a:r>
              <a:rPr lang="en-US" sz="2200" dirty="0">
                <a:solidFill>
                  <a:schemeClr val="tx1"/>
                </a:solidFill>
                <a:latin typeface="Times New Roman" pitchFamily="18" charset="0"/>
                <a:cs typeface="Times New Roman" pitchFamily="18" charset="0"/>
              </a:rPr>
              <a:t> </a:t>
            </a:r>
          </a:p>
          <a:p>
            <a:pPr algn="ctr">
              <a:defRPr/>
            </a:pPr>
            <a:endParaRPr lang="en-US" sz="2200" i="1" dirty="0">
              <a:solidFill>
                <a:schemeClr val="tx1"/>
              </a:solidFill>
              <a:latin typeface="Times New Roman" pitchFamily="18" charset="0"/>
              <a:cs typeface="Times New Roman" pitchFamily="18" charset="0"/>
            </a:endParaRPr>
          </a:p>
          <a:p>
            <a:pPr algn="ctr">
              <a:defRPr/>
            </a:pPr>
            <a:endParaRPr lang="en-US" sz="2200" dirty="0">
              <a:solidFill>
                <a:schemeClr val="tx1"/>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9A394D1B-4C6C-AC4E-8D36-4A9BB8F3ACDD}"/>
              </a:ext>
            </a:extLst>
          </p:cNvPr>
          <p:cNvCxnSpPr/>
          <p:nvPr/>
        </p:nvCxnSpPr>
        <p:spPr>
          <a:xfrm rot="5400000" flipH="1" flipV="1">
            <a:off x="1905000" y="1905000"/>
            <a:ext cx="1905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ED91F5C-3C3A-EE2A-12D5-0823D297F1CA}"/>
              </a:ext>
            </a:extLst>
          </p:cNvPr>
          <p:cNvCxnSpPr>
            <a:endCxn id="6" idx="1"/>
          </p:cNvCxnSpPr>
          <p:nvPr/>
        </p:nvCxnSpPr>
        <p:spPr>
          <a:xfrm rot="5400000" flipH="1" flipV="1">
            <a:off x="2286000" y="2286000"/>
            <a:ext cx="1143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6FD64BD-4892-D7A5-85BF-8393695582C3}"/>
              </a:ext>
            </a:extLst>
          </p:cNvPr>
          <p:cNvCxnSpPr/>
          <p:nvPr/>
        </p:nvCxnSpPr>
        <p:spPr>
          <a:xfrm>
            <a:off x="2362200" y="3352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D9BDFA5-9E56-4D73-EA5F-A695F10220B4}"/>
              </a:ext>
            </a:extLst>
          </p:cNvPr>
          <p:cNvCxnSpPr>
            <a:cxnSpLocks/>
            <a:endCxn id="8" idx="1"/>
          </p:cNvCxnSpPr>
          <p:nvPr/>
        </p:nvCxnSpPr>
        <p:spPr>
          <a:xfrm>
            <a:off x="2362200" y="3352800"/>
            <a:ext cx="990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1FCA7F3-688C-6B2D-C001-D89C592F38A8}"/>
              </a:ext>
            </a:extLst>
          </p:cNvPr>
          <p:cNvSpPr/>
          <p:nvPr/>
        </p:nvSpPr>
        <p:spPr>
          <a:xfrm>
            <a:off x="3352800" y="5105400"/>
            <a:ext cx="4953000" cy="1447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200" dirty="0">
                <a:solidFill>
                  <a:schemeClr val="tx1"/>
                </a:solidFill>
                <a:latin typeface="Times New Roman" pitchFamily="18" charset="0"/>
                <a:cs typeface="Times New Roman" pitchFamily="18" charset="0"/>
              </a:rPr>
              <a:t>Báo cáo thành tích khen thưởng cấp NN phải trước 6 tháng tính đến thời điểm trình khen của bộ, ngành, tỉnh, </a:t>
            </a:r>
            <a:r>
              <a:rPr lang="en-US" sz="2200" dirty="0" err="1">
                <a:solidFill>
                  <a:schemeClr val="tx1"/>
                </a:solidFill>
                <a:latin typeface="Times New Roman" pitchFamily="18" charset="0"/>
                <a:cs typeface="Times New Roman" pitchFamily="18" charset="0"/>
              </a:rPr>
              <a:t>quá</a:t>
            </a:r>
            <a:r>
              <a:rPr lang="en-US" sz="2200" dirty="0">
                <a:solidFill>
                  <a:schemeClr val="tx1"/>
                </a:solidFill>
                <a:latin typeface="Times New Roman" pitchFamily="18" charset="0"/>
                <a:cs typeface="Times New Roman" pitchFamily="18" charset="0"/>
              </a:rPr>
              <a:t> </a:t>
            </a:r>
            <a:r>
              <a:rPr lang="vi-VN" sz="2200" dirty="0">
                <a:solidFill>
                  <a:schemeClr val="tx1"/>
                </a:solidFill>
                <a:latin typeface="Times New Roman" pitchFamily="18" charset="0"/>
                <a:cs typeface="Times New Roman" pitchFamily="18" charset="0"/>
              </a:rPr>
              <a:t>thời hạn trên, Bộ Nội vụ không nhận hồ sơ </a:t>
            </a:r>
            <a:r>
              <a:rPr lang="vi-VN" sz="2400" dirty="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cxnSp>
        <p:nvCxnSpPr>
          <p:cNvPr id="22" name="Straight Arrow Connector 21">
            <a:extLst>
              <a:ext uri="{FF2B5EF4-FFF2-40B4-BE49-F238E27FC236}">
                <a16:creationId xmlns:a16="http://schemas.microsoft.com/office/drawing/2014/main" id="{A1DA2868-586A-2EAF-3C69-EB172D6884D1}"/>
              </a:ext>
            </a:extLst>
          </p:cNvPr>
          <p:cNvCxnSpPr/>
          <p:nvPr/>
        </p:nvCxnSpPr>
        <p:spPr>
          <a:xfrm rot="16200000" flipH="1">
            <a:off x="1676400" y="4038600"/>
            <a:ext cx="2362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3FCA7427-6FB3-DA78-4A2A-B3DAC74C38D0}"/>
              </a:ext>
            </a:extLst>
          </p:cNvPr>
          <p:cNvSpPr>
            <a:spLocks noGrp="1"/>
          </p:cNvSpPr>
          <p:nvPr>
            <p:ph idx="1"/>
          </p:nvPr>
        </p:nvSpPr>
        <p:spPr>
          <a:xfrm>
            <a:off x="628650" y="678212"/>
            <a:ext cx="7886700" cy="5498751"/>
          </a:xfrm>
        </p:spPr>
        <p:txBody>
          <a:bodyPr>
            <a:normAutofit/>
          </a:bodyPr>
          <a:lstStyle/>
          <a:p>
            <a:pPr algn="just">
              <a:buFont typeface="Calibri" panose="020B0604020202020204" pitchFamily="34" charset="0"/>
              <a:buChar char="-"/>
            </a:pPr>
            <a:endParaRPr lang="en-US" sz="2400" dirty="0">
              <a:solidFill>
                <a:schemeClr val="tx1"/>
              </a:solidFill>
              <a:latin typeface="Times New Roman"/>
              <a:cs typeface="Arial"/>
            </a:endParaRPr>
          </a:p>
          <a:p>
            <a:pPr algn="just">
              <a:buFont typeface="Calibri" panose="020B0604020202020204" pitchFamily="34" charset="0"/>
              <a:buChar char="-"/>
            </a:pPr>
            <a:endParaRPr lang="en-US" sz="2400" dirty="0">
              <a:solidFill>
                <a:schemeClr val="tx1"/>
              </a:solidFill>
              <a:latin typeface="Times New Roman"/>
              <a:cs typeface="Arial"/>
            </a:endParaRPr>
          </a:p>
          <a:p>
            <a:pPr algn="just">
              <a:buFont typeface="Calibri" panose="020B0604020202020204" pitchFamily="34" charset="0"/>
              <a:buChar char="-"/>
            </a:pPr>
            <a:r>
              <a:rPr lang="en-US" sz="2400" dirty="0">
                <a:solidFill>
                  <a:schemeClr val="tx1"/>
                </a:solidFill>
                <a:latin typeface="Times New Roman"/>
                <a:cs typeface="Arial"/>
              </a:rPr>
              <a:t>(*) </a:t>
            </a:r>
            <a:r>
              <a:rPr lang="vi-VN" sz="2400" dirty="0">
                <a:solidFill>
                  <a:schemeClr val="tx1"/>
                </a:solidFill>
                <a:latin typeface="Times New Roman"/>
                <a:cs typeface="Arial"/>
              </a:rPr>
              <a:t>Khoản 5 Điều 30 Nghị định 98/2023 quy định: </a:t>
            </a:r>
            <a:r>
              <a:rPr lang="vi-VN" sz="2400" b="1" i="1" dirty="0">
                <a:solidFill>
                  <a:schemeClr val="tx1"/>
                </a:solidFill>
                <a:latin typeface="Times New Roman"/>
                <a:cs typeface="Arial"/>
              </a:rPr>
              <a:t>Bộ trưởng, thủ trưởng cơ quan ngang bộ, cơ quan thuộc Chính phủ, Chủ tịch UBND cấp tỉnh...chịu trách nhiệm đánh giá thành tích, xác nhận thành tích, thủ tục và nội dung hồ sơ trình gồm hồ sơ, thủ tục, quy trình, tính chính xác cùa thành tích và các nội dung liên quan đến thực hiện chủ trương của Đảng, chính sách pháp luật của nhà nước</a:t>
            </a:r>
            <a:r>
              <a:rPr lang="en-US" sz="2400" b="1" i="1" dirty="0">
                <a:solidFill>
                  <a:schemeClr val="tx1"/>
                </a:solidFill>
                <a:latin typeface="Times New Roman"/>
                <a:cs typeface="Arial"/>
              </a:rPr>
              <a:t>”</a:t>
            </a:r>
            <a:r>
              <a:rPr lang="vi-VN" sz="2400" b="1" dirty="0">
                <a:solidFill>
                  <a:schemeClr val="tx1"/>
                </a:solidFill>
                <a:latin typeface="Times New Roman"/>
                <a:cs typeface="Arial"/>
              </a:rPr>
              <a:t>. </a:t>
            </a:r>
          </a:p>
        </p:txBody>
      </p:sp>
    </p:spTree>
    <p:extLst>
      <p:ext uri="{BB962C8B-B14F-4D97-AF65-F5344CB8AC3E}">
        <p14:creationId xmlns:p14="http://schemas.microsoft.com/office/powerpoint/2010/main" val="2566814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222F4C72-65D9-F140-1775-276677C83322}"/>
              </a:ext>
            </a:extLst>
          </p:cNvPr>
          <p:cNvSpPr>
            <a:spLocks noGrp="1"/>
          </p:cNvSpPr>
          <p:nvPr>
            <p:ph idx="1"/>
          </p:nvPr>
        </p:nvSpPr>
        <p:spPr>
          <a:xfrm>
            <a:off x="457200" y="304800"/>
            <a:ext cx="8229600" cy="6553200"/>
          </a:xfrm>
        </p:spPr>
        <p:txBody>
          <a:bodyPr/>
          <a:lstStyle/>
          <a:p>
            <a:pPr marL="514350" indent="-514350">
              <a:buFont typeface="Wingdings" panose="05000000000000000000" pitchFamily="2" charset="2"/>
              <a:buNone/>
            </a:pPr>
            <a:endParaRPr lang="en-US" altLang="en-US"/>
          </a:p>
        </p:txBody>
      </p:sp>
      <p:sp>
        <p:nvSpPr>
          <p:cNvPr id="4" name="Rectangle 3">
            <a:extLst>
              <a:ext uri="{FF2B5EF4-FFF2-40B4-BE49-F238E27FC236}">
                <a16:creationId xmlns:a16="http://schemas.microsoft.com/office/drawing/2014/main" id="{95DF1069-A0C3-515B-E7BC-7B28A096D2E7}"/>
              </a:ext>
            </a:extLst>
          </p:cNvPr>
          <p:cNvSpPr/>
          <p:nvPr/>
        </p:nvSpPr>
        <p:spPr>
          <a:xfrm>
            <a:off x="609600" y="1600200"/>
            <a:ext cx="1676400" cy="403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800">
                <a:solidFill>
                  <a:schemeClr val="tx1"/>
                </a:solidFill>
                <a:latin typeface="Times New Roman" pitchFamily="18" charset="0"/>
                <a:cs typeface="Times New Roman" pitchFamily="18" charset="0"/>
              </a:rPr>
              <a:t>Báo cáo thành tích</a:t>
            </a:r>
            <a:endParaRPr lang="en-US" sz="280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F8137410-E2AC-A222-A48F-D6899F0E2F50}"/>
              </a:ext>
            </a:extLst>
          </p:cNvPr>
          <p:cNvSpPr/>
          <p:nvPr/>
        </p:nvSpPr>
        <p:spPr>
          <a:xfrm>
            <a:off x="3352800" y="457200"/>
            <a:ext cx="4953000" cy="1066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vi-VN" sz="2400" dirty="0">
              <a:solidFill>
                <a:schemeClr val="tx1"/>
              </a:solidFill>
              <a:latin typeface="Times New Roman" pitchFamily="18" charset="0"/>
              <a:cs typeface="Times New Roman" pitchFamily="18" charset="0"/>
            </a:endParaRPr>
          </a:p>
          <a:p>
            <a:pPr algn="just">
              <a:defRPr/>
            </a:pPr>
            <a:r>
              <a:rPr lang="vi-VN" sz="2200" dirty="0">
                <a:solidFill>
                  <a:schemeClr val="tx1"/>
                </a:solidFill>
                <a:latin typeface="Times New Roman" pitchFamily="18" charset="0"/>
                <a:cs typeface="Times New Roman" pitchFamily="18" charset="0"/>
              </a:rPr>
              <a:t>    Không dùng Mẫu Báo cáo thành tích </a:t>
            </a:r>
          </a:p>
          <a:p>
            <a:pPr algn="ctr">
              <a:defRPr/>
            </a:pPr>
            <a:r>
              <a:rPr lang="vi-VN" sz="2200" dirty="0">
                <a:solidFill>
                  <a:schemeClr val="tx1"/>
                </a:solidFill>
                <a:latin typeface="Times New Roman" pitchFamily="18" charset="0"/>
                <a:cs typeface="Times New Roman" pitchFamily="18" charset="0"/>
              </a:rPr>
              <a:t>khen thưởng này thay cho thành tích </a:t>
            </a:r>
          </a:p>
          <a:p>
            <a:pPr algn="ctr">
              <a:defRPr/>
            </a:pPr>
            <a:r>
              <a:rPr lang="vi-VN" sz="2200" dirty="0">
                <a:solidFill>
                  <a:schemeClr val="tx1"/>
                </a:solidFill>
                <a:latin typeface="Times New Roman" pitchFamily="18" charset="0"/>
                <a:cs typeface="Times New Roman" pitchFamily="18" charset="0"/>
              </a:rPr>
              <a:t>khen thưởng khác (*)</a:t>
            </a:r>
            <a:endParaRPr lang="en-US" sz="2200" dirty="0">
              <a:solidFill>
                <a:schemeClr val="tx1"/>
              </a:solidFill>
              <a:latin typeface="Times New Roman" pitchFamily="18" charset="0"/>
              <a:cs typeface="Times New Roman" pitchFamily="18" charset="0"/>
            </a:endParaRPr>
          </a:p>
          <a:p>
            <a:pPr algn="ctr">
              <a:defRPr/>
            </a:pPr>
            <a:endParaRPr lang="en-US" sz="2400" dirty="0">
              <a:solidFill>
                <a:schemeClr val="tx1"/>
              </a:solidFill>
              <a:latin typeface="+mj-lt"/>
            </a:endParaRPr>
          </a:p>
        </p:txBody>
      </p:sp>
      <p:sp>
        <p:nvSpPr>
          <p:cNvPr id="6" name="Rectangle 5">
            <a:extLst>
              <a:ext uri="{FF2B5EF4-FFF2-40B4-BE49-F238E27FC236}">
                <a16:creationId xmlns:a16="http://schemas.microsoft.com/office/drawing/2014/main" id="{91E670A6-F77B-D6C8-AFB4-E2B9EE499C08}"/>
              </a:ext>
            </a:extLst>
          </p:cNvPr>
          <p:cNvSpPr/>
          <p:nvPr/>
        </p:nvSpPr>
        <p:spPr>
          <a:xfrm>
            <a:off x="3352800" y="1598612"/>
            <a:ext cx="4953000" cy="15681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just">
              <a:defRPr/>
            </a:pPr>
            <a:endParaRPr lang="vi-VN" sz="2400" dirty="0">
              <a:solidFill>
                <a:schemeClr val="tx1"/>
              </a:solidFill>
              <a:latin typeface="+mj-lt"/>
            </a:endParaRPr>
          </a:p>
          <a:p>
            <a:pPr algn="just">
              <a:defRPr/>
            </a:pPr>
            <a:r>
              <a:rPr lang="en-US" sz="2000" b="1" i="1" dirty="0" err="1">
                <a:solidFill>
                  <a:schemeClr val="tx1"/>
                </a:solidFill>
                <a:latin typeface="Times New Roman" pitchFamily="18" charset="0"/>
                <a:cs typeface="Times New Roman" pitchFamily="18" charset="0"/>
              </a:rPr>
              <a:t>Báo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cáo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thành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tích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của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cá</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nhân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là</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Lãnh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đạo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quản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lý</a:t>
            </a:r>
            <a:r>
              <a:rPr lang="en-US" sz="2000" b="1" i="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phải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tóm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tắt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tích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tập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lãnh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rõ</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vai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trò</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lãnh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lý</a:t>
            </a:r>
            <a:r>
              <a:rPr lang="vi-VN" sz="2000" dirty="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p>
            <a:pPr algn="just">
              <a:defRPr/>
            </a:pPr>
            <a:endParaRPr lang="en-US" sz="2400" dirty="0">
              <a:solidFill>
                <a:schemeClr val="tx1"/>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890C26BA-FB94-A99F-490E-91027577BE3D}"/>
              </a:ext>
            </a:extLst>
          </p:cNvPr>
          <p:cNvCxnSpPr/>
          <p:nvPr/>
        </p:nvCxnSpPr>
        <p:spPr>
          <a:xfrm rot="5400000" flipH="1" flipV="1">
            <a:off x="1600200" y="1524000"/>
            <a:ext cx="2438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1879946-7CBF-EC36-2100-155DDBF0304D}"/>
              </a:ext>
            </a:extLst>
          </p:cNvPr>
          <p:cNvCxnSpPr>
            <a:cxnSpLocks/>
            <a:endCxn id="6" idx="1"/>
          </p:cNvCxnSpPr>
          <p:nvPr/>
        </p:nvCxnSpPr>
        <p:spPr>
          <a:xfrm flipV="1">
            <a:off x="2286000" y="2382670"/>
            <a:ext cx="1066800" cy="893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AA568CC-E41F-DD8E-57A2-9D1779508EB2}"/>
              </a:ext>
            </a:extLst>
          </p:cNvPr>
          <p:cNvCxnSpPr/>
          <p:nvPr/>
        </p:nvCxnSpPr>
        <p:spPr>
          <a:xfrm>
            <a:off x="2286000" y="32766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5AEA101-4AE6-5529-D5E1-81A33E88A9F5}"/>
              </a:ext>
            </a:extLst>
          </p:cNvPr>
          <p:cNvCxnSpPr/>
          <p:nvPr/>
        </p:nvCxnSpPr>
        <p:spPr>
          <a:xfrm rot="16200000" flipH="1">
            <a:off x="2228850" y="3333750"/>
            <a:ext cx="11811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00ADA43-8686-287E-4954-4E6941CB7424}"/>
              </a:ext>
            </a:extLst>
          </p:cNvPr>
          <p:cNvSpPr/>
          <p:nvPr/>
        </p:nvSpPr>
        <p:spPr>
          <a:xfrm>
            <a:off x="3352800" y="3241340"/>
            <a:ext cx="4953000" cy="148306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just">
              <a:defRPr/>
            </a:pPr>
            <a:endParaRPr lang="vi-VN" sz="2000" dirty="0">
              <a:solidFill>
                <a:schemeClr val="tx1"/>
              </a:solidFill>
              <a:latin typeface="Times New Roman" panose="02020603050405020304" pitchFamily="18" charset="0"/>
              <a:cs typeface="Times New Roman" panose="02020603050405020304" pitchFamily="18" charset="0"/>
            </a:endParaRPr>
          </a:p>
          <a:p>
            <a:pPr algn="just">
              <a:defRPr/>
            </a:pPr>
            <a:r>
              <a:rPr lang="vi-VN" sz="2000" dirty="0">
                <a:solidFill>
                  <a:schemeClr val="tx1"/>
                </a:solidFill>
                <a:latin typeface="Times New Roman" panose="02020603050405020304" pitchFamily="18" charset="0"/>
                <a:cs typeface="Times New Roman" panose="02020603050405020304" pitchFamily="18" charset="0"/>
              </a:rPr>
              <a:t>Đơn vị s/x kinh doanh (TT đơn vị sx kinh doanh): Lập bảng thống kê so sánh: Giá trị tổng sản lượng, doanh thu, lợi nhuận, nộp ngân sách, đầu tư tái sản xuất, thu nhập bình quân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XH, </a:t>
            </a:r>
            <a:r>
              <a:rPr lang="en-US" sz="2000" dirty="0" err="1">
                <a:solidFill>
                  <a:schemeClr val="tx1"/>
                </a:solidFill>
                <a:latin typeface="Times New Roman" panose="02020603050405020304" pitchFamily="18" charset="0"/>
                <a:cs typeface="Times New Roman" panose="02020603050405020304" pitchFamily="18" charset="0"/>
              </a:rPr>
              <a:t>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 KHKT </a:t>
            </a:r>
            <a:endParaRPr lang="vi-VN" sz="2000" dirty="0">
              <a:solidFill>
                <a:schemeClr val="tx1"/>
              </a:solidFill>
              <a:latin typeface="Times New Roman" panose="02020603050405020304" pitchFamily="18" charset="0"/>
              <a:cs typeface="Times New Roman" panose="02020603050405020304" pitchFamily="18" charset="0"/>
            </a:endParaRPr>
          </a:p>
          <a:p>
            <a:pPr algn="just">
              <a:defRPr/>
            </a:pPr>
            <a:endParaRPr lang="en-US" sz="2000" dirty="0">
              <a:solidFill>
                <a:schemeClr val="tx1"/>
              </a:solidFill>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2773C8B5-B231-0E8A-C6C6-D58749B624B3}"/>
              </a:ext>
            </a:extLst>
          </p:cNvPr>
          <p:cNvSpPr/>
          <p:nvPr/>
        </p:nvSpPr>
        <p:spPr>
          <a:xfrm>
            <a:off x="3352800" y="4800600"/>
            <a:ext cx="4953000" cy="1949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200" dirty="0" err="1">
                <a:solidFill>
                  <a:schemeClr val="tx1"/>
                </a:solidFill>
                <a:latin typeface="Times New Roman" panose="02020603050405020304" pitchFamily="18" charset="0"/>
                <a:cs typeface="Times New Roman" panose="02020603050405020304" pitchFamily="18" charset="0"/>
              </a:rPr>
              <a:t>Đối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tích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xuất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sắc</a:t>
            </a:r>
            <a:r>
              <a:rPr lang="en-US" sz="2200" dirty="0">
                <a:solidFill>
                  <a:schemeClr val="tx1"/>
                </a:solidFill>
                <a:latin typeface="Times New Roman" panose="02020603050405020304" pitchFamily="18" charset="0"/>
                <a:cs typeface="Times New Roman" panose="02020603050405020304" pitchFamily="18" charset="0"/>
              </a:rPr>
              <a:t> </a:t>
            </a:r>
            <a:r>
              <a:rPr lang="en-US" sz="2200" i="1" dirty="0">
                <a:solidFill>
                  <a:schemeClr val="tx1"/>
                </a:solidFill>
                <a:latin typeface="Times New Roman" panose="02020603050405020304" pitchFamily="18" charset="0"/>
                <a:cs typeface="Times New Roman" panose="02020603050405020304" pitchFamily="18" charset="0"/>
              </a:rPr>
              <a:t>(</a:t>
            </a:r>
            <a:r>
              <a:rPr lang="en-US" sz="2200" i="1" dirty="0" err="1">
                <a:solidFill>
                  <a:schemeClr val="tx1"/>
                </a:solidFill>
                <a:latin typeface="Times New Roman" panose="02020603050405020304" pitchFamily="18" charset="0"/>
                <a:cs typeface="Times New Roman" panose="02020603050405020304" pitchFamily="18" charset="0"/>
              </a:rPr>
              <a:t>khen</a:t>
            </a:r>
            <a:r>
              <a:rPr lang="en-US" sz="2200" i="1" dirty="0">
                <a:solidFill>
                  <a:schemeClr val="tx1"/>
                </a:solidFill>
                <a:latin typeface="Times New Roman" panose="02020603050405020304" pitchFamily="18" charset="0"/>
                <a:cs typeface="Times New Roman" panose="02020603050405020304" pitchFamily="18" charset="0"/>
              </a:rPr>
              <a:t> </a:t>
            </a:r>
            <a:r>
              <a:rPr lang="en-US" sz="2200" i="1" dirty="0" err="1">
                <a:solidFill>
                  <a:schemeClr val="tx1"/>
                </a:solidFill>
                <a:latin typeface="Times New Roman" panose="02020603050405020304" pitchFamily="18" charset="0"/>
                <a:cs typeface="Times New Roman" panose="02020603050405020304" pitchFamily="18" charset="0"/>
              </a:rPr>
              <a:t>theo</a:t>
            </a:r>
            <a:r>
              <a:rPr lang="en-US" sz="2200" i="1" dirty="0">
                <a:solidFill>
                  <a:schemeClr val="tx1"/>
                </a:solidFill>
                <a:latin typeface="Times New Roman" panose="02020603050405020304" pitchFamily="18" charset="0"/>
                <a:cs typeface="Times New Roman" panose="02020603050405020304" pitchFamily="18" charset="0"/>
              </a:rPr>
              <a:t> </a:t>
            </a:r>
            <a:r>
              <a:rPr lang="en-US" sz="2200" i="1" dirty="0" err="1">
                <a:solidFill>
                  <a:schemeClr val="tx1"/>
                </a:solidFill>
                <a:latin typeface="Times New Roman" panose="02020603050405020304" pitchFamily="18" charset="0"/>
                <a:cs typeface="Times New Roman" panose="02020603050405020304" pitchFamily="18" charset="0"/>
              </a:rPr>
              <a:t>lĩnh</a:t>
            </a:r>
            <a:r>
              <a:rPr lang="en-US" sz="2200" i="1" dirty="0">
                <a:solidFill>
                  <a:schemeClr val="tx1"/>
                </a:solidFill>
                <a:latin typeface="Times New Roman" panose="02020603050405020304" pitchFamily="18" charset="0"/>
                <a:cs typeface="Times New Roman" panose="02020603050405020304" pitchFamily="18" charset="0"/>
              </a:rPr>
              <a:t> </a:t>
            </a:r>
            <a:r>
              <a:rPr lang="en-US" sz="2200" i="1" dirty="0" err="1">
                <a:solidFill>
                  <a:schemeClr val="tx1"/>
                </a:solidFill>
                <a:latin typeface="Times New Roman" panose="02020603050405020304" pitchFamily="18" charset="0"/>
                <a:cs typeface="Times New Roman" panose="02020603050405020304" pitchFamily="18" charset="0"/>
              </a:rPr>
              <a:t>vực</a:t>
            </a:r>
            <a:r>
              <a:rPr lang="en-US" sz="2200" i="1"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theo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tiêu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chuẩn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Bằng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khen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TTgCP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Huân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chương</a:t>
            </a:r>
            <a:r>
              <a:rPr lang="en-US" sz="2200" dirty="0">
                <a:solidFill>
                  <a:schemeClr val="tx1"/>
                </a:solidFill>
                <a:latin typeface="Times New Roman" panose="02020603050405020304" pitchFamily="18" charset="0"/>
                <a:cs typeface="Times New Roman" panose="02020603050405020304" pitchFamily="18" charset="0"/>
              </a:rPr>
              <a:t> Lao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viết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theo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Mẫu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số</a:t>
            </a:r>
            <a:r>
              <a:rPr lang="en-US" sz="2200" dirty="0">
                <a:solidFill>
                  <a:schemeClr val="tx1"/>
                </a:solidFill>
                <a:latin typeface="Times New Roman" panose="02020603050405020304" pitchFamily="18" charset="0"/>
                <a:cs typeface="Times New Roman" panose="02020603050405020304" pitchFamily="18" charset="0"/>
              </a:rPr>
              <a:t> 2 </a:t>
            </a:r>
            <a:r>
              <a:rPr lang="en-US" sz="2200" dirty="0" err="1">
                <a:solidFill>
                  <a:schemeClr val="tx1"/>
                </a:solidFill>
                <a:latin typeface="Times New Roman" panose="02020603050405020304" pitchFamily="18" charset="0"/>
                <a:cs typeface="Times New Roman" panose="02020603050405020304" pitchFamily="18" charset="0"/>
              </a:rPr>
              <a:t>tại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phụ</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lục</a:t>
            </a:r>
            <a:r>
              <a:rPr lang="en-US" sz="2200" dirty="0">
                <a:solidFill>
                  <a:schemeClr val="tx1"/>
                </a:solidFill>
                <a:latin typeface="Times New Roman" panose="02020603050405020304" pitchFamily="18" charset="0"/>
                <a:cs typeface="Times New Roman" panose="02020603050405020304" pitchFamily="18" charset="0"/>
              </a:rPr>
              <a:t> NĐ 98 (*)  </a:t>
            </a:r>
          </a:p>
        </p:txBody>
      </p:sp>
      <p:cxnSp>
        <p:nvCxnSpPr>
          <p:cNvPr id="26" name="Straight Arrow Connector 25">
            <a:extLst>
              <a:ext uri="{FF2B5EF4-FFF2-40B4-BE49-F238E27FC236}">
                <a16:creationId xmlns:a16="http://schemas.microsoft.com/office/drawing/2014/main" id="{FC92DEC3-F483-4683-1757-0B8F901E3B05}"/>
              </a:ext>
            </a:extLst>
          </p:cNvPr>
          <p:cNvCxnSpPr>
            <a:cxnSpLocks/>
            <a:endCxn id="20" idx="1"/>
          </p:cNvCxnSpPr>
          <p:nvPr/>
        </p:nvCxnSpPr>
        <p:spPr>
          <a:xfrm>
            <a:off x="2286000" y="3276600"/>
            <a:ext cx="1066800" cy="2498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D7E22F5C-C364-5DBD-76F2-6FB554E81D87}"/>
              </a:ext>
            </a:extLst>
          </p:cNvPr>
          <p:cNvSpPr>
            <a:spLocks noGrp="1"/>
          </p:cNvSpPr>
          <p:nvPr>
            <p:ph idx="1"/>
          </p:nvPr>
        </p:nvSpPr>
        <p:spPr>
          <a:xfrm>
            <a:off x="457200" y="304800"/>
            <a:ext cx="8229600" cy="6721642"/>
          </a:xfrm>
        </p:spPr>
        <p:txBody>
          <a:bodyPr/>
          <a:lstStyle/>
          <a:p>
            <a:pPr marL="514350" indent="-514350">
              <a:buFont typeface="Wingdings" panose="05000000000000000000" pitchFamily="2" charset="2"/>
              <a:buNone/>
            </a:pPr>
            <a:endParaRPr lang="en-US" altLang="en-US" dirty="0"/>
          </a:p>
        </p:txBody>
      </p:sp>
      <p:sp>
        <p:nvSpPr>
          <p:cNvPr id="4" name="Rectangle 3">
            <a:extLst>
              <a:ext uri="{FF2B5EF4-FFF2-40B4-BE49-F238E27FC236}">
                <a16:creationId xmlns:a16="http://schemas.microsoft.com/office/drawing/2014/main" id="{8B065E4B-95D4-99EE-CDE7-97C755473A9E}"/>
              </a:ext>
            </a:extLst>
          </p:cNvPr>
          <p:cNvSpPr/>
          <p:nvPr/>
        </p:nvSpPr>
        <p:spPr>
          <a:xfrm>
            <a:off x="609600" y="1600200"/>
            <a:ext cx="1676400" cy="4038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Báo cáo thành tích</a:t>
            </a:r>
            <a:endParaRPr lang="en-US" sz="2800" dirty="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3B9C8F0-FF36-61DA-696F-CFA6641A207F}"/>
              </a:ext>
            </a:extLst>
          </p:cNvPr>
          <p:cNvSpPr/>
          <p:nvPr/>
        </p:nvSpPr>
        <p:spPr>
          <a:xfrm>
            <a:off x="3124200" y="457200"/>
            <a:ext cx="5181600" cy="1479884"/>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just">
              <a:defRPr/>
            </a:pP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tặng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ban, </a:t>
            </a:r>
            <a:r>
              <a:rPr lang="en-US" sz="2400" dirty="0" err="1">
                <a:solidFill>
                  <a:schemeClr val="tx1"/>
                </a:solidFill>
                <a:latin typeface="Times New Roman" panose="02020603050405020304" pitchFamily="18" charset="0"/>
                <a:cs typeface="Times New Roman" panose="02020603050405020304" pitchFamily="18" charset="0"/>
              </a:rPr>
              <a:t>ngành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rõ</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khen</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Mẫu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số</a:t>
            </a:r>
            <a:r>
              <a:rPr lang="en-US" sz="2400" i="1" dirty="0">
                <a:solidFill>
                  <a:schemeClr val="tx1"/>
                </a:solidFill>
                <a:latin typeface="Times New Roman" panose="02020603050405020304" pitchFamily="18" charset="0"/>
                <a:cs typeface="Times New Roman" panose="02020603050405020304" pitchFamily="18" charset="0"/>
              </a:rPr>
              <a:t> 2 </a:t>
            </a:r>
            <a:r>
              <a:rPr lang="en-US" sz="2400" i="1" dirty="0" err="1">
                <a:solidFill>
                  <a:schemeClr val="tx1"/>
                </a:solidFill>
                <a:latin typeface="Times New Roman" panose="02020603050405020304" pitchFamily="18" charset="0"/>
                <a:cs typeface="Times New Roman" panose="02020603050405020304" pitchFamily="18" charset="0"/>
              </a:rPr>
              <a:t>phụ</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lục</a:t>
            </a:r>
            <a:r>
              <a:rPr lang="en-US" sz="2400" i="1" dirty="0">
                <a:solidFill>
                  <a:schemeClr val="tx1"/>
                </a:solidFill>
                <a:latin typeface="Times New Roman" panose="02020603050405020304" pitchFamily="18" charset="0"/>
                <a:cs typeface="Times New Roman" panose="02020603050405020304" pitchFamily="18" charset="0"/>
              </a:rPr>
              <a:t> NĐ 98)</a:t>
            </a:r>
          </a:p>
        </p:txBody>
      </p:sp>
      <p:sp>
        <p:nvSpPr>
          <p:cNvPr id="6" name="Rectangle 5">
            <a:extLst>
              <a:ext uri="{FF2B5EF4-FFF2-40B4-BE49-F238E27FC236}">
                <a16:creationId xmlns:a16="http://schemas.microsoft.com/office/drawing/2014/main" id="{EAAB4EE5-73C0-5A7B-506B-56458894202A}"/>
              </a:ext>
            </a:extLst>
          </p:cNvPr>
          <p:cNvSpPr/>
          <p:nvPr/>
        </p:nvSpPr>
        <p:spPr>
          <a:xfrm>
            <a:off x="3124200" y="2050509"/>
            <a:ext cx="5181600" cy="1157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400" dirty="0">
              <a:solidFill>
                <a:schemeClr val="tx1"/>
              </a:solidFill>
              <a:latin typeface="Times New Roman" panose="02020603050405020304" pitchFamily="18" charset="0"/>
              <a:cs typeface="Times New Roman" panose="02020603050405020304" pitchFamily="18" charset="0"/>
            </a:endParaRPr>
          </a:p>
          <a:p>
            <a:pPr algn="just">
              <a:defRPr/>
            </a:pPr>
            <a:r>
              <a:rPr lang="en-US" sz="2400" dirty="0" err="1">
                <a:solidFill>
                  <a:schemeClr val="tx1"/>
                </a:solidFill>
                <a:latin typeface="Times New Roman" panose="02020603050405020304" pitchFamily="18" charset="0"/>
                <a:cs typeface="Times New Roman" panose="02020603050405020304" pitchFamily="18" charset="0"/>
              </a:rPr>
              <a:t>Đ</a:t>
            </a:r>
            <a:r>
              <a:rPr lang="en-VN" sz="2400" dirty="0">
                <a:solidFill>
                  <a:schemeClr val="tx1"/>
                </a:solidFill>
                <a:latin typeface="Times New Roman" panose="02020603050405020304" pitchFamily="18" charset="0"/>
                <a:cs typeface="Times New Roman" panose="02020603050405020304" pitchFamily="18" charset="0"/>
              </a:rPr>
              <a:t>ánh giá xếp loại tổ chức đảng, đoàn thể (</a:t>
            </a:r>
            <a:r>
              <a:rPr lang="en-VN" sz="2400" i="1" dirty="0">
                <a:solidFill>
                  <a:schemeClr val="tx1"/>
                </a:solidFill>
                <a:latin typeface="Times New Roman" panose="02020603050405020304" pitchFamily="18" charset="0"/>
                <a:cs typeface="Times New Roman" panose="02020603050405020304" pitchFamily="18" charset="0"/>
              </a:rPr>
              <a:t>ghi </a:t>
            </a:r>
            <a:r>
              <a:rPr lang="en-US" sz="2400" i="1" dirty="0" err="1">
                <a:solidFill>
                  <a:schemeClr val="tx1"/>
                </a:solidFill>
                <a:latin typeface="Times New Roman" panose="02020603050405020304" pitchFamily="18" charset="0"/>
                <a:cs typeface="Times New Roman" panose="02020603050405020304" pitchFamily="18" charset="0"/>
              </a:rPr>
              <a:t>rõ</a:t>
            </a:r>
            <a:r>
              <a:rPr lang="en-US" sz="2400" i="1" dirty="0">
                <a:solidFill>
                  <a:schemeClr val="tx1"/>
                </a:solidFill>
                <a:latin typeface="Times New Roman" panose="02020603050405020304" pitchFamily="18" charset="0"/>
                <a:cs typeface="Times New Roman" panose="02020603050405020304" pitchFamily="18" charset="0"/>
              </a:rPr>
              <a:t> </a:t>
            </a:r>
            <a:r>
              <a:rPr lang="en-VN" sz="2400" i="1" dirty="0">
                <a:solidFill>
                  <a:schemeClr val="tx1"/>
                </a:solidFill>
                <a:latin typeface="Times New Roman" panose="02020603050405020304" pitchFamily="18" charset="0"/>
                <a:cs typeface="Times New Roman" panose="02020603050405020304" pitchFamily="18" charset="0"/>
              </a:rPr>
              <a:t>số ngày tháng năm của giấy chứng nhận hoặc Q</a:t>
            </a:r>
            <a:r>
              <a:rPr lang="en-US" sz="2400" i="1" dirty="0" err="1">
                <a:solidFill>
                  <a:schemeClr val="tx1"/>
                </a:solidFill>
                <a:latin typeface="Times New Roman" panose="02020603050405020304" pitchFamily="18" charset="0"/>
                <a:cs typeface="Times New Roman" panose="02020603050405020304" pitchFamily="18" charset="0"/>
              </a:rPr>
              <a:t>uyết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định</a:t>
            </a:r>
            <a:r>
              <a:rPr lang="en-VN" sz="2400" i="1" dirty="0">
                <a:solidFill>
                  <a:schemeClr val="tx1"/>
                </a:solidFill>
                <a:latin typeface="Times New Roman" panose="02020603050405020304" pitchFamily="18" charset="0"/>
                <a:cs typeface="Times New Roman" panose="02020603050405020304" pitchFamily="18" charset="0"/>
              </a:rPr>
              <a:t> c</a:t>
            </a:r>
            <a:r>
              <a:rPr lang="en-US" sz="2400" i="1" dirty="0" err="1">
                <a:solidFill>
                  <a:schemeClr val="tx1"/>
                </a:solidFill>
                <a:latin typeface="Times New Roman" panose="02020603050405020304" pitchFamily="18" charset="0"/>
                <a:cs typeface="Times New Roman" panose="02020603050405020304" pitchFamily="18" charset="0"/>
              </a:rPr>
              <a:t>ông</a:t>
            </a:r>
            <a:r>
              <a:rPr lang="en-VN" sz="2400" i="1" dirty="0">
                <a:solidFill>
                  <a:schemeClr val="tx1"/>
                </a:solidFill>
                <a:latin typeface="Times New Roman" panose="02020603050405020304" pitchFamily="18" charset="0"/>
                <a:cs typeface="Times New Roman" panose="02020603050405020304" pitchFamily="18" charset="0"/>
              </a:rPr>
              <a:t> nhận</a:t>
            </a:r>
            <a:r>
              <a:rPr lang="en-VN" sz="2400" dirty="0">
                <a:solidFill>
                  <a:schemeClr val="tx1"/>
                </a:solidFill>
                <a:latin typeface="Times New Roman" panose="02020603050405020304" pitchFamily="18" charset="0"/>
                <a:cs typeface="Times New Roman" panose="02020603050405020304" pitchFamily="18" charset="0"/>
              </a:rPr>
              <a:t>)</a:t>
            </a:r>
          </a:p>
          <a:p>
            <a:pPr algn="just">
              <a:defRPr/>
            </a:pPr>
            <a:endParaRPr lang="en-US" sz="2400" dirty="0">
              <a:solidFill>
                <a:schemeClr val="tx1"/>
              </a:solidFill>
              <a:latin typeface="+mj-lt"/>
            </a:endParaRPr>
          </a:p>
        </p:txBody>
      </p:sp>
      <p:cxnSp>
        <p:nvCxnSpPr>
          <p:cNvPr id="10" name="Straight Arrow Connector 9">
            <a:extLst>
              <a:ext uri="{FF2B5EF4-FFF2-40B4-BE49-F238E27FC236}">
                <a16:creationId xmlns:a16="http://schemas.microsoft.com/office/drawing/2014/main" id="{0A5674E2-2DE1-FB6C-78B6-6221C119A280}"/>
              </a:ext>
            </a:extLst>
          </p:cNvPr>
          <p:cNvCxnSpPr>
            <a:cxnSpLocks/>
            <a:endCxn id="5" idx="1"/>
          </p:cNvCxnSpPr>
          <p:nvPr/>
        </p:nvCxnSpPr>
        <p:spPr>
          <a:xfrm flipV="1">
            <a:off x="2286000" y="1197142"/>
            <a:ext cx="838200" cy="20794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33DFC3E-EA7E-04CA-E1EF-D1808394832D}"/>
              </a:ext>
            </a:extLst>
          </p:cNvPr>
          <p:cNvCxnSpPr/>
          <p:nvPr/>
        </p:nvCxnSpPr>
        <p:spPr>
          <a:xfrm>
            <a:off x="2286000" y="32766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935E574-7AC0-428F-9000-BF2018E4AAA2}"/>
              </a:ext>
            </a:extLst>
          </p:cNvPr>
          <p:cNvSpPr/>
          <p:nvPr/>
        </p:nvSpPr>
        <p:spPr>
          <a:xfrm>
            <a:off x="3124200" y="4876800"/>
            <a:ext cx="5181600" cy="18288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just">
              <a:defRPr/>
            </a:pPr>
            <a:r>
              <a:rPr lang="vi-VN" sz="2400" i="1" u="sng" dirty="0">
                <a:solidFill>
                  <a:schemeClr val="tx1"/>
                </a:solidFill>
                <a:latin typeface="Times New Roman" panose="02020603050405020304" pitchFamily="18" charset="0"/>
                <a:cs typeface="Times New Roman" panose="02020603050405020304" pitchFamily="18" charset="0"/>
              </a:rPr>
              <a:t>Lưu ý</a:t>
            </a:r>
            <a:r>
              <a:rPr lang="vi-VN" sz="2400" dirty="0">
                <a:solidFill>
                  <a:schemeClr val="tx1"/>
                </a:solidFill>
                <a:latin typeface="Times New Roman" panose="02020603050405020304" pitchFamily="18" charset="0"/>
                <a:cs typeface="Times New Roman" panose="02020603050405020304" pitchFamily="18" charset="0"/>
              </a:rPr>
              <a:t>: Tránh liệt kê trong Báo cáo thành tích; tại các nội dung thành tích thể hiện được sự nhận định, đánh giá của thành tích</a:t>
            </a:r>
            <a:r>
              <a:rPr lang="en-US" sz="2400" dirty="0">
                <a:solidFill>
                  <a:schemeClr val="tx1"/>
                </a:solidFill>
                <a:latin typeface="Times New Roman" panose="02020603050405020304" pitchFamily="18" charset="0"/>
                <a:cs typeface="Times New Roman" pitchFamily="18" charset="0"/>
              </a:rPr>
              <a:t>; </a:t>
            </a:r>
            <a:r>
              <a:rPr lang="vi-VN" sz="2400" dirty="0">
                <a:solidFill>
                  <a:schemeClr val="tx1"/>
                </a:solidFill>
                <a:latin typeface="Times New Roman" panose="02020603050405020304" pitchFamily="18" charset="0"/>
                <a:cs typeface="Times New Roman" panose="02020603050405020304" pitchFamily="18" charset="0"/>
              </a:rPr>
              <a:t>đánh số trang đầy đủ; hạn chế tối đa lỗi chính tả trong báo cáo thành tích</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37FA73BB-0FAD-940C-193F-C76815A668FC}"/>
              </a:ext>
            </a:extLst>
          </p:cNvPr>
          <p:cNvCxnSpPr/>
          <p:nvPr/>
        </p:nvCxnSpPr>
        <p:spPr>
          <a:xfrm rot="16200000" flipH="1">
            <a:off x="1790700" y="3771900"/>
            <a:ext cx="1828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A24FCF51-821D-5351-B302-1DC1010310B5}"/>
              </a:ext>
            </a:extLst>
          </p:cNvPr>
          <p:cNvSpPr/>
          <p:nvPr/>
        </p:nvSpPr>
        <p:spPr>
          <a:xfrm>
            <a:off x="3124200" y="3390025"/>
            <a:ext cx="5181600" cy="13744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lang="vi-VN" sz="2400" dirty="0">
                <a:solidFill>
                  <a:schemeClr val="tx1"/>
                </a:solidFill>
                <a:latin typeface="Times New Roman" panose="02020603050405020304" pitchFamily="18" charset="0"/>
                <a:cs typeface="Times New Roman" panose="02020603050405020304" pitchFamily="18" charset="0"/>
              </a:rPr>
              <a:t>Xác nhận Báo cáo thành tích của cấp trình khen theo đúng Nghị định 30/2020 của Chính phủ </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Hoang giang\Desktop\IMG_3557.jpg">
            <a:extLst>
              <a:ext uri="{FF2B5EF4-FFF2-40B4-BE49-F238E27FC236}">
                <a16:creationId xmlns:a16="http://schemas.microsoft.com/office/drawing/2014/main" id="{8C081AE9-291E-20CA-DC86-9B436D762C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533400"/>
            <a:ext cx="4876800" cy="5867400"/>
          </a:xfrm>
          <a:noFill/>
        </p:spPr>
      </p:pic>
    </p:spTree>
    <p:extLst>
      <p:ext uri="{BB962C8B-B14F-4D97-AF65-F5344CB8AC3E}">
        <p14:creationId xmlns:p14="http://schemas.microsoft.com/office/powerpoint/2010/main" val="124299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760E-418C-A02E-BB73-2828E68069DC}"/>
              </a:ext>
            </a:extLst>
          </p:cNvPr>
          <p:cNvSpPr>
            <a:spLocks noGrp="1"/>
          </p:cNvSpPr>
          <p:nvPr>
            <p:ph type="title"/>
          </p:nvPr>
        </p:nvSpPr>
        <p:spPr>
          <a:xfrm>
            <a:off x="1816607" y="609600"/>
            <a:ext cx="6473951" cy="902208"/>
          </a:xfrm>
        </p:spPr>
        <p:txBody>
          <a:bodyPr>
            <a:normAutofit fontScale="90000"/>
          </a:bodyPr>
          <a:lstStyle/>
          <a:p>
            <a:r>
              <a:rPr lang="en-VN" sz="2600" b="1" dirty="0">
                <a:latin typeface="Times New Roman" panose="02020603050405020304" pitchFamily="18" charset="0"/>
                <a:cs typeface="Times New Roman" panose="02020603050405020304" pitchFamily="18" charset="0"/>
              </a:rPr>
              <a:t>1. </a:t>
            </a:r>
            <a:r>
              <a:rPr lang="en-US" sz="2600" b="1" dirty="0">
                <a:latin typeface="Times New Roman" panose="02020603050405020304" pitchFamily="18" charset="0"/>
                <a:cs typeface="Times New Roman" panose="02020603050405020304" pitchFamily="18" charset="0"/>
              </a:rPr>
              <a:t>S</a:t>
            </a:r>
            <a:r>
              <a:rPr lang="en-VN" sz="2600" b="1" dirty="0">
                <a:latin typeface="Times New Roman" panose="02020603050405020304" pitchFamily="18" charset="0"/>
                <a:cs typeface="Times New Roman" panose="02020603050405020304" pitchFamily="18" charset="0"/>
              </a:rPr>
              <a:t>áng kiến, đề tài khoa học, đề án khoa học, </a:t>
            </a:r>
            <a:br>
              <a:rPr lang="en-VN" sz="2600" b="1" dirty="0">
                <a:latin typeface="Times New Roman" panose="02020603050405020304" pitchFamily="18" charset="0"/>
                <a:cs typeface="Times New Roman" panose="02020603050405020304" pitchFamily="18" charset="0"/>
              </a:rPr>
            </a:br>
            <a:r>
              <a:rPr lang="en-VN" sz="2600" b="1" dirty="0">
                <a:latin typeface="Times New Roman" panose="02020603050405020304" pitchFamily="18" charset="0"/>
                <a:cs typeface="Times New Roman" panose="02020603050405020304" pitchFamily="18" charset="0"/>
              </a:rPr>
              <a:t>    công trình KH&amp;CN</a:t>
            </a:r>
          </a:p>
        </p:txBody>
      </p:sp>
      <p:sp>
        <p:nvSpPr>
          <p:cNvPr id="3" name="Content Placeholder 2">
            <a:extLst>
              <a:ext uri="{FF2B5EF4-FFF2-40B4-BE49-F238E27FC236}">
                <a16:creationId xmlns:a16="http://schemas.microsoft.com/office/drawing/2014/main" id="{334E576D-C42B-A9C2-5558-631151FB254F}"/>
              </a:ext>
            </a:extLst>
          </p:cNvPr>
          <p:cNvSpPr>
            <a:spLocks noGrp="1"/>
          </p:cNvSpPr>
          <p:nvPr>
            <p:ph idx="1"/>
          </p:nvPr>
        </p:nvSpPr>
        <p:spPr>
          <a:xfrm>
            <a:off x="1816608" y="1511808"/>
            <a:ext cx="6473951" cy="4529555"/>
          </a:xfrm>
        </p:spPr>
        <p:txBody>
          <a:bodyPr>
            <a:normAutofit/>
          </a:bodyPr>
          <a:lstStyle/>
          <a:p>
            <a:pPr algn="just"/>
            <a:r>
              <a:rPr lang="en-VN" sz="2600" dirty="0">
                <a:latin typeface="Times New Roman" panose="02020603050405020304" pitchFamily="18" charset="0"/>
                <a:cs typeface="Times New Roman" panose="02020603050405020304" pitchFamily="18" charset="0"/>
              </a:rPr>
              <a:t>Sáng kiến là giải pháp có tính mới về kỹ thuật, quản lý tác nghiệp, ứng dụng tiến bộ kỹ thuật mang lại hiệu quả, lợi ích thiết thực </a:t>
            </a:r>
            <a:r>
              <a:rPr lang="en-VN" sz="2600" b="1" i="1" dirty="0">
                <a:latin typeface="Times New Roman" panose="02020603050405020304" pitchFamily="18" charset="0"/>
                <a:cs typeface="Times New Roman" panose="02020603050405020304" pitchFamily="18" charset="0"/>
              </a:rPr>
              <a:t>đã được áp dụng tại cơ sở, có khả năng nhân rộng và được cấp có thẩm quyền công nhận</a:t>
            </a:r>
            <a:r>
              <a:rPr lang="en-VN" sz="2600" dirty="0">
                <a:latin typeface="Times New Roman" panose="02020603050405020304" pitchFamily="18" charset="0"/>
                <a:cs typeface="Times New Roman" panose="02020603050405020304" pitchFamily="18" charset="0"/>
              </a:rPr>
              <a:t>.</a:t>
            </a:r>
          </a:p>
          <a:p>
            <a:pPr algn="just"/>
            <a:r>
              <a:rPr lang="en-VN" sz="2600" dirty="0">
                <a:latin typeface="Times New Roman" panose="02020603050405020304" pitchFamily="18" charset="0"/>
                <a:cs typeface="Times New Roman" panose="02020603050405020304" pitchFamily="18" charset="0"/>
              </a:rPr>
              <a:t>Đề tài KH, đề án KH, công trình KH&amp;CN </a:t>
            </a:r>
            <a:r>
              <a:rPr lang="en-VN" sz="2600" b="1" i="1" dirty="0">
                <a:latin typeface="Times New Roman" panose="02020603050405020304" pitchFamily="18" charset="0"/>
                <a:cs typeface="Times New Roman" panose="02020603050405020304" pitchFamily="18" charset="0"/>
              </a:rPr>
              <a:t>đã được nghiệm thu, áp dụng hiệu quả và có phạm vi ảnh hưởng và được cấp có thẩm quyền công nhận.</a:t>
            </a:r>
          </a:p>
        </p:txBody>
      </p:sp>
      <p:pic>
        <p:nvPicPr>
          <p:cNvPr id="1026" name="Picture 2" descr="SÁNG KIẾN KINH NGHIỆM | Trường TH&amp;THCS Trung Mỹ">
            <a:extLst>
              <a:ext uri="{FF2B5EF4-FFF2-40B4-BE49-F238E27FC236}">
                <a16:creationId xmlns:a16="http://schemas.microsoft.com/office/drawing/2014/main" id="{26170FBF-1865-0C9C-0D7D-5CEC1EE3D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 y="2682240"/>
            <a:ext cx="1597153" cy="168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129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86448E1D-CB63-C434-FC36-71A1FFF44184}"/>
              </a:ext>
            </a:extLst>
          </p:cNvPr>
          <p:cNvSpPr>
            <a:spLocks noGrp="1"/>
          </p:cNvSpPr>
          <p:nvPr>
            <p:ph idx="1"/>
          </p:nvPr>
        </p:nvSpPr>
        <p:spPr>
          <a:xfrm>
            <a:off x="304800" y="533400"/>
            <a:ext cx="8534400" cy="5643563"/>
          </a:xfrm>
        </p:spPr>
        <p:txBody>
          <a:bodyPr/>
          <a:lstStyle/>
          <a:p>
            <a:endParaRPr lang="en-US" altLang="en-US" dirty="0"/>
          </a:p>
        </p:txBody>
      </p:sp>
      <p:sp>
        <p:nvSpPr>
          <p:cNvPr id="4" name="Rectangle 3">
            <a:extLst>
              <a:ext uri="{FF2B5EF4-FFF2-40B4-BE49-F238E27FC236}">
                <a16:creationId xmlns:a16="http://schemas.microsoft.com/office/drawing/2014/main" id="{304E9988-F28B-BF3D-B31D-084DDA194094}"/>
              </a:ext>
            </a:extLst>
          </p:cNvPr>
          <p:cNvSpPr/>
          <p:nvPr/>
        </p:nvSpPr>
        <p:spPr>
          <a:xfrm>
            <a:off x="457199" y="1485900"/>
            <a:ext cx="1514475" cy="34988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dirty="0">
                <a:solidFill>
                  <a:schemeClr val="tx1"/>
                </a:solidFill>
                <a:latin typeface="+mj-lt"/>
              </a:rPr>
              <a:t>Nội dung Báo cáo</a:t>
            </a:r>
            <a:r>
              <a:rPr lang="en-US" sz="2000" dirty="0">
                <a:solidFill>
                  <a:schemeClr val="tx1"/>
                </a:solidFill>
                <a:latin typeface="+mj-lt"/>
              </a:rPr>
              <a:t> </a:t>
            </a:r>
            <a:r>
              <a:rPr lang="en-US" sz="2000" dirty="0" err="1">
                <a:solidFill>
                  <a:schemeClr val="tx1"/>
                </a:solidFill>
                <a:latin typeface="+mj-lt"/>
              </a:rPr>
              <a:t>thành</a:t>
            </a:r>
            <a:r>
              <a:rPr lang="en-US" sz="2000" dirty="0">
                <a:solidFill>
                  <a:schemeClr val="tx1"/>
                </a:solidFill>
                <a:latin typeface="+mj-lt"/>
              </a:rPr>
              <a:t> </a:t>
            </a:r>
            <a:r>
              <a:rPr lang="en-US" sz="2000" dirty="0" err="1">
                <a:solidFill>
                  <a:schemeClr val="tx1"/>
                </a:solidFill>
                <a:latin typeface="+mj-lt"/>
              </a:rPr>
              <a:t>tích</a:t>
            </a:r>
            <a:r>
              <a:rPr lang="en-US" sz="2000" dirty="0">
                <a:solidFill>
                  <a:schemeClr val="tx1"/>
                </a:solidFill>
                <a:latin typeface="+mj-lt"/>
              </a:rPr>
              <a:t> </a:t>
            </a:r>
            <a:r>
              <a:rPr lang="en-US" sz="2000" dirty="0" err="1">
                <a:solidFill>
                  <a:schemeClr val="tx1"/>
                </a:solidFill>
                <a:latin typeface="+mj-lt"/>
              </a:rPr>
              <a:t>tặng</a:t>
            </a:r>
            <a:r>
              <a:rPr lang="vi-VN" sz="2000" dirty="0">
                <a:solidFill>
                  <a:schemeClr val="tx1"/>
                </a:solidFill>
                <a:latin typeface="+mj-lt"/>
              </a:rPr>
              <a:t> Cờ thi đua của Chính phủ </a:t>
            </a:r>
            <a:r>
              <a:rPr lang="vi-VN" sz="2000" i="1" dirty="0">
                <a:solidFill>
                  <a:schemeClr val="tx1"/>
                </a:solidFill>
                <a:latin typeface="+mj-lt"/>
              </a:rPr>
              <a:t>(dẫn đầu cụm</a:t>
            </a:r>
            <a:r>
              <a:rPr lang="en-US" sz="2000" i="1" dirty="0">
                <a:solidFill>
                  <a:schemeClr val="tx1"/>
                </a:solidFill>
                <a:latin typeface="+mj-lt"/>
              </a:rPr>
              <a:t>, </a:t>
            </a:r>
            <a:r>
              <a:rPr lang="en-US" sz="2000" i="1" dirty="0" err="1">
                <a:solidFill>
                  <a:schemeClr val="tx1"/>
                </a:solidFill>
                <a:latin typeface="+mj-lt"/>
              </a:rPr>
              <a:t>khối</a:t>
            </a:r>
            <a:r>
              <a:rPr lang="vi-VN" sz="2000" i="1" dirty="0">
                <a:solidFill>
                  <a:schemeClr val="tx1"/>
                </a:solidFill>
                <a:latin typeface="+mj-lt"/>
              </a:rPr>
              <a:t> thi đua do </a:t>
            </a:r>
            <a:r>
              <a:rPr lang="en-US" sz="2000" i="1" dirty="0" err="1">
                <a:solidFill>
                  <a:schemeClr val="tx1"/>
                </a:solidFill>
                <a:latin typeface="+mj-lt"/>
              </a:rPr>
              <a:t>cấp</a:t>
            </a:r>
            <a:r>
              <a:rPr lang="en-US" sz="2000" i="1" dirty="0">
                <a:solidFill>
                  <a:schemeClr val="tx1"/>
                </a:solidFill>
                <a:latin typeface="+mj-lt"/>
              </a:rPr>
              <a:t> </a:t>
            </a:r>
            <a:r>
              <a:rPr lang="vi-VN" sz="2000" i="1" dirty="0">
                <a:solidFill>
                  <a:schemeClr val="tx1"/>
                </a:solidFill>
                <a:latin typeface="+mj-lt"/>
              </a:rPr>
              <a:t>tỉnh </a:t>
            </a:r>
            <a:endParaRPr lang="en-US" sz="2000" i="1" dirty="0">
              <a:solidFill>
                <a:schemeClr val="tx1"/>
              </a:solidFill>
              <a:latin typeface="+mj-lt"/>
            </a:endParaRPr>
          </a:p>
          <a:p>
            <a:pPr algn="ctr">
              <a:defRPr/>
            </a:pPr>
            <a:r>
              <a:rPr lang="vi-VN" sz="2000" i="1" dirty="0">
                <a:solidFill>
                  <a:schemeClr val="tx1"/>
                </a:solidFill>
                <a:latin typeface="+mj-lt"/>
              </a:rPr>
              <a:t>tổ chức)</a:t>
            </a:r>
            <a:endParaRPr lang="en-US" sz="2000" i="1" dirty="0">
              <a:solidFill>
                <a:schemeClr val="tx1"/>
              </a:solidFill>
              <a:latin typeface="+mj-lt"/>
            </a:endParaRPr>
          </a:p>
        </p:txBody>
      </p:sp>
      <p:sp>
        <p:nvSpPr>
          <p:cNvPr id="5" name="Rectangle 4">
            <a:extLst>
              <a:ext uri="{FF2B5EF4-FFF2-40B4-BE49-F238E27FC236}">
                <a16:creationId xmlns:a16="http://schemas.microsoft.com/office/drawing/2014/main" id="{EF453684-750E-FDAB-7100-8D303B2555DF}"/>
              </a:ext>
            </a:extLst>
          </p:cNvPr>
          <p:cNvSpPr/>
          <p:nvPr/>
        </p:nvSpPr>
        <p:spPr>
          <a:xfrm>
            <a:off x="2895600" y="685800"/>
            <a:ext cx="5181600" cy="127158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Ghi rõ hoàn thành vượt các chỉ tiêu thi đua và nhiệm vụ được giao trong năm </a:t>
            </a:r>
            <a:r>
              <a:rPr lang="vi-VN" sz="2400" i="1" dirty="0">
                <a:solidFill>
                  <a:schemeClr val="tx1"/>
                </a:solidFill>
                <a:latin typeface="Times New Roman" panose="02020603050405020304" pitchFamily="18" charset="0"/>
                <a:cs typeface="Times New Roman" panose="02020603050405020304" pitchFamily="18" charset="0"/>
              </a:rPr>
              <a:t>(so với năm trước liền kề)</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7614F0F-AF79-24A7-D305-843A5C623498}"/>
              </a:ext>
            </a:extLst>
          </p:cNvPr>
          <p:cNvSpPr/>
          <p:nvPr/>
        </p:nvSpPr>
        <p:spPr>
          <a:xfrm>
            <a:off x="2881313" y="2142288"/>
            <a:ext cx="5181600" cy="1143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Tham gia các phong trào thi đua </a:t>
            </a:r>
          </a:p>
          <a:p>
            <a:pPr algn="ctr">
              <a:defRPr/>
            </a:pPr>
            <a:r>
              <a:rPr lang="vi-VN" sz="2400" dirty="0">
                <a:solidFill>
                  <a:schemeClr val="tx1"/>
                </a:solidFill>
                <a:latin typeface="Times New Roman" panose="02020603050405020304" pitchFamily="18" charset="0"/>
                <a:cs typeface="Times New Roman" panose="02020603050405020304" pitchFamily="18" charset="0"/>
              </a:rPr>
              <a:t>và kết quả đạt được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5E7BB9C-844F-FBCA-80B0-CBD4875018C9}"/>
              </a:ext>
            </a:extLst>
          </p:cNvPr>
          <p:cNvSpPr/>
          <p:nvPr/>
        </p:nvSpPr>
        <p:spPr>
          <a:xfrm>
            <a:off x="2895600" y="3449595"/>
            <a:ext cx="5181600" cy="6563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chemeClr val="tx1"/>
                </a:solidFill>
                <a:latin typeface="Times New Roman" panose="02020603050405020304" pitchFamily="18" charset="0"/>
                <a:cs typeface="Times New Roman" panose="02020603050405020304" pitchFamily="18" charset="0"/>
              </a:rPr>
              <a:t>Dẫn đầu trong cụm, khối thi đua</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53E724-CCAD-96D2-56E7-139A3176A8E0}"/>
              </a:ext>
            </a:extLst>
          </p:cNvPr>
          <p:cNvSpPr/>
          <p:nvPr/>
        </p:nvSpPr>
        <p:spPr>
          <a:xfrm>
            <a:off x="2905125" y="4270290"/>
            <a:ext cx="5181600" cy="190190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2400" b="1" i="1" u="sng" dirty="0">
                <a:solidFill>
                  <a:srgbClr val="FF0000"/>
                </a:solidFill>
                <a:latin typeface="Times New Roman" panose="02020603050405020304" pitchFamily="18" charset="0"/>
                <a:cs typeface="Times New Roman" panose="02020603050405020304" pitchFamily="18" charset="0"/>
              </a:rPr>
              <a:t>Đánh giá tổ chức đảng, đoàn thể</a:t>
            </a:r>
            <a:r>
              <a:rPr lang="vi-VN" sz="2400" b="1" dirty="0">
                <a:solidFill>
                  <a:srgbClr val="FF0000"/>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đi đầu trong thực hiện tiết kiệm, chống lãng phí, chống tham nhũng, tiêu cực và các tệ nạn xã hội khác</a:t>
            </a:r>
            <a:endParaRPr lang="en-US" sz="2400" b="1"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AAE4577-9503-0B30-0813-5541ECE7F8CE}"/>
              </a:ext>
            </a:extLst>
          </p:cNvPr>
          <p:cNvCxnSpPr>
            <a:cxnSpLocks/>
            <a:endCxn id="5" idx="1"/>
          </p:cNvCxnSpPr>
          <p:nvPr/>
        </p:nvCxnSpPr>
        <p:spPr>
          <a:xfrm flipV="1">
            <a:off x="1971674" y="1321594"/>
            <a:ext cx="923926" cy="1492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9C7750-17EC-E957-0E39-9AF9A92BAC26}"/>
              </a:ext>
            </a:extLst>
          </p:cNvPr>
          <p:cNvCxnSpPr>
            <a:cxnSpLocks/>
          </p:cNvCxnSpPr>
          <p:nvPr/>
        </p:nvCxnSpPr>
        <p:spPr>
          <a:xfrm>
            <a:off x="1971674" y="2815389"/>
            <a:ext cx="9144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A9185DA-0021-23DE-CE5D-BCA208A348E7}"/>
              </a:ext>
            </a:extLst>
          </p:cNvPr>
          <p:cNvCxnSpPr>
            <a:cxnSpLocks/>
            <a:endCxn id="8" idx="1"/>
          </p:cNvCxnSpPr>
          <p:nvPr/>
        </p:nvCxnSpPr>
        <p:spPr>
          <a:xfrm>
            <a:off x="1990724" y="2813801"/>
            <a:ext cx="904876" cy="96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72C017-D6ED-A5E4-6B31-D59707E85F2A}"/>
              </a:ext>
            </a:extLst>
          </p:cNvPr>
          <p:cNvCxnSpPr>
            <a:cxnSpLocks/>
            <a:endCxn id="9" idx="1"/>
          </p:cNvCxnSpPr>
          <p:nvPr/>
        </p:nvCxnSpPr>
        <p:spPr>
          <a:xfrm>
            <a:off x="1990724" y="2778081"/>
            <a:ext cx="914401" cy="2443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86448E1D-CB63-C434-FC36-71A1FFF44184}"/>
              </a:ext>
            </a:extLst>
          </p:cNvPr>
          <p:cNvSpPr>
            <a:spLocks noGrp="1"/>
          </p:cNvSpPr>
          <p:nvPr>
            <p:ph idx="1"/>
          </p:nvPr>
        </p:nvSpPr>
        <p:spPr>
          <a:xfrm>
            <a:off x="304800" y="533400"/>
            <a:ext cx="8534400" cy="5903495"/>
          </a:xfrm>
        </p:spPr>
        <p:txBody>
          <a:bodyPr/>
          <a:lstStyle/>
          <a:p>
            <a:endParaRPr lang="en-US" altLang="en-US" dirty="0"/>
          </a:p>
        </p:txBody>
      </p:sp>
      <p:sp>
        <p:nvSpPr>
          <p:cNvPr id="4" name="Rectangle 3">
            <a:extLst>
              <a:ext uri="{FF2B5EF4-FFF2-40B4-BE49-F238E27FC236}">
                <a16:creationId xmlns:a16="http://schemas.microsoft.com/office/drawing/2014/main" id="{304E9988-F28B-BF3D-B31D-084DDA194094}"/>
              </a:ext>
            </a:extLst>
          </p:cNvPr>
          <p:cNvSpPr/>
          <p:nvPr/>
        </p:nvSpPr>
        <p:spPr>
          <a:xfrm>
            <a:off x="457199" y="1485899"/>
            <a:ext cx="1514475" cy="38561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dirty="0">
                <a:solidFill>
                  <a:schemeClr val="tx1"/>
                </a:solidFill>
                <a:latin typeface="Times New Roman" panose="02020603050405020304" pitchFamily="18" charset="0"/>
                <a:cs typeface="Times New Roman" panose="02020603050405020304" pitchFamily="18" charset="0"/>
              </a:rPr>
              <a:t>Nội dung Báo cáo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tặng</a:t>
            </a:r>
            <a:r>
              <a:rPr lang="vi-VN" sz="2000" dirty="0">
                <a:solidFill>
                  <a:schemeClr val="tx1"/>
                </a:solidFill>
                <a:latin typeface="Times New Roman" panose="02020603050405020304" pitchFamily="18" charset="0"/>
                <a:cs typeface="Times New Roman" panose="02020603050405020304" pitchFamily="18" charset="0"/>
              </a:rPr>
              <a:t> Cờ thi đua của Chính phủ </a:t>
            </a:r>
            <a:r>
              <a:rPr lang="vi-VN" sz="2000" i="1" dirty="0">
                <a:solidFill>
                  <a:schemeClr val="tx1"/>
                </a:solidFill>
                <a:latin typeface="Times New Roman" panose="02020603050405020304" pitchFamily="18" charset="0"/>
                <a:cs typeface="Times New Roman" panose="02020603050405020304" pitchFamily="18" charset="0"/>
              </a:rPr>
              <a:t>(dẫn đầu PTTĐ do TTgCP phát động thực hiện từ 5 năm trở lên)</a:t>
            </a:r>
            <a:endParaRPr lang="en-US" sz="2000" i="1"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F453684-750E-FDAB-7100-8D303B2555DF}"/>
              </a:ext>
            </a:extLst>
          </p:cNvPr>
          <p:cNvSpPr/>
          <p:nvPr/>
        </p:nvSpPr>
        <p:spPr>
          <a:xfrm>
            <a:off x="2895600" y="685800"/>
            <a:ext cx="5181600" cy="18167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i="1" dirty="0" err="1">
                <a:solidFill>
                  <a:schemeClr val="tx1"/>
                </a:solidFill>
                <a:latin typeface="Times New Roman" panose="02020603050405020304" pitchFamily="18" charset="0"/>
                <a:cs typeface="Times New Roman" panose="02020603050405020304" pitchFamily="18" charset="0"/>
              </a:rPr>
              <a:t>Ghi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rõ</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đạt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được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dẫn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đầu</a:t>
            </a:r>
            <a:r>
              <a:rPr lang="en-US" sz="2400" i="1" dirty="0">
                <a:solidFill>
                  <a:schemeClr val="tx1"/>
                </a:solidFill>
                <a:latin typeface="Times New Roman" panose="02020603050405020304" pitchFamily="18" charset="0"/>
                <a:cs typeface="Times New Roman" panose="02020603050405020304" pitchFamily="18" charset="0"/>
              </a:rPr>
              <a:t> PTTĐ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nhiều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thành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tích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nổi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phát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triển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kinh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tế</a:t>
            </a:r>
            <a:r>
              <a:rPr lang="en-US" sz="2400" i="1" dirty="0">
                <a:solidFill>
                  <a:schemeClr val="tx1"/>
                </a:solidFill>
                <a:latin typeface="Times New Roman" panose="02020603050405020304" pitchFamily="18" charset="0"/>
                <a:cs typeface="Times New Roman" panose="02020603050405020304" pitchFamily="18" charset="0"/>
              </a:rPr>
              <a:t> - </a:t>
            </a:r>
            <a:r>
              <a:rPr lang="en-US" sz="2400" i="1" dirty="0" err="1">
                <a:solidFill>
                  <a:schemeClr val="tx1"/>
                </a:solidFill>
                <a:latin typeface="Times New Roman" panose="02020603050405020304" pitchFamily="18" charset="0"/>
                <a:cs typeface="Times New Roman" panose="02020603050405020304" pitchFamily="18" charset="0"/>
              </a:rPr>
              <a:t>xã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vững</a:t>
            </a:r>
            <a:r>
              <a:rPr lang="en-US" sz="2400" i="1" dirty="0">
                <a:solidFill>
                  <a:schemeClr val="tx1"/>
                </a:solidFill>
                <a:latin typeface="Times New Roman" panose="02020603050405020304" pitchFamily="18" charset="0"/>
                <a:cs typeface="Times New Roman" panose="02020603050405020304" pitchFamily="18" charset="0"/>
              </a:rPr>
              <a:t> an </a:t>
            </a:r>
            <a:r>
              <a:rPr lang="en-US" sz="2400" i="1" dirty="0" err="1">
                <a:solidFill>
                  <a:schemeClr val="tx1"/>
                </a:solidFill>
                <a:latin typeface="Times New Roman" panose="02020603050405020304" pitchFamily="18" charset="0"/>
                <a:cs typeface="Times New Roman" panose="02020603050405020304" pitchFamily="18" charset="0"/>
              </a:rPr>
              <a:t>ninh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tự</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53E724-CCAD-96D2-56E7-139A3176A8E0}"/>
              </a:ext>
            </a:extLst>
          </p:cNvPr>
          <p:cNvSpPr/>
          <p:nvPr/>
        </p:nvSpPr>
        <p:spPr>
          <a:xfrm>
            <a:off x="2895600" y="2746585"/>
            <a:ext cx="5181600" cy="107057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p>
          <a:p>
            <a:pPr algn="ctr">
              <a:defRPr/>
            </a:pPr>
            <a:r>
              <a:rPr lang="en-US" sz="2400" dirty="0" err="1">
                <a:solidFill>
                  <a:schemeClr val="tx1"/>
                </a:solidFill>
                <a:latin typeface="Times New Roman" panose="02020603050405020304" pitchFamily="18" charset="0"/>
                <a:cs typeface="Times New Roman" panose="02020603050405020304" pitchFamily="18" charset="0"/>
              </a:rPr>
              <a:t>đạt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AAE4577-9503-0B30-0813-5541ECE7F8CE}"/>
              </a:ext>
            </a:extLst>
          </p:cNvPr>
          <p:cNvCxnSpPr>
            <a:cxnSpLocks/>
            <a:endCxn id="5" idx="1"/>
          </p:cNvCxnSpPr>
          <p:nvPr/>
        </p:nvCxnSpPr>
        <p:spPr>
          <a:xfrm flipV="1">
            <a:off x="1971674" y="1594184"/>
            <a:ext cx="923926" cy="12196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9C7750-17EC-E957-0E39-9AF9A92BAC26}"/>
              </a:ext>
            </a:extLst>
          </p:cNvPr>
          <p:cNvCxnSpPr>
            <a:cxnSpLocks/>
          </p:cNvCxnSpPr>
          <p:nvPr/>
        </p:nvCxnSpPr>
        <p:spPr>
          <a:xfrm>
            <a:off x="1962150" y="3129321"/>
            <a:ext cx="9144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6A94538-B308-1A29-7348-86DED958A0D4}"/>
              </a:ext>
            </a:extLst>
          </p:cNvPr>
          <p:cNvSpPr/>
          <p:nvPr/>
        </p:nvSpPr>
        <p:spPr>
          <a:xfrm>
            <a:off x="2895599" y="4061182"/>
            <a:ext cx="5167313" cy="187718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rPr>
              <a:t>Là đơn vị tiêu biểu xuất sắc so với các tỉnh, thành phố trong cụm thi đua do Hội đồng TĐKT Trung ương tổ chức</a:t>
            </a:r>
          </a:p>
        </p:txBody>
      </p:sp>
      <p:cxnSp>
        <p:nvCxnSpPr>
          <p:cNvPr id="15" name="Straight Arrow Connector 14">
            <a:extLst>
              <a:ext uri="{FF2B5EF4-FFF2-40B4-BE49-F238E27FC236}">
                <a16:creationId xmlns:a16="http://schemas.microsoft.com/office/drawing/2014/main" id="{4D5E0636-AB63-F57B-A4EE-ED4B69E732EB}"/>
              </a:ext>
            </a:extLst>
          </p:cNvPr>
          <p:cNvCxnSpPr>
            <a:cxnSpLocks/>
          </p:cNvCxnSpPr>
          <p:nvPr/>
        </p:nvCxnSpPr>
        <p:spPr>
          <a:xfrm>
            <a:off x="1971674" y="3129321"/>
            <a:ext cx="904877" cy="2210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849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86448E1D-CB63-C434-FC36-71A1FFF44184}"/>
              </a:ext>
            </a:extLst>
          </p:cNvPr>
          <p:cNvSpPr>
            <a:spLocks noGrp="1"/>
          </p:cNvSpPr>
          <p:nvPr>
            <p:ph idx="1"/>
          </p:nvPr>
        </p:nvSpPr>
        <p:spPr>
          <a:xfrm>
            <a:off x="304800" y="533400"/>
            <a:ext cx="8534400" cy="5903495"/>
          </a:xfrm>
        </p:spPr>
        <p:txBody>
          <a:bodyPr/>
          <a:lstStyle/>
          <a:p>
            <a:endParaRPr lang="en-US" altLang="en-US" dirty="0"/>
          </a:p>
        </p:txBody>
      </p:sp>
      <p:sp>
        <p:nvSpPr>
          <p:cNvPr id="4" name="Rectangle 3">
            <a:extLst>
              <a:ext uri="{FF2B5EF4-FFF2-40B4-BE49-F238E27FC236}">
                <a16:creationId xmlns:a16="http://schemas.microsoft.com/office/drawing/2014/main" id="{304E9988-F28B-BF3D-B31D-084DDA194094}"/>
              </a:ext>
            </a:extLst>
          </p:cNvPr>
          <p:cNvSpPr/>
          <p:nvPr/>
        </p:nvSpPr>
        <p:spPr>
          <a:xfrm>
            <a:off x="457199" y="1485899"/>
            <a:ext cx="1514475" cy="38561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dirty="0">
                <a:solidFill>
                  <a:schemeClr val="tx1"/>
                </a:solidFill>
                <a:latin typeface="Times New Roman" panose="02020603050405020304" pitchFamily="18" charset="0"/>
                <a:cs typeface="Times New Roman" panose="02020603050405020304" pitchFamily="18" charset="0"/>
              </a:rPr>
              <a:t>Nội dung Báo cáo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tặng</a:t>
            </a:r>
            <a:r>
              <a:rPr lang="vi-VN" sz="2000" dirty="0">
                <a:solidFill>
                  <a:schemeClr val="tx1"/>
                </a:solidFill>
                <a:latin typeface="Times New Roman" panose="02020603050405020304" pitchFamily="18" charset="0"/>
                <a:cs typeface="Times New Roman" panose="02020603050405020304" pitchFamily="18" charset="0"/>
              </a:rPr>
              <a:t> Cờ thi đua của Chính phủ </a:t>
            </a:r>
            <a:r>
              <a:rPr lang="vi-VN" sz="2000" i="1" dirty="0">
                <a:solidFill>
                  <a:schemeClr val="tx1"/>
                </a:solidFill>
                <a:latin typeface="Times New Roman" panose="02020603050405020304" pitchFamily="18" charset="0"/>
                <a:cs typeface="Times New Roman" panose="02020603050405020304" pitchFamily="18" charset="0"/>
              </a:rPr>
              <a:t>(dẫn đầu cụm thi đua do Hội đồng TĐKT TW  tổ chức)</a:t>
            </a:r>
            <a:endParaRPr lang="en-US" sz="2000" i="1"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F453684-750E-FDAB-7100-8D303B2555DF}"/>
              </a:ext>
            </a:extLst>
          </p:cNvPr>
          <p:cNvSpPr/>
          <p:nvPr/>
        </p:nvSpPr>
        <p:spPr>
          <a:xfrm>
            <a:off x="2895600" y="685800"/>
            <a:ext cx="5181600" cy="127158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Ghi rõ thành tích xuất sắc trong phát triển kinh tế - xã hội, đảm bảo quốc phòng an ninh </a:t>
            </a:r>
            <a:r>
              <a:rPr lang="vi-VN" sz="2400" i="1" dirty="0">
                <a:solidFill>
                  <a:schemeClr val="tx1"/>
                </a:solidFill>
                <a:latin typeface="Times New Roman" panose="02020603050405020304" pitchFamily="18" charset="0"/>
                <a:cs typeface="Times New Roman" panose="02020603050405020304" pitchFamily="18" charset="0"/>
              </a:rPr>
              <a:t>(so với năm trước liền kề)</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7614F0F-AF79-24A7-D305-843A5C623498}"/>
              </a:ext>
            </a:extLst>
          </p:cNvPr>
          <p:cNvSpPr/>
          <p:nvPr/>
        </p:nvSpPr>
        <p:spPr>
          <a:xfrm>
            <a:off x="2881313" y="2142288"/>
            <a:ext cx="5181600" cy="83582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Tham gia các phong trào thi đua </a:t>
            </a:r>
          </a:p>
          <a:p>
            <a:pPr algn="ctr">
              <a:defRPr/>
            </a:pPr>
            <a:r>
              <a:rPr lang="vi-VN" sz="2400" dirty="0">
                <a:solidFill>
                  <a:schemeClr val="tx1"/>
                </a:solidFill>
                <a:latin typeface="Times New Roman" panose="02020603050405020304" pitchFamily="18" charset="0"/>
                <a:cs typeface="Times New Roman" panose="02020603050405020304" pitchFamily="18" charset="0"/>
              </a:rPr>
              <a:t>và kết quả đạt được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5E7BB9C-844F-FBCA-80B0-CBD4875018C9}"/>
              </a:ext>
            </a:extLst>
          </p:cNvPr>
          <p:cNvSpPr/>
          <p:nvPr/>
        </p:nvSpPr>
        <p:spPr>
          <a:xfrm>
            <a:off x="2881313" y="3142416"/>
            <a:ext cx="5181600" cy="6563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200" dirty="0">
                <a:solidFill>
                  <a:schemeClr val="tx1"/>
                </a:solidFill>
                <a:latin typeface="Times New Roman" panose="02020603050405020304" pitchFamily="18" charset="0"/>
                <a:cs typeface="Times New Roman" panose="02020603050405020304" pitchFamily="18" charset="0"/>
              </a:rPr>
              <a:t>Dẫn đầu trong cụm, khối thi đua</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53E724-CCAD-96D2-56E7-139A3176A8E0}"/>
              </a:ext>
            </a:extLst>
          </p:cNvPr>
          <p:cNvSpPr/>
          <p:nvPr/>
        </p:nvSpPr>
        <p:spPr>
          <a:xfrm>
            <a:off x="2881313" y="3946421"/>
            <a:ext cx="5181600" cy="107057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solidFill>
                  <a:schemeClr val="tx1"/>
                </a:solidFill>
                <a:latin typeface="Times New Roman" panose="02020603050405020304" pitchFamily="18" charset="0"/>
                <a:cs typeface="Times New Roman" panose="02020603050405020304" pitchFamily="18" charset="0"/>
              </a:rPr>
              <a:t>Thực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hiện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tốt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chủ</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Đảng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chính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pháp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luật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nước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xây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dựng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hệ</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thống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chính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mạnh</a:t>
            </a:r>
            <a:endParaRPr lang="en-US" sz="2200"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AAE4577-9503-0B30-0813-5541ECE7F8CE}"/>
              </a:ext>
            </a:extLst>
          </p:cNvPr>
          <p:cNvCxnSpPr>
            <a:cxnSpLocks/>
            <a:endCxn id="5" idx="1"/>
          </p:cNvCxnSpPr>
          <p:nvPr/>
        </p:nvCxnSpPr>
        <p:spPr>
          <a:xfrm flipV="1">
            <a:off x="1971674" y="1321594"/>
            <a:ext cx="923926" cy="1492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9C7750-17EC-E957-0E39-9AF9A92BAC26}"/>
              </a:ext>
            </a:extLst>
          </p:cNvPr>
          <p:cNvCxnSpPr>
            <a:cxnSpLocks/>
          </p:cNvCxnSpPr>
          <p:nvPr/>
        </p:nvCxnSpPr>
        <p:spPr>
          <a:xfrm>
            <a:off x="1971674" y="2815389"/>
            <a:ext cx="9144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A9185DA-0021-23DE-CE5D-BCA208A348E7}"/>
              </a:ext>
            </a:extLst>
          </p:cNvPr>
          <p:cNvCxnSpPr>
            <a:cxnSpLocks/>
            <a:endCxn id="8" idx="1"/>
          </p:cNvCxnSpPr>
          <p:nvPr/>
        </p:nvCxnSpPr>
        <p:spPr>
          <a:xfrm>
            <a:off x="1966912" y="2797217"/>
            <a:ext cx="914401" cy="673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72C017-D6ED-A5E4-6B31-D59707E85F2A}"/>
              </a:ext>
            </a:extLst>
          </p:cNvPr>
          <p:cNvCxnSpPr>
            <a:cxnSpLocks/>
            <a:endCxn id="9" idx="1"/>
          </p:cNvCxnSpPr>
          <p:nvPr/>
        </p:nvCxnSpPr>
        <p:spPr>
          <a:xfrm>
            <a:off x="1976436" y="2797217"/>
            <a:ext cx="904877" cy="1684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6A94538-B308-1A29-7348-86DED958A0D4}"/>
              </a:ext>
            </a:extLst>
          </p:cNvPr>
          <p:cNvSpPr/>
          <p:nvPr/>
        </p:nvSpPr>
        <p:spPr>
          <a:xfrm>
            <a:off x="2821780" y="5260694"/>
            <a:ext cx="5167313" cy="938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rPr>
              <a:t>Thực hiện tốt các nhiệm vụ công tác </a:t>
            </a:r>
          </a:p>
          <a:p>
            <a:pPr algn="ctr"/>
            <a:r>
              <a:rPr lang="en-VN" sz="2400" dirty="0">
                <a:solidFill>
                  <a:schemeClr val="tx1"/>
                </a:solidFill>
                <a:latin typeface="Times New Roman" panose="02020603050405020304" pitchFamily="18" charset="0"/>
                <a:cs typeface="Times New Roman" panose="02020603050405020304" pitchFamily="18" charset="0"/>
              </a:rPr>
              <a:t>thi đua, khen thưởng</a:t>
            </a:r>
          </a:p>
        </p:txBody>
      </p:sp>
      <p:cxnSp>
        <p:nvCxnSpPr>
          <p:cNvPr id="15" name="Straight Arrow Connector 14">
            <a:extLst>
              <a:ext uri="{FF2B5EF4-FFF2-40B4-BE49-F238E27FC236}">
                <a16:creationId xmlns:a16="http://schemas.microsoft.com/office/drawing/2014/main" id="{4D5E0636-AB63-F57B-A4EE-ED4B69E732EB}"/>
              </a:ext>
            </a:extLst>
          </p:cNvPr>
          <p:cNvCxnSpPr/>
          <p:nvPr/>
        </p:nvCxnSpPr>
        <p:spPr>
          <a:xfrm>
            <a:off x="1981198" y="2845810"/>
            <a:ext cx="840582" cy="2965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707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a:extLst>
              <a:ext uri="{FF2B5EF4-FFF2-40B4-BE49-F238E27FC236}">
                <a16:creationId xmlns:a16="http://schemas.microsoft.com/office/drawing/2014/main" id="{2C00CAD9-88FA-F960-5E93-348114E58BD4}"/>
              </a:ext>
            </a:extLst>
          </p:cNvPr>
          <p:cNvSpPr>
            <a:spLocks noGrp="1"/>
          </p:cNvSpPr>
          <p:nvPr>
            <p:ph type="title"/>
          </p:nvPr>
        </p:nvSpPr>
        <p:spPr>
          <a:xfrm>
            <a:off x="235974" y="274637"/>
            <a:ext cx="8696889" cy="6258509"/>
          </a:xfrm>
        </p:spPr>
        <p:txBody>
          <a:bodyPr>
            <a:normAutofit/>
          </a:bodyPr>
          <a:lstStyle/>
          <a:p>
            <a:pPr algn="ctr"/>
            <a:br>
              <a:rPr lang="vi-VN" altLang="en-US" sz="6600" i="1" dirty="0">
                <a:solidFill>
                  <a:srgbClr val="00B050"/>
                </a:solidFill>
              </a:rPr>
            </a:br>
            <a:br>
              <a:rPr lang="vi-VN" altLang="en-US" sz="6600" i="1">
                <a:solidFill>
                  <a:srgbClr val="00B050"/>
                </a:solidFill>
              </a:rPr>
            </a:br>
            <a:r>
              <a:rPr lang="vi-VN" altLang="en-US" sz="6600" i="1">
                <a:solidFill>
                  <a:srgbClr val="00B050"/>
                </a:solidFill>
              </a:rPr>
              <a:t>Trân </a:t>
            </a:r>
            <a:r>
              <a:rPr lang="vi-VN" altLang="en-US" sz="6600" i="1" dirty="0">
                <a:solidFill>
                  <a:srgbClr val="00B050"/>
                </a:solidFill>
              </a:rPr>
              <a:t>trọng cảm ơn./.</a:t>
            </a:r>
            <a:endParaRPr lang="en-US" altLang="en-US" sz="6600" i="1" dirty="0">
              <a:solidFill>
                <a:srgbClr val="00B05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6">
            <a:extLst>
              <a:ext uri="{FF2B5EF4-FFF2-40B4-BE49-F238E27FC236}">
                <a16:creationId xmlns:a16="http://schemas.microsoft.com/office/drawing/2014/main" id="{27B49D5D-7C90-4424-B8C2-DF2468E8BC36}"/>
              </a:ext>
            </a:extLst>
          </p:cNvPr>
          <p:cNvSpPr>
            <a:spLocks noGrp="1" noChangeArrowheads="1"/>
          </p:cNvSpPr>
          <p:nvPr>
            <p:ph idx="1"/>
          </p:nvPr>
        </p:nvSpPr>
        <p:spPr>
          <a:xfrm>
            <a:off x="564174" y="1711569"/>
            <a:ext cx="3059723" cy="1195754"/>
          </a:xfrm>
          <a:prstGeom prst="roundRect">
            <a:avLst>
              <a:gd name="adj" fmla="val 16667"/>
            </a:avLst>
          </a:prstGeom>
          <a:ln>
            <a:miter lim="800000"/>
            <a:headEnd/>
            <a:tailEnd/>
          </a:ln>
        </p:spPr>
        <p:style>
          <a:lnRef idx="1">
            <a:schemeClr val="accent2"/>
          </a:lnRef>
          <a:fillRef idx="2">
            <a:schemeClr val="accent2"/>
          </a:fillRef>
          <a:effectRef idx="1">
            <a:schemeClr val="accent2"/>
          </a:effectRef>
          <a:fontRef idx="minor">
            <a:schemeClr val="dk1"/>
          </a:fontRef>
        </p:style>
        <p:txBody>
          <a:bodyPr wrap="none" rtlCol="0" anchor="ctr">
            <a:normAutofit fontScale="85000" lnSpcReduction="20000"/>
          </a:bodyPr>
          <a:lstStyle/>
          <a:p>
            <a:pPr marL="337633" indent="-261666" algn="ctr">
              <a:buNone/>
              <a:defRPr/>
            </a:pPr>
            <a:r>
              <a:rPr lang="en-US" sz="2400" dirty="0" err="1">
                <a:latin typeface="Times New Roman" pitchFamily="18" charset="0"/>
                <a:cs typeface="Times New Roman" pitchFamily="18" charset="0"/>
              </a:rPr>
              <a:t>Đạt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chuẩn</a:t>
            </a:r>
            <a:endParaRPr lang="en-US" sz="2400" dirty="0">
              <a:latin typeface="Times New Roman" pitchFamily="18" charset="0"/>
              <a:cs typeface="Times New Roman" pitchFamily="18" charset="0"/>
            </a:endParaRPr>
          </a:p>
          <a:p>
            <a:pPr marL="337633" indent="-261666" algn="ctr">
              <a:buNone/>
              <a:defRPr/>
            </a:pPr>
            <a:r>
              <a:rPr lang="en-US" sz="2400" dirty="0">
                <a:latin typeface="Times New Roman" pitchFamily="18" charset="0"/>
                <a:cs typeface="Times New Roman" pitchFamily="18" charset="0"/>
              </a:rPr>
              <a:t>“Lao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a:t>
            </a:r>
          </a:p>
          <a:p>
            <a:pPr marL="337633" indent="-261666" algn="ctr">
              <a:buNone/>
              <a:defRPr/>
            </a:pP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a:t>
            </a:r>
          </a:p>
        </p:txBody>
      </p:sp>
      <p:sp>
        <p:nvSpPr>
          <p:cNvPr id="9" name="AutoShape 4">
            <a:extLst>
              <a:ext uri="{FF2B5EF4-FFF2-40B4-BE49-F238E27FC236}">
                <a16:creationId xmlns:a16="http://schemas.microsoft.com/office/drawing/2014/main" id="{0AA1273D-F390-4C08-87D8-F8DB53E953EE}"/>
              </a:ext>
            </a:extLst>
          </p:cNvPr>
          <p:cNvSpPr>
            <a:spLocks noChangeArrowheads="1"/>
          </p:cNvSpPr>
          <p:nvPr/>
        </p:nvSpPr>
        <p:spPr bwMode="auto">
          <a:xfrm>
            <a:off x="2344615" y="404446"/>
            <a:ext cx="4648200" cy="84406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r>
              <a:rPr lang="en-US" sz="2585" b="1" dirty="0" err="1">
                <a:solidFill>
                  <a:srgbClr val="FF0000"/>
                </a:solidFill>
                <a:latin typeface="Times New Roman" pitchFamily="18" charset="0"/>
                <a:cs typeface="Times New Roman" pitchFamily="18" charset="0"/>
              </a:rPr>
              <a:t>Chiến</a:t>
            </a:r>
            <a:r>
              <a:rPr lang="en-US" sz="2585" b="1" dirty="0">
                <a:solidFill>
                  <a:srgbClr val="FF0000"/>
                </a:solidFill>
                <a:latin typeface="Times New Roman" pitchFamily="18" charset="0"/>
                <a:cs typeface="Times New Roman" pitchFamily="18" charset="0"/>
              </a:rPr>
              <a:t> </a:t>
            </a:r>
            <a:r>
              <a:rPr lang="en-US" sz="2585" b="1" dirty="0" err="1">
                <a:solidFill>
                  <a:srgbClr val="FF0000"/>
                </a:solidFill>
                <a:latin typeface="Times New Roman" pitchFamily="18" charset="0"/>
                <a:cs typeface="Times New Roman" pitchFamily="18" charset="0"/>
              </a:rPr>
              <a:t>sĩ</a:t>
            </a:r>
            <a:r>
              <a:rPr lang="en-US" sz="2585" b="1" dirty="0">
                <a:solidFill>
                  <a:srgbClr val="FF0000"/>
                </a:solidFill>
                <a:latin typeface="Times New Roman" pitchFamily="18" charset="0"/>
                <a:cs typeface="Times New Roman" pitchFamily="18" charset="0"/>
              </a:rPr>
              <a:t> </a:t>
            </a:r>
            <a:r>
              <a:rPr lang="en-US" sz="2585" b="1" dirty="0" err="1">
                <a:solidFill>
                  <a:srgbClr val="FF0000"/>
                </a:solidFill>
                <a:latin typeface="Times New Roman" pitchFamily="18" charset="0"/>
                <a:cs typeface="Times New Roman" pitchFamily="18" charset="0"/>
              </a:rPr>
              <a:t>thi</a:t>
            </a:r>
            <a:r>
              <a:rPr lang="en-US" sz="2585" b="1" dirty="0">
                <a:solidFill>
                  <a:srgbClr val="FF0000"/>
                </a:solidFill>
                <a:latin typeface="Times New Roman" pitchFamily="18" charset="0"/>
                <a:cs typeface="Times New Roman" pitchFamily="18" charset="0"/>
              </a:rPr>
              <a:t> </a:t>
            </a:r>
            <a:r>
              <a:rPr lang="en-US" sz="2585" b="1" dirty="0" err="1">
                <a:solidFill>
                  <a:srgbClr val="FF0000"/>
                </a:solidFill>
                <a:latin typeface="Times New Roman" pitchFamily="18" charset="0"/>
                <a:cs typeface="Times New Roman" pitchFamily="18" charset="0"/>
              </a:rPr>
              <a:t>đua</a:t>
            </a:r>
            <a:r>
              <a:rPr lang="en-US" sz="2585" b="1" dirty="0">
                <a:solidFill>
                  <a:srgbClr val="FF0000"/>
                </a:solidFill>
                <a:latin typeface="Times New Roman" pitchFamily="18" charset="0"/>
                <a:cs typeface="Times New Roman" pitchFamily="18" charset="0"/>
              </a:rPr>
              <a:t> </a:t>
            </a:r>
            <a:r>
              <a:rPr lang="en-US" sz="2585" b="1" dirty="0" err="1">
                <a:solidFill>
                  <a:srgbClr val="FF0000"/>
                </a:solidFill>
                <a:latin typeface="Times New Roman" pitchFamily="18" charset="0"/>
                <a:cs typeface="Times New Roman" pitchFamily="18" charset="0"/>
              </a:rPr>
              <a:t>cơ</a:t>
            </a:r>
            <a:r>
              <a:rPr lang="en-US" sz="2585" b="1" dirty="0">
                <a:solidFill>
                  <a:srgbClr val="FF0000"/>
                </a:solidFill>
                <a:latin typeface="Times New Roman" pitchFamily="18" charset="0"/>
                <a:cs typeface="Times New Roman" pitchFamily="18" charset="0"/>
              </a:rPr>
              <a:t> </a:t>
            </a:r>
            <a:r>
              <a:rPr lang="en-US" sz="2585" b="1" dirty="0" err="1">
                <a:solidFill>
                  <a:srgbClr val="FF0000"/>
                </a:solidFill>
                <a:latin typeface="Times New Roman" pitchFamily="18" charset="0"/>
                <a:cs typeface="Times New Roman" pitchFamily="18" charset="0"/>
              </a:rPr>
              <a:t>sở</a:t>
            </a:r>
            <a:endParaRPr lang="en-US" sz="2585" b="1" dirty="0">
              <a:solidFill>
                <a:srgbClr val="FF0000"/>
              </a:solidFill>
              <a:latin typeface="Times New Roman" pitchFamily="18" charset="0"/>
              <a:cs typeface="Times New Roman" pitchFamily="18" charset="0"/>
            </a:endParaRPr>
          </a:p>
        </p:txBody>
      </p:sp>
      <p:sp>
        <p:nvSpPr>
          <p:cNvPr id="10" name="AutoShape 6">
            <a:extLst>
              <a:ext uri="{FF2B5EF4-FFF2-40B4-BE49-F238E27FC236}">
                <a16:creationId xmlns:a16="http://schemas.microsoft.com/office/drawing/2014/main" id="{0B0B1996-D87C-401B-BD7A-92E941A61BBF}"/>
              </a:ext>
            </a:extLst>
          </p:cNvPr>
          <p:cNvSpPr>
            <a:spLocks noChangeArrowheads="1"/>
          </p:cNvSpPr>
          <p:nvPr/>
        </p:nvSpPr>
        <p:spPr bwMode="auto">
          <a:xfrm>
            <a:off x="4149969" y="1711569"/>
            <a:ext cx="4783015" cy="1195754"/>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r>
              <a:rPr lang="en-US" sz="2031" b="1" dirty="0">
                <a:latin typeface="Times New Roman" pitchFamily="18" charset="0"/>
                <a:cs typeface="Times New Roman" pitchFamily="18" charset="0"/>
              </a:rPr>
              <a:t>Hoàn </a:t>
            </a:r>
            <a:r>
              <a:rPr lang="en-US" sz="2031" b="1" dirty="0" err="1">
                <a:latin typeface="Times New Roman" pitchFamily="18" charset="0"/>
                <a:cs typeface="Times New Roman" pitchFamily="18" charset="0"/>
              </a:rPr>
              <a:t>thành</a:t>
            </a:r>
            <a:r>
              <a:rPr lang="en-US" sz="2031" b="1" dirty="0">
                <a:latin typeface="Times New Roman" pitchFamily="18" charset="0"/>
                <a:cs typeface="Times New Roman" pitchFamily="18" charset="0"/>
              </a:rPr>
              <a:t> </a:t>
            </a:r>
            <a:r>
              <a:rPr lang="en-US" sz="2031" b="1" dirty="0" err="1">
                <a:latin typeface="Times New Roman" pitchFamily="18" charset="0"/>
                <a:cs typeface="Times New Roman" pitchFamily="18" charset="0"/>
              </a:rPr>
              <a:t>xuất</a:t>
            </a:r>
            <a:r>
              <a:rPr lang="en-US" sz="2031" b="1" dirty="0">
                <a:latin typeface="Times New Roman" pitchFamily="18" charset="0"/>
                <a:cs typeface="Times New Roman" pitchFamily="18" charset="0"/>
              </a:rPr>
              <a:t> </a:t>
            </a:r>
            <a:r>
              <a:rPr lang="en-US" sz="2031" b="1" dirty="0" err="1">
                <a:latin typeface="Times New Roman" pitchFamily="18" charset="0"/>
                <a:cs typeface="Times New Roman" pitchFamily="18" charset="0"/>
              </a:rPr>
              <a:t>sắc</a:t>
            </a:r>
            <a:r>
              <a:rPr lang="en-US" sz="2031" b="1" dirty="0">
                <a:latin typeface="Times New Roman" pitchFamily="18" charset="0"/>
                <a:cs typeface="Times New Roman" pitchFamily="18" charset="0"/>
              </a:rPr>
              <a:t> </a:t>
            </a:r>
            <a:r>
              <a:rPr lang="en-US" sz="2031" b="1" dirty="0" err="1">
                <a:latin typeface="Times New Roman" pitchFamily="18" charset="0"/>
                <a:cs typeface="Times New Roman" pitchFamily="18" charset="0"/>
              </a:rPr>
              <a:t>nhiệm</a:t>
            </a:r>
            <a:r>
              <a:rPr lang="en-US" sz="2031" b="1" dirty="0">
                <a:latin typeface="Times New Roman" pitchFamily="18" charset="0"/>
                <a:cs typeface="Times New Roman" pitchFamily="18" charset="0"/>
              </a:rPr>
              <a:t> </a:t>
            </a:r>
            <a:r>
              <a:rPr lang="en-US" sz="2031" b="1" dirty="0" err="1">
                <a:latin typeface="Times New Roman" pitchFamily="18" charset="0"/>
                <a:cs typeface="Times New Roman" pitchFamily="18" charset="0"/>
              </a:rPr>
              <a:t>vụ</a:t>
            </a:r>
            <a:r>
              <a:rPr lang="en-US" sz="2031" b="1" dirty="0">
                <a:latin typeface="Times New Roman" pitchFamily="18" charset="0"/>
                <a:cs typeface="Times New Roman" pitchFamily="18" charset="0"/>
              </a:rPr>
              <a:t> </a:t>
            </a:r>
            <a:r>
              <a:rPr lang="en-US" sz="2031" dirty="0" err="1">
                <a:latin typeface="Times New Roman" pitchFamily="18" charset="0"/>
                <a:cs typeface="Times New Roman" pitchFamily="18" charset="0"/>
              </a:rPr>
              <a:t>hoặc</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có</a:t>
            </a:r>
            <a:r>
              <a:rPr lang="en-US" sz="2031" dirty="0">
                <a:latin typeface="Times New Roman" pitchFamily="18" charset="0"/>
                <a:cs typeface="Times New Roman" pitchFamily="18" charset="0"/>
              </a:rPr>
              <a:t> </a:t>
            </a:r>
          </a:p>
          <a:p>
            <a:pPr algn="ctr" eaLnBrk="1" fontAlgn="auto" hangingPunct="1">
              <a:spcBef>
                <a:spcPts val="0"/>
              </a:spcBef>
              <a:spcAft>
                <a:spcPts val="0"/>
              </a:spcAft>
              <a:defRPr/>
            </a:pPr>
            <a:r>
              <a:rPr lang="en-US" sz="2031" dirty="0" err="1">
                <a:latin typeface="Times New Roman" pitchFamily="18" charset="0"/>
                <a:cs typeface="Times New Roman" pitchFamily="18" charset="0"/>
              </a:rPr>
              <a:t>sáng</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kiến</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đề</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tài</a:t>
            </a:r>
            <a:r>
              <a:rPr lang="en-US" sz="2031" dirty="0">
                <a:latin typeface="Times New Roman" pitchFamily="18" charset="0"/>
                <a:cs typeface="Times New Roman" pitchFamily="18" charset="0"/>
              </a:rPr>
              <a:t> khoa </a:t>
            </a:r>
            <a:r>
              <a:rPr lang="en-US" sz="2031" dirty="0" err="1">
                <a:latin typeface="Times New Roman" pitchFamily="18" charset="0"/>
                <a:cs typeface="Times New Roman" pitchFamily="18" charset="0"/>
              </a:rPr>
              <a:t>học</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đề</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án</a:t>
            </a:r>
            <a:r>
              <a:rPr lang="en-US" sz="2031" dirty="0">
                <a:latin typeface="Times New Roman" pitchFamily="18" charset="0"/>
                <a:cs typeface="Times New Roman" pitchFamily="18" charset="0"/>
              </a:rPr>
              <a:t> KH, </a:t>
            </a:r>
            <a:r>
              <a:rPr lang="en-US" sz="2031" dirty="0" err="1">
                <a:latin typeface="Times New Roman" pitchFamily="18" charset="0"/>
                <a:cs typeface="Times New Roman" pitchFamily="18" charset="0"/>
              </a:rPr>
              <a:t>công</a:t>
            </a:r>
            <a:r>
              <a:rPr lang="en-US" sz="2031" dirty="0">
                <a:latin typeface="Times New Roman" pitchFamily="18" charset="0"/>
                <a:cs typeface="Times New Roman" pitchFamily="18" charset="0"/>
              </a:rPr>
              <a:t> </a:t>
            </a:r>
          </a:p>
          <a:p>
            <a:pPr algn="ctr" eaLnBrk="1" fontAlgn="auto" hangingPunct="1">
              <a:spcBef>
                <a:spcPts val="0"/>
              </a:spcBef>
              <a:spcAft>
                <a:spcPts val="0"/>
              </a:spcAft>
              <a:defRPr/>
            </a:pPr>
            <a:r>
              <a:rPr lang="en-US" sz="2031" dirty="0" err="1">
                <a:latin typeface="Times New Roman" pitchFamily="18" charset="0"/>
                <a:cs typeface="Times New Roman" pitchFamily="18" charset="0"/>
              </a:rPr>
              <a:t>trình</a:t>
            </a:r>
            <a:r>
              <a:rPr lang="en-US" sz="2031" dirty="0">
                <a:latin typeface="Times New Roman" pitchFamily="18" charset="0"/>
                <a:cs typeface="Times New Roman" pitchFamily="18" charset="0"/>
              </a:rPr>
              <a:t> KHCN </a:t>
            </a:r>
            <a:r>
              <a:rPr lang="en-US" sz="2031" dirty="0" err="1">
                <a:latin typeface="Times New Roman" pitchFamily="18" charset="0"/>
                <a:cs typeface="Times New Roman" pitchFamily="18" charset="0"/>
              </a:rPr>
              <a:t>hoặc</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mưu</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trí</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sáng</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tạo</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trong</a:t>
            </a:r>
            <a:r>
              <a:rPr lang="en-US" sz="2031" dirty="0">
                <a:latin typeface="Times New Roman" pitchFamily="18" charset="0"/>
                <a:cs typeface="Times New Roman" pitchFamily="18" charset="0"/>
              </a:rPr>
              <a:t> </a:t>
            </a:r>
          </a:p>
          <a:p>
            <a:pPr algn="ctr" eaLnBrk="1" fontAlgn="auto" hangingPunct="1">
              <a:spcBef>
                <a:spcPts val="0"/>
              </a:spcBef>
              <a:spcAft>
                <a:spcPts val="0"/>
              </a:spcAft>
              <a:defRPr/>
            </a:pPr>
            <a:r>
              <a:rPr lang="en-US" sz="2031" dirty="0" err="1">
                <a:latin typeface="Times New Roman" pitchFamily="18" charset="0"/>
                <a:cs typeface="Times New Roman" pitchFamily="18" charset="0"/>
              </a:rPr>
              <a:t>chiến</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đấu</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phục</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vụ</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chiến</a:t>
            </a:r>
            <a:r>
              <a:rPr lang="en-US" sz="2031" dirty="0">
                <a:latin typeface="Times New Roman" pitchFamily="18" charset="0"/>
                <a:cs typeface="Times New Roman" pitchFamily="18" charset="0"/>
              </a:rPr>
              <a:t> </a:t>
            </a:r>
            <a:r>
              <a:rPr lang="en-US" sz="2031" dirty="0" err="1">
                <a:latin typeface="Times New Roman" pitchFamily="18" charset="0"/>
                <a:cs typeface="Times New Roman" pitchFamily="18" charset="0"/>
              </a:rPr>
              <a:t>đấu</a:t>
            </a:r>
            <a:endParaRPr lang="en-US" sz="2031" dirty="0">
              <a:latin typeface="Times New Roman" pitchFamily="18" charset="0"/>
              <a:cs typeface="Times New Roman" pitchFamily="18" charset="0"/>
            </a:endParaRPr>
          </a:p>
        </p:txBody>
      </p:sp>
      <p:sp>
        <p:nvSpPr>
          <p:cNvPr id="12" name="AutoShape 8">
            <a:extLst>
              <a:ext uri="{FF2B5EF4-FFF2-40B4-BE49-F238E27FC236}">
                <a16:creationId xmlns:a16="http://schemas.microsoft.com/office/drawing/2014/main" id="{1D81E346-1251-49A3-BF38-3F29F9C80FAA}"/>
              </a:ext>
            </a:extLst>
          </p:cNvPr>
          <p:cNvSpPr>
            <a:spLocks noChangeArrowheads="1"/>
          </p:cNvSpPr>
          <p:nvPr/>
        </p:nvSpPr>
        <p:spPr bwMode="auto">
          <a:xfrm>
            <a:off x="2480897" y="3386504"/>
            <a:ext cx="2286000" cy="56270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endParaRPr lang="en-US" sz="2400" dirty="0">
              <a:latin typeface="Times New Roman" pitchFamily="18" charset="0"/>
              <a:cs typeface="Times New Roman" pitchFamily="18" charset="0"/>
            </a:endParaRPr>
          </a:p>
        </p:txBody>
      </p:sp>
      <p:sp>
        <p:nvSpPr>
          <p:cNvPr id="13" name="AutoShape 9">
            <a:extLst>
              <a:ext uri="{FF2B5EF4-FFF2-40B4-BE49-F238E27FC236}">
                <a16:creationId xmlns:a16="http://schemas.microsoft.com/office/drawing/2014/main" id="{3EC4E490-A4EF-44B8-A513-0822BC20C282}"/>
              </a:ext>
            </a:extLst>
          </p:cNvPr>
          <p:cNvSpPr>
            <a:spLocks noChangeArrowheads="1"/>
          </p:cNvSpPr>
          <p:nvPr/>
        </p:nvSpPr>
        <p:spPr bwMode="auto">
          <a:xfrm>
            <a:off x="5543551" y="3386504"/>
            <a:ext cx="3376246" cy="56270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r>
              <a:rPr lang="en-US" sz="2215" dirty="0" err="1">
                <a:latin typeface="Times New Roman" pitchFamily="18" charset="0"/>
                <a:cs typeface="Times New Roman" pitchFamily="18" charset="0"/>
              </a:rPr>
              <a:t>Khả</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năng</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nhân</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rộng</a:t>
            </a:r>
            <a:r>
              <a:rPr lang="en-US" sz="2215" dirty="0">
                <a:latin typeface="Times New Roman" pitchFamily="18" charset="0"/>
                <a:cs typeface="Times New Roman" pitchFamily="18" charset="0"/>
              </a:rPr>
              <a:t>, </a:t>
            </a:r>
          </a:p>
          <a:p>
            <a:pPr algn="ctr" eaLnBrk="1" fontAlgn="auto" hangingPunct="1">
              <a:spcBef>
                <a:spcPts val="0"/>
              </a:spcBef>
              <a:spcAft>
                <a:spcPts val="0"/>
              </a:spcAft>
              <a:defRPr/>
            </a:pPr>
            <a:r>
              <a:rPr lang="en-US" sz="2215" dirty="0" err="1">
                <a:latin typeface="Times New Roman" pitchFamily="18" charset="0"/>
                <a:cs typeface="Times New Roman" pitchFamily="18" charset="0"/>
              </a:rPr>
              <a:t>phạm</a:t>
            </a:r>
            <a:r>
              <a:rPr lang="en-US" sz="2215" dirty="0">
                <a:latin typeface="Times New Roman" pitchFamily="18" charset="0"/>
                <a:cs typeface="Times New Roman" pitchFamily="18" charset="0"/>
              </a:rPr>
              <a:t> vi </a:t>
            </a:r>
            <a:r>
              <a:rPr lang="en-US" sz="2215" dirty="0" err="1">
                <a:latin typeface="Times New Roman" pitchFamily="18" charset="0"/>
                <a:cs typeface="Times New Roman" pitchFamily="18" charset="0"/>
              </a:rPr>
              <a:t>ảnh</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hưởng</a:t>
            </a:r>
            <a:endParaRPr lang="en-US" sz="2215" dirty="0">
              <a:latin typeface="Times New Roman" pitchFamily="18" charset="0"/>
              <a:cs typeface="Times New Roman" pitchFamily="18" charset="0"/>
            </a:endParaRPr>
          </a:p>
        </p:txBody>
      </p:sp>
      <p:sp>
        <p:nvSpPr>
          <p:cNvPr id="16" name="AutoShape 16">
            <a:extLst>
              <a:ext uri="{FF2B5EF4-FFF2-40B4-BE49-F238E27FC236}">
                <a16:creationId xmlns:a16="http://schemas.microsoft.com/office/drawing/2014/main" id="{3606473B-5EDF-491D-98E4-A10F74FFD335}"/>
              </a:ext>
            </a:extLst>
          </p:cNvPr>
          <p:cNvSpPr>
            <a:spLocks noChangeArrowheads="1"/>
          </p:cNvSpPr>
          <p:nvPr/>
        </p:nvSpPr>
        <p:spPr bwMode="auto">
          <a:xfrm>
            <a:off x="1573823" y="4217377"/>
            <a:ext cx="7543800" cy="202516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r>
              <a:rPr lang="en-US" sz="2215" b="1" dirty="0">
                <a:latin typeface="Times New Roman" pitchFamily="18" charset="0"/>
                <a:cs typeface="Times New Roman" pitchFamily="18" charset="0"/>
              </a:rPr>
              <a:t>HĐ </a:t>
            </a:r>
            <a:r>
              <a:rPr lang="en-US" sz="2215" b="1" dirty="0" err="1">
                <a:latin typeface="Times New Roman" pitchFamily="18" charset="0"/>
                <a:cs typeface="Times New Roman" pitchFamily="18" charset="0"/>
              </a:rPr>
              <a:t>sáng</a:t>
            </a:r>
            <a:r>
              <a:rPr lang="en-US" sz="2215" b="1" dirty="0">
                <a:latin typeface="Times New Roman" pitchFamily="18" charset="0"/>
                <a:cs typeface="Times New Roman" pitchFamily="18" charset="0"/>
              </a:rPr>
              <a:t> </a:t>
            </a:r>
            <a:r>
              <a:rPr lang="en-US" sz="2215" b="1" dirty="0" err="1">
                <a:latin typeface="Times New Roman" pitchFamily="18" charset="0"/>
                <a:cs typeface="Times New Roman" pitchFamily="18" charset="0"/>
              </a:rPr>
              <a:t>kiến</a:t>
            </a:r>
            <a:r>
              <a:rPr lang="en-US" sz="2215" b="1" dirty="0">
                <a:latin typeface="Times New Roman" pitchFamily="18" charset="0"/>
                <a:cs typeface="Times New Roman" pitchFamily="18" charset="0"/>
              </a:rPr>
              <a:t>, HĐ khoa </a:t>
            </a:r>
            <a:r>
              <a:rPr lang="en-US" sz="2215" b="1" dirty="0" err="1">
                <a:latin typeface="Times New Roman" pitchFamily="18" charset="0"/>
                <a:cs typeface="Times New Roman" pitchFamily="18" charset="0"/>
              </a:rPr>
              <a:t>học</a:t>
            </a:r>
            <a:r>
              <a:rPr lang="en-US" sz="2215" b="1" dirty="0">
                <a:latin typeface="Times New Roman" pitchFamily="18" charset="0"/>
                <a:cs typeface="Times New Roman" pitchFamily="18" charset="0"/>
              </a:rPr>
              <a:t> </a:t>
            </a:r>
            <a:r>
              <a:rPr lang="en-US" sz="2215" b="1" dirty="0" err="1">
                <a:latin typeface="Times New Roman" pitchFamily="18" charset="0"/>
                <a:cs typeface="Times New Roman" pitchFamily="18" charset="0"/>
              </a:rPr>
              <a:t>các</a:t>
            </a:r>
            <a:r>
              <a:rPr lang="en-US" sz="2215" b="1" dirty="0">
                <a:latin typeface="Times New Roman" pitchFamily="18" charset="0"/>
                <a:cs typeface="Times New Roman" pitchFamily="18" charset="0"/>
              </a:rPr>
              <a:t> </a:t>
            </a:r>
            <a:r>
              <a:rPr lang="en-US" sz="2215" b="1" dirty="0" err="1">
                <a:latin typeface="Times New Roman" pitchFamily="18" charset="0"/>
                <a:cs typeface="Times New Roman" pitchFamily="18" charset="0"/>
              </a:rPr>
              <a:t>cấp</a:t>
            </a:r>
            <a:r>
              <a:rPr lang="en-US" sz="2215" b="1" dirty="0">
                <a:latin typeface="Times New Roman" pitchFamily="18" charset="0"/>
                <a:cs typeface="Times New Roman" pitchFamily="18" charset="0"/>
              </a:rPr>
              <a:t> </a:t>
            </a:r>
            <a:r>
              <a:rPr lang="en-US" sz="2215" dirty="0" err="1">
                <a:latin typeface="Times New Roman" pitchFamily="18" charset="0"/>
                <a:cs typeface="Times New Roman" pitchFamily="18" charset="0"/>
              </a:rPr>
              <a:t>xét</a:t>
            </a:r>
            <a:r>
              <a:rPr lang="vi-VN"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sáng</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kiến</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đề</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tài</a:t>
            </a:r>
            <a:endParaRPr lang="en-US" sz="2215" dirty="0">
              <a:latin typeface="Times New Roman" pitchFamily="18" charset="0"/>
              <a:cs typeface="Times New Roman" pitchFamily="18" charset="0"/>
            </a:endParaRPr>
          </a:p>
          <a:p>
            <a:pPr algn="ctr" eaLnBrk="1" fontAlgn="auto" hangingPunct="1">
              <a:spcBef>
                <a:spcPts val="0"/>
              </a:spcBef>
              <a:spcAft>
                <a:spcPts val="0"/>
              </a:spcAft>
              <a:defRPr/>
            </a:pPr>
            <a:r>
              <a:rPr lang="en-US" sz="2215" dirty="0" err="1">
                <a:latin typeface="Times New Roman" pitchFamily="18" charset="0"/>
                <a:cs typeface="Times New Roman" pitchFamily="18" charset="0"/>
              </a:rPr>
              <a:t>nghiên</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cứu</a:t>
            </a:r>
            <a:r>
              <a:rPr lang="vi-VN" sz="2215" dirty="0">
                <a:latin typeface="Times New Roman" pitchFamily="18" charset="0"/>
                <a:cs typeface="Times New Roman" pitchFamily="18" charset="0"/>
              </a:rPr>
              <a:t> khoa học để người đứng đầu cơ quan, đơn vị công </a:t>
            </a:r>
            <a:endParaRPr lang="en-US" sz="2215" dirty="0">
              <a:latin typeface="Times New Roman" pitchFamily="18" charset="0"/>
              <a:cs typeface="Times New Roman" pitchFamily="18" charset="0"/>
            </a:endParaRPr>
          </a:p>
          <a:p>
            <a:pPr algn="ctr" eaLnBrk="1" fontAlgn="auto" hangingPunct="1">
              <a:spcBef>
                <a:spcPts val="0"/>
              </a:spcBef>
              <a:spcAft>
                <a:spcPts val="0"/>
              </a:spcAft>
              <a:defRPr/>
            </a:pPr>
            <a:r>
              <a:rPr lang="vi-VN" sz="2215" dirty="0">
                <a:latin typeface="Times New Roman" pitchFamily="18" charset="0"/>
                <a:cs typeface="Times New Roman" pitchFamily="18" charset="0"/>
              </a:rPr>
              <a:t>nhận </a:t>
            </a:r>
            <a:r>
              <a:rPr lang="en-US" sz="2215" dirty="0" err="1">
                <a:latin typeface="Times New Roman" pitchFamily="18" charset="0"/>
                <a:cs typeface="Times New Roman" pitchFamily="18" charset="0"/>
              </a:rPr>
              <a:t>hiệu</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quả</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áp</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dụng</a:t>
            </a:r>
            <a:r>
              <a:rPr lang="en-US" sz="2215" b="1" dirty="0">
                <a:latin typeface="Times New Roman" pitchFamily="18" charset="0"/>
                <a:cs typeface="Times New Roman" pitchFamily="18" charset="0"/>
              </a:rPr>
              <a:t>, </a:t>
            </a:r>
            <a:r>
              <a:rPr lang="en-US" sz="2215" b="1" dirty="0" err="1">
                <a:latin typeface="Times New Roman" pitchFamily="18" charset="0"/>
                <a:cs typeface="Times New Roman" pitchFamily="18" charset="0"/>
              </a:rPr>
              <a:t>khả</a:t>
            </a:r>
            <a:r>
              <a:rPr lang="en-US" sz="2215" b="1" dirty="0">
                <a:latin typeface="Times New Roman" pitchFamily="18" charset="0"/>
                <a:cs typeface="Times New Roman" pitchFamily="18" charset="0"/>
              </a:rPr>
              <a:t> </a:t>
            </a:r>
            <a:r>
              <a:rPr lang="en-US" sz="2215" b="1" dirty="0" err="1">
                <a:latin typeface="Times New Roman" pitchFamily="18" charset="0"/>
                <a:cs typeface="Times New Roman" pitchFamily="18" charset="0"/>
              </a:rPr>
              <a:t>năng</a:t>
            </a:r>
            <a:r>
              <a:rPr lang="en-US" sz="2215" b="1" dirty="0">
                <a:latin typeface="Times New Roman" pitchFamily="18" charset="0"/>
                <a:cs typeface="Times New Roman" pitchFamily="18" charset="0"/>
              </a:rPr>
              <a:t> </a:t>
            </a:r>
            <a:r>
              <a:rPr lang="en-US" sz="2215" b="1" dirty="0" err="1">
                <a:latin typeface="Times New Roman" pitchFamily="18" charset="0"/>
                <a:cs typeface="Times New Roman" pitchFamily="18" charset="0"/>
              </a:rPr>
              <a:t>nhân</a:t>
            </a:r>
            <a:r>
              <a:rPr lang="en-US" sz="2215" b="1" dirty="0">
                <a:latin typeface="Times New Roman" pitchFamily="18" charset="0"/>
                <a:cs typeface="Times New Roman" pitchFamily="18" charset="0"/>
              </a:rPr>
              <a:t> </a:t>
            </a:r>
            <a:r>
              <a:rPr lang="en-US" sz="2215" b="1" dirty="0" err="1">
                <a:latin typeface="Times New Roman" pitchFamily="18" charset="0"/>
                <a:cs typeface="Times New Roman" pitchFamily="18" charset="0"/>
              </a:rPr>
              <a:t>rộng</a:t>
            </a:r>
            <a:r>
              <a:rPr lang="en-US" sz="2215" b="1" dirty="0">
                <a:latin typeface="Times New Roman" pitchFamily="18" charset="0"/>
                <a:cs typeface="Times New Roman" pitchFamily="18" charset="0"/>
              </a:rPr>
              <a:t> </a:t>
            </a:r>
            <a:r>
              <a:rPr lang="en-US" sz="2215" b="1" dirty="0" err="1">
                <a:latin typeface="Times New Roman" pitchFamily="18" charset="0"/>
                <a:cs typeface="Times New Roman" pitchFamily="18" charset="0"/>
              </a:rPr>
              <a:t>của</a:t>
            </a:r>
            <a:r>
              <a:rPr lang="en-US" sz="2215" b="1" dirty="0">
                <a:latin typeface="Times New Roman" pitchFamily="18" charset="0"/>
                <a:cs typeface="Times New Roman" pitchFamily="18" charset="0"/>
              </a:rPr>
              <a:t> </a:t>
            </a:r>
            <a:r>
              <a:rPr lang="vi-VN" sz="2215" b="1" dirty="0">
                <a:latin typeface="Times New Roman" pitchFamily="18" charset="0"/>
                <a:cs typeface="Times New Roman" pitchFamily="18" charset="0"/>
              </a:rPr>
              <a:t>sáng kiến</a:t>
            </a:r>
            <a:r>
              <a:rPr lang="en-US" sz="2215" dirty="0">
                <a:latin typeface="Times New Roman" pitchFamily="18" charset="0"/>
                <a:cs typeface="Times New Roman" pitchFamily="18" charset="0"/>
              </a:rPr>
              <a:t>;</a:t>
            </a:r>
          </a:p>
          <a:p>
            <a:pPr algn="ctr" eaLnBrk="1" fontAlgn="auto" hangingPunct="1">
              <a:spcBef>
                <a:spcPts val="0"/>
              </a:spcBef>
              <a:spcAft>
                <a:spcPts val="0"/>
              </a:spcAft>
              <a:defRPr/>
            </a:pPr>
            <a:r>
              <a:rPr lang="en-US" sz="2215" dirty="0" err="1">
                <a:latin typeface="Times New Roman" pitchFamily="18" charset="0"/>
                <a:cs typeface="Times New Roman" pitchFamily="18" charset="0"/>
              </a:rPr>
              <a:t>hiệu</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quả</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áp</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dụng</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và</a:t>
            </a:r>
            <a:r>
              <a:rPr lang="en-US" sz="2215" dirty="0">
                <a:latin typeface="Times New Roman" pitchFamily="18" charset="0"/>
                <a:cs typeface="Times New Roman" pitchFamily="18" charset="0"/>
              </a:rPr>
              <a:t> </a:t>
            </a:r>
            <a:r>
              <a:rPr lang="vi-VN" sz="2215" b="1" dirty="0">
                <a:latin typeface="Times New Roman" pitchFamily="18" charset="0"/>
                <a:cs typeface="Times New Roman" pitchFamily="18" charset="0"/>
              </a:rPr>
              <a:t>phạm vi ảnh hưởng </a:t>
            </a:r>
            <a:r>
              <a:rPr lang="vi-VN" sz="2215" dirty="0">
                <a:latin typeface="Times New Roman" pitchFamily="18" charset="0"/>
                <a:cs typeface="Times New Roman" pitchFamily="18" charset="0"/>
              </a:rPr>
              <a:t>của </a:t>
            </a:r>
            <a:r>
              <a:rPr lang="en-US" sz="2215" dirty="0" err="1">
                <a:latin typeface="Times New Roman" pitchFamily="18" charset="0"/>
                <a:cs typeface="Times New Roman" pitchFamily="18" charset="0"/>
              </a:rPr>
              <a:t>đề</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tài</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đề</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án</a:t>
            </a:r>
            <a:r>
              <a:rPr lang="en-US" sz="2215" dirty="0">
                <a:latin typeface="Times New Roman" pitchFamily="18" charset="0"/>
                <a:cs typeface="Times New Roman" pitchFamily="18" charset="0"/>
              </a:rPr>
              <a:t> KH, </a:t>
            </a:r>
          </a:p>
          <a:p>
            <a:pPr algn="ctr" eaLnBrk="1" fontAlgn="auto" hangingPunct="1">
              <a:spcBef>
                <a:spcPts val="0"/>
              </a:spcBef>
              <a:spcAft>
                <a:spcPts val="0"/>
              </a:spcAft>
              <a:defRPr/>
            </a:pPr>
            <a:r>
              <a:rPr lang="en-US" sz="2215" dirty="0" err="1">
                <a:latin typeface="Times New Roman" pitchFamily="18" charset="0"/>
                <a:cs typeface="Times New Roman" pitchFamily="18" charset="0"/>
              </a:rPr>
              <a:t>công</a:t>
            </a:r>
            <a:r>
              <a:rPr lang="en-US" sz="2215" dirty="0">
                <a:latin typeface="Times New Roman" pitchFamily="18" charset="0"/>
                <a:cs typeface="Times New Roman" pitchFamily="18" charset="0"/>
              </a:rPr>
              <a:t> </a:t>
            </a:r>
            <a:r>
              <a:rPr lang="en-US" sz="2215" dirty="0" err="1">
                <a:latin typeface="Times New Roman" pitchFamily="18" charset="0"/>
                <a:cs typeface="Times New Roman" pitchFamily="18" charset="0"/>
              </a:rPr>
              <a:t>trình</a:t>
            </a:r>
            <a:r>
              <a:rPr lang="en-US" sz="2215" dirty="0">
                <a:latin typeface="Times New Roman" pitchFamily="18" charset="0"/>
                <a:cs typeface="Times New Roman" pitchFamily="18" charset="0"/>
              </a:rPr>
              <a:t> KH&amp;CN</a:t>
            </a:r>
            <a:endParaRPr lang="en-US" sz="2215" i="1" dirty="0">
              <a:latin typeface="Times New Roman" pitchFamily="18" charset="0"/>
              <a:cs typeface="Times New Roman" pitchFamily="18" charset="0"/>
            </a:endParaRPr>
          </a:p>
        </p:txBody>
      </p:sp>
      <p:sp>
        <p:nvSpPr>
          <p:cNvPr id="55304" name="Line 17">
            <a:extLst>
              <a:ext uri="{FF2B5EF4-FFF2-40B4-BE49-F238E27FC236}">
                <a16:creationId xmlns:a16="http://schemas.microsoft.com/office/drawing/2014/main" id="{3D7285AD-7E66-4795-A527-8DE197EA8423}"/>
              </a:ext>
            </a:extLst>
          </p:cNvPr>
          <p:cNvSpPr>
            <a:spLocks noChangeShapeType="1"/>
          </p:cNvSpPr>
          <p:nvPr/>
        </p:nvSpPr>
        <p:spPr bwMode="auto">
          <a:xfrm>
            <a:off x="3626827" y="3949212"/>
            <a:ext cx="0" cy="2813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5" name="Line 18">
            <a:extLst>
              <a:ext uri="{FF2B5EF4-FFF2-40B4-BE49-F238E27FC236}">
                <a16:creationId xmlns:a16="http://schemas.microsoft.com/office/drawing/2014/main" id="{FEA0B4AA-1EF6-4EED-99FC-7FFC02E11A1D}"/>
              </a:ext>
            </a:extLst>
          </p:cNvPr>
          <p:cNvSpPr>
            <a:spLocks noChangeShapeType="1"/>
          </p:cNvSpPr>
          <p:nvPr/>
        </p:nvSpPr>
        <p:spPr bwMode="auto">
          <a:xfrm>
            <a:off x="7385538" y="3949212"/>
            <a:ext cx="0" cy="2813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55306" name="Straight Arrow Connector 19">
            <a:extLst>
              <a:ext uri="{FF2B5EF4-FFF2-40B4-BE49-F238E27FC236}">
                <a16:creationId xmlns:a16="http://schemas.microsoft.com/office/drawing/2014/main" id="{AF61FC60-2BBB-4E04-9748-F378399A1A02}"/>
              </a:ext>
            </a:extLst>
          </p:cNvPr>
          <p:cNvCxnSpPr>
            <a:cxnSpLocks noChangeShapeType="1"/>
          </p:cNvCxnSpPr>
          <p:nvPr/>
        </p:nvCxnSpPr>
        <p:spPr bwMode="auto">
          <a:xfrm>
            <a:off x="3376246" y="1248508"/>
            <a:ext cx="0" cy="4410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08" name="Straight Arrow Connector 23">
            <a:extLst>
              <a:ext uri="{FF2B5EF4-FFF2-40B4-BE49-F238E27FC236}">
                <a16:creationId xmlns:a16="http://schemas.microsoft.com/office/drawing/2014/main" id="{58AC8A8B-ECC9-4AFC-A142-40DCEDC9FBFE}"/>
              </a:ext>
            </a:extLst>
          </p:cNvPr>
          <p:cNvCxnSpPr>
            <a:cxnSpLocks noChangeShapeType="1"/>
            <a:stCxn id="10" idx="2"/>
          </p:cNvCxnSpPr>
          <p:nvPr/>
        </p:nvCxnSpPr>
        <p:spPr bwMode="auto">
          <a:xfrm flipH="1">
            <a:off x="4149969" y="2907323"/>
            <a:ext cx="2391508" cy="42935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09" name="Straight Arrow Connector 25">
            <a:extLst>
              <a:ext uri="{FF2B5EF4-FFF2-40B4-BE49-F238E27FC236}">
                <a16:creationId xmlns:a16="http://schemas.microsoft.com/office/drawing/2014/main" id="{5E3ECB63-C79B-4396-BA02-87E0EAF6C7E4}"/>
              </a:ext>
            </a:extLst>
          </p:cNvPr>
          <p:cNvCxnSpPr>
            <a:cxnSpLocks noChangeShapeType="1"/>
            <a:stCxn id="10" idx="2"/>
          </p:cNvCxnSpPr>
          <p:nvPr/>
        </p:nvCxnSpPr>
        <p:spPr bwMode="auto">
          <a:xfrm>
            <a:off x="6541477" y="2907323"/>
            <a:ext cx="1195754" cy="46452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 name="Straight Arrow Connector 4">
            <a:extLst>
              <a:ext uri="{FF2B5EF4-FFF2-40B4-BE49-F238E27FC236}">
                <a16:creationId xmlns:a16="http://schemas.microsoft.com/office/drawing/2014/main" id="{D4A485AA-EAFB-45FB-8DA2-FBF0FE03AEC0}"/>
              </a:ext>
            </a:extLst>
          </p:cNvPr>
          <p:cNvCxnSpPr>
            <a:stCxn id="18" idx="3"/>
            <a:endCxn id="10" idx="1"/>
          </p:cNvCxnSpPr>
          <p:nvPr/>
        </p:nvCxnSpPr>
        <p:spPr>
          <a:xfrm>
            <a:off x="3623897" y="2309446"/>
            <a:ext cx="526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21D972F9-3EC5-556C-E277-7C7AC5A9ADC9}"/>
              </a:ext>
            </a:extLst>
          </p:cNvPr>
          <p:cNvSpPr>
            <a:spLocks noGrp="1"/>
          </p:cNvSpPr>
          <p:nvPr>
            <p:ph idx="1"/>
          </p:nvPr>
        </p:nvSpPr>
        <p:spPr>
          <a:xfrm>
            <a:off x="304800" y="533400"/>
            <a:ext cx="8534400" cy="5867400"/>
          </a:xfrm>
        </p:spPr>
        <p:txBody>
          <a:bodyPr/>
          <a:lstStyle/>
          <a:p>
            <a:endParaRPr lang="en-US" altLang="en-US" dirty="0"/>
          </a:p>
        </p:txBody>
      </p:sp>
      <p:sp>
        <p:nvSpPr>
          <p:cNvPr id="4" name="Rectangle 3">
            <a:extLst>
              <a:ext uri="{FF2B5EF4-FFF2-40B4-BE49-F238E27FC236}">
                <a16:creationId xmlns:a16="http://schemas.microsoft.com/office/drawing/2014/main" id="{E60CB3AF-648C-641F-0FC6-C8D020DCA8FA}"/>
              </a:ext>
            </a:extLst>
          </p:cNvPr>
          <p:cNvSpPr/>
          <p:nvPr/>
        </p:nvSpPr>
        <p:spPr>
          <a:xfrm>
            <a:off x="1600200" y="685800"/>
            <a:ext cx="609600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Hội đồng sáng kiến, Hội đồng khoa học: </a:t>
            </a:r>
          </a:p>
          <a:p>
            <a:pPr algn="ctr">
              <a:defRPr/>
            </a:pPr>
            <a:r>
              <a:rPr lang="vi-VN" sz="2400" dirty="0">
                <a:solidFill>
                  <a:schemeClr val="tx1"/>
                </a:solidFill>
                <a:latin typeface="Times New Roman" panose="02020603050405020304" pitchFamily="18" charset="0"/>
                <a:cs typeface="Times New Roman" panose="02020603050405020304" pitchFamily="18" charset="0"/>
              </a:rPr>
              <a:t>Do người đứng đầu cơ quan, đơn vị, </a:t>
            </a:r>
          </a:p>
          <a:p>
            <a:pPr algn="ctr">
              <a:defRPr/>
            </a:pPr>
            <a:r>
              <a:rPr lang="vi-VN" sz="2400" dirty="0">
                <a:solidFill>
                  <a:schemeClr val="tx1"/>
                </a:solidFill>
                <a:latin typeface="Times New Roman" panose="02020603050405020304" pitchFamily="18" charset="0"/>
                <a:cs typeface="Times New Roman" panose="02020603050405020304" pitchFamily="18" charset="0"/>
              </a:rPr>
              <a:t>tổ chức quyết định thành lập</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6772E0F0-5129-C682-F4FC-FD602FDD5911}"/>
              </a:ext>
            </a:extLst>
          </p:cNvPr>
          <p:cNvSpPr/>
          <p:nvPr/>
        </p:nvSpPr>
        <p:spPr>
          <a:xfrm>
            <a:off x="762000" y="2325940"/>
            <a:ext cx="3657600" cy="2255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vi-VN" sz="2400" spc="100" dirty="0">
                <a:solidFill>
                  <a:schemeClr val="tx1"/>
                </a:solidFill>
                <a:latin typeface="Times New Roman" pitchFamily="18" charset="0"/>
                <a:cs typeface="Times New Roman" pitchFamily="18" charset="0"/>
              </a:rPr>
              <a:t>Giúp người đứng đầu công nhận hiệu quả áp dụng, khả năng nhân rộng của sáng kiến</a:t>
            </a:r>
          </a:p>
        </p:txBody>
      </p:sp>
      <p:sp>
        <p:nvSpPr>
          <p:cNvPr id="6" name="Rounded Rectangle 5">
            <a:extLst>
              <a:ext uri="{FF2B5EF4-FFF2-40B4-BE49-F238E27FC236}">
                <a16:creationId xmlns:a16="http://schemas.microsoft.com/office/drawing/2014/main" id="{AB14D1F0-B369-6622-BEF7-401AA5B38D52}"/>
              </a:ext>
            </a:extLst>
          </p:cNvPr>
          <p:cNvSpPr/>
          <p:nvPr/>
        </p:nvSpPr>
        <p:spPr>
          <a:xfrm>
            <a:off x="4876800" y="2316955"/>
            <a:ext cx="3657600" cy="2346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vi-VN" sz="2000" spc="50" dirty="0">
                <a:solidFill>
                  <a:schemeClr val="tx1"/>
                </a:solidFill>
                <a:latin typeface="+mj-lt"/>
              </a:rPr>
              <a:t>Giúp người đứng đầu công nhận hiệu quả áp dụng, phạm vi ảnh hưởng của đề tài khoa học, đề án khoa học, công trình khoa học và công nghệ </a:t>
            </a:r>
            <a:endParaRPr lang="en-US" sz="2000" spc="50" dirty="0">
              <a:solidFill>
                <a:schemeClr val="tx1"/>
              </a:solidFill>
              <a:latin typeface="+mj-lt"/>
            </a:endParaRPr>
          </a:p>
        </p:txBody>
      </p:sp>
      <p:cxnSp>
        <p:nvCxnSpPr>
          <p:cNvPr id="8" name="Straight Arrow Connector 7">
            <a:extLst>
              <a:ext uri="{FF2B5EF4-FFF2-40B4-BE49-F238E27FC236}">
                <a16:creationId xmlns:a16="http://schemas.microsoft.com/office/drawing/2014/main" id="{AE053D4D-3A42-502A-D9EF-79B0F6857E02}"/>
              </a:ext>
            </a:extLst>
          </p:cNvPr>
          <p:cNvCxnSpPr>
            <a:cxnSpLocks/>
          </p:cNvCxnSpPr>
          <p:nvPr/>
        </p:nvCxnSpPr>
        <p:spPr>
          <a:xfrm flipH="1">
            <a:off x="2804160" y="1905000"/>
            <a:ext cx="1615440" cy="374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10134DB-AD4B-1B48-CE35-D140E6497E52}"/>
              </a:ext>
            </a:extLst>
          </p:cNvPr>
          <p:cNvCxnSpPr>
            <a:cxnSpLocks/>
          </p:cNvCxnSpPr>
          <p:nvPr/>
        </p:nvCxnSpPr>
        <p:spPr>
          <a:xfrm>
            <a:off x="4419600" y="1905000"/>
            <a:ext cx="1810512" cy="374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594F6F8-11C8-0470-7815-DCD47E9400AD}"/>
              </a:ext>
            </a:extLst>
          </p:cNvPr>
          <p:cNvSpPr/>
          <p:nvPr/>
        </p:nvSpPr>
        <p:spPr>
          <a:xfrm>
            <a:off x="1219200" y="4764340"/>
            <a:ext cx="6629400" cy="2048415"/>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vi-VN" dirty="0">
                <a:solidFill>
                  <a:schemeClr val="tx1"/>
                </a:solidFill>
                <a:latin typeface="+mj-lt"/>
              </a:rPr>
              <a:t>VB chứng nhận/xác nhận về hiệu quả áp dụng, khả năng nhân rộng của sáng kiến; công nhận hiệu quả áp dụng, phạm vi ảnh hưởng </a:t>
            </a:r>
            <a:r>
              <a:rPr lang="vi-VN" spc="50" dirty="0">
                <a:solidFill>
                  <a:schemeClr val="tx1"/>
                </a:solidFill>
                <a:latin typeface="+mj-lt"/>
              </a:rPr>
              <a:t>của đề tài KH, đề án KH, công trình KH&amp;CN </a:t>
            </a:r>
          </a:p>
          <a:p>
            <a:pPr algn="ctr">
              <a:defRPr/>
            </a:pPr>
            <a:r>
              <a:rPr lang="vi-VN" sz="2000" i="1" spc="50" dirty="0">
                <a:solidFill>
                  <a:schemeClr val="tx1"/>
                </a:solidFill>
                <a:latin typeface="Times New Roman" panose="02020603050405020304" pitchFamily="18" charset="0"/>
                <a:cs typeface="Times New Roman" panose="02020603050405020304" pitchFamily="18" charset="0"/>
              </a:rPr>
              <a:t>(Mẫu 11 NĐ 98)</a:t>
            </a:r>
            <a:endParaRPr lang="en-US" sz="2000" i="1" dirty="0">
              <a:solidFill>
                <a:schemeClr val="tx1"/>
              </a:solidFill>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684C3720-3887-FFEF-1A49-8A910E27106D}"/>
              </a:ext>
            </a:extLst>
          </p:cNvPr>
          <p:cNvCxnSpPr>
            <a:cxnSpLocks/>
            <a:stCxn id="5" idx="2"/>
          </p:cNvCxnSpPr>
          <p:nvPr/>
        </p:nvCxnSpPr>
        <p:spPr>
          <a:xfrm>
            <a:off x="2590800" y="4581460"/>
            <a:ext cx="10668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3414A06-22D5-C88D-4D85-0FFE3C477DCC}"/>
              </a:ext>
            </a:extLst>
          </p:cNvPr>
          <p:cNvCxnSpPr>
            <a:cxnSpLocks/>
          </p:cNvCxnSpPr>
          <p:nvPr/>
        </p:nvCxnSpPr>
        <p:spPr>
          <a:xfrm flipH="1">
            <a:off x="5334000" y="4495800"/>
            <a:ext cx="1219200" cy="268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4">
            <a:extLst>
              <a:ext uri="{FF2B5EF4-FFF2-40B4-BE49-F238E27FC236}">
                <a16:creationId xmlns:a16="http://schemas.microsoft.com/office/drawing/2014/main" id="{10C3FD20-99D8-4053-BE3D-DB95F0998E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39816" y="474785"/>
            <a:ext cx="5978769" cy="5908431"/>
          </a:xfr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4">
            <a:extLst>
              <a:ext uri="{FF2B5EF4-FFF2-40B4-BE49-F238E27FC236}">
                <a16:creationId xmlns:a16="http://schemas.microsoft.com/office/drawing/2014/main" id="{E7EC4BC5-1847-4CD8-8128-5719D6F511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50831" y="474785"/>
            <a:ext cx="5627077" cy="5978769"/>
          </a:xfr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E3A10A-9FE3-45A2-9F0D-AA6502EE8448}"/>
              </a:ext>
            </a:extLst>
          </p:cNvPr>
          <p:cNvSpPr>
            <a:spLocks noGrp="1"/>
          </p:cNvSpPr>
          <p:nvPr>
            <p:ph idx="1"/>
          </p:nvPr>
        </p:nvSpPr>
        <p:spPr>
          <a:xfrm>
            <a:off x="609598" y="688157"/>
            <a:ext cx="7176942" cy="5458119"/>
          </a:xfrm>
        </p:spPr>
        <p:txBody>
          <a:bodyPr>
            <a:normAutofit lnSpcReduction="10000"/>
          </a:bodyPr>
          <a:lstStyle/>
          <a:p>
            <a:pPr algn="just"/>
            <a:r>
              <a:rPr lang="en-US" sz="2400" b="1" dirty="0" err="1">
                <a:latin typeface="Times New Roman" panose="02020603050405020304" pitchFamily="18" charset="0"/>
                <a:cs typeface="Times New Roman" panose="02020603050405020304" pitchFamily="18" charset="0"/>
              </a:rPr>
              <a:t>Khoản</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7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a:t>
            </a:r>
            <a:r>
              <a:rPr lang="vi-VN" sz="2400" b="1" dirty="0">
                <a:latin typeface="Times New Roman" panose="02020603050405020304" pitchFamily="18" charset="0"/>
                <a:cs typeface="Times New Roman" panose="02020603050405020304" pitchFamily="18" charset="0"/>
              </a:rPr>
              <a:t>ư</a:t>
            </a:r>
            <a:r>
              <a:rPr lang="en-US" sz="2400" b="1" dirty="0">
                <a:latin typeface="Times New Roman" panose="02020603050405020304" pitchFamily="18" charset="0"/>
                <a:cs typeface="Times New Roman" panose="02020603050405020304" pitchFamily="18" charset="0"/>
              </a:rPr>
              <a:t> 01/2024/TT-BNV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24/02/2024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“Ng</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KHCN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đua</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ngành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tặng</a:t>
            </a:r>
            <a:r>
              <a:rPr lang="en-US" sz="2400" dirty="0">
                <a:latin typeface="Times New Roman" panose="02020603050405020304" pitchFamily="18" charset="0"/>
                <a:cs typeface="Times New Roman" panose="02020603050405020304" pitchFamily="18" charset="0"/>
              </a:rPr>
              <a:t> CSTĐ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37204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bai giang thi dua 2020_Ha2021_sua n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giang thi dua 2020_Ha2021_sua nen</Template>
  <TotalTime>2507</TotalTime>
  <Words>5612</Words>
  <Application>Microsoft Macintosh PowerPoint</Application>
  <PresentationFormat>On-screen Show (4:3)</PresentationFormat>
  <Paragraphs>330</Paragraphs>
  <Slides>43</Slides>
  <Notes>3</Notes>
  <HiddenSlides>0</HiddenSlides>
  <MMClips>0</MMClips>
  <ScaleCrop>false</ScaleCrop>
  <HeadingPairs>
    <vt:vector size="8" baseType="variant">
      <vt:variant>
        <vt:lpstr>Fonts Used</vt:lpstr>
      </vt:variant>
      <vt:variant>
        <vt:i4>9</vt:i4>
      </vt:variant>
      <vt:variant>
        <vt:lpstr>Theme</vt:lpstr>
      </vt:variant>
      <vt:variant>
        <vt:i4>4</vt:i4>
      </vt:variant>
      <vt:variant>
        <vt:lpstr>Slide Titles</vt:lpstr>
      </vt:variant>
      <vt:variant>
        <vt:i4>43</vt:i4>
      </vt:variant>
      <vt:variant>
        <vt:lpstr>Custom Shows</vt:lpstr>
      </vt:variant>
      <vt:variant>
        <vt:i4>1</vt:i4>
      </vt:variant>
    </vt:vector>
  </HeadingPairs>
  <TitlesOfParts>
    <vt:vector size="57" baseType="lpstr">
      <vt:lpstr>Arial</vt:lpstr>
      <vt:lpstr>Calibri</vt:lpstr>
      <vt:lpstr>Calibri Light</vt:lpstr>
      <vt:lpstr>Times New Roman</vt:lpstr>
      <vt:lpstr>Trebuchet MS</vt:lpstr>
      <vt:lpstr>Verdana</vt:lpstr>
      <vt:lpstr>Wingdings</vt:lpstr>
      <vt:lpstr>Wingdings 2</vt:lpstr>
      <vt:lpstr>Wingdings 3</vt:lpstr>
      <vt:lpstr>bai giang thi dua 2020_Ha2021_sua nen</vt:lpstr>
      <vt:lpstr>1_Office Theme</vt:lpstr>
      <vt:lpstr>Custom Design</vt:lpstr>
      <vt:lpstr>Facet</vt:lpstr>
      <vt:lpstr>PowerPoint Presentation</vt:lpstr>
      <vt:lpstr>PowerPoint Presentation</vt:lpstr>
      <vt:lpstr>PowerPoint Presentation</vt:lpstr>
      <vt:lpstr>1. Sáng kiến, đề tài khoa học, đề án khoa học,      công trình KH&amp;CN</vt:lpstr>
      <vt:lpstr>PowerPoint Presentation</vt:lpstr>
      <vt:lpstr>PowerPoint Presentation</vt:lpstr>
      <vt:lpstr>PowerPoint Presentation</vt:lpstr>
      <vt:lpstr>PowerPoint Presentation</vt:lpstr>
      <vt:lpstr>PowerPoint Presentation</vt:lpstr>
      <vt:lpstr>PowerPoint Presentation</vt:lpstr>
      <vt:lpstr>2. Cờ thi đua cấp Bộ, cấp tỉnh  </vt:lpstr>
      <vt:lpstr>PowerPoint Presentation</vt:lpstr>
      <vt:lpstr>    3. Cờ thi đua của Chính phủ</vt:lpstr>
      <vt:lpstr>PowerPoint Presentation</vt:lpstr>
      <vt:lpstr>Nguyên tắc xét danh hiệu thi đua,   hình thức khen thưởng</vt:lpstr>
      <vt:lpstr>PowerPoint Presentation</vt:lpstr>
      <vt:lpstr>PowerPoint Presentation</vt:lpstr>
      <vt:lpstr>PowerPoint Presentation</vt:lpstr>
      <vt:lpstr>PowerPoint Presentation</vt:lpstr>
      <vt:lpstr>PowerPoint Presentation</vt:lpstr>
      <vt:lpstr>PowerPoint Presentation</vt:lpstr>
      <vt:lpstr>KHEN THƯỞNG THEO THỦ TỤC ĐƠN GIẢN</vt:lpstr>
      <vt:lpstr>        5/ HỒ SƠ, THỦ TỤC KHEN THƯỞNG</vt:lpstr>
      <vt:lpstr>PowerPoint Presentation</vt:lpstr>
      <vt:lpstr>PowerPoint Presentation</vt:lpstr>
      <vt:lpstr>Quy trình khen thưởng đối ngoại</vt:lpstr>
      <vt:lpstr>PowerPoint Presentation</vt:lpstr>
      <vt:lpstr>PowerPoint Presentation</vt:lpstr>
      <vt:lpstr>Khen thưởng thủ tục đơn giản</vt:lpstr>
      <vt:lpstr>Hồ sơ trình Huy chương “Vì an ninh Tổ quốc”, “Quân kỳ quyết thắng”, “Chiến sĩ vẻ vang” (trừ Huy chương Hữu nghị) (Điều 38, Nghị định 98/2023)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Trân trọng cảm ơn./.</vt:lpstr>
      <vt:lpstr>Custom Show 1</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TRÒ QUẢN LÝ NHÀ NƯỚC VỀ  THI ĐUA KHEN THƯỞNG VÀ MỘT SỐ VẤN ĐỀ CẦN LƯU Ý TRONG CÔNG TÁC THI ĐUA, KHEN THƯỞNG</dc:title>
  <dc:creator>User</dc:creator>
  <cp:lastModifiedBy>Ngân Nguyễn</cp:lastModifiedBy>
  <cp:revision>59</cp:revision>
  <dcterms:created xsi:type="dcterms:W3CDTF">2012-06-13T17:05:35Z</dcterms:created>
  <dcterms:modified xsi:type="dcterms:W3CDTF">2024-05-08T22:53:54Z</dcterms:modified>
</cp:coreProperties>
</file>