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8"/>
  </p:notesMasterIdLst>
  <p:sldIdLst>
    <p:sldId id="302" r:id="rId2"/>
    <p:sldId id="261" r:id="rId3"/>
    <p:sldId id="295" r:id="rId4"/>
    <p:sldId id="294" r:id="rId5"/>
    <p:sldId id="256" r:id="rId6"/>
    <p:sldId id="259" r:id="rId7"/>
    <p:sldId id="296" r:id="rId8"/>
    <p:sldId id="297" r:id="rId9"/>
    <p:sldId id="298" r:id="rId10"/>
    <p:sldId id="265" r:id="rId11"/>
    <p:sldId id="299" r:id="rId12"/>
    <p:sldId id="300" r:id="rId13"/>
    <p:sldId id="301" r:id="rId14"/>
    <p:sldId id="264" r:id="rId15"/>
    <p:sldId id="273" r:id="rId16"/>
    <p:sldId id="289" r:id="rId17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9"/>
      <p:bold r:id="rId20"/>
      <p:italic r:id="rId21"/>
      <p:boldItalic r:id="rId22"/>
    </p:embeddedFont>
    <p:embeddedFont>
      <p:font typeface="Do Hyeon" panose="020B0604020202020204" charset="0"/>
      <p:regular r:id="rId23"/>
    </p:embeddedFont>
    <p:embeddedFont>
      <p:font typeface="Josefin Sans" pitchFamily="2" charset="0"/>
      <p:regular r:id="rId24"/>
      <p:bold r:id="rId25"/>
      <p:italic r:id="rId26"/>
      <p:boldItalic r:id="rId27"/>
    </p:embeddedFont>
    <p:embeddedFont>
      <p:font typeface="Nunito Sans" pitchFamily="2" charset="0"/>
      <p:regular r:id="rId28"/>
      <p:bold r:id="rId29"/>
      <p:italic r:id="rId30"/>
      <p:boldItalic r:id="rId31"/>
    </p:embeddedFont>
    <p:embeddedFont>
      <p:font typeface="Nunito Sans Light" pitchFamily="2" charset="0"/>
      <p:regular r:id="rId32"/>
      <p:bold r:id="rId33"/>
      <p:italic r:id="rId34"/>
      <p:boldItalic r:id="rId35"/>
    </p:embeddedFont>
    <p:embeddedFont>
      <p:font typeface="Patua One" panose="020B0604020202020204" charset="0"/>
      <p:regular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0066"/>
    <a:srgbClr val="FCD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3FC87A-D1F0-4F6A-8BBB-E27630CA558D}">
  <a:tblStyle styleId="{C13FC87A-D1F0-4F6A-8BBB-E27630CA55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bc6ada9a2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bc6ada9a20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" name="Google Shape;3298;gbc6ada9a20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9" name="Google Shape;3299;gbc6ada9a20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" name="Google Shape;4201;gbb41bad3dd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2" name="Google Shape;4202;gbb41bad3dd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bc6ada9a20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bc6ada9a20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bc6ada9a2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bc6ada9a20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c6ada9a20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c6ada9a20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621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43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9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bae88d605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bae88d605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2725" y="1285850"/>
            <a:ext cx="4048500" cy="19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rgbClr val="252C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2100" y="3315585"/>
            <a:ext cx="38493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600">
                <a:solidFill>
                  <a:srgbClr val="252C40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" y="-11597"/>
            <a:ext cx="10760450" cy="8044026"/>
            <a:chOff x="0" y="-11597"/>
            <a:chExt cx="10760450" cy="8044026"/>
          </a:xfrm>
        </p:grpSpPr>
        <p:sp>
          <p:nvSpPr>
            <p:cNvPr id="12" name="Google Shape;12;p2"/>
            <p:cNvSpPr/>
            <p:nvPr/>
          </p:nvSpPr>
          <p:spPr>
            <a:xfrm>
              <a:off x="0" y="1"/>
              <a:ext cx="1166731" cy="1163744"/>
            </a:xfrm>
            <a:custGeom>
              <a:avLst/>
              <a:gdLst/>
              <a:ahLst/>
              <a:cxnLst/>
              <a:rect l="l" t="t" r="r" b="b"/>
              <a:pathLst>
                <a:path w="25777" h="25711" extrusionOk="0">
                  <a:moveTo>
                    <a:pt x="0" y="1"/>
                  </a:moveTo>
                  <a:lnTo>
                    <a:pt x="0" y="25711"/>
                  </a:lnTo>
                  <a:lnTo>
                    <a:pt x="25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7818526" y="4350659"/>
              <a:ext cx="1346494" cy="813017"/>
              <a:chOff x="7399994" y="4094158"/>
              <a:chExt cx="1754847" cy="105958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35" name="Google Shape;35;p2"/>
            <p:cNvGrpSpPr/>
            <p:nvPr/>
          </p:nvGrpSpPr>
          <p:grpSpPr>
            <a:xfrm>
              <a:off x="8703849" y="-11597"/>
              <a:ext cx="451002" cy="1311854"/>
              <a:chOff x="8703849" y="7849"/>
              <a:chExt cx="451002" cy="1311854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745210" y="1005141"/>
                <a:ext cx="409640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4837" extrusionOk="0">
                    <a:moveTo>
                      <a:pt x="1" y="0"/>
                    </a:moveTo>
                    <a:cubicBezTo>
                      <a:pt x="1" y="637"/>
                      <a:pt x="128" y="1273"/>
                      <a:pt x="383" y="1848"/>
                    </a:cubicBezTo>
                    <a:cubicBezTo>
                      <a:pt x="698" y="2739"/>
                      <a:pt x="1335" y="3503"/>
                      <a:pt x="2098" y="4012"/>
                    </a:cubicBezTo>
                    <a:cubicBezTo>
                      <a:pt x="2480" y="4266"/>
                      <a:pt x="2928" y="4455"/>
                      <a:pt x="3371" y="4648"/>
                    </a:cubicBezTo>
                    <a:cubicBezTo>
                      <a:pt x="3880" y="4776"/>
                      <a:pt x="4328" y="4837"/>
                      <a:pt x="4837" y="4837"/>
                    </a:cubicBezTo>
                    <a:lnTo>
                      <a:pt x="6298" y="4837"/>
                    </a:lnTo>
                    <a:lnTo>
                      <a:pt x="6298" y="2230"/>
                    </a:lnTo>
                    <a:lnTo>
                      <a:pt x="4837" y="2230"/>
                    </a:lnTo>
                    <a:cubicBezTo>
                      <a:pt x="4517" y="2230"/>
                      <a:pt x="4262" y="2164"/>
                      <a:pt x="3946" y="2037"/>
                    </a:cubicBezTo>
                    <a:cubicBezTo>
                      <a:pt x="3565" y="1848"/>
                      <a:pt x="3244" y="1594"/>
                      <a:pt x="2989" y="1212"/>
                    </a:cubicBezTo>
                    <a:cubicBezTo>
                      <a:pt x="2862" y="1018"/>
                      <a:pt x="2735" y="830"/>
                      <a:pt x="2674" y="637"/>
                    </a:cubicBezTo>
                    <a:cubicBezTo>
                      <a:pt x="2607" y="448"/>
                      <a:pt x="2607" y="194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57" name="Google Shape;57;p2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02130" y="47031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844725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585249" y="3641747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1" y="3869813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64" name="Google Shape;64;p2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566450" y="4401727"/>
              <a:ext cx="307094" cy="307161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1307406" y="4249838"/>
              <a:ext cx="1957156" cy="3782590"/>
              <a:chOff x="4128125" y="488675"/>
              <a:chExt cx="1462857" cy="2827259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_1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4"/>
          <p:cNvGrpSpPr/>
          <p:nvPr/>
        </p:nvGrpSpPr>
        <p:grpSpPr>
          <a:xfrm>
            <a:off x="-32476" y="238536"/>
            <a:ext cx="9176465" cy="4925135"/>
            <a:chOff x="-32476" y="238536"/>
            <a:chExt cx="9176465" cy="4925135"/>
          </a:xfrm>
        </p:grpSpPr>
        <p:grpSp>
          <p:nvGrpSpPr>
            <p:cNvPr id="813" name="Google Shape;813;p24"/>
            <p:cNvGrpSpPr/>
            <p:nvPr/>
          </p:nvGrpSpPr>
          <p:grpSpPr>
            <a:xfrm flipH="1">
              <a:off x="-32476" y="4350659"/>
              <a:ext cx="813012" cy="813012"/>
              <a:chOff x="8095266" y="4094158"/>
              <a:chExt cx="1059575" cy="1059575"/>
            </a:xfrm>
          </p:grpSpPr>
          <p:sp>
            <p:nvSpPr>
              <p:cNvPr id="814" name="Google Shape;814;p24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5" name="Google Shape;815;p24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816" name="Google Shape;816;p24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24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24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24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24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24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24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24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24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24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24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24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24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24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24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24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24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24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34" name="Google Shape;834;p24"/>
            <p:cNvSpPr/>
            <p:nvPr/>
          </p:nvSpPr>
          <p:spPr>
            <a:xfrm flipH="1">
              <a:off x="8836653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 flipH="1">
              <a:off x="8749091" y="238536"/>
              <a:ext cx="118109" cy="118134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 flipH="1">
              <a:off x="287816" y="10149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4"/>
            <p:cNvSpPr/>
            <p:nvPr/>
          </p:nvSpPr>
          <p:spPr>
            <a:xfrm flipH="1">
              <a:off x="283286" y="76343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4"/>
            <p:cNvSpPr/>
            <p:nvPr/>
          </p:nvSpPr>
          <p:spPr>
            <a:xfrm flipH="1">
              <a:off x="288362" y="32850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4"/>
            <p:cNvSpPr/>
            <p:nvPr/>
          </p:nvSpPr>
          <p:spPr>
            <a:xfrm flipH="1">
              <a:off x="288345" y="23276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8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27"/>
          <p:cNvGrpSpPr/>
          <p:nvPr/>
        </p:nvGrpSpPr>
        <p:grpSpPr>
          <a:xfrm flipH="1">
            <a:off x="-1627906" y="-11597"/>
            <a:ext cx="10771895" cy="5175273"/>
            <a:chOff x="-11444" y="-11597"/>
            <a:chExt cx="10771895" cy="5175273"/>
          </a:xfrm>
        </p:grpSpPr>
        <p:grpSp>
          <p:nvGrpSpPr>
            <p:cNvPr id="935" name="Google Shape;935;p27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936" name="Google Shape;936;p27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8" name="Google Shape;938;p27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939" name="Google Shape;939;p27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27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27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27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27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27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27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27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7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7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7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7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7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27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27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27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27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7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57" name="Google Shape;957;p27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958" name="Google Shape;958;p27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7" name="Google Shape;977;p27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4" name="Google Shape;984;p27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985" name="Google Shape;985;p27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0" name="Google Shape;990;p27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27"/>
          <p:cNvSpPr txBox="1">
            <a:spLocks noGrp="1"/>
          </p:cNvSpPr>
          <p:nvPr>
            <p:ph type="subTitle" idx="1"/>
          </p:nvPr>
        </p:nvSpPr>
        <p:spPr>
          <a:xfrm>
            <a:off x="61947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7"/>
          <p:cNvSpPr txBox="1">
            <a:spLocks noGrp="1"/>
          </p:cNvSpPr>
          <p:nvPr>
            <p:ph type="subTitle" idx="2"/>
          </p:nvPr>
        </p:nvSpPr>
        <p:spPr>
          <a:xfrm>
            <a:off x="61947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3" name="Google Shape;993;p27"/>
          <p:cNvSpPr txBox="1">
            <a:spLocks noGrp="1"/>
          </p:cNvSpPr>
          <p:nvPr>
            <p:ph type="subTitle" idx="3"/>
          </p:nvPr>
        </p:nvSpPr>
        <p:spPr>
          <a:xfrm>
            <a:off x="34636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4" name="Google Shape;994;p27"/>
          <p:cNvSpPr txBox="1">
            <a:spLocks noGrp="1"/>
          </p:cNvSpPr>
          <p:nvPr>
            <p:ph type="subTitle" idx="4"/>
          </p:nvPr>
        </p:nvSpPr>
        <p:spPr>
          <a:xfrm>
            <a:off x="34636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5" name="Google Shape;995;p27"/>
          <p:cNvSpPr txBox="1">
            <a:spLocks noGrp="1"/>
          </p:cNvSpPr>
          <p:nvPr>
            <p:ph type="subTitle" idx="5"/>
          </p:nvPr>
        </p:nvSpPr>
        <p:spPr>
          <a:xfrm>
            <a:off x="7325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27"/>
          <p:cNvSpPr txBox="1">
            <a:spLocks noGrp="1"/>
          </p:cNvSpPr>
          <p:nvPr>
            <p:ph type="subTitle" idx="6"/>
          </p:nvPr>
        </p:nvSpPr>
        <p:spPr>
          <a:xfrm>
            <a:off x="7325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7" name="Google Shape;997;p2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4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29"/>
          <p:cNvSpPr txBox="1">
            <a:spLocks noGrp="1"/>
          </p:cNvSpPr>
          <p:nvPr>
            <p:ph type="ctrTitle"/>
          </p:nvPr>
        </p:nvSpPr>
        <p:spPr>
          <a:xfrm flipH="1">
            <a:off x="720000" y="540000"/>
            <a:ext cx="385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9"/>
          <p:cNvSpPr txBox="1">
            <a:spLocks noGrp="1"/>
          </p:cNvSpPr>
          <p:nvPr>
            <p:ph type="subTitle" idx="1"/>
          </p:nvPr>
        </p:nvSpPr>
        <p:spPr>
          <a:xfrm flipH="1">
            <a:off x="720000" y="1487875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7" name="Google Shape;1017;p29"/>
          <p:cNvSpPr txBox="1"/>
          <p:nvPr/>
        </p:nvSpPr>
        <p:spPr>
          <a:xfrm>
            <a:off x="720000" y="3423475"/>
            <a:ext cx="31320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</a:t>
            </a:r>
            <a:endParaRPr sz="1100"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18" name="Google Shape;1018;p29"/>
          <p:cNvSpPr txBox="1">
            <a:spLocks noGrp="1"/>
          </p:cNvSpPr>
          <p:nvPr>
            <p:ph type="subTitle" idx="2"/>
          </p:nvPr>
        </p:nvSpPr>
        <p:spPr>
          <a:xfrm flipH="1">
            <a:off x="720000" y="2104350"/>
            <a:ext cx="3132000" cy="7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9" name="Google Shape;1019;p29"/>
          <p:cNvSpPr/>
          <p:nvPr/>
        </p:nvSpPr>
        <p:spPr>
          <a:xfrm>
            <a:off x="8556777" y="2808350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9"/>
          <p:cNvSpPr/>
          <p:nvPr/>
        </p:nvSpPr>
        <p:spPr>
          <a:xfrm>
            <a:off x="5744401" y="1"/>
            <a:ext cx="393604" cy="393604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9"/>
          <p:cNvSpPr/>
          <p:nvPr/>
        </p:nvSpPr>
        <p:spPr>
          <a:xfrm>
            <a:off x="-25" y="3056910"/>
            <a:ext cx="329394" cy="329394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29"/>
          <p:cNvGrpSpPr/>
          <p:nvPr/>
        </p:nvGrpSpPr>
        <p:grpSpPr>
          <a:xfrm>
            <a:off x="3786930" y="4704714"/>
            <a:ext cx="1591003" cy="3074927"/>
            <a:chOff x="4128125" y="488675"/>
            <a:chExt cx="1462857" cy="2827259"/>
          </a:xfrm>
        </p:grpSpPr>
        <p:sp>
          <p:nvSpPr>
            <p:cNvPr id="1023" name="Google Shape;1023;p29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29"/>
          <p:cNvGrpSpPr/>
          <p:nvPr/>
        </p:nvGrpSpPr>
        <p:grpSpPr>
          <a:xfrm rot="10800000">
            <a:off x="6857992" y="-2592034"/>
            <a:ext cx="1620553" cy="3132038"/>
            <a:chOff x="4128125" y="488675"/>
            <a:chExt cx="1462857" cy="2827259"/>
          </a:xfrm>
        </p:grpSpPr>
        <p:sp>
          <p:nvSpPr>
            <p:cNvPr id="1029" name="Google Shape;1029;p29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4" name="Google Shape;1034;p29"/>
          <p:cNvSpPr/>
          <p:nvPr/>
        </p:nvSpPr>
        <p:spPr>
          <a:xfrm>
            <a:off x="8750401" y="2292901"/>
            <a:ext cx="393604" cy="393604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4_1_1_1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30"/>
          <p:cNvGrpSpPr/>
          <p:nvPr/>
        </p:nvGrpSpPr>
        <p:grpSpPr>
          <a:xfrm flipH="1">
            <a:off x="-1617918" y="-11597"/>
            <a:ext cx="10760450" cy="8044026"/>
            <a:chOff x="0" y="-11597"/>
            <a:chExt cx="10760450" cy="8044026"/>
          </a:xfrm>
        </p:grpSpPr>
        <p:sp>
          <p:nvSpPr>
            <p:cNvPr id="1037" name="Google Shape;1037;p30"/>
            <p:cNvSpPr/>
            <p:nvPr/>
          </p:nvSpPr>
          <p:spPr>
            <a:xfrm>
              <a:off x="0" y="1"/>
              <a:ext cx="1166731" cy="1163744"/>
            </a:xfrm>
            <a:custGeom>
              <a:avLst/>
              <a:gdLst/>
              <a:ahLst/>
              <a:cxnLst/>
              <a:rect l="l" t="t" r="r" b="b"/>
              <a:pathLst>
                <a:path w="25777" h="25711" extrusionOk="0">
                  <a:moveTo>
                    <a:pt x="0" y="1"/>
                  </a:moveTo>
                  <a:lnTo>
                    <a:pt x="0" y="25711"/>
                  </a:lnTo>
                  <a:lnTo>
                    <a:pt x="25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8" name="Google Shape;1038;p30"/>
            <p:cNvGrpSpPr/>
            <p:nvPr/>
          </p:nvGrpSpPr>
          <p:grpSpPr>
            <a:xfrm>
              <a:off x="7583546" y="4350659"/>
              <a:ext cx="1581474" cy="813017"/>
              <a:chOff x="7093751" y="4094158"/>
              <a:chExt cx="2061089" cy="1059582"/>
            </a:xfrm>
          </p:grpSpPr>
          <p:sp>
            <p:nvSpPr>
              <p:cNvPr id="1039" name="Google Shape;1039;p30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0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0"/>
              <p:cNvSpPr/>
              <p:nvPr/>
            </p:nvSpPr>
            <p:spPr>
              <a:xfrm>
                <a:off x="7093751" y="4582562"/>
                <a:ext cx="918844" cy="20693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3182" extrusionOk="0">
                    <a:moveTo>
                      <a:pt x="7067" y="0"/>
                    </a:moveTo>
                    <a:cubicBezTo>
                      <a:pt x="6619" y="0"/>
                      <a:pt x="6110" y="61"/>
                      <a:pt x="5667" y="255"/>
                    </a:cubicBezTo>
                    <a:cubicBezTo>
                      <a:pt x="5219" y="443"/>
                      <a:pt x="4776" y="698"/>
                      <a:pt x="4394" y="1079"/>
                    </a:cubicBezTo>
                    <a:cubicBezTo>
                      <a:pt x="4139" y="1334"/>
                      <a:pt x="3885" y="1527"/>
                      <a:pt x="3630" y="1588"/>
                    </a:cubicBezTo>
                    <a:cubicBezTo>
                      <a:pt x="3309" y="1716"/>
                      <a:pt x="2994" y="1782"/>
                      <a:pt x="2673" y="1782"/>
                    </a:cubicBezTo>
                    <a:cubicBezTo>
                      <a:pt x="2357" y="1782"/>
                      <a:pt x="2037" y="1716"/>
                      <a:pt x="1782" y="1588"/>
                    </a:cubicBezTo>
                    <a:cubicBezTo>
                      <a:pt x="1466" y="1527"/>
                      <a:pt x="1212" y="1334"/>
                      <a:pt x="957" y="1079"/>
                    </a:cubicBezTo>
                    <a:lnTo>
                      <a:pt x="0" y="2036"/>
                    </a:lnTo>
                    <a:cubicBezTo>
                      <a:pt x="382" y="2418"/>
                      <a:pt x="830" y="2673"/>
                      <a:pt x="1273" y="2861"/>
                    </a:cubicBezTo>
                    <a:cubicBezTo>
                      <a:pt x="1721" y="3055"/>
                      <a:pt x="2230" y="3182"/>
                      <a:pt x="2673" y="3182"/>
                    </a:cubicBezTo>
                    <a:cubicBezTo>
                      <a:pt x="3182" y="3182"/>
                      <a:pt x="3630" y="3055"/>
                      <a:pt x="4139" y="2861"/>
                    </a:cubicBezTo>
                    <a:cubicBezTo>
                      <a:pt x="4582" y="2673"/>
                      <a:pt x="4964" y="2418"/>
                      <a:pt x="5346" y="2036"/>
                    </a:cubicBezTo>
                    <a:cubicBezTo>
                      <a:pt x="5600" y="1782"/>
                      <a:pt x="5855" y="1655"/>
                      <a:pt x="6176" y="1527"/>
                    </a:cubicBezTo>
                    <a:cubicBezTo>
                      <a:pt x="6430" y="1400"/>
                      <a:pt x="6746" y="1334"/>
                      <a:pt x="7067" y="1334"/>
                    </a:cubicBezTo>
                    <a:cubicBezTo>
                      <a:pt x="7382" y="1334"/>
                      <a:pt x="7703" y="1400"/>
                      <a:pt x="8019" y="1527"/>
                    </a:cubicBezTo>
                    <a:cubicBezTo>
                      <a:pt x="8273" y="1655"/>
                      <a:pt x="8528" y="1782"/>
                      <a:pt x="8782" y="2036"/>
                    </a:cubicBezTo>
                    <a:cubicBezTo>
                      <a:pt x="9164" y="2418"/>
                      <a:pt x="9612" y="2673"/>
                      <a:pt x="10055" y="2861"/>
                    </a:cubicBezTo>
                    <a:cubicBezTo>
                      <a:pt x="10503" y="3055"/>
                      <a:pt x="11012" y="3182"/>
                      <a:pt x="11455" y="3182"/>
                    </a:cubicBezTo>
                    <a:cubicBezTo>
                      <a:pt x="11964" y="3182"/>
                      <a:pt x="12412" y="3055"/>
                      <a:pt x="12921" y="2861"/>
                    </a:cubicBezTo>
                    <a:cubicBezTo>
                      <a:pt x="13364" y="2673"/>
                      <a:pt x="13746" y="2418"/>
                      <a:pt x="14128" y="2036"/>
                    </a:cubicBezTo>
                    <a:lnTo>
                      <a:pt x="13176" y="1079"/>
                    </a:lnTo>
                    <a:cubicBezTo>
                      <a:pt x="12921" y="1334"/>
                      <a:pt x="12667" y="1527"/>
                      <a:pt x="12412" y="1588"/>
                    </a:cubicBezTo>
                    <a:cubicBezTo>
                      <a:pt x="12092" y="1716"/>
                      <a:pt x="11776" y="1782"/>
                      <a:pt x="11455" y="1782"/>
                    </a:cubicBezTo>
                    <a:cubicBezTo>
                      <a:pt x="11140" y="1782"/>
                      <a:pt x="10819" y="1716"/>
                      <a:pt x="10564" y="1588"/>
                    </a:cubicBezTo>
                    <a:cubicBezTo>
                      <a:pt x="10249" y="1527"/>
                      <a:pt x="9994" y="1334"/>
                      <a:pt x="9739" y="1079"/>
                    </a:cubicBezTo>
                    <a:cubicBezTo>
                      <a:pt x="9358" y="698"/>
                      <a:pt x="8976" y="443"/>
                      <a:pt x="8528" y="255"/>
                    </a:cubicBezTo>
                    <a:cubicBezTo>
                      <a:pt x="8019" y="61"/>
                      <a:pt x="7576" y="0"/>
                      <a:pt x="70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2" name="Google Shape;1042;p30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043" name="Google Shape;1043;p30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0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0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0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0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0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0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0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0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0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0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0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0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0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0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0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0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0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1" name="Google Shape;1061;p30"/>
            <p:cNvGrpSpPr/>
            <p:nvPr/>
          </p:nvGrpSpPr>
          <p:grpSpPr>
            <a:xfrm>
              <a:off x="8703849" y="-11597"/>
              <a:ext cx="451002" cy="1311854"/>
              <a:chOff x="8703849" y="7849"/>
              <a:chExt cx="451002" cy="1311854"/>
            </a:xfrm>
          </p:grpSpPr>
          <p:sp>
            <p:nvSpPr>
              <p:cNvPr id="1062" name="Google Shape;1062;p30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0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0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0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0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0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0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0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0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0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0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0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0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0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0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0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0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0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0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0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0"/>
              <p:cNvSpPr/>
              <p:nvPr/>
            </p:nvSpPr>
            <p:spPr>
              <a:xfrm>
                <a:off x="8745210" y="1005141"/>
                <a:ext cx="409640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4837" extrusionOk="0">
                    <a:moveTo>
                      <a:pt x="1" y="0"/>
                    </a:moveTo>
                    <a:cubicBezTo>
                      <a:pt x="1" y="637"/>
                      <a:pt x="128" y="1273"/>
                      <a:pt x="383" y="1848"/>
                    </a:cubicBezTo>
                    <a:cubicBezTo>
                      <a:pt x="698" y="2739"/>
                      <a:pt x="1335" y="3503"/>
                      <a:pt x="2098" y="4012"/>
                    </a:cubicBezTo>
                    <a:cubicBezTo>
                      <a:pt x="2480" y="4266"/>
                      <a:pt x="2928" y="4455"/>
                      <a:pt x="3371" y="4648"/>
                    </a:cubicBezTo>
                    <a:cubicBezTo>
                      <a:pt x="3880" y="4776"/>
                      <a:pt x="4328" y="4837"/>
                      <a:pt x="4837" y="4837"/>
                    </a:cubicBezTo>
                    <a:lnTo>
                      <a:pt x="6298" y="4837"/>
                    </a:lnTo>
                    <a:lnTo>
                      <a:pt x="6298" y="2230"/>
                    </a:lnTo>
                    <a:lnTo>
                      <a:pt x="4837" y="2230"/>
                    </a:lnTo>
                    <a:cubicBezTo>
                      <a:pt x="4517" y="2230"/>
                      <a:pt x="4262" y="2164"/>
                      <a:pt x="3946" y="2037"/>
                    </a:cubicBezTo>
                    <a:cubicBezTo>
                      <a:pt x="3565" y="1848"/>
                      <a:pt x="3244" y="1594"/>
                      <a:pt x="2989" y="1212"/>
                    </a:cubicBezTo>
                    <a:cubicBezTo>
                      <a:pt x="2862" y="1018"/>
                      <a:pt x="2735" y="830"/>
                      <a:pt x="2674" y="637"/>
                    </a:cubicBezTo>
                    <a:cubicBezTo>
                      <a:pt x="2607" y="448"/>
                      <a:pt x="2607" y="194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3" name="Google Shape;1083;p30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3502130" y="47031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8844725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8585249" y="3641747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0"/>
            <p:cNvSpPr/>
            <p:nvPr/>
          </p:nvSpPr>
          <p:spPr>
            <a:xfrm>
              <a:off x="11" y="3869813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0" name="Google Shape;1090;p30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091" name="Google Shape;1091;p30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0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0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0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0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6" name="Google Shape;1096;p30"/>
            <p:cNvSpPr/>
            <p:nvPr/>
          </p:nvSpPr>
          <p:spPr>
            <a:xfrm>
              <a:off x="566450" y="4401727"/>
              <a:ext cx="307094" cy="307161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1307406" y="4249838"/>
              <a:ext cx="1957156" cy="3782590"/>
              <a:chOff x="4128125" y="488675"/>
              <a:chExt cx="1462857" cy="2827259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0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4_1_1_1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31"/>
          <p:cNvSpPr txBox="1">
            <a:spLocks noGrp="1"/>
          </p:cNvSpPr>
          <p:nvPr>
            <p:ph type="sldNum" idx="12"/>
          </p:nvPr>
        </p:nvSpPr>
        <p:spPr>
          <a:xfrm rot="10800000" flipH="1">
            <a:off x="8556784" y="-958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5" name="Google Shape;1105;p31"/>
          <p:cNvSpPr txBox="1"/>
          <p:nvPr/>
        </p:nvSpPr>
        <p:spPr>
          <a:xfrm rot="10800000" flipH="1">
            <a:off x="8556784" y="-958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 b="1">
                <a:solidFill>
                  <a:srgbClr val="252C40"/>
                </a:solidFill>
                <a:latin typeface="Josefin Sans"/>
                <a:ea typeface="Josefin Sans"/>
                <a:cs typeface="Josefin Sans"/>
                <a:sym typeface="Josefin Sans"/>
              </a:rPr>
              <a:t>‹#›</a:t>
            </a:fld>
            <a:endParaRPr sz="1300" b="1">
              <a:solidFill>
                <a:srgbClr val="252C4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1106" name="Google Shape;1106;p31"/>
          <p:cNvGrpSpPr/>
          <p:nvPr/>
        </p:nvGrpSpPr>
        <p:grpSpPr>
          <a:xfrm rot="10800000" flipH="1">
            <a:off x="4571999" y="-29592"/>
            <a:ext cx="4592564" cy="1059582"/>
            <a:chOff x="4571999" y="4103882"/>
            <a:chExt cx="4592564" cy="1059582"/>
          </a:xfrm>
        </p:grpSpPr>
        <p:sp>
          <p:nvSpPr>
            <p:cNvPr id="1107" name="Google Shape;1107;p31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4571999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0" name="Google Shape;1110;p31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1111" name="Google Shape;1111;p31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1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1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1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1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1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1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1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1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1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1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1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1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1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1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1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1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9" name="Google Shape;1129;p31"/>
          <p:cNvSpPr/>
          <p:nvPr/>
        </p:nvSpPr>
        <p:spPr>
          <a:xfrm rot="10800000" flipH="1">
            <a:off x="2365677" y="4424318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1"/>
          <p:cNvSpPr/>
          <p:nvPr/>
        </p:nvSpPr>
        <p:spPr>
          <a:xfrm rot="10800000" flipH="1">
            <a:off x="3957854" y="4455040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1" name="Google Shape;1131;p31"/>
          <p:cNvGrpSpPr/>
          <p:nvPr/>
        </p:nvGrpSpPr>
        <p:grpSpPr>
          <a:xfrm rot="10800000" flipH="1">
            <a:off x="189622" y="3419710"/>
            <a:ext cx="249156" cy="539522"/>
            <a:chOff x="1266755" y="4029330"/>
            <a:chExt cx="148325" cy="321163"/>
          </a:xfrm>
        </p:grpSpPr>
        <p:sp>
          <p:nvSpPr>
            <p:cNvPr id="1132" name="Google Shape;1132;p31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0" name="Google Shape;1150;p31"/>
          <p:cNvSpPr/>
          <p:nvPr/>
        </p:nvSpPr>
        <p:spPr>
          <a:xfrm rot="10800000" flipH="1">
            <a:off x="-26" y="543750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1" name="Google Shape;1151;p31"/>
          <p:cNvGrpSpPr/>
          <p:nvPr/>
        </p:nvGrpSpPr>
        <p:grpSpPr>
          <a:xfrm rot="10800000" flipH="1">
            <a:off x="1572312" y="-2518722"/>
            <a:ext cx="1957156" cy="3782590"/>
            <a:chOff x="4128125" y="488675"/>
            <a:chExt cx="1462857" cy="2827259"/>
          </a:xfrm>
        </p:grpSpPr>
        <p:sp>
          <p:nvSpPr>
            <p:cNvPr id="1152" name="Google Shape;1152;p3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7" name="Google Shape;1157;p31"/>
          <p:cNvSpPr/>
          <p:nvPr/>
        </p:nvSpPr>
        <p:spPr>
          <a:xfrm flipH="1">
            <a:off x="7116708" y="4584020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" name="Google Shape;1158;p31"/>
          <p:cNvGrpSpPr/>
          <p:nvPr/>
        </p:nvGrpSpPr>
        <p:grpSpPr>
          <a:xfrm rot="5400000" flipH="1">
            <a:off x="-298920" y="3501767"/>
            <a:ext cx="1620553" cy="3132038"/>
            <a:chOff x="4128125" y="488675"/>
            <a:chExt cx="1462857" cy="2827259"/>
          </a:xfrm>
        </p:grpSpPr>
        <p:sp>
          <p:nvSpPr>
            <p:cNvPr id="1159" name="Google Shape;1159;p3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2725" y="1285850"/>
            <a:ext cx="4048500" cy="19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rgbClr val="252C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2100" y="3315585"/>
            <a:ext cx="38493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600">
                <a:solidFill>
                  <a:srgbClr val="252C40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11597"/>
            <a:ext cx="10760450" cy="8044026"/>
            <a:chOff x="0" y="-11597"/>
            <a:chExt cx="10760450" cy="8044026"/>
          </a:xfrm>
        </p:grpSpPr>
        <p:sp>
          <p:nvSpPr>
            <p:cNvPr id="12" name="Google Shape;12;p2"/>
            <p:cNvSpPr/>
            <p:nvPr/>
          </p:nvSpPr>
          <p:spPr>
            <a:xfrm>
              <a:off x="0" y="1"/>
              <a:ext cx="1166731" cy="1163744"/>
            </a:xfrm>
            <a:custGeom>
              <a:avLst/>
              <a:gdLst/>
              <a:ahLst/>
              <a:cxnLst/>
              <a:rect l="l" t="t" r="r" b="b"/>
              <a:pathLst>
                <a:path w="25777" h="25711" extrusionOk="0">
                  <a:moveTo>
                    <a:pt x="0" y="1"/>
                  </a:moveTo>
                  <a:lnTo>
                    <a:pt x="0" y="25711"/>
                  </a:lnTo>
                  <a:lnTo>
                    <a:pt x="25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7818526" y="4350659"/>
              <a:ext cx="1346494" cy="813017"/>
              <a:chOff x="7399994" y="4094158"/>
              <a:chExt cx="1754847" cy="105958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" name="Google Shape;35;p2"/>
            <p:cNvGrpSpPr/>
            <p:nvPr/>
          </p:nvGrpSpPr>
          <p:grpSpPr>
            <a:xfrm>
              <a:off x="8703849" y="-11597"/>
              <a:ext cx="451002" cy="1311854"/>
              <a:chOff x="8703849" y="7849"/>
              <a:chExt cx="451002" cy="1311854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745210" y="1005141"/>
                <a:ext cx="409640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4837" extrusionOk="0">
                    <a:moveTo>
                      <a:pt x="1" y="0"/>
                    </a:moveTo>
                    <a:cubicBezTo>
                      <a:pt x="1" y="637"/>
                      <a:pt x="128" y="1273"/>
                      <a:pt x="383" y="1848"/>
                    </a:cubicBezTo>
                    <a:cubicBezTo>
                      <a:pt x="698" y="2739"/>
                      <a:pt x="1335" y="3503"/>
                      <a:pt x="2098" y="4012"/>
                    </a:cubicBezTo>
                    <a:cubicBezTo>
                      <a:pt x="2480" y="4266"/>
                      <a:pt x="2928" y="4455"/>
                      <a:pt x="3371" y="4648"/>
                    </a:cubicBezTo>
                    <a:cubicBezTo>
                      <a:pt x="3880" y="4776"/>
                      <a:pt x="4328" y="4837"/>
                      <a:pt x="4837" y="4837"/>
                    </a:cubicBezTo>
                    <a:lnTo>
                      <a:pt x="6298" y="4837"/>
                    </a:lnTo>
                    <a:lnTo>
                      <a:pt x="6298" y="2230"/>
                    </a:lnTo>
                    <a:lnTo>
                      <a:pt x="4837" y="2230"/>
                    </a:lnTo>
                    <a:cubicBezTo>
                      <a:pt x="4517" y="2230"/>
                      <a:pt x="4262" y="2164"/>
                      <a:pt x="3946" y="2037"/>
                    </a:cubicBezTo>
                    <a:cubicBezTo>
                      <a:pt x="3565" y="1848"/>
                      <a:pt x="3244" y="1594"/>
                      <a:pt x="2989" y="1212"/>
                    </a:cubicBezTo>
                    <a:cubicBezTo>
                      <a:pt x="2862" y="1018"/>
                      <a:pt x="2735" y="830"/>
                      <a:pt x="2674" y="637"/>
                    </a:cubicBezTo>
                    <a:cubicBezTo>
                      <a:pt x="2607" y="448"/>
                      <a:pt x="2607" y="194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2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02130" y="47031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844725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585249" y="3641747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1" y="3869813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2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566450" y="4401727"/>
              <a:ext cx="307094" cy="307161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1307406" y="4249838"/>
              <a:ext cx="1957156" cy="3782590"/>
              <a:chOff x="4128125" y="488675"/>
              <a:chExt cx="1462857" cy="2827259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 hasCustomPrompt="1"/>
          </p:nvPr>
        </p:nvSpPr>
        <p:spPr>
          <a:xfrm>
            <a:off x="720000" y="998677"/>
            <a:ext cx="15660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720000" y="3668725"/>
            <a:ext cx="28254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ctrTitle" idx="2"/>
          </p:nvPr>
        </p:nvSpPr>
        <p:spPr>
          <a:xfrm>
            <a:off x="720000" y="2041769"/>
            <a:ext cx="38520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 flipH="1">
            <a:off x="-24656" y="-11597"/>
            <a:ext cx="10771895" cy="5175273"/>
            <a:chOff x="-11444" y="-11597"/>
            <a:chExt cx="10771895" cy="5175273"/>
          </a:xfrm>
        </p:grpSpPr>
        <p:grpSp>
          <p:nvGrpSpPr>
            <p:cNvPr id="82" name="Google Shape;82;p3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" name="Google Shape;85;p3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86" name="Google Shape;86;p3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3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3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3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3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" name="Google Shape;104;p3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125;p3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" name="Google Shape;132;p3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33" name="Google Shape;133;p3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" name="Google Shape;138;p3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34" name="Google Shape;234;p6"/>
          <p:cNvGrpSpPr/>
          <p:nvPr/>
        </p:nvGrpSpPr>
        <p:grpSpPr>
          <a:xfrm>
            <a:off x="227514" y="-11464"/>
            <a:ext cx="8916478" cy="4942918"/>
            <a:chOff x="227514" y="-11464"/>
            <a:chExt cx="8916478" cy="4942918"/>
          </a:xfrm>
        </p:grpSpPr>
        <p:sp>
          <p:nvSpPr>
            <p:cNvPr id="235" name="Google Shape;235;p6"/>
            <p:cNvSpPr/>
            <p:nvPr/>
          </p:nvSpPr>
          <p:spPr>
            <a:xfrm rot="10800000" flipH="1">
              <a:off x="8084417" y="-11464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 rot="10800000">
              <a:off x="289530" y="86758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2" y="2546"/>
                  </a:lnTo>
                  <a:lnTo>
                    <a:pt x="2674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4" y="0"/>
                  </a:lnTo>
                  <a:lnTo>
                    <a:pt x="1722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 rot="10800000">
              <a:off x="8735325" y="985169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 rot="10800000">
              <a:off x="8722608" y="364428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 rot="10800000">
              <a:off x="250302" y="4745002"/>
              <a:ext cx="186397" cy="186451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 rot="10800000">
              <a:off x="8683356" y="4047048"/>
              <a:ext cx="186451" cy="186397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27514" y="2370792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"/>
          <p:cNvSpPr txBox="1">
            <a:spLocks noGrp="1"/>
          </p:cNvSpPr>
          <p:nvPr>
            <p:ph type="ctrTitle"/>
          </p:nvPr>
        </p:nvSpPr>
        <p:spPr>
          <a:xfrm>
            <a:off x="720000" y="768600"/>
            <a:ext cx="3831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734311"/>
            <a:ext cx="7704000" cy="12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87" name="Google Shape;287;p11"/>
          <p:cNvSpPr txBox="1">
            <a:spLocks noGrp="1"/>
          </p:cNvSpPr>
          <p:nvPr>
            <p:ph type="subTitle" idx="1"/>
          </p:nvPr>
        </p:nvSpPr>
        <p:spPr>
          <a:xfrm>
            <a:off x="2379450" y="3032386"/>
            <a:ext cx="43851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 flipH="1">
            <a:off x="-10287" y="4103882"/>
            <a:ext cx="3215139" cy="1059582"/>
            <a:chOff x="5949424" y="4103882"/>
            <a:chExt cx="3215139" cy="1059582"/>
          </a:xfrm>
        </p:grpSpPr>
        <p:sp>
          <p:nvSpPr>
            <p:cNvPr id="289" name="Google Shape;289;p11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949424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" name="Google Shape;292;p11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293" name="Google Shape;293;p11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1" name="Google Shape;311;p11"/>
          <p:cNvSpPr/>
          <p:nvPr/>
        </p:nvSpPr>
        <p:spPr>
          <a:xfrm flipH="1">
            <a:off x="356896" y="968725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"/>
          <p:cNvSpPr/>
          <p:nvPr/>
        </p:nvSpPr>
        <p:spPr>
          <a:xfrm flipH="1">
            <a:off x="1257870" y="4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1"/>
          <p:cNvGrpSpPr/>
          <p:nvPr/>
        </p:nvGrpSpPr>
        <p:grpSpPr>
          <a:xfrm flipH="1">
            <a:off x="8576098" y="4103865"/>
            <a:ext cx="249156" cy="539522"/>
            <a:chOff x="1266755" y="4029330"/>
            <a:chExt cx="148325" cy="321163"/>
          </a:xfrm>
        </p:grpSpPr>
        <p:sp>
          <p:nvSpPr>
            <p:cNvPr id="314" name="Google Shape;314;p11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1"/>
          <p:cNvSpPr/>
          <p:nvPr/>
        </p:nvSpPr>
        <p:spPr>
          <a:xfrm flipH="1">
            <a:off x="317046" y="3620842"/>
            <a:ext cx="249170" cy="249170"/>
          </a:xfrm>
          <a:custGeom>
            <a:avLst/>
            <a:gdLst/>
            <a:ahLst/>
            <a:cxnLst/>
            <a:rect l="l" t="t" r="r" b="b"/>
            <a:pathLst>
              <a:path w="5662" h="5662" extrusionOk="0">
                <a:moveTo>
                  <a:pt x="0" y="0"/>
                </a:moveTo>
                <a:cubicBezTo>
                  <a:pt x="0" y="764"/>
                  <a:pt x="128" y="1528"/>
                  <a:pt x="443" y="2225"/>
                </a:cubicBezTo>
                <a:cubicBezTo>
                  <a:pt x="891" y="3243"/>
                  <a:pt x="1589" y="4073"/>
                  <a:pt x="2480" y="4710"/>
                </a:cubicBezTo>
                <a:cubicBezTo>
                  <a:pt x="2928" y="5025"/>
                  <a:pt x="3437" y="5219"/>
                  <a:pt x="3946" y="5407"/>
                </a:cubicBezTo>
                <a:cubicBezTo>
                  <a:pt x="4516" y="5601"/>
                  <a:pt x="5025" y="5662"/>
                  <a:pt x="5662" y="5662"/>
                </a:cubicBezTo>
                <a:lnTo>
                  <a:pt x="5662" y="3055"/>
                </a:lnTo>
                <a:cubicBezTo>
                  <a:pt x="5219" y="3055"/>
                  <a:pt x="4837" y="2928"/>
                  <a:pt x="4455" y="2801"/>
                </a:cubicBezTo>
                <a:cubicBezTo>
                  <a:pt x="3946" y="2546"/>
                  <a:pt x="3437" y="2164"/>
                  <a:pt x="3116" y="1716"/>
                </a:cubicBezTo>
                <a:cubicBezTo>
                  <a:pt x="2989" y="1462"/>
                  <a:pt x="2862" y="1207"/>
                  <a:pt x="2734" y="891"/>
                </a:cubicBezTo>
                <a:cubicBezTo>
                  <a:pt x="2673" y="637"/>
                  <a:pt x="2607" y="316"/>
                  <a:pt x="2607" y="0"/>
                </a:cubicBezTo>
                <a:close/>
              </a:path>
            </a:pathLst>
          </a:custGeom>
          <a:solidFill>
            <a:srgbClr val="378E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 flipH="1">
            <a:off x="8423997" y="2548851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11"/>
          <p:cNvGrpSpPr/>
          <p:nvPr/>
        </p:nvGrpSpPr>
        <p:grpSpPr>
          <a:xfrm flipH="1">
            <a:off x="4580433" y="3870003"/>
            <a:ext cx="1957156" cy="3782590"/>
            <a:chOff x="4128125" y="488675"/>
            <a:chExt cx="1462857" cy="2827259"/>
          </a:xfrm>
        </p:grpSpPr>
        <p:sp>
          <p:nvSpPr>
            <p:cNvPr id="335" name="Google Shape;335;p1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1"/>
          <p:cNvSpPr/>
          <p:nvPr/>
        </p:nvSpPr>
        <p:spPr>
          <a:xfrm rot="10800000" flipH="1">
            <a:off x="4629" y="3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11"/>
          <p:cNvGrpSpPr/>
          <p:nvPr/>
        </p:nvGrpSpPr>
        <p:grpSpPr>
          <a:xfrm rot="-5400000" flipH="1">
            <a:off x="6893747" y="-1336920"/>
            <a:ext cx="1620553" cy="3132038"/>
            <a:chOff x="4128125" y="488675"/>
            <a:chExt cx="1462857" cy="2827259"/>
          </a:xfrm>
        </p:grpSpPr>
        <p:sp>
          <p:nvSpPr>
            <p:cNvPr id="342" name="Google Shape;342;p1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5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3"/>
          <p:cNvSpPr txBox="1">
            <a:spLocks noGrp="1"/>
          </p:cNvSpPr>
          <p:nvPr>
            <p:ph type="title" hasCustomPrompt="1"/>
          </p:nvPr>
        </p:nvSpPr>
        <p:spPr>
          <a:xfrm>
            <a:off x="1019423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2" hasCustomPrompt="1"/>
          </p:nvPr>
        </p:nvSpPr>
        <p:spPr>
          <a:xfrm>
            <a:off x="4916223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 txBox="1">
            <a:spLocks noGrp="1"/>
          </p:cNvSpPr>
          <p:nvPr>
            <p:ph type="title" idx="3" hasCustomPrompt="1"/>
          </p:nvPr>
        </p:nvSpPr>
        <p:spPr>
          <a:xfrm>
            <a:off x="4916223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" name="Google Shape;352;p13"/>
          <p:cNvSpPr txBox="1">
            <a:spLocks noGrp="1"/>
          </p:cNvSpPr>
          <p:nvPr>
            <p:ph type="title" idx="4" hasCustomPrompt="1"/>
          </p:nvPr>
        </p:nvSpPr>
        <p:spPr>
          <a:xfrm>
            <a:off x="1019423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3" name="Google Shape;353;p13"/>
          <p:cNvSpPr txBox="1">
            <a:spLocks noGrp="1"/>
          </p:cNvSpPr>
          <p:nvPr>
            <p:ph type="subTitle" idx="1"/>
          </p:nvPr>
        </p:nvSpPr>
        <p:spPr>
          <a:xfrm>
            <a:off x="1793447" y="216500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3"/>
          <p:cNvSpPr txBox="1">
            <a:spLocks noGrp="1"/>
          </p:cNvSpPr>
          <p:nvPr>
            <p:ph type="subTitle" idx="5"/>
          </p:nvPr>
        </p:nvSpPr>
        <p:spPr>
          <a:xfrm>
            <a:off x="1789751" y="3298602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13"/>
          <p:cNvSpPr txBox="1">
            <a:spLocks noGrp="1"/>
          </p:cNvSpPr>
          <p:nvPr>
            <p:ph type="subTitle" idx="6"/>
          </p:nvPr>
        </p:nvSpPr>
        <p:spPr>
          <a:xfrm>
            <a:off x="5700472" y="3298602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7"/>
          </p:nvPr>
        </p:nvSpPr>
        <p:spPr>
          <a:xfrm>
            <a:off x="1791822" y="1809727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8"/>
          </p:nvPr>
        </p:nvSpPr>
        <p:spPr>
          <a:xfrm>
            <a:off x="5699072" y="1809727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9"/>
          </p:nvPr>
        </p:nvSpPr>
        <p:spPr>
          <a:xfrm>
            <a:off x="1789751" y="365095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13"/>
          </p:nvPr>
        </p:nvSpPr>
        <p:spPr>
          <a:xfrm>
            <a:off x="5700472" y="216510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14"/>
          </p:nvPr>
        </p:nvSpPr>
        <p:spPr>
          <a:xfrm>
            <a:off x="5700472" y="365095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ctrTitle" idx="15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62" name="Google Shape;362;p13"/>
          <p:cNvGrpSpPr/>
          <p:nvPr/>
        </p:nvGrpSpPr>
        <p:grpSpPr>
          <a:xfrm>
            <a:off x="-23" y="7"/>
            <a:ext cx="9931509" cy="7087243"/>
            <a:chOff x="-23" y="7"/>
            <a:chExt cx="9931509" cy="7087243"/>
          </a:xfrm>
        </p:grpSpPr>
        <p:sp>
          <p:nvSpPr>
            <p:cNvPr id="363" name="Google Shape;363;p13"/>
            <p:cNvSpPr/>
            <p:nvPr/>
          </p:nvSpPr>
          <p:spPr>
            <a:xfrm rot="-5400000">
              <a:off x="0" y="4244150"/>
              <a:ext cx="899296" cy="89929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" name="Google Shape;364;p13"/>
            <p:cNvGrpSpPr/>
            <p:nvPr/>
          </p:nvGrpSpPr>
          <p:grpSpPr>
            <a:xfrm>
              <a:off x="8166110" y="3675313"/>
              <a:ext cx="1765376" cy="3411936"/>
              <a:chOff x="4128125" y="488675"/>
              <a:chExt cx="1462857" cy="2827259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370;p13"/>
            <p:cNvGrpSpPr/>
            <p:nvPr/>
          </p:nvGrpSpPr>
          <p:grpSpPr>
            <a:xfrm rot="10800000">
              <a:off x="-23" y="7"/>
              <a:ext cx="1754847" cy="1059582"/>
              <a:chOff x="7399994" y="4094158"/>
              <a:chExt cx="1754847" cy="1059582"/>
            </a:xfrm>
          </p:grpSpPr>
          <p:sp>
            <p:nvSpPr>
              <p:cNvPr id="371" name="Google Shape;371;p13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rgbClr val="252C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3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rgbClr val="FFDC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3" name="Google Shape;373;p13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374" name="Google Shape;374;p13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13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13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3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3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3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3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3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3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3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3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3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3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3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92" name="Google Shape;392;p13"/>
            <p:cNvSpPr/>
            <p:nvPr/>
          </p:nvSpPr>
          <p:spPr>
            <a:xfrm rot="10800000">
              <a:off x="8556766" y="3086730"/>
              <a:ext cx="437257" cy="98475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227519" y="400619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227505" y="11084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1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9"/>
          <p:cNvSpPr txBox="1">
            <a:spLocks noGrp="1"/>
          </p:cNvSpPr>
          <p:nvPr>
            <p:ph type="subTitle" idx="1"/>
          </p:nvPr>
        </p:nvSpPr>
        <p:spPr>
          <a:xfrm>
            <a:off x="732500" y="387382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2" name="Google Shape;612;p19"/>
          <p:cNvSpPr txBox="1">
            <a:spLocks noGrp="1"/>
          </p:cNvSpPr>
          <p:nvPr>
            <p:ph type="subTitle" idx="2"/>
          </p:nvPr>
        </p:nvSpPr>
        <p:spPr>
          <a:xfrm>
            <a:off x="732500" y="40619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3" name="Google Shape;613;p19"/>
          <p:cNvSpPr txBox="1">
            <a:spLocks noGrp="1"/>
          </p:cNvSpPr>
          <p:nvPr>
            <p:ph type="subTitle" idx="3"/>
          </p:nvPr>
        </p:nvSpPr>
        <p:spPr>
          <a:xfrm>
            <a:off x="3461150" y="387382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19"/>
          <p:cNvSpPr txBox="1">
            <a:spLocks noGrp="1"/>
          </p:cNvSpPr>
          <p:nvPr>
            <p:ph type="subTitle" idx="4"/>
          </p:nvPr>
        </p:nvSpPr>
        <p:spPr>
          <a:xfrm>
            <a:off x="3461150" y="40619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5" name="Google Shape;615;p19"/>
          <p:cNvSpPr txBox="1">
            <a:spLocks noGrp="1"/>
          </p:cNvSpPr>
          <p:nvPr>
            <p:ph type="subTitle" idx="5"/>
          </p:nvPr>
        </p:nvSpPr>
        <p:spPr>
          <a:xfrm>
            <a:off x="6194700" y="387382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19"/>
          <p:cNvSpPr txBox="1">
            <a:spLocks noGrp="1"/>
          </p:cNvSpPr>
          <p:nvPr>
            <p:ph type="subTitle" idx="6"/>
          </p:nvPr>
        </p:nvSpPr>
        <p:spPr>
          <a:xfrm>
            <a:off x="6194700" y="40619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7" name="Google Shape;617;p19"/>
          <p:cNvSpPr txBox="1">
            <a:spLocks noGrp="1"/>
          </p:cNvSpPr>
          <p:nvPr>
            <p:ph type="subTitle" idx="7"/>
          </p:nvPr>
        </p:nvSpPr>
        <p:spPr>
          <a:xfrm>
            <a:off x="6194700" y="204097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8" name="Google Shape;618;p19"/>
          <p:cNvSpPr txBox="1">
            <a:spLocks noGrp="1"/>
          </p:cNvSpPr>
          <p:nvPr>
            <p:ph type="subTitle" idx="8"/>
          </p:nvPr>
        </p:nvSpPr>
        <p:spPr>
          <a:xfrm>
            <a:off x="6194700" y="22339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9" name="Google Shape;619;p19"/>
          <p:cNvSpPr txBox="1">
            <a:spLocks noGrp="1"/>
          </p:cNvSpPr>
          <p:nvPr>
            <p:ph type="subTitle" idx="9"/>
          </p:nvPr>
        </p:nvSpPr>
        <p:spPr>
          <a:xfrm>
            <a:off x="3461150" y="204097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0" name="Google Shape;620;p19"/>
          <p:cNvSpPr txBox="1">
            <a:spLocks noGrp="1"/>
          </p:cNvSpPr>
          <p:nvPr>
            <p:ph type="subTitle" idx="13"/>
          </p:nvPr>
        </p:nvSpPr>
        <p:spPr>
          <a:xfrm>
            <a:off x="3461150" y="22339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1" name="Google Shape;621;p19"/>
          <p:cNvSpPr txBox="1">
            <a:spLocks noGrp="1"/>
          </p:cNvSpPr>
          <p:nvPr>
            <p:ph type="subTitle" idx="14"/>
          </p:nvPr>
        </p:nvSpPr>
        <p:spPr>
          <a:xfrm>
            <a:off x="732500" y="204097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19"/>
          <p:cNvSpPr txBox="1">
            <a:spLocks noGrp="1"/>
          </p:cNvSpPr>
          <p:nvPr>
            <p:ph type="subTitle" idx="15"/>
          </p:nvPr>
        </p:nvSpPr>
        <p:spPr>
          <a:xfrm>
            <a:off x="732500" y="22339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3" name="Google Shape;623;p19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624" name="Google Shape;624;p19"/>
          <p:cNvGrpSpPr/>
          <p:nvPr/>
        </p:nvGrpSpPr>
        <p:grpSpPr>
          <a:xfrm>
            <a:off x="-32476" y="456088"/>
            <a:ext cx="9176465" cy="4707583"/>
            <a:chOff x="-32476" y="456088"/>
            <a:chExt cx="9176465" cy="4707583"/>
          </a:xfrm>
        </p:grpSpPr>
        <p:grpSp>
          <p:nvGrpSpPr>
            <p:cNvPr id="625" name="Google Shape;625;p19"/>
            <p:cNvGrpSpPr/>
            <p:nvPr/>
          </p:nvGrpSpPr>
          <p:grpSpPr>
            <a:xfrm flipH="1">
              <a:off x="-32476" y="4350659"/>
              <a:ext cx="813012" cy="813012"/>
              <a:chOff x="8095266" y="4094158"/>
              <a:chExt cx="1059575" cy="1059575"/>
            </a:xfrm>
          </p:grpSpPr>
          <p:sp>
            <p:nvSpPr>
              <p:cNvPr id="626" name="Google Shape;626;p19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7" name="Google Shape;627;p19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628" name="Google Shape;628;p19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19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19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19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19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19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19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9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9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9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19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19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19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19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19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19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9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9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46" name="Google Shape;646;p19"/>
            <p:cNvSpPr/>
            <p:nvPr/>
          </p:nvSpPr>
          <p:spPr>
            <a:xfrm flipH="1">
              <a:off x="8797112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9"/>
            <p:cNvSpPr/>
            <p:nvPr/>
          </p:nvSpPr>
          <p:spPr>
            <a:xfrm flipH="1">
              <a:off x="879709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9"/>
            <p:cNvSpPr/>
            <p:nvPr/>
          </p:nvSpPr>
          <p:spPr>
            <a:xfrm flipH="1">
              <a:off x="257886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9"/>
            <p:cNvSpPr/>
            <p:nvPr/>
          </p:nvSpPr>
          <p:spPr>
            <a:xfrm flipH="1">
              <a:off x="287816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9"/>
            <p:cNvSpPr/>
            <p:nvPr/>
          </p:nvSpPr>
          <p:spPr>
            <a:xfrm flipH="1">
              <a:off x="8836653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9"/>
            <p:cNvSpPr/>
            <p:nvPr/>
          </p:nvSpPr>
          <p:spPr>
            <a:xfrm flipH="1">
              <a:off x="8749091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48" r:id="rId2"/>
    <p:sldLayoutId id="2147483649" r:id="rId3"/>
    <p:sldLayoutId id="2147483652" r:id="rId4"/>
    <p:sldLayoutId id="2147483656" r:id="rId5"/>
    <p:sldLayoutId id="2147483657" r:id="rId6"/>
    <p:sldLayoutId id="2147483658" r:id="rId7"/>
    <p:sldLayoutId id="2147483659" r:id="rId8"/>
    <p:sldLayoutId id="2147483665" r:id="rId9"/>
    <p:sldLayoutId id="2147483670" r:id="rId10"/>
    <p:sldLayoutId id="2147483673" r:id="rId11"/>
    <p:sldLayoutId id="2147483675" r:id="rId12"/>
    <p:sldLayoutId id="2147483676" r:id="rId13"/>
    <p:sldLayoutId id="214748367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2.wav"/><Relationship Id="rId7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6.jpe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34"/>
          <p:cNvSpPr txBox="1">
            <a:spLocks noGrp="1"/>
          </p:cNvSpPr>
          <p:nvPr>
            <p:ph type="ctrTitle"/>
          </p:nvPr>
        </p:nvSpPr>
        <p:spPr>
          <a:xfrm>
            <a:off x="1995913" y="794325"/>
            <a:ext cx="6653083" cy="17092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rgbClr val="990033"/>
                </a:solidFill>
              </a:rPr>
              <a:t>Unit 2 </a:t>
            </a:r>
            <a:br>
              <a:rPr lang="en-US" sz="5000" dirty="0">
                <a:solidFill>
                  <a:srgbClr val="990033"/>
                </a:solidFill>
              </a:rPr>
            </a:br>
            <a:r>
              <a:rPr lang="en-US" sz="5000" b="1" dirty="0">
                <a:solidFill>
                  <a:srgbClr val="990033"/>
                </a:solidFill>
              </a:rPr>
              <a:t>MY HOUSE </a:t>
            </a:r>
            <a:endParaRPr sz="5000" b="1" dirty="0">
              <a:solidFill>
                <a:srgbClr val="990033"/>
              </a:solidFill>
            </a:endParaRPr>
          </a:p>
        </p:txBody>
      </p:sp>
      <p:sp>
        <p:nvSpPr>
          <p:cNvPr id="1173" name="Google Shape;1173;p34"/>
          <p:cNvSpPr txBox="1">
            <a:spLocks noGrp="1"/>
          </p:cNvSpPr>
          <p:nvPr>
            <p:ph type="subTitle" idx="1"/>
          </p:nvPr>
        </p:nvSpPr>
        <p:spPr>
          <a:xfrm>
            <a:off x="3249690" y="2503571"/>
            <a:ext cx="4145528" cy="43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2: A closer look 1  </a:t>
            </a:r>
            <a:endParaRPr sz="28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173;p34">
            <a:extLst>
              <a:ext uri="{FF2B5EF4-FFF2-40B4-BE49-F238E27FC236}">
                <a16:creationId xmlns:a16="http://schemas.microsoft.com/office/drawing/2014/main" id="{E4B798E9-7C6C-2D86-0D7F-DC81ADD18360}"/>
              </a:ext>
            </a:extLst>
          </p:cNvPr>
          <p:cNvSpPr txBox="1">
            <a:spLocks/>
          </p:cNvSpPr>
          <p:nvPr/>
        </p:nvSpPr>
        <p:spPr>
          <a:xfrm>
            <a:off x="1828800" y="3400879"/>
            <a:ext cx="6553200" cy="1166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28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Bùi Quang Thái</a:t>
            </a:r>
          </a:p>
          <a:p>
            <a:pPr marL="0" indent="0" algn="ctr"/>
            <a:r>
              <a:rPr lang="en-US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ĐỒNG MINH – VĨNH BẢO – HẢI PHÒNG</a:t>
            </a:r>
          </a:p>
          <a:p>
            <a:pPr marL="0" indent="0" algn="ctr"/>
            <a:r>
              <a:rPr lang="en-US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Tel: 0906009575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85738A-E561-D18A-8EEB-817945CE55CA}"/>
              </a:ext>
            </a:extLst>
          </p:cNvPr>
          <p:cNvGrpSpPr/>
          <p:nvPr/>
        </p:nvGrpSpPr>
        <p:grpSpPr>
          <a:xfrm>
            <a:off x="117871" y="2790300"/>
            <a:ext cx="1579484" cy="1166021"/>
            <a:chOff x="0" y="0"/>
            <a:chExt cx="1783774" cy="1369897"/>
          </a:xfrm>
        </p:grpSpPr>
        <p:pic>
          <p:nvPicPr>
            <p:cNvPr id="4" name="Shape 5">
              <a:extLst>
                <a:ext uri="{FF2B5EF4-FFF2-40B4-BE49-F238E27FC236}">
                  <a16:creationId xmlns:a16="http://schemas.microsoft.com/office/drawing/2014/main" id="{F15810FE-C4A6-1B71-65EF-E359570763E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258" y="0"/>
              <a:ext cx="1711259" cy="108712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F5E1D0A-2816-0B93-988E-66AD551B0D3A}"/>
                </a:ext>
              </a:extLst>
            </p:cNvPr>
            <p:cNvSpPr/>
            <p:nvPr/>
          </p:nvSpPr>
          <p:spPr>
            <a:xfrm>
              <a:off x="0" y="968398"/>
              <a:ext cx="1783774" cy="401499"/>
            </a:xfrm>
            <a:custGeom>
              <a:avLst/>
              <a:gdLst/>
              <a:ahLst/>
              <a:cxnLst/>
              <a:rect l="l" t="t" r="r" b="b"/>
              <a:pathLst>
                <a:path w="1783774" h="401499" extrusionOk="0">
                  <a:moveTo>
                    <a:pt x="796044" y="323775"/>
                  </a:moveTo>
                  <a:lnTo>
                    <a:pt x="794474" y="323777"/>
                  </a:lnTo>
                  <a:lnTo>
                    <a:pt x="793571" y="324082"/>
                  </a:lnTo>
                  <a:lnTo>
                    <a:pt x="792758" y="324834"/>
                  </a:lnTo>
                  <a:lnTo>
                    <a:pt x="792525" y="326197"/>
                  </a:lnTo>
                  <a:lnTo>
                    <a:pt x="792418" y="329140"/>
                  </a:lnTo>
                  <a:lnTo>
                    <a:pt x="792505" y="331219"/>
                  </a:lnTo>
                  <a:lnTo>
                    <a:pt x="792582" y="333423"/>
                  </a:lnTo>
                  <a:lnTo>
                    <a:pt x="792534" y="335617"/>
                  </a:lnTo>
                  <a:lnTo>
                    <a:pt x="791732" y="342586"/>
                  </a:lnTo>
                  <a:lnTo>
                    <a:pt x="791743" y="344031"/>
                  </a:lnTo>
                  <a:lnTo>
                    <a:pt x="791934" y="344800"/>
                  </a:lnTo>
                  <a:lnTo>
                    <a:pt x="792778" y="345243"/>
                  </a:lnTo>
                  <a:lnTo>
                    <a:pt x="794318" y="345616"/>
                  </a:lnTo>
                  <a:lnTo>
                    <a:pt x="800951" y="346705"/>
                  </a:lnTo>
                  <a:lnTo>
                    <a:pt x="802948" y="346863"/>
                  </a:lnTo>
                  <a:lnTo>
                    <a:pt x="811417" y="346967"/>
                  </a:lnTo>
                  <a:lnTo>
                    <a:pt x="814327" y="346695"/>
                  </a:lnTo>
                  <a:lnTo>
                    <a:pt x="815998" y="346199"/>
                  </a:lnTo>
                  <a:lnTo>
                    <a:pt x="817627" y="345449"/>
                  </a:lnTo>
                  <a:lnTo>
                    <a:pt x="818999" y="343987"/>
                  </a:lnTo>
                  <a:lnTo>
                    <a:pt x="820088" y="342127"/>
                  </a:lnTo>
                  <a:lnTo>
                    <a:pt x="820750" y="340107"/>
                  </a:lnTo>
                  <a:lnTo>
                    <a:pt x="821032" y="338120"/>
                  </a:lnTo>
                  <a:lnTo>
                    <a:pt x="821080" y="335926"/>
                  </a:lnTo>
                  <a:lnTo>
                    <a:pt x="821003" y="333722"/>
                  </a:lnTo>
                  <a:lnTo>
                    <a:pt x="820594" y="331743"/>
                  </a:lnTo>
                  <a:lnTo>
                    <a:pt x="819869" y="329802"/>
                  </a:lnTo>
                  <a:lnTo>
                    <a:pt x="818869" y="328153"/>
                  </a:lnTo>
                  <a:lnTo>
                    <a:pt x="817522" y="326917"/>
                  </a:lnTo>
                  <a:lnTo>
                    <a:pt x="815777" y="325962"/>
                  </a:lnTo>
                  <a:lnTo>
                    <a:pt x="813018" y="325116"/>
                  </a:lnTo>
                  <a:lnTo>
                    <a:pt x="811041" y="324709"/>
                  </a:lnTo>
                  <a:lnTo>
                    <a:pt x="804623" y="324076"/>
                  </a:lnTo>
                  <a:lnTo>
                    <a:pt x="802626" y="323918"/>
                  </a:lnTo>
                  <a:close/>
                  <a:moveTo>
                    <a:pt x="1064605" y="322220"/>
                  </a:moveTo>
                  <a:lnTo>
                    <a:pt x="1060469" y="322401"/>
                  </a:lnTo>
                  <a:lnTo>
                    <a:pt x="1058552" y="322727"/>
                  </a:lnTo>
                  <a:lnTo>
                    <a:pt x="1055764" y="323145"/>
                  </a:lnTo>
                  <a:lnTo>
                    <a:pt x="1053935" y="323714"/>
                  </a:lnTo>
                  <a:lnTo>
                    <a:pt x="1050664" y="324937"/>
                  </a:lnTo>
                  <a:lnTo>
                    <a:pt x="1048757" y="325955"/>
                  </a:lnTo>
                  <a:lnTo>
                    <a:pt x="1045925" y="327761"/>
                  </a:lnTo>
                  <a:lnTo>
                    <a:pt x="1044305" y="329127"/>
                  </a:lnTo>
                  <a:lnTo>
                    <a:pt x="1042433" y="331085"/>
                  </a:lnTo>
                  <a:lnTo>
                    <a:pt x="1041226" y="332784"/>
                  </a:lnTo>
                  <a:lnTo>
                    <a:pt x="1039996" y="334864"/>
                  </a:lnTo>
                  <a:lnTo>
                    <a:pt x="1039169" y="336587"/>
                  </a:lnTo>
                  <a:lnTo>
                    <a:pt x="1038818" y="337442"/>
                  </a:lnTo>
                  <a:lnTo>
                    <a:pt x="1037977" y="340236"/>
                  </a:lnTo>
                  <a:lnTo>
                    <a:pt x="1037550" y="342169"/>
                  </a:lnTo>
                  <a:lnTo>
                    <a:pt x="1037274" y="343142"/>
                  </a:lnTo>
                  <a:lnTo>
                    <a:pt x="1037083" y="344924"/>
                  </a:lnTo>
                  <a:lnTo>
                    <a:pt x="1036961" y="346762"/>
                  </a:lnTo>
                  <a:lnTo>
                    <a:pt x="1037025" y="348581"/>
                  </a:lnTo>
                  <a:lnTo>
                    <a:pt x="1037096" y="350462"/>
                  </a:lnTo>
                  <a:lnTo>
                    <a:pt x="1037297" y="352392"/>
                  </a:lnTo>
                  <a:lnTo>
                    <a:pt x="1037637" y="354433"/>
                  </a:lnTo>
                  <a:lnTo>
                    <a:pt x="1038288" y="356442"/>
                  </a:lnTo>
                  <a:lnTo>
                    <a:pt x="1038529" y="357550"/>
                  </a:lnTo>
                  <a:lnTo>
                    <a:pt x="1039229" y="359428"/>
                  </a:lnTo>
                  <a:lnTo>
                    <a:pt x="1039569" y="360273"/>
                  </a:lnTo>
                  <a:lnTo>
                    <a:pt x="1040381" y="362013"/>
                  </a:lnTo>
                  <a:lnTo>
                    <a:pt x="1040983" y="362958"/>
                  </a:lnTo>
                  <a:lnTo>
                    <a:pt x="1042230" y="364652"/>
                  </a:lnTo>
                  <a:lnTo>
                    <a:pt x="1042957" y="365583"/>
                  </a:lnTo>
                  <a:lnTo>
                    <a:pt x="1044516" y="367245"/>
                  </a:lnTo>
                  <a:lnTo>
                    <a:pt x="1045416" y="368033"/>
                  </a:lnTo>
                  <a:lnTo>
                    <a:pt x="1047073" y="369433"/>
                  </a:lnTo>
                  <a:lnTo>
                    <a:pt x="1049854" y="371345"/>
                  </a:lnTo>
                  <a:lnTo>
                    <a:pt x="1051776" y="372277"/>
                  </a:lnTo>
                  <a:lnTo>
                    <a:pt x="1053935" y="373058"/>
                  </a:lnTo>
                  <a:lnTo>
                    <a:pt x="1055887" y="373672"/>
                  </a:lnTo>
                  <a:lnTo>
                    <a:pt x="1058656" y="374263"/>
                  </a:lnTo>
                  <a:lnTo>
                    <a:pt x="1060625" y="374435"/>
                  </a:lnTo>
                  <a:lnTo>
                    <a:pt x="1063839" y="374476"/>
                  </a:lnTo>
                  <a:lnTo>
                    <a:pt x="1066031" y="374373"/>
                  </a:lnTo>
                  <a:lnTo>
                    <a:pt x="1069180" y="373792"/>
                  </a:lnTo>
                  <a:lnTo>
                    <a:pt x="1071209" y="373328"/>
                  </a:lnTo>
                  <a:lnTo>
                    <a:pt x="1073945" y="372413"/>
                  </a:lnTo>
                  <a:lnTo>
                    <a:pt x="1075672" y="371477"/>
                  </a:lnTo>
                  <a:lnTo>
                    <a:pt x="1078285" y="369378"/>
                  </a:lnTo>
                  <a:lnTo>
                    <a:pt x="1079662" y="368101"/>
                  </a:lnTo>
                  <a:lnTo>
                    <a:pt x="1081502" y="365832"/>
                  </a:lnTo>
                  <a:lnTo>
                    <a:pt x="1082659" y="364263"/>
                  </a:lnTo>
                  <a:lnTo>
                    <a:pt x="1084070" y="362102"/>
                  </a:lnTo>
                  <a:lnTo>
                    <a:pt x="1085064" y="360172"/>
                  </a:lnTo>
                  <a:lnTo>
                    <a:pt x="1086016" y="357241"/>
                  </a:lnTo>
                  <a:lnTo>
                    <a:pt x="1086623" y="355226"/>
                  </a:lnTo>
                  <a:lnTo>
                    <a:pt x="1086940" y="352234"/>
                  </a:lnTo>
                  <a:lnTo>
                    <a:pt x="1086987" y="350278"/>
                  </a:lnTo>
                  <a:lnTo>
                    <a:pt x="1086917" y="347202"/>
                  </a:lnTo>
                  <a:lnTo>
                    <a:pt x="1086689" y="345023"/>
                  </a:lnTo>
                  <a:lnTo>
                    <a:pt x="1086337" y="342857"/>
                  </a:lnTo>
                  <a:lnTo>
                    <a:pt x="1086004" y="340878"/>
                  </a:lnTo>
                  <a:lnTo>
                    <a:pt x="1084853" y="337096"/>
                  </a:lnTo>
                  <a:lnTo>
                    <a:pt x="1084111" y="335411"/>
                  </a:lnTo>
                  <a:lnTo>
                    <a:pt x="1082448" y="332753"/>
                  </a:lnTo>
                  <a:lnTo>
                    <a:pt x="1081276" y="331176"/>
                  </a:lnTo>
                  <a:lnTo>
                    <a:pt x="1079229" y="329061"/>
                  </a:lnTo>
                  <a:lnTo>
                    <a:pt x="1077779" y="327828"/>
                  </a:lnTo>
                  <a:lnTo>
                    <a:pt x="1075696" y="325969"/>
                  </a:lnTo>
                  <a:lnTo>
                    <a:pt x="1074141" y="324936"/>
                  </a:lnTo>
                  <a:lnTo>
                    <a:pt x="1070645" y="323414"/>
                  </a:lnTo>
                  <a:lnTo>
                    <a:pt x="1068755" y="322793"/>
                  </a:lnTo>
                  <a:lnTo>
                    <a:pt x="1066636" y="322385"/>
                  </a:lnTo>
                  <a:close/>
                  <a:moveTo>
                    <a:pt x="691582" y="309522"/>
                  </a:moveTo>
                  <a:lnTo>
                    <a:pt x="689669" y="309600"/>
                  </a:lnTo>
                  <a:lnTo>
                    <a:pt x="686193" y="309938"/>
                  </a:lnTo>
                  <a:lnTo>
                    <a:pt x="684087" y="310429"/>
                  </a:lnTo>
                  <a:lnTo>
                    <a:pt x="680885" y="311443"/>
                  </a:lnTo>
                  <a:lnTo>
                    <a:pt x="678968" y="312344"/>
                  </a:lnTo>
                  <a:lnTo>
                    <a:pt x="676654" y="313753"/>
                  </a:lnTo>
                  <a:lnTo>
                    <a:pt x="675049" y="315084"/>
                  </a:lnTo>
                  <a:lnTo>
                    <a:pt x="673324" y="316776"/>
                  </a:lnTo>
                  <a:lnTo>
                    <a:pt x="672081" y="318227"/>
                  </a:lnTo>
                  <a:lnTo>
                    <a:pt x="671521" y="318962"/>
                  </a:lnTo>
                  <a:lnTo>
                    <a:pt x="669987" y="321445"/>
                  </a:lnTo>
                  <a:lnTo>
                    <a:pt x="669076" y="323202"/>
                  </a:lnTo>
                  <a:lnTo>
                    <a:pt x="668558" y="324070"/>
                  </a:lnTo>
                  <a:lnTo>
                    <a:pt x="667913" y="325743"/>
                  </a:lnTo>
                  <a:lnTo>
                    <a:pt x="667321" y="327487"/>
                  </a:lnTo>
                  <a:lnTo>
                    <a:pt x="666914" y="329261"/>
                  </a:lnTo>
                  <a:lnTo>
                    <a:pt x="666497" y="331096"/>
                  </a:lnTo>
                  <a:lnTo>
                    <a:pt x="666194" y="333013"/>
                  </a:lnTo>
                  <a:lnTo>
                    <a:pt x="665995" y="335073"/>
                  </a:lnTo>
                  <a:lnTo>
                    <a:pt x="666105" y="337182"/>
                  </a:lnTo>
                  <a:lnTo>
                    <a:pt x="666053" y="338314"/>
                  </a:lnTo>
                  <a:lnTo>
                    <a:pt x="666244" y="340309"/>
                  </a:lnTo>
                  <a:lnTo>
                    <a:pt x="666355" y="341214"/>
                  </a:lnTo>
                  <a:lnTo>
                    <a:pt x="666689" y="343104"/>
                  </a:lnTo>
                  <a:lnTo>
                    <a:pt x="667028" y="344172"/>
                  </a:lnTo>
                  <a:lnTo>
                    <a:pt x="667795" y="346131"/>
                  </a:lnTo>
                  <a:lnTo>
                    <a:pt x="668257" y="347218"/>
                  </a:lnTo>
                  <a:lnTo>
                    <a:pt x="669334" y="349226"/>
                  </a:lnTo>
                  <a:lnTo>
                    <a:pt x="670001" y="350219"/>
                  </a:lnTo>
                  <a:lnTo>
                    <a:pt x="671240" y="352000"/>
                  </a:lnTo>
                  <a:lnTo>
                    <a:pt x="673433" y="354564"/>
                  </a:lnTo>
                  <a:lnTo>
                    <a:pt x="675050" y="355961"/>
                  </a:lnTo>
                  <a:lnTo>
                    <a:pt x="676934" y="357273"/>
                  </a:lnTo>
                  <a:lnTo>
                    <a:pt x="678662" y="358370"/>
                  </a:lnTo>
                  <a:lnTo>
                    <a:pt x="681184" y="359656"/>
                  </a:lnTo>
                  <a:lnTo>
                    <a:pt x="683042" y="360330"/>
                  </a:lnTo>
                  <a:lnTo>
                    <a:pt x="686136" y="361199"/>
                  </a:lnTo>
                  <a:lnTo>
                    <a:pt x="688281" y="361665"/>
                  </a:lnTo>
                  <a:lnTo>
                    <a:pt x="691473" y="361916"/>
                  </a:lnTo>
                  <a:lnTo>
                    <a:pt x="693553" y="361992"/>
                  </a:lnTo>
                  <a:lnTo>
                    <a:pt x="696433" y="361814"/>
                  </a:lnTo>
                  <a:lnTo>
                    <a:pt x="698343" y="361355"/>
                  </a:lnTo>
                  <a:lnTo>
                    <a:pt x="701409" y="360002"/>
                  </a:lnTo>
                  <a:lnTo>
                    <a:pt x="703069" y="359124"/>
                  </a:lnTo>
                  <a:lnTo>
                    <a:pt x="705432" y="357406"/>
                  </a:lnTo>
                  <a:lnTo>
                    <a:pt x="706955" y="356189"/>
                  </a:lnTo>
                  <a:lnTo>
                    <a:pt x="708876" y="354465"/>
                  </a:lnTo>
                  <a:lnTo>
                    <a:pt x="710334" y="352857"/>
                  </a:lnTo>
                  <a:lnTo>
                    <a:pt x="712010" y="350271"/>
                  </a:lnTo>
                  <a:lnTo>
                    <a:pt x="713117" y="348481"/>
                  </a:lnTo>
                  <a:lnTo>
                    <a:pt x="714195" y="345673"/>
                  </a:lnTo>
                  <a:lnTo>
                    <a:pt x="714745" y="343795"/>
                  </a:lnTo>
                  <a:lnTo>
                    <a:pt x="715472" y="340805"/>
                  </a:lnTo>
                  <a:lnTo>
                    <a:pt x="715814" y="338640"/>
                  </a:lnTo>
                  <a:lnTo>
                    <a:pt x="716032" y="336457"/>
                  </a:lnTo>
                  <a:lnTo>
                    <a:pt x="716222" y="334459"/>
                  </a:lnTo>
                  <a:lnTo>
                    <a:pt x="716086" y="330508"/>
                  </a:lnTo>
                  <a:lnTo>
                    <a:pt x="715803" y="328689"/>
                  </a:lnTo>
                  <a:lnTo>
                    <a:pt x="714883" y="325692"/>
                  </a:lnTo>
                  <a:lnTo>
                    <a:pt x="714157" y="323866"/>
                  </a:lnTo>
                  <a:lnTo>
                    <a:pt x="712726" y="321294"/>
                  </a:lnTo>
                  <a:lnTo>
                    <a:pt x="711643" y="319729"/>
                  </a:lnTo>
                  <a:lnTo>
                    <a:pt x="710111" y="317395"/>
                  </a:lnTo>
                  <a:lnTo>
                    <a:pt x="708874" y="315996"/>
                  </a:lnTo>
                  <a:lnTo>
                    <a:pt x="705891" y="313623"/>
                  </a:lnTo>
                  <a:lnTo>
                    <a:pt x="704225" y="312535"/>
                  </a:lnTo>
                  <a:lnTo>
                    <a:pt x="702282" y="311594"/>
                  </a:lnTo>
                  <a:lnTo>
                    <a:pt x="700362" y="310911"/>
                  </a:lnTo>
                  <a:lnTo>
                    <a:pt x="696321" y="310018"/>
                  </a:lnTo>
                  <a:lnTo>
                    <a:pt x="694384" y="309839"/>
                  </a:lnTo>
                  <a:close/>
                  <a:moveTo>
                    <a:pt x="990545" y="307257"/>
                  </a:moveTo>
                  <a:lnTo>
                    <a:pt x="992739" y="307314"/>
                  </a:lnTo>
                  <a:lnTo>
                    <a:pt x="993744" y="307408"/>
                  </a:lnTo>
                  <a:lnTo>
                    <a:pt x="995316" y="307610"/>
                  </a:lnTo>
                  <a:lnTo>
                    <a:pt x="996209" y="308146"/>
                  </a:lnTo>
                  <a:lnTo>
                    <a:pt x="996862" y="309002"/>
                  </a:lnTo>
                  <a:lnTo>
                    <a:pt x="997161" y="310558"/>
                  </a:lnTo>
                  <a:lnTo>
                    <a:pt x="997188" y="311435"/>
                  </a:lnTo>
                  <a:lnTo>
                    <a:pt x="997373" y="313370"/>
                  </a:lnTo>
                  <a:lnTo>
                    <a:pt x="997249" y="317445"/>
                  </a:lnTo>
                  <a:lnTo>
                    <a:pt x="997184" y="319388"/>
                  </a:lnTo>
                  <a:lnTo>
                    <a:pt x="997428" y="323201"/>
                  </a:lnTo>
                  <a:lnTo>
                    <a:pt x="997367" y="325270"/>
                  </a:lnTo>
                  <a:lnTo>
                    <a:pt x="997273" y="326275"/>
                  </a:lnTo>
                  <a:lnTo>
                    <a:pt x="997071" y="327847"/>
                  </a:lnTo>
                  <a:lnTo>
                    <a:pt x="996723" y="328734"/>
                  </a:lnTo>
                  <a:lnTo>
                    <a:pt x="995993" y="329446"/>
                  </a:lnTo>
                  <a:lnTo>
                    <a:pt x="994437" y="329745"/>
                  </a:lnTo>
                  <a:lnTo>
                    <a:pt x="992372" y="329808"/>
                  </a:lnTo>
                  <a:lnTo>
                    <a:pt x="988544" y="329552"/>
                  </a:lnTo>
                  <a:lnTo>
                    <a:pt x="986475" y="329490"/>
                  </a:lnTo>
                  <a:lnTo>
                    <a:pt x="980605" y="330048"/>
                  </a:lnTo>
                  <a:lnTo>
                    <a:pt x="978541" y="330112"/>
                  </a:lnTo>
                  <a:lnTo>
                    <a:pt x="975342" y="329961"/>
                  </a:lnTo>
                  <a:lnTo>
                    <a:pt x="973403" y="330021"/>
                  </a:lnTo>
                  <a:lnTo>
                    <a:pt x="972530" y="330173"/>
                  </a:lnTo>
                  <a:lnTo>
                    <a:pt x="971228" y="330590"/>
                  </a:lnTo>
                  <a:lnTo>
                    <a:pt x="970751" y="331356"/>
                  </a:lnTo>
                  <a:lnTo>
                    <a:pt x="970678" y="333049"/>
                  </a:lnTo>
                  <a:lnTo>
                    <a:pt x="970410" y="340573"/>
                  </a:lnTo>
                  <a:lnTo>
                    <a:pt x="970474" y="342637"/>
                  </a:lnTo>
                  <a:lnTo>
                    <a:pt x="971214" y="350318"/>
                  </a:lnTo>
                  <a:lnTo>
                    <a:pt x="971153" y="352386"/>
                  </a:lnTo>
                  <a:lnTo>
                    <a:pt x="970891" y="360098"/>
                  </a:lnTo>
                  <a:lnTo>
                    <a:pt x="970829" y="362166"/>
                  </a:lnTo>
                  <a:lnTo>
                    <a:pt x="971313" y="369667"/>
                  </a:lnTo>
                  <a:lnTo>
                    <a:pt x="971679" y="381492"/>
                  </a:lnTo>
                  <a:lnTo>
                    <a:pt x="971664" y="389070"/>
                  </a:lnTo>
                  <a:lnTo>
                    <a:pt x="971847" y="390943"/>
                  </a:lnTo>
                  <a:lnTo>
                    <a:pt x="972653" y="396743"/>
                  </a:lnTo>
                  <a:lnTo>
                    <a:pt x="972841" y="398741"/>
                  </a:lnTo>
                  <a:lnTo>
                    <a:pt x="972514" y="400317"/>
                  </a:lnTo>
                  <a:lnTo>
                    <a:pt x="971907" y="400962"/>
                  </a:lnTo>
                  <a:lnTo>
                    <a:pt x="970226" y="401265"/>
                  </a:lnTo>
                  <a:lnTo>
                    <a:pt x="967782" y="401215"/>
                  </a:lnTo>
                  <a:lnTo>
                    <a:pt x="964579" y="400939"/>
                  </a:lnTo>
                  <a:lnTo>
                    <a:pt x="962385" y="400881"/>
                  </a:lnTo>
                  <a:lnTo>
                    <a:pt x="956641" y="401436"/>
                  </a:lnTo>
                  <a:lnTo>
                    <a:pt x="954576" y="401499"/>
                  </a:lnTo>
                  <a:lnTo>
                    <a:pt x="948809" y="401303"/>
                  </a:lnTo>
                  <a:lnTo>
                    <a:pt x="947303" y="401224"/>
                  </a:lnTo>
                  <a:lnTo>
                    <a:pt x="946478" y="400874"/>
                  </a:lnTo>
                  <a:lnTo>
                    <a:pt x="946183" y="399443"/>
                  </a:lnTo>
                  <a:lnTo>
                    <a:pt x="946115" y="397253"/>
                  </a:lnTo>
                  <a:lnTo>
                    <a:pt x="946324" y="391860"/>
                  </a:lnTo>
                  <a:lnTo>
                    <a:pt x="946387" y="389854"/>
                  </a:lnTo>
                  <a:lnTo>
                    <a:pt x="946088" y="380219"/>
                  </a:lnTo>
                  <a:lnTo>
                    <a:pt x="945974" y="372519"/>
                  </a:lnTo>
                  <a:lnTo>
                    <a:pt x="945910" y="370454"/>
                  </a:lnTo>
                  <a:lnTo>
                    <a:pt x="945803" y="362943"/>
                  </a:lnTo>
                  <a:lnTo>
                    <a:pt x="945739" y="360878"/>
                  </a:lnTo>
                  <a:lnTo>
                    <a:pt x="944999" y="353197"/>
                  </a:lnTo>
                  <a:lnTo>
                    <a:pt x="944810" y="351137"/>
                  </a:lnTo>
                  <a:lnTo>
                    <a:pt x="944507" y="341376"/>
                  </a:lnTo>
                  <a:lnTo>
                    <a:pt x="944024" y="333876"/>
                  </a:lnTo>
                  <a:lnTo>
                    <a:pt x="943968" y="332061"/>
                  </a:lnTo>
                  <a:lnTo>
                    <a:pt x="943562" y="331072"/>
                  </a:lnTo>
                  <a:lnTo>
                    <a:pt x="942240" y="330862"/>
                  </a:lnTo>
                  <a:lnTo>
                    <a:pt x="940363" y="330920"/>
                  </a:lnTo>
                  <a:lnTo>
                    <a:pt x="936241" y="331299"/>
                  </a:lnTo>
                  <a:lnTo>
                    <a:pt x="933926" y="331371"/>
                  </a:lnTo>
                  <a:lnTo>
                    <a:pt x="930477" y="331227"/>
                  </a:lnTo>
                  <a:lnTo>
                    <a:pt x="928281" y="331107"/>
                  </a:lnTo>
                  <a:lnTo>
                    <a:pt x="926097" y="331363"/>
                  </a:lnTo>
                  <a:lnTo>
                    <a:pt x="923161" y="331579"/>
                  </a:lnTo>
                  <a:lnTo>
                    <a:pt x="921284" y="331637"/>
                  </a:lnTo>
                  <a:lnTo>
                    <a:pt x="920216" y="331545"/>
                  </a:lnTo>
                  <a:lnTo>
                    <a:pt x="918830" y="331275"/>
                  </a:lnTo>
                  <a:lnTo>
                    <a:pt x="918001" y="330800"/>
                  </a:lnTo>
                  <a:lnTo>
                    <a:pt x="917477" y="330065"/>
                  </a:lnTo>
                  <a:lnTo>
                    <a:pt x="917186" y="328758"/>
                  </a:lnTo>
                  <a:lnTo>
                    <a:pt x="917159" y="327882"/>
                  </a:lnTo>
                  <a:lnTo>
                    <a:pt x="916970" y="325822"/>
                  </a:lnTo>
                  <a:lnTo>
                    <a:pt x="917102" y="321997"/>
                  </a:lnTo>
                  <a:lnTo>
                    <a:pt x="917042" y="320058"/>
                  </a:lnTo>
                  <a:lnTo>
                    <a:pt x="916515" y="315189"/>
                  </a:lnTo>
                  <a:lnTo>
                    <a:pt x="916578" y="313183"/>
                  </a:lnTo>
                  <a:lnTo>
                    <a:pt x="916901" y="311482"/>
                  </a:lnTo>
                  <a:lnTo>
                    <a:pt x="917374" y="310590"/>
                  </a:lnTo>
                  <a:lnTo>
                    <a:pt x="918174" y="310127"/>
                  </a:lnTo>
                  <a:lnTo>
                    <a:pt x="919418" y="309838"/>
                  </a:lnTo>
                  <a:lnTo>
                    <a:pt x="922359" y="309747"/>
                  </a:lnTo>
                  <a:lnTo>
                    <a:pt x="927127" y="310038"/>
                  </a:lnTo>
                  <a:lnTo>
                    <a:pt x="929192" y="309974"/>
                  </a:lnTo>
                  <a:lnTo>
                    <a:pt x="936620" y="309180"/>
                  </a:lnTo>
                  <a:lnTo>
                    <a:pt x="938622" y="309117"/>
                  </a:lnTo>
                  <a:lnTo>
                    <a:pt x="946214" y="309571"/>
                  </a:lnTo>
                  <a:lnTo>
                    <a:pt x="948279" y="309507"/>
                  </a:lnTo>
                  <a:lnTo>
                    <a:pt x="957768" y="308524"/>
                  </a:lnTo>
                  <a:lnTo>
                    <a:pt x="965155" y="308420"/>
                  </a:lnTo>
                  <a:lnTo>
                    <a:pt x="967219" y="308356"/>
                  </a:lnTo>
                  <a:lnTo>
                    <a:pt x="976851" y="307932"/>
                  </a:lnTo>
                  <a:lnTo>
                    <a:pt x="986299" y="307639"/>
                  </a:lnTo>
                  <a:close/>
                  <a:moveTo>
                    <a:pt x="772572" y="300571"/>
                  </a:moveTo>
                  <a:lnTo>
                    <a:pt x="774454" y="300594"/>
                  </a:lnTo>
                  <a:lnTo>
                    <a:pt x="780176" y="301297"/>
                  </a:lnTo>
                  <a:lnTo>
                    <a:pt x="795363" y="302999"/>
                  </a:lnTo>
                  <a:lnTo>
                    <a:pt x="804076" y="303186"/>
                  </a:lnTo>
                  <a:lnTo>
                    <a:pt x="806135" y="303348"/>
                  </a:lnTo>
                  <a:lnTo>
                    <a:pt x="814520" y="304513"/>
                  </a:lnTo>
                  <a:lnTo>
                    <a:pt x="819388" y="304898"/>
                  </a:lnTo>
                  <a:lnTo>
                    <a:pt x="821562" y="305195"/>
                  </a:lnTo>
                  <a:lnTo>
                    <a:pt x="823462" y="305785"/>
                  </a:lnTo>
                  <a:lnTo>
                    <a:pt x="826086" y="306746"/>
                  </a:lnTo>
                  <a:lnTo>
                    <a:pt x="827909" y="307518"/>
                  </a:lnTo>
                  <a:lnTo>
                    <a:pt x="829784" y="308420"/>
                  </a:lnTo>
                  <a:lnTo>
                    <a:pt x="831779" y="309393"/>
                  </a:lnTo>
                  <a:lnTo>
                    <a:pt x="833645" y="310420"/>
                  </a:lnTo>
                  <a:lnTo>
                    <a:pt x="835188" y="311547"/>
                  </a:lnTo>
                  <a:lnTo>
                    <a:pt x="837489" y="313424"/>
                  </a:lnTo>
                  <a:lnTo>
                    <a:pt x="838835" y="314661"/>
                  </a:lnTo>
                  <a:lnTo>
                    <a:pt x="839980" y="316070"/>
                  </a:lnTo>
                  <a:lnTo>
                    <a:pt x="841167" y="317733"/>
                  </a:lnTo>
                  <a:lnTo>
                    <a:pt x="842717" y="320367"/>
                  </a:lnTo>
                  <a:lnTo>
                    <a:pt x="843770" y="322146"/>
                  </a:lnTo>
                  <a:lnTo>
                    <a:pt x="845075" y="324698"/>
                  </a:lnTo>
                  <a:lnTo>
                    <a:pt x="845868" y="326582"/>
                  </a:lnTo>
                  <a:lnTo>
                    <a:pt x="846594" y="328523"/>
                  </a:lnTo>
                  <a:lnTo>
                    <a:pt x="847055" y="330632"/>
                  </a:lnTo>
                  <a:lnTo>
                    <a:pt x="847267" y="332721"/>
                  </a:lnTo>
                  <a:lnTo>
                    <a:pt x="847229" y="334790"/>
                  </a:lnTo>
                  <a:lnTo>
                    <a:pt x="847319" y="337622"/>
                  </a:lnTo>
                  <a:lnTo>
                    <a:pt x="847156" y="339682"/>
                  </a:lnTo>
                  <a:lnTo>
                    <a:pt x="846873" y="341669"/>
                  </a:lnTo>
                  <a:lnTo>
                    <a:pt x="846389" y="343828"/>
                  </a:lnTo>
                  <a:lnTo>
                    <a:pt x="845842" y="345983"/>
                  </a:lnTo>
                  <a:lnTo>
                    <a:pt x="845180" y="348002"/>
                  </a:lnTo>
                  <a:lnTo>
                    <a:pt x="844283" y="349815"/>
                  </a:lnTo>
                  <a:lnTo>
                    <a:pt x="843194" y="351676"/>
                  </a:lnTo>
                  <a:lnTo>
                    <a:pt x="841918" y="353522"/>
                  </a:lnTo>
                  <a:lnTo>
                    <a:pt x="840667" y="355055"/>
                  </a:lnTo>
                  <a:lnTo>
                    <a:pt x="839358" y="356522"/>
                  </a:lnTo>
                  <a:lnTo>
                    <a:pt x="838121" y="357868"/>
                  </a:lnTo>
                  <a:lnTo>
                    <a:pt x="835904" y="359703"/>
                  </a:lnTo>
                  <a:lnTo>
                    <a:pt x="834375" y="360775"/>
                  </a:lnTo>
                  <a:lnTo>
                    <a:pt x="831771" y="361950"/>
                  </a:lnTo>
                  <a:lnTo>
                    <a:pt x="830137" y="362763"/>
                  </a:lnTo>
                  <a:lnTo>
                    <a:pt x="828383" y="363504"/>
                  </a:lnTo>
                  <a:lnTo>
                    <a:pt x="826731" y="363750"/>
                  </a:lnTo>
                  <a:lnTo>
                    <a:pt x="825640" y="364040"/>
                  </a:lnTo>
                  <a:lnTo>
                    <a:pt x="826055" y="365141"/>
                  </a:lnTo>
                  <a:lnTo>
                    <a:pt x="830161" y="371995"/>
                  </a:lnTo>
                  <a:lnTo>
                    <a:pt x="831223" y="373649"/>
                  </a:lnTo>
                  <a:lnTo>
                    <a:pt x="835285" y="380250"/>
                  </a:lnTo>
                  <a:lnTo>
                    <a:pt x="836472" y="381913"/>
                  </a:lnTo>
                  <a:lnTo>
                    <a:pt x="840587" y="388643"/>
                  </a:lnTo>
                  <a:lnTo>
                    <a:pt x="841712" y="390302"/>
                  </a:lnTo>
                  <a:lnTo>
                    <a:pt x="845346" y="395173"/>
                  </a:lnTo>
                  <a:lnTo>
                    <a:pt x="846355" y="396697"/>
                  </a:lnTo>
                  <a:lnTo>
                    <a:pt x="846871" y="398119"/>
                  </a:lnTo>
                  <a:lnTo>
                    <a:pt x="846278" y="399265"/>
                  </a:lnTo>
                  <a:lnTo>
                    <a:pt x="844554" y="399632"/>
                  </a:lnTo>
                  <a:lnTo>
                    <a:pt x="835630" y="398926"/>
                  </a:lnTo>
                  <a:lnTo>
                    <a:pt x="828589" y="398244"/>
                  </a:lnTo>
                  <a:lnTo>
                    <a:pt x="826592" y="398087"/>
                  </a:lnTo>
                  <a:lnTo>
                    <a:pt x="820769" y="397878"/>
                  </a:lnTo>
                  <a:lnTo>
                    <a:pt x="819146" y="397749"/>
                  </a:lnTo>
                  <a:lnTo>
                    <a:pt x="818000" y="397156"/>
                  </a:lnTo>
                  <a:lnTo>
                    <a:pt x="817085" y="396017"/>
                  </a:lnTo>
                  <a:lnTo>
                    <a:pt x="813483" y="389955"/>
                  </a:lnTo>
                  <a:lnTo>
                    <a:pt x="812415" y="388364"/>
                  </a:lnTo>
                  <a:lnTo>
                    <a:pt x="808793" y="382552"/>
                  </a:lnTo>
                  <a:lnTo>
                    <a:pt x="807731" y="380898"/>
                  </a:lnTo>
                  <a:lnTo>
                    <a:pt x="804637" y="374751"/>
                  </a:lnTo>
                  <a:lnTo>
                    <a:pt x="803575" y="373097"/>
                  </a:lnTo>
                  <a:lnTo>
                    <a:pt x="799953" y="367285"/>
                  </a:lnTo>
                  <a:lnTo>
                    <a:pt x="799095" y="366213"/>
                  </a:lnTo>
                  <a:lnTo>
                    <a:pt x="798376" y="365779"/>
                  </a:lnTo>
                  <a:lnTo>
                    <a:pt x="796888" y="365536"/>
                  </a:lnTo>
                  <a:lnTo>
                    <a:pt x="792789" y="364961"/>
                  </a:lnTo>
                  <a:lnTo>
                    <a:pt x="791095" y="364953"/>
                  </a:lnTo>
                  <a:lnTo>
                    <a:pt x="790037" y="365623"/>
                  </a:lnTo>
                  <a:lnTo>
                    <a:pt x="789529" y="367278"/>
                  </a:lnTo>
                  <a:lnTo>
                    <a:pt x="788728" y="374247"/>
                  </a:lnTo>
                  <a:lnTo>
                    <a:pt x="788690" y="376316"/>
                  </a:lnTo>
                  <a:lnTo>
                    <a:pt x="788622" y="383532"/>
                  </a:lnTo>
                  <a:lnTo>
                    <a:pt x="788589" y="385539"/>
                  </a:lnTo>
                  <a:lnTo>
                    <a:pt x="788467" y="388669"/>
                  </a:lnTo>
                  <a:lnTo>
                    <a:pt x="788309" y="390666"/>
                  </a:lnTo>
                  <a:lnTo>
                    <a:pt x="788022" y="392715"/>
                  </a:lnTo>
                  <a:lnTo>
                    <a:pt x="787649" y="394256"/>
                  </a:lnTo>
                  <a:lnTo>
                    <a:pt x="786976" y="394830"/>
                  </a:lnTo>
                  <a:lnTo>
                    <a:pt x="785511" y="395091"/>
                  </a:lnTo>
                  <a:lnTo>
                    <a:pt x="783451" y="394929"/>
                  </a:lnTo>
                  <a:lnTo>
                    <a:pt x="777366" y="394071"/>
                  </a:lnTo>
                  <a:lnTo>
                    <a:pt x="771470" y="393982"/>
                  </a:lnTo>
                  <a:lnTo>
                    <a:pt x="769411" y="393819"/>
                  </a:lnTo>
                  <a:lnTo>
                    <a:pt x="763574" y="392981"/>
                  </a:lnTo>
                  <a:lnTo>
                    <a:pt x="762034" y="392608"/>
                  </a:lnTo>
                  <a:lnTo>
                    <a:pt x="761325" y="392050"/>
                  </a:lnTo>
                  <a:lnTo>
                    <a:pt x="761179" y="390720"/>
                  </a:lnTo>
                  <a:lnTo>
                    <a:pt x="761197" y="388900"/>
                  </a:lnTo>
                  <a:lnTo>
                    <a:pt x="761220" y="387018"/>
                  </a:lnTo>
                  <a:lnTo>
                    <a:pt x="761736" y="383668"/>
                  </a:lnTo>
                  <a:lnTo>
                    <a:pt x="762019" y="381681"/>
                  </a:lnTo>
                  <a:lnTo>
                    <a:pt x="763065" y="374794"/>
                  </a:lnTo>
                  <a:lnTo>
                    <a:pt x="763228" y="372735"/>
                  </a:lnTo>
                  <a:lnTo>
                    <a:pt x="763396" y="365841"/>
                  </a:lnTo>
                  <a:lnTo>
                    <a:pt x="763434" y="363772"/>
                  </a:lnTo>
                  <a:lnTo>
                    <a:pt x="763846" y="356960"/>
                  </a:lnTo>
                  <a:lnTo>
                    <a:pt x="764004" y="354963"/>
                  </a:lnTo>
                  <a:lnTo>
                    <a:pt x="764926" y="348066"/>
                  </a:lnTo>
                  <a:lnTo>
                    <a:pt x="765089" y="346006"/>
                  </a:lnTo>
                  <a:lnTo>
                    <a:pt x="765257" y="339113"/>
                  </a:lnTo>
                  <a:lnTo>
                    <a:pt x="765419" y="337053"/>
                  </a:lnTo>
                  <a:lnTo>
                    <a:pt x="766341" y="330156"/>
                  </a:lnTo>
                  <a:lnTo>
                    <a:pt x="766499" y="328159"/>
                  </a:lnTo>
                  <a:lnTo>
                    <a:pt x="767286" y="321377"/>
                  </a:lnTo>
                  <a:lnTo>
                    <a:pt x="767449" y="319318"/>
                  </a:lnTo>
                  <a:lnTo>
                    <a:pt x="767867" y="312443"/>
                  </a:lnTo>
                  <a:lnTo>
                    <a:pt x="768029" y="310384"/>
                  </a:lnTo>
                  <a:lnTo>
                    <a:pt x="768115" y="306121"/>
                  </a:lnTo>
                  <a:lnTo>
                    <a:pt x="768388" y="304259"/>
                  </a:lnTo>
                  <a:lnTo>
                    <a:pt x="768577" y="303457"/>
                  </a:lnTo>
                  <a:lnTo>
                    <a:pt x="769079" y="301865"/>
                  </a:lnTo>
                  <a:lnTo>
                    <a:pt x="769974" y="300868"/>
                  </a:lnTo>
                  <a:lnTo>
                    <a:pt x="771501" y="300612"/>
                  </a:lnTo>
                  <a:close/>
                  <a:moveTo>
                    <a:pt x="1064989" y="300025"/>
                  </a:moveTo>
                  <a:lnTo>
                    <a:pt x="1067132" y="300053"/>
                  </a:lnTo>
                  <a:lnTo>
                    <a:pt x="1069350" y="300198"/>
                  </a:lnTo>
                  <a:lnTo>
                    <a:pt x="1071581" y="300469"/>
                  </a:lnTo>
                  <a:lnTo>
                    <a:pt x="1073799" y="300614"/>
                  </a:lnTo>
                  <a:lnTo>
                    <a:pt x="1075906" y="300897"/>
                  </a:lnTo>
                  <a:lnTo>
                    <a:pt x="1077832" y="301263"/>
                  </a:lnTo>
                  <a:lnTo>
                    <a:pt x="1079828" y="301683"/>
                  </a:lnTo>
                  <a:lnTo>
                    <a:pt x="1082609" y="302399"/>
                  </a:lnTo>
                  <a:lnTo>
                    <a:pt x="1084499" y="303020"/>
                  </a:lnTo>
                  <a:lnTo>
                    <a:pt x="1088918" y="304949"/>
                  </a:lnTo>
                  <a:lnTo>
                    <a:pt x="1090722" y="305956"/>
                  </a:lnTo>
                  <a:lnTo>
                    <a:pt x="1092533" y="307026"/>
                  </a:lnTo>
                  <a:lnTo>
                    <a:pt x="1094865" y="308859"/>
                  </a:lnTo>
                  <a:lnTo>
                    <a:pt x="1096434" y="310017"/>
                  </a:lnTo>
                  <a:lnTo>
                    <a:pt x="1098009" y="311236"/>
                  </a:lnTo>
                  <a:lnTo>
                    <a:pt x="1099293" y="312676"/>
                  </a:lnTo>
                  <a:lnTo>
                    <a:pt x="1101352" y="314915"/>
                  </a:lnTo>
                  <a:lnTo>
                    <a:pt x="1102517" y="316429"/>
                  </a:lnTo>
                  <a:lnTo>
                    <a:pt x="1103565" y="318019"/>
                  </a:lnTo>
                  <a:lnTo>
                    <a:pt x="1104799" y="319590"/>
                  </a:lnTo>
                  <a:lnTo>
                    <a:pt x="1106429" y="321937"/>
                  </a:lnTo>
                  <a:lnTo>
                    <a:pt x="1107663" y="323507"/>
                  </a:lnTo>
                  <a:lnTo>
                    <a:pt x="1108737" y="325346"/>
                  </a:lnTo>
                  <a:lnTo>
                    <a:pt x="1109542" y="327024"/>
                  </a:lnTo>
                  <a:lnTo>
                    <a:pt x="1110477" y="329947"/>
                  </a:lnTo>
                  <a:lnTo>
                    <a:pt x="1111683" y="333660"/>
                  </a:lnTo>
                  <a:lnTo>
                    <a:pt x="1112160" y="335813"/>
                  </a:lnTo>
                  <a:lnTo>
                    <a:pt x="1112762" y="337953"/>
                  </a:lnTo>
                  <a:lnTo>
                    <a:pt x="1113460" y="342223"/>
                  </a:lnTo>
                  <a:lnTo>
                    <a:pt x="1113551" y="344290"/>
                  </a:lnTo>
                  <a:lnTo>
                    <a:pt x="1113607" y="347243"/>
                  </a:lnTo>
                  <a:lnTo>
                    <a:pt x="1113561" y="349199"/>
                  </a:lnTo>
                  <a:lnTo>
                    <a:pt x="1113211" y="353075"/>
                  </a:lnTo>
                  <a:lnTo>
                    <a:pt x="1113205" y="356033"/>
                  </a:lnTo>
                  <a:lnTo>
                    <a:pt x="1113158" y="357989"/>
                  </a:lnTo>
                  <a:lnTo>
                    <a:pt x="1112999" y="360083"/>
                  </a:lnTo>
                  <a:lnTo>
                    <a:pt x="1112703" y="362065"/>
                  </a:lnTo>
                  <a:lnTo>
                    <a:pt x="1111738" y="364872"/>
                  </a:lnTo>
                  <a:lnTo>
                    <a:pt x="1110987" y="366713"/>
                  </a:lnTo>
                  <a:lnTo>
                    <a:pt x="1108161" y="372799"/>
                  </a:lnTo>
                  <a:lnTo>
                    <a:pt x="1107154" y="374604"/>
                  </a:lnTo>
                  <a:lnTo>
                    <a:pt x="1106085" y="376415"/>
                  </a:lnTo>
                  <a:lnTo>
                    <a:pt x="1104983" y="377915"/>
                  </a:lnTo>
                  <a:lnTo>
                    <a:pt x="1103157" y="380309"/>
                  </a:lnTo>
                  <a:lnTo>
                    <a:pt x="1101861" y="381766"/>
                  </a:lnTo>
                  <a:lnTo>
                    <a:pt x="1100373" y="383180"/>
                  </a:lnTo>
                  <a:lnTo>
                    <a:pt x="1098934" y="384464"/>
                  </a:lnTo>
                  <a:lnTo>
                    <a:pt x="1096793" y="386261"/>
                  </a:lnTo>
                  <a:lnTo>
                    <a:pt x="1095278" y="387426"/>
                  </a:lnTo>
                  <a:lnTo>
                    <a:pt x="1093459" y="388687"/>
                  </a:lnTo>
                  <a:lnTo>
                    <a:pt x="1091732" y="389623"/>
                  </a:lnTo>
                  <a:lnTo>
                    <a:pt x="1089283" y="390886"/>
                  </a:lnTo>
                  <a:lnTo>
                    <a:pt x="1087412" y="391648"/>
                  </a:lnTo>
                  <a:lnTo>
                    <a:pt x="1083495" y="393317"/>
                  </a:lnTo>
                  <a:lnTo>
                    <a:pt x="1081381" y="394167"/>
                  </a:lnTo>
                  <a:lnTo>
                    <a:pt x="1079385" y="394942"/>
                  </a:lnTo>
                  <a:lnTo>
                    <a:pt x="1077321" y="395661"/>
                  </a:lnTo>
                  <a:lnTo>
                    <a:pt x="1075181" y="396263"/>
                  </a:lnTo>
                  <a:lnTo>
                    <a:pt x="1073015" y="396615"/>
                  </a:lnTo>
                  <a:lnTo>
                    <a:pt x="1066104" y="397338"/>
                  </a:lnTo>
                  <a:lnTo>
                    <a:pt x="1061782" y="397539"/>
                  </a:lnTo>
                  <a:lnTo>
                    <a:pt x="1057497" y="397483"/>
                  </a:lnTo>
                  <a:lnTo>
                    <a:pt x="1055652" y="397299"/>
                  </a:lnTo>
                  <a:lnTo>
                    <a:pt x="1053726" y="396933"/>
                  </a:lnTo>
                  <a:lnTo>
                    <a:pt x="1046574" y="395353"/>
                  </a:lnTo>
                  <a:lnTo>
                    <a:pt x="1044455" y="394945"/>
                  </a:lnTo>
                  <a:lnTo>
                    <a:pt x="1042247" y="394295"/>
                  </a:lnTo>
                  <a:lnTo>
                    <a:pt x="1037949" y="392919"/>
                  </a:lnTo>
                  <a:lnTo>
                    <a:pt x="1035915" y="392125"/>
                  </a:lnTo>
                  <a:lnTo>
                    <a:pt x="1033923" y="391137"/>
                  </a:lnTo>
                  <a:lnTo>
                    <a:pt x="1032112" y="390068"/>
                  </a:lnTo>
                  <a:lnTo>
                    <a:pt x="1030281" y="388812"/>
                  </a:lnTo>
                  <a:lnTo>
                    <a:pt x="1028618" y="387349"/>
                  </a:lnTo>
                  <a:lnTo>
                    <a:pt x="1027010" y="385818"/>
                  </a:lnTo>
                  <a:lnTo>
                    <a:pt x="1023228" y="382752"/>
                  </a:lnTo>
                  <a:lnTo>
                    <a:pt x="1021757" y="381332"/>
                  </a:lnTo>
                  <a:lnTo>
                    <a:pt x="1020343" y="379844"/>
                  </a:lnTo>
                  <a:lnTo>
                    <a:pt x="1019171" y="378267"/>
                  </a:lnTo>
                  <a:lnTo>
                    <a:pt x="1017846" y="375825"/>
                  </a:lnTo>
                  <a:lnTo>
                    <a:pt x="1015317" y="370300"/>
                  </a:lnTo>
                  <a:lnTo>
                    <a:pt x="1014290" y="367701"/>
                  </a:lnTo>
                  <a:lnTo>
                    <a:pt x="1013714" y="365809"/>
                  </a:lnTo>
                  <a:lnTo>
                    <a:pt x="1013126" y="363794"/>
                  </a:lnTo>
                  <a:lnTo>
                    <a:pt x="1012557" y="361966"/>
                  </a:lnTo>
                  <a:lnTo>
                    <a:pt x="1011890" y="359203"/>
                  </a:lnTo>
                  <a:lnTo>
                    <a:pt x="1011564" y="357286"/>
                  </a:lnTo>
                  <a:lnTo>
                    <a:pt x="1011149" y="355126"/>
                  </a:lnTo>
                  <a:lnTo>
                    <a:pt x="1010921" y="352947"/>
                  </a:lnTo>
                  <a:lnTo>
                    <a:pt x="1010880" y="350749"/>
                  </a:lnTo>
                  <a:lnTo>
                    <a:pt x="1010770" y="348495"/>
                  </a:lnTo>
                  <a:lnTo>
                    <a:pt x="1010791" y="346289"/>
                  </a:lnTo>
                  <a:lnTo>
                    <a:pt x="1010937" y="344072"/>
                  </a:lnTo>
                  <a:lnTo>
                    <a:pt x="1011207" y="341840"/>
                  </a:lnTo>
                  <a:lnTo>
                    <a:pt x="1011602" y="339596"/>
                  </a:lnTo>
                  <a:lnTo>
                    <a:pt x="1012029" y="337663"/>
                  </a:lnTo>
                  <a:lnTo>
                    <a:pt x="1012624" y="335524"/>
                  </a:lnTo>
                  <a:lnTo>
                    <a:pt x="1013189" y="332507"/>
                  </a:lnTo>
                  <a:lnTo>
                    <a:pt x="1013846" y="330361"/>
                  </a:lnTo>
                  <a:lnTo>
                    <a:pt x="1014289" y="329182"/>
                  </a:lnTo>
                  <a:lnTo>
                    <a:pt x="1015083" y="327148"/>
                  </a:lnTo>
                  <a:lnTo>
                    <a:pt x="1016596" y="324157"/>
                  </a:lnTo>
                  <a:lnTo>
                    <a:pt x="1017652" y="322221"/>
                  </a:lnTo>
                  <a:lnTo>
                    <a:pt x="1018170" y="321160"/>
                  </a:lnTo>
                  <a:lnTo>
                    <a:pt x="1019564" y="319441"/>
                  </a:lnTo>
                  <a:lnTo>
                    <a:pt x="1021554" y="317408"/>
                  </a:lnTo>
                  <a:lnTo>
                    <a:pt x="1023043" y="315993"/>
                  </a:lnTo>
                  <a:lnTo>
                    <a:pt x="1024607" y="314697"/>
                  </a:lnTo>
                  <a:lnTo>
                    <a:pt x="1028137" y="311747"/>
                  </a:lnTo>
                  <a:lnTo>
                    <a:pt x="1029708" y="310513"/>
                  </a:lnTo>
                  <a:lnTo>
                    <a:pt x="1031409" y="309328"/>
                  </a:lnTo>
                  <a:lnTo>
                    <a:pt x="1033054" y="308212"/>
                  </a:lnTo>
                  <a:lnTo>
                    <a:pt x="1035614" y="306811"/>
                  </a:lnTo>
                  <a:lnTo>
                    <a:pt x="1037355" y="305999"/>
                  </a:lnTo>
                  <a:lnTo>
                    <a:pt x="1039219" y="305175"/>
                  </a:lnTo>
                  <a:lnTo>
                    <a:pt x="1041091" y="304413"/>
                  </a:lnTo>
                  <a:lnTo>
                    <a:pt x="1045793" y="303040"/>
                  </a:lnTo>
                  <a:lnTo>
                    <a:pt x="1047685" y="302465"/>
                  </a:lnTo>
                  <a:lnTo>
                    <a:pt x="1054019" y="301047"/>
                  </a:lnTo>
                  <a:lnTo>
                    <a:pt x="1058040" y="300375"/>
                  </a:lnTo>
                  <a:lnTo>
                    <a:pt x="1061926" y="300220"/>
                  </a:lnTo>
                  <a:close/>
                  <a:moveTo>
                    <a:pt x="689114" y="287458"/>
                  </a:moveTo>
                  <a:lnTo>
                    <a:pt x="695600" y="287723"/>
                  </a:lnTo>
                  <a:lnTo>
                    <a:pt x="699658" y="288111"/>
                  </a:lnTo>
                  <a:lnTo>
                    <a:pt x="703452" y="288964"/>
                  </a:lnTo>
                  <a:lnTo>
                    <a:pt x="706462" y="289567"/>
                  </a:lnTo>
                  <a:lnTo>
                    <a:pt x="708525" y="290147"/>
                  </a:lnTo>
                  <a:lnTo>
                    <a:pt x="710631" y="290860"/>
                  </a:lnTo>
                  <a:lnTo>
                    <a:pt x="712716" y="291697"/>
                  </a:lnTo>
                  <a:lnTo>
                    <a:pt x="714822" y="292410"/>
                  </a:lnTo>
                  <a:lnTo>
                    <a:pt x="716784" y="293227"/>
                  </a:lnTo>
                  <a:lnTo>
                    <a:pt x="718551" y="294077"/>
                  </a:lnTo>
                  <a:lnTo>
                    <a:pt x="720370" y="294998"/>
                  </a:lnTo>
                  <a:lnTo>
                    <a:pt x="722872" y="296408"/>
                  </a:lnTo>
                  <a:lnTo>
                    <a:pt x="724538" y="297495"/>
                  </a:lnTo>
                  <a:lnTo>
                    <a:pt x="728309" y="300500"/>
                  </a:lnTo>
                  <a:lnTo>
                    <a:pt x="729793" y="301938"/>
                  </a:lnTo>
                  <a:lnTo>
                    <a:pt x="731267" y="303439"/>
                  </a:lnTo>
                  <a:lnTo>
                    <a:pt x="733046" y="305812"/>
                  </a:lnTo>
                  <a:lnTo>
                    <a:pt x="734263" y="307335"/>
                  </a:lnTo>
                  <a:lnTo>
                    <a:pt x="735470" y="308920"/>
                  </a:lnTo>
                  <a:lnTo>
                    <a:pt x="736338" y="310642"/>
                  </a:lnTo>
                  <a:lnTo>
                    <a:pt x="737750" y="313337"/>
                  </a:lnTo>
                  <a:lnTo>
                    <a:pt x="738485" y="315101"/>
                  </a:lnTo>
                  <a:lnTo>
                    <a:pt x="739087" y="316907"/>
                  </a:lnTo>
                  <a:lnTo>
                    <a:pt x="739874" y="318743"/>
                  </a:lnTo>
                  <a:lnTo>
                    <a:pt x="740843" y="321431"/>
                  </a:lnTo>
                  <a:lnTo>
                    <a:pt x="741630" y="323266"/>
                  </a:lnTo>
                  <a:lnTo>
                    <a:pt x="742193" y="325320"/>
                  </a:lnTo>
                  <a:lnTo>
                    <a:pt x="742537" y="327149"/>
                  </a:lnTo>
                  <a:lnTo>
                    <a:pt x="742687" y="330215"/>
                  </a:lnTo>
                  <a:lnTo>
                    <a:pt x="742894" y="334113"/>
                  </a:lnTo>
                  <a:lnTo>
                    <a:pt x="742799" y="336317"/>
                  </a:lnTo>
                  <a:lnTo>
                    <a:pt x="742828" y="338539"/>
                  </a:lnTo>
                  <a:lnTo>
                    <a:pt x="742401" y="342844"/>
                  </a:lnTo>
                  <a:lnTo>
                    <a:pt x="741954" y="344865"/>
                  </a:lnTo>
                  <a:lnTo>
                    <a:pt x="741247" y="347732"/>
                  </a:lnTo>
                  <a:lnTo>
                    <a:pt x="740697" y="349610"/>
                  </a:lnTo>
                  <a:lnTo>
                    <a:pt x="739359" y="353264"/>
                  </a:lnTo>
                  <a:lnTo>
                    <a:pt x="738590" y="356121"/>
                  </a:lnTo>
                  <a:lnTo>
                    <a:pt x="738040" y="357999"/>
                  </a:lnTo>
                  <a:lnTo>
                    <a:pt x="737346" y="359980"/>
                  </a:lnTo>
                  <a:lnTo>
                    <a:pt x="736549" y="361819"/>
                  </a:lnTo>
                  <a:lnTo>
                    <a:pt x="734891" y="364282"/>
                  </a:lnTo>
                  <a:lnTo>
                    <a:pt x="733690" y="365867"/>
                  </a:lnTo>
                  <a:lnTo>
                    <a:pt x="729390" y="371017"/>
                  </a:lnTo>
                  <a:lnTo>
                    <a:pt x="727952" y="372501"/>
                  </a:lnTo>
                  <a:lnTo>
                    <a:pt x="726451" y="373975"/>
                  </a:lnTo>
                  <a:lnTo>
                    <a:pt x="724999" y="375139"/>
                  </a:lnTo>
                  <a:lnTo>
                    <a:pt x="722617" y="376981"/>
                  </a:lnTo>
                  <a:lnTo>
                    <a:pt x="720989" y="378054"/>
                  </a:lnTo>
                  <a:lnTo>
                    <a:pt x="719186" y="379037"/>
                  </a:lnTo>
                  <a:lnTo>
                    <a:pt x="717465" y="379905"/>
                  </a:lnTo>
                  <a:lnTo>
                    <a:pt x="714933" y="381089"/>
                  </a:lnTo>
                  <a:lnTo>
                    <a:pt x="713169" y="381824"/>
                  </a:lnTo>
                  <a:lnTo>
                    <a:pt x="711086" y="382572"/>
                  </a:lnTo>
                  <a:lnTo>
                    <a:pt x="709175" y="383031"/>
                  </a:lnTo>
                  <a:lnTo>
                    <a:pt x="706484" y="383619"/>
                  </a:lnTo>
                  <a:lnTo>
                    <a:pt x="704479" y="383873"/>
                  </a:lnTo>
                  <a:lnTo>
                    <a:pt x="700265" y="384474"/>
                  </a:lnTo>
                  <a:lnTo>
                    <a:pt x="698003" y="384750"/>
                  </a:lnTo>
                  <a:lnTo>
                    <a:pt x="695875" y="384984"/>
                  </a:lnTo>
                  <a:lnTo>
                    <a:pt x="693694" y="385146"/>
                  </a:lnTo>
                  <a:lnTo>
                    <a:pt x="691471" y="385175"/>
                  </a:lnTo>
                  <a:lnTo>
                    <a:pt x="689288" y="384956"/>
                  </a:lnTo>
                  <a:lnTo>
                    <a:pt x="682425" y="383871"/>
                  </a:lnTo>
                  <a:lnTo>
                    <a:pt x="678198" y="382949"/>
                  </a:lnTo>
                  <a:lnTo>
                    <a:pt x="674071" y="381790"/>
                  </a:lnTo>
                  <a:lnTo>
                    <a:pt x="672337" y="381135"/>
                  </a:lnTo>
                  <a:lnTo>
                    <a:pt x="670570" y="380286"/>
                  </a:lnTo>
                  <a:lnTo>
                    <a:pt x="664069" y="376913"/>
                  </a:lnTo>
                  <a:lnTo>
                    <a:pt x="662126" y="375972"/>
                  </a:lnTo>
                  <a:lnTo>
                    <a:pt x="660161" y="374774"/>
                  </a:lnTo>
                  <a:lnTo>
                    <a:pt x="656364" y="372336"/>
                  </a:lnTo>
                  <a:lnTo>
                    <a:pt x="654603" y="371043"/>
                  </a:lnTo>
                  <a:lnTo>
                    <a:pt x="652934" y="369575"/>
                  </a:lnTo>
                  <a:lnTo>
                    <a:pt x="651460" y="368074"/>
                  </a:lnTo>
                  <a:lnTo>
                    <a:pt x="650016" y="366389"/>
                  </a:lnTo>
                  <a:lnTo>
                    <a:pt x="648786" y="364546"/>
                  </a:lnTo>
                  <a:lnTo>
                    <a:pt x="647628" y="362652"/>
                  </a:lnTo>
                  <a:lnTo>
                    <a:pt x="644765" y="358714"/>
                  </a:lnTo>
                  <a:lnTo>
                    <a:pt x="643711" y="356963"/>
                  </a:lnTo>
                  <a:lnTo>
                    <a:pt x="642729" y="355160"/>
                  </a:lnTo>
                  <a:lnTo>
                    <a:pt x="642003" y="353334"/>
                  </a:lnTo>
                  <a:lnTo>
                    <a:pt x="641353" y="350632"/>
                  </a:lnTo>
                  <a:lnTo>
                    <a:pt x="640336" y="344641"/>
                  </a:lnTo>
                  <a:lnTo>
                    <a:pt x="640014" y="341865"/>
                  </a:lnTo>
                  <a:lnTo>
                    <a:pt x="639946" y="339890"/>
                  </a:lnTo>
                  <a:lnTo>
                    <a:pt x="639898" y="337791"/>
                  </a:lnTo>
                  <a:lnTo>
                    <a:pt x="639820" y="335877"/>
                  </a:lnTo>
                  <a:lnTo>
                    <a:pt x="639889" y="333036"/>
                  </a:lnTo>
                  <a:lnTo>
                    <a:pt x="640069" y="331100"/>
                  </a:lnTo>
                  <a:lnTo>
                    <a:pt x="640225" y="328907"/>
                  </a:lnTo>
                  <a:lnTo>
                    <a:pt x="640567" y="326743"/>
                  </a:lnTo>
                  <a:lnTo>
                    <a:pt x="641095" y="324608"/>
                  </a:lnTo>
                  <a:lnTo>
                    <a:pt x="641571" y="322402"/>
                  </a:lnTo>
                  <a:lnTo>
                    <a:pt x="642160" y="320277"/>
                  </a:lnTo>
                  <a:lnTo>
                    <a:pt x="642873" y="318171"/>
                  </a:lnTo>
                  <a:lnTo>
                    <a:pt x="643710" y="316085"/>
                  </a:lnTo>
                  <a:lnTo>
                    <a:pt x="644671" y="314019"/>
                  </a:lnTo>
                  <a:lnTo>
                    <a:pt x="645582" y="312262"/>
                  </a:lnTo>
                  <a:lnTo>
                    <a:pt x="646709" y="310349"/>
                  </a:lnTo>
                  <a:lnTo>
                    <a:pt x="648034" y="307580"/>
                  </a:lnTo>
                  <a:lnTo>
                    <a:pt x="649222" y="305676"/>
                  </a:lnTo>
                  <a:lnTo>
                    <a:pt x="649955" y="304651"/>
                  </a:lnTo>
                  <a:lnTo>
                    <a:pt x="651247" y="302891"/>
                  </a:lnTo>
                  <a:lnTo>
                    <a:pt x="653480" y="300392"/>
                  </a:lnTo>
                  <a:lnTo>
                    <a:pt x="655000" y="298795"/>
                  </a:lnTo>
                  <a:lnTo>
                    <a:pt x="655775" y="297903"/>
                  </a:lnTo>
                  <a:lnTo>
                    <a:pt x="657565" y="296602"/>
                  </a:lnTo>
                  <a:lnTo>
                    <a:pt x="660012" y="295151"/>
                  </a:lnTo>
                  <a:lnTo>
                    <a:pt x="661815" y="294169"/>
                  </a:lnTo>
                  <a:lnTo>
                    <a:pt x="663661" y="293320"/>
                  </a:lnTo>
                  <a:lnTo>
                    <a:pt x="667833" y="291381"/>
                  </a:lnTo>
                  <a:lnTo>
                    <a:pt x="669669" y="290594"/>
                  </a:lnTo>
                  <a:lnTo>
                    <a:pt x="671618" y="289888"/>
                  </a:lnTo>
                  <a:lnTo>
                    <a:pt x="673496" y="289235"/>
                  </a:lnTo>
                  <a:lnTo>
                    <a:pt x="676331" y="288542"/>
                  </a:lnTo>
                  <a:lnTo>
                    <a:pt x="678221" y="288207"/>
                  </a:lnTo>
                  <a:lnTo>
                    <a:pt x="680236" y="287892"/>
                  </a:lnTo>
                  <a:lnTo>
                    <a:pt x="682241" y="287638"/>
                  </a:lnTo>
                  <a:lnTo>
                    <a:pt x="687139" y="287526"/>
                  </a:lnTo>
                  <a:close/>
                  <a:moveTo>
                    <a:pt x="1227133" y="276896"/>
                  </a:moveTo>
                  <a:lnTo>
                    <a:pt x="1228102" y="276964"/>
                  </a:lnTo>
                  <a:lnTo>
                    <a:pt x="1228958" y="277436"/>
                  </a:lnTo>
                  <a:lnTo>
                    <a:pt x="1229394" y="278372"/>
                  </a:lnTo>
                  <a:lnTo>
                    <a:pt x="1229567" y="279933"/>
                  </a:lnTo>
                  <a:lnTo>
                    <a:pt x="1230166" y="285682"/>
                  </a:lnTo>
                  <a:lnTo>
                    <a:pt x="1230434" y="287735"/>
                  </a:lnTo>
                  <a:lnTo>
                    <a:pt x="1231960" y="294325"/>
                  </a:lnTo>
                  <a:lnTo>
                    <a:pt x="1232351" y="296354"/>
                  </a:lnTo>
                  <a:lnTo>
                    <a:pt x="1233521" y="303077"/>
                  </a:lnTo>
                  <a:lnTo>
                    <a:pt x="1233900" y="305044"/>
                  </a:lnTo>
                  <a:lnTo>
                    <a:pt x="1235315" y="311720"/>
                  </a:lnTo>
                  <a:lnTo>
                    <a:pt x="1235706" y="313748"/>
                  </a:lnTo>
                  <a:lnTo>
                    <a:pt x="1237502" y="320415"/>
                  </a:lnTo>
                  <a:lnTo>
                    <a:pt x="1237893" y="322443"/>
                  </a:lnTo>
                  <a:lnTo>
                    <a:pt x="1238693" y="329237"/>
                  </a:lnTo>
                  <a:lnTo>
                    <a:pt x="1239073" y="331204"/>
                  </a:lnTo>
                  <a:lnTo>
                    <a:pt x="1240733" y="337833"/>
                  </a:lnTo>
                  <a:lnTo>
                    <a:pt x="1241125" y="339861"/>
                  </a:lnTo>
                  <a:lnTo>
                    <a:pt x="1241913" y="346594"/>
                  </a:lnTo>
                  <a:lnTo>
                    <a:pt x="1242304" y="348622"/>
                  </a:lnTo>
                  <a:lnTo>
                    <a:pt x="1243350" y="355370"/>
                  </a:lnTo>
                  <a:lnTo>
                    <a:pt x="1243853" y="357313"/>
                  </a:lnTo>
                  <a:lnTo>
                    <a:pt x="1245103" y="361152"/>
                  </a:lnTo>
                  <a:lnTo>
                    <a:pt x="1245593" y="363033"/>
                  </a:lnTo>
                  <a:lnTo>
                    <a:pt x="1245660" y="364041"/>
                  </a:lnTo>
                  <a:lnTo>
                    <a:pt x="1245810" y="365478"/>
                  </a:lnTo>
                  <a:lnTo>
                    <a:pt x="1245385" y="366580"/>
                  </a:lnTo>
                  <a:lnTo>
                    <a:pt x="1244704" y="367349"/>
                  </a:lnTo>
                  <a:lnTo>
                    <a:pt x="1243399" y="367855"/>
                  </a:lnTo>
                  <a:lnTo>
                    <a:pt x="1241518" y="368346"/>
                  </a:lnTo>
                  <a:lnTo>
                    <a:pt x="1239489" y="368737"/>
                  </a:lnTo>
                  <a:lnTo>
                    <a:pt x="1234378" y="369340"/>
                  </a:lnTo>
                  <a:lnTo>
                    <a:pt x="1232203" y="369632"/>
                  </a:lnTo>
                  <a:lnTo>
                    <a:pt x="1229069" y="370237"/>
                  </a:lnTo>
                  <a:lnTo>
                    <a:pt x="1226771" y="370552"/>
                  </a:lnTo>
                  <a:lnTo>
                    <a:pt x="1222042" y="370827"/>
                  </a:lnTo>
                  <a:lnTo>
                    <a:pt x="1221073" y="370759"/>
                  </a:lnTo>
                  <a:lnTo>
                    <a:pt x="1220451" y="370178"/>
                  </a:lnTo>
                  <a:lnTo>
                    <a:pt x="1220091" y="368972"/>
                  </a:lnTo>
                  <a:lnTo>
                    <a:pt x="1219624" y="367213"/>
                  </a:lnTo>
                  <a:lnTo>
                    <a:pt x="1219145" y="365393"/>
                  </a:lnTo>
                  <a:lnTo>
                    <a:pt x="1218562" y="361043"/>
                  </a:lnTo>
                  <a:lnTo>
                    <a:pt x="1216274" y="349180"/>
                  </a:lnTo>
                  <a:lnTo>
                    <a:pt x="1214376" y="341322"/>
                  </a:lnTo>
                  <a:lnTo>
                    <a:pt x="1213997" y="339355"/>
                  </a:lnTo>
                  <a:lnTo>
                    <a:pt x="1212983" y="331454"/>
                  </a:lnTo>
                  <a:lnTo>
                    <a:pt x="1211086" y="321620"/>
                  </a:lnTo>
                  <a:lnTo>
                    <a:pt x="1210544" y="320131"/>
                  </a:lnTo>
                  <a:lnTo>
                    <a:pt x="1209712" y="319781"/>
                  </a:lnTo>
                  <a:lnTo>
                    <a:pt x="1208913" y="319936"/>
                  </a:lnTo>
                  <a:lnTo>
                    <a:pt x="1208277" y="321269"/>
                  </a:lnTo>
                  <a:lnTo>
                    <a:pt x="1207380" y="323227"/>
                  </a:lnTo>
                  <a:lnTo>
                    <a:pt x="1203267" y="330332"/>
                  </a:lnTo>
                  <a:lnTo>
                    <a:pt x="1197351" y="340972"/>
                  </a:lnTo>
                  <a:lnTo>
                    <a:pt x="1193519" y="348213"/>
                  </a:lnTo>
                  <a:lnTo>
                    <a:pt x="1192553" y="349483"/>
                  </a:lnTo>
                  <a:lnTo>
                    <a:pt x="1191764" y="350018"/>
                  </a:lnTo>
                  <a:lnTo>
                    <a:pt x="1190780" y="350208"/>
                  </a:lnTo>
                  <a:lnTo>
                    <a:pt x="1189319" y="350235"/>
                  </a:lnTo>
                  <a:lnTo>
                    <a:pt x="1187711" y="350162"/>
                  </a:lnTo>
                  <a:lnTo>
                    <a:pt x="1186158" y="349378"/>
                  </a:lnTo>
                  <a:lnTo>
                    <a:pt x="1178442" y="343088"/>
                  </a:lnTo>
                  <a:lnTo>
                    <a:pt x="1172574" y="337781"/>
                  </a:lnTo>
                  <a:lnTo>
                    <a:pt x="1170998" y="336555"/>
                  </a:lnTo>
                  <a:lnTo>
                    <a:pt x="1163072" y="330497"/>
                  </a:lnTo>
                  <a:lnTo>
                    <a:pt x="1161093" y="329158"/>
                  </a:lnTo>
                  <a:lnTo>
                    <a:pt x="1160403" y="329546"/>
                  </a:lnTo>
                  <a:lnTo>
                    <a:pt x="1160429" y="331007"/>
                  </a:lnTo>
                  <a:lnTo>
                    <a:pt x="1161590" y="339007"/>
                  </a:lnTo>
                  <a:lnTo>
                    <a:pt x="1161981" y="341035"/>
                  </a:lnTo>
                  <a:lnTo>
                    <a:pt x="1164002" y="348870"/>
                  </a:lnTo>
                  <a:lnTo>
                    <a:pt x="1164381" y="350836"/>
                  </a:lnTo>
                  <a:lnTo>
                    <a:pt x="1166156" y="358718"/>
                  </a:lnTo>
                  <a:lnTo>
                    <a:pt x="1166547" y="360746"/>
                  </a:lnTo>
                  <a:lnTo>
                    <a:pt x="1167930" y="368576"/>
                  </a:lnTo>
                  <a:lnTo>
                    <a:pt x="1168297" y="370482"/>
                  </a:lnTo>
                  <a:lnTo>
                    <a:pt x="1169143" y="374207"/>
                  </a:lnTo>
                  <a:lnTo>
                    <a:pt x="1169411" y="376259"/>
                  </a:lnTo>
                  <a:lnTo>
                    <a:pt x="1169703" y="378434"/>
                  </a:lnTo>
                  <a:lnTo>
                    <a:pt x="1169778" y="380141"/>
                  </a:lnTo>
                  <a:lnTo>
                    <a:pt x="1169428" y="380974"/>
                  </a:lnTo>
                  <a:lnTo>
                    <a:pt x="1168554" y="381397"/>
                  </a:lnTo>
                  <a:lnTo>
                    <a:pt x="1165367" y="382394"/>
                  </a:lnTo>
                  <a:lnTo>
                    <a:pt x="1163363" y="382908"/>
                  </a:lnTo>
                  <a:lnTo>
                    <a:pt x="1158374" y="383488"/>
                  </a:lnTo>
                  <a:lnTo>
                    <a:pt x="1156431" y="383990"/>
                  </a:lnTo>
                  <a:lnTo>
                    <a:pt x="1150441" y="385655"/>
                  </a:lnTo>
                  <a:lnTo>
                    <a:pt x="1147552" y="386213"/>
                  </a:lnTo>
                  <a:lnTo>
                    <a:pt x="1146029" y="386251"/>
                  </a:lnTo>
                  <a:lnTo>
                    <a:pt x="1145088" y="385668"/>
                  </a:lnTo>
                  <a:lnTo>
                    <a:pt x="1144664" y="384793"/>
                  </a:lnTo>
                  <a:lnTo>
                    <a:pt x="1144181" y="383611"/>
                  </a:lnTo>
                  <a:lnTo>
                    <a:pt x="1143624" y="380722"/>
                  </a:lnTo>
                  <a:lnTo>
                    <a:pt x="1143112" y="376741"/>
                  </a:lnTo>
                  <a:lnTo>
                    <a:pt x="1139378" y="357380"/>
                  </a:lnTo>
                  <a:lnTo>
                    <a:pt x="1137840" y="350728"/>
                  </a:lnTo>
                  <a:lnTo>
                    <a:pt x="1137461" y="348761"/>
                  </a:lnTo>
                  <a:lnTo>
                    <a:pt x="1136291" y="342037"/>
                  </a:lnTo>
                  <a:lnTo>
                    <a:pt x="1135777" y="340033"/>
                  </a:lnTo>
                  <a:lnTo>
                    <a:pt x="1134104" y="333343"/>
                  </a:lnTo>
                  <a:lnTo>
                    <a:pt x="1133713" y="331314"/>
                  </a:lnTo>
                  <a:lnTo>
                    <a:pt x="1132790" y="324543"/>
                  </a:lnTo>
                  <a:lnTo>
                    <a:pt x="1132534" y="322553"/>
                  </a:lnTo>
                  <a:lnTo>
                    <a:pt x="1130750" y="315948"/>
                  </a:lnTo>
                  <a:lnTo>
                    <a:pt x="1130481" y="313896"/>
                  </a:lnTo>
                  <a:lnTo>
                    <a:pt x="1129693" y="307163"/>
                  </a:lnTo>
                  <a:lnTo>
                    <a:pt x="1129302" y="305134"/>
                  </a:lnTo>
                  <a:lnTo>
                    <a:pt x="1127909" y="300558"/>
                  </a:lnTo>
                  <a:lnTo>
                    <a:pt x="1127530" y="298591"/>
                  </a:lnTo>
                  <a:lnTo>
                    <a:pt x="1127456" y="296884"/>
                  </a:lnTo>
                  <a:lnTo>
                    <a:pt x="1127781" y="295929"/>
                  </a:lnTo>
                  <a:lnTo>
                    <a:pt x="1128450" y="295099"/>
                  </a:lnTo>
                  <a:lnTo>
                    <a:pt x="1129386" y="294663"/>
                  </a:lnTo>
                  <a:lnTo>
                    <a:pt x="1131022" y="294220"/>
                  </a:lnTo>
                  <a:lnTo>
                    <a:pt x="1133159" y="294063"/>
                  </a:lnTo>
                  <a:lnTo>
                    <a:pt x="1136056" y="294205"/>
                  </a:lnTo>
                  <a:lnTo>
                    <a:pt x="1138084" y="293814"/>
                  </a:lnTo>
                  <a:lnTo>
                    <a:pt x="1141935" y="292626"/>
                  </a:lnTo>
                  <a:lnTo>
                    <a:pt x="1144039" y="291965"/>
                  </a:lnTo>
                  <a:lnTo>
                    <a:pt x="1145859" y="291486"/>
                  </a:lnTo>
                  <a:lnTo>
                    <a:pt x="1150677" y="290684"/>
                  </a:lnTo>
                  <a:lnTo>
                    <a:pt x="1152337" y="290364"/>
                  </a:lnTo>
                  <a:lnTo>
                    <a:pt x="1153819" y="290780"/>
                  </a:lnTo>
                  <a:lnTo>
                    <a:pt x="1155371" y="291883"/>
                  </a:lnTo>
                  <a:lnTo>
                    <a:pt x="1160683" y="295959"/>
                  </a:lnTo>
                  <a:lnTo>
                    <a:pt x="1162294" y="297369"/>
                  </a:lnTo>
                  <a:lnTo>
                    <a:pt x="1166916" y="301833"/>
                  </a:lnTo>
                  <a:lnTo>
                    <a:pt x="1168515" y="303182"/>
                  </a:lnTo>
                  <a:lnTo>
                    <a:pt x="1173581" y="307305"/>
                  </a:lnTo>
                  <a:lnTo>
                    <a:pt x="1175216" y="308839"/>
                  </a:lnTo>
                  <a:lnTo>
                    <a:pt x="1180036" y="313009"/>
                  </a:lnTo>
                  <a:lnTo>
                    <a:pt x="1181588" y="314112"/>
                  </a:lnTo>
                  <a:lnTo>
                    <a:pt x="1182813" y="314514"/>
                  </a:lnTo>
                  <a:lnTo>
                    <a:pt x="1184103" y="314265"/>
                  </a:lnTo>
                  <a:lnTo>
                    <a:pt x="1185091" y="313437"/>
                  </a:lnTo>
                  <a:lnTo>
                    <a:pt x="1186022" y="311982"/>
                  </a:lnTo>
                  <a:lnTo>
                    <a:pt x="1188800" y="306219"/>
                  </a:lnTo>
                  <a:lnTo>
                    <a:pt x="1189685" y="304200"/>
                  </a:lnTo>
                  <a:lnTo>
                    <a:pt x="1192793" y="298500"/>
                  </a:lnTo>
                  <a:lnTo>
                    <a:pt x="1193715" y="296665"/>
                  </a:lnTo>
                  <a:lnTo>
                    <a:pt x="1197192" y="290894"/>
                  </a:lnTo>
                  <a:lnTo>
                    <a:pt x="1198162" y="288986"/>
                  </a:lnTo>
                  <a:lnTo>
                    <a:pt x="1200638" y="284301"/>
                  </a:lnTo>
                  <a:lnTo>
                    <a:pt x="1201361" y="282759"/>
                  </a:lnTo>
                  <a:lnTo>
                    <a:pt x="1202216" y="281574"/>
                  </a:lnTo>
                  <a:lnTo>
                    <a:pt x="1203315" y="280661"/>
                  </a:lnTo>
                  <a:lnTo>
                    <a:pt x="1204998" y="280464"/>
                  </a:lnTo>
                  <a:lnTo>
                    <a:pt x="1211719" y="279614"/>
                  </a:lnTo>
                  <a:lnTo>
                    <a:pt x="1217705" y="278587"/>
                  </a:lnTo>
                  <a:lnTo>
                    <a:pt x="1219672" y="278207"/>
                  </a:lnTo>
                  <a:lnTo>
                    <a:pt x="1223423" y="277165"/>
                  </a:lnTo>
                  <a:lnTo>
                    <a:pt x="1225610" y="276935"/>
                  </a:lnTo>
                  <a:close/>
                  <a:moveTo>
                    <a:pt x="1308682" y="275942"/>
                  </a:moveTo>
                  <a:lnTo>
                    <a:pt x="1306653" y="276129"/>
                  </a:lnTo>
                  <a:lnTo>
                    <a:pt x="1302610" y="277018"/>
                  </a:lnTo>
                  <a:lnTo>
                    <a:pt x="1300778" y="277669"/>
                  </a:lnTo>
                  <a:lnTo>
                    <a:pt x="1298103" y="278560"/>
                  </a:lnTo>
                  <a:lnTo>
                    <a:pt x="1296399" y="279435"/>
                  </a:lnTo>
                  <a:lnTo>
                    <a:pt x="1293387" y="281202"/>
                  </a:lnTo>
                  <a:lnTo>
                    <a:pt x="1291683" y="282533"/>
                  </a:lnTo>
                  <a:lnTo>
                    <a:pt x="1289204" y="284800"/>
                  </a:lnTo>
                  <a:lnTo>
                    <a:pt x="1287843" y="286423"/>
                  </a:lnTo>
                  <a:lnTo>
                    <a:pt x="1286336" y="288674"/>
                  </a:lnTo>
                  <a:lnTo>
                    <a:pt x="1285439" y="290556"/>
                  </a:lnTo>
                  <a:lnTo>
                    <a:pt x="1284585" y="292816"/>
                  </a:lnTo>
                  <a:lnTo>
                    <a:pt x="1284067" y="294655"/>
                  </a:lnTo>
                  <a:lnTo>
                    <a:pt x="1283868" y="295558"/>
                  </a:lnTo>
                  <a:lnTo>
                    <a:pt x="1283520" y="298455"/>
                  </a:lnTo>
                  <a:lnTo>
                    <a:pt x="1283432" y="300433"/>
                  </a:lnTo>
                  <a:lnTo>
                    <a:pt x="1283327" y="301439"/>
                  </a:lnTo>
                  <a:lnTo>
                    <a:pt x="1283445" y="303227"/>
                  </a:lnTo>
                  <a:lnTo>
                    <a:pt x="1283641" y="305059"/>
                  </a:lnTo>
                  <a:lnTo>
                    <a:pt x="1284017" y="306839"/>
                  </a:lnTo>
                  <a:lnTo>
                    <a:pt x="1284410" y="308680"/>
                  </a:lnTo>
                  <a:lnTo>
                    <a:pt x="1284941" y="310546"/>
                  </a:lnTo>
                  <a:lnTo>
                    <a:pt x="1285626" y="312499"/>
                  </a:lnTo>
                  <a:lnTo>
                    <a:pt x="1286612" y="314366"/>
                  </a:lnTo>
                  <a:lnTo>
                    <a:pt x="1287041" y="315416"/>
                  </a:lnTo>
                  <a:lnTo>
                    <a:pt x="1288053" y="317145"/>
                  </a:lnTo>
                  <a:lnTo>
                    <a:pt x="1288534" y="317920"/>
                  </a:lnTo>
                  <a:lnTo>
                    <a:pt x="1289633" y="319495"/>
                  </a:lnTo>
                  <a:lnTo>
                    <a:pt x="1290388" y="320321"/>
                  </a:lnTo>
                  <a:lnTo>
                    <a:pt x="1291908" y="321776"/>
                  </a:lnTo>
                  <a:lnTo>
                    <a:pt x="1292784" y="322569"/>
                  </a:lnTo>
                  <a:lnTo>
                    <a:pt x="1294605" y="323938"/>
                  </a:lnTo>
                  <a:lnTo>
                    <a:pt x="1295628" y="324558"/>
                  </a:lnTo>
                  <a:lnTo>
                    <a:pt x="1297501" y="325653"/>
                  </a:lnTo>
                  <a:lnTo>
                    <a:pt x="1300569" y="327058"/>
                  </a:lnTo>
                  <a:lnTo>
                    <a:pt x="1302623" y="327646"/>
                  </a:lnTo>
                  <a:lnTo>
                    <a:pt x="1304884" y="328044"/>
                  </a:lnTo>
                  <a:lnTo>
                    <a:pt x="1306913" y="328313"/>
                  </a:lnTo>
                  <a:lnTo>
                    <a:pt x="1309741" y="328420"/>
                  </a:lnTo>
                  <a:lnTo>
                    <a:pt x="1311711" y="328250"/>
                  </a:lnTo>
                  <a:lnTo>
                    <a:pt x="1314884" y="327739"/>
                  </a:lnTo>
                  <a:lnTo>
                    <a:pt x="1317026" y="327260"/>
                  </a:lnTo>
                  <a:lnTo>
                    <a:pt x="1320028" y="326146"/>
                  </a:lnTo>
                  <a:lnTo>
                    <a:pt x="1321947" y="325340"/>
                  </a:lnTo>
                  <a:lnTo>
                    <a:pt x="1324485" y="323968"/>
                  </a:lnTo>
                  <a:lnTo>
                    <a:pt x="1326025" y="322748"/>
                  </a:lnTo>
                  <a:lnTo>
                    <a:pt x="1328239" y="320232"/>
                  </a:lnTo>
                  <a:lnTo>
                    <a:pt x="1329375" y="318737"/>
                  </a:lnTo>
                  <a:lnTo>
                    <a:pt x="1330797" y="316185"/>
                  </a:lnTo>
                  <a:lnTo>
                    <a:pt x="1331668" y="314441"/>
                  </a:lnTo>
                  <a:lnTo>
                    <a:pt x="1332686" y="312069"/>
                  </a:lnTo>
                  <a:lnTo>
                    <a:pt x="1333333" y="309998"/>
                  </a:lnTo>
                  <a:lnTo>
                    <a:pt x="1333767" y="306946"/>
                  </a:lnTo>
                  <a:lnTo>
                    <a:pt x="1334019" y="304857"/>
                  </a:lnTo>
                  <a:lnTo>
                    <a:pt x="1333817" y="301856"/>
                  </a:lnTo>
                  <a:lnTo>
                    <a:pt x="1333527" y="299921"/>
                  </a:lnTo>
                  <a:lnTo>
                    <a:pt x="1332929" y="296902"/>
                  </a:lnTo>
                  <a:lnTo>
                    <a:pt x="1332329" y="294794"/>
                  </a:lnTo>
                  <a:lnTo>
                    <a:pt x="1331610" y="292721"/>
                  </a:lnTo>
                  <a:lnTo>
                    <a:pt x="1330942" y="290829"/>
                  </a:lnTo>
                  <a:lnTo>
                    <a:pt x="1329158" y="287301"/>
                  </a:lnTo>
                  <a:lnTo>
                    <a:pt x="1328137" y="285769"/>
                  </a:lnTo>
                  <a:lnTo>
                    <a:pt x="1326041" y="283436"/>
                  </a:lnTo>
                  <a:lnTo>
                    <a:pt x="1324616" y="282085"/>
                  </a:lnTo>
                  <a:lnTo>
                    <a:pt x="1322236" y="280353"/>
                  </a:lnTo>
                  <a:lnTo>
                    <a:pt x="1320595" y="279388"/>
                  </a:lnTo>
                  <a:lnTo>
                    <a:pt x="1318224" y="277915"/>
                  </a:lnTo>
                  <a:lnTo>
                    <a:pt x="1316514" y="277165"/>
                  </a:lnTo>
                  <a:lnTo>
                    <a:pt x="1312809" y="276266"/>
                  </a:lnTo>
                  <a:lnTo>
                    <a:pt x="1310840" y="275979"/>
                  </a:lnTo>
                  <a:close/>
                  <a:moveTo>
                    <a:pt x="564351" y="261755"/>
                  </a:moveTo>
                  <a:lnTo>
                    <a:pt x="565627" y="261798"/>
                  </a:lnTo>
                  <a:lnTo>
                    <a:pt x="568369" y="262443"/>
                  </a:lnTo>
                  <a:lnTo>
                    <a:pt x="573036" y="263925"/>
                  </a:lnTo>
                  <a:lnTo>
                    <a:pt x="575047" y="264398"/>
                  </a:lnTo>
                  <a:lnTo>
                    <a:pt x="582506" y="265766"/>
                  </a:lnTo>
                  <a:lnTo>
                    <a:pt x="584456" y="266224"/>
                  </a:lnTo>
                  <a:lnTo>
                    <a:pt x="591622" y="268294"/>
                  </a:lnTo>
                  <a:lnTo>
                    <a:pt x="593633" y="268767"/>
                  </a:lnTo>
                  <a:lnTo>
                    <a:pt x="601092" y="270134"/>
                  </a:lnTo>
                  <a:lnTo>
                    <a:pt x="603131" y="270485"/>
                  </a:lnTo>
                  <a:lnTo>
                    <a:pt x="610358" y="272569"/>
                  </a:lnTo>
                  <a:lnTo>
                    <a:pt x="612369" y="273042"/>
                  </a:lnTo>
                  <a:lnTo>
                    <a:pt x="619828" y="274410"/>
                  </a:lnTo>
                  <a:lnTo>
                    <a:pt x="621839" y="274882"/>
                  </a:lnTo>
                  <a:lnTo>
                    <a:pt x="624918" y="275735"/>
                  </a:lnTo>
                  <a:lnTo>
                    <a:pt x="626900" y="276329"/>
                  </a:lnTo>
                  <a:lnTo>
                    <a:pt x="628976" y="277074"/>
                  </a:lnTo>
                  <a:lnTo>
                    <a:pt x="630273" y="277572"/>
                  </a:lnTo>
                  <a:lnTo>
                    <a:pt x="630919" y="278110"/>
                  </a:lnTo>
                  <a:lnTo>
                    <a:pt x="631295" y="278970"/>
                  </a:lnTo>
                  <a:lnTo>
                    <a:pt x="631102" y="280339"/>
                  </a:lnTo>
                  <a:lnTo>
                    <a:pt x="630952" y="281525"/>
                  </a:lnTo>
                  <a:lnTo>
                    <a:pt x="630508" y="283415"/>
                  </a:lnTo>
                  <a:lnTo>
                    <a:pt x="629390" y="287074"/>
                  </a:lnTo>
                  <a:lnTo>
                    <a:pt x="628918" y="289085"/>
                  </a:lnTo>
                  <a:lnTo>
                    <a:pt x="628459" y="292129"/>
                  </a:lnTo>
                  <a:lnTo>
                    <a:pt x="628109" y="294168"/>
                  </a:lnTo>
                  <a:lnTo>
                    <a:pt x="627557" y="295968"/>
                  </a:lnTo>
                  <a:lnTo>
                    <a:pt x="627106" y="297340"/>
                  </a:lnTo>
                  <a:lnTo>
                    <a:pt x="626479" y="298093"/>
                  </a:lnTo>
                  <a:lnTo>
                    <a:pt x="625590" y="298592"/>
                  </a:lnTo>
                  <a:lnTo>
                    <a:pt x="624163" y="298642"/>
                  </a:lnTo>
                  <a:lnTo>
                    <a:pt x="621543" y="298026"/>
                  </a:lnTo>
                  <a:lnTo>
                    <a:pt x="617880" y="296651"/>
                  </a:lnTo>
                  <a:lnTo>
                    <a:pt x="615897" y="296056"/>
                  </a:lnTo>
                  <a:lnTo>
                    <a:pt x="607793" y="294151"/>
                  </a:lnTo>
                  <a:lnTo>
                    <a:pt x="593480" y="291301"/>
                  </a:lnTo>
                  <a:lnTo>
                    <a:pt x="587960" y="289618"/>
                  </a:lnTo>
                  <a:lnTo>
                    <a:pt x="585217" y="288973"/>
                  </a:lnTo>
                  <a:lnTo>
                    <a:pt x="583852" y="289038"/>
                  </a:lnTo>
                  <a:lnTo>
                    <a:pt x="583164" y="289777"/>
                  </a:lnTo>
                  <a:lnTo>
                    <a:pt x="582627" y="291515"/>
                  </a:lnTo>
                  <a:lnTo>
                    <a:pt x="579776" y="302549"/>
                  </a:lnTo>
                  <a:lnTo>
                    <a:pt x="579568" y="303979"/>
                  </a:lnTo>
                  <a:lnTo>
                    <a:pt x="579518" y="304738"/>
                  </a:lnTo>
                  <a:lnTo>
                    <a:pt x="580013" y="305369"/>
                  </a:lnTo>
                  <a:lnTo>
                    <a:pt x="581451" y="306093"/>
                  </a:lnTo>
                  <a:lnTo>
                    <a:pt x="584680" y="306852"/>
                  </a:lnTo>
                  <a:lnTo>
                    <a:pt x="589032" y="307489"/>
                  </a:lnTo>
                  <a:lnTo>
                    <a:pt x="591011" y="307826"/>
                  </a:lnTo>
                  <a:lnTo>
                    <a:pt x="598448" y="309831"/>
                  </a:lnTo>
                  <a:lnTo>
                    <a:pt x="607955" y="312066"/>
                  </a:lnTo>
                  <a:lnTo>
                    <a:pt x="609872" y="312388"/>
                  </a:lnTo>
                  <a:lnTo>
                    <a:pt x="614650" y="313125"/>
                  </a:lnTo>
                  <a:lnTo>
                    <a:pt x="617697" y="313841"/>
                  </a:lnTo>
                  <a:lnTo>
                    <a:pt x="618981" y="314400"/>
                  </a:lnTo>
                  <a:lnTo>
                    <a:pt x="619569" y="315181"/>
                  </a:lnTo>
                  <a:lnTo>
                    <a:pt x="619873" y="316346"/>
                  </a:lnTo>
                  <a:lnTo>
                    <a:pt x="619773" y="317866"/>
                  </a:lnTo>
                  <a:lnTo>
                    <a:pt x="619652" y="318931"/>
                  </a:lnTo>
                  <a:lnTo>
                    <a:pt x="619344" y="320787"/>
                  </a:lnTo>
                  <a:lnTo>
                    <a:pt x="618212" y="324508"/>
                  </a:lnTo>
                  <a:lnTo>
                    <a:pt x="617783" y="326336"/>
                  </a:lnTo>
                  <a:lnTo>
                    <a:pt x="617217" y="329290"/>
                  </a:lnTo>
                  <a:lnTo>
                    <a:pt x="616665" y="331089"/>
                  </a:lnTo>
                  <a:lnTo>
                    <a:pt x="616071" y="333072"/>
                  </a:lnTo>
                  <a:lnTo>
                    <a:pt x="615469" y="334538"/>
                  </a:lnTo>
                  <a:lnTo>
                    <a:pt x="614813" y="335412"/>
                  </a:lnTo>
                  <a:lnTo>
                    <a:pt x="614089" y="335757"/>
                  </a:lnTo>
                  <a:lnTo>
                    <a:pt x="612541" y="335778"/>
                  </a:lnTo>
                  <a:lnTo>
                    <a:pt x="609494" y="335062"/>
                  </a:lnTo>
                  <a:lnTo>
                    <a:pt x="605067" y="333379"/>
                  </a:lnTo>
                  <a:lnTo>
                    <a:pt x="603085" y="332784"/>
                  </a:lnTo>
                  <a:lnTo>
                    <a:pt x="595532" y="331266"/>
                  </a:lnTo>
                  <a:lnTo>
                    <a:pt x="593521" y="330793"/>
                  </a:lnTo>
                  <a:lnTo>
                    <a:pt x="580111" y="327384"/>
                  </a:lnTo>
                  <a:lnTo>
                    <a:pt x="578194" y="327062"/>
                  </a:lnTo>
                  <a:lnTo>
                    <a:pt x="576430" y="326905"/>
                  </a:lnTo>
                  <a:lnTo>
                    <a:pt x="575065" y="326969"/>
                  </a:lnTo>
                  <a:lnTo>
                    <a:pt x="574391" y="327647"/>
                  </a:lnTo>
                  <a:lnTo>
                    <a:pt x="574019" y="329231"/>
                  </a:lnTo>
                  <a:lnTo>
                    <a:pt x="572221" y="336333"/>
                  </a:lnTo>
                  <a:lnTo>
                    <a:pt x="571748" y="338343"/>
                  </a:lnTo>
                  <a:lnTo>
                    <a:pt x="569628" y="345176"/>
                  </a:lnTo>
                  <a:lnTo>
                    <a:pt x="569155" y="347186"/>
                  </a:lnTo>
                  <a:lnTo>
                    <a:pt x="568632" y="349957"/>
                  </a:lnTo>
                  <a:lnTo>
                    <a:pt x="568038" y="351940"/>
                  </a:lnTo>
                  <a:lnTo>
                    <a:pt x="567415" y="354044"/>
                  </a:lnTo>
                  <a:lnTo>
                    <a:pt x="566949" y="355478"/>
                  </a:lnTo>
                  <a:lnTo>
                    <a:pt x="566336" y="356169"/>
                  </a:lnTo>
                  <a:lnTo>
                    <a:pt x="565519" y="356363"/>
                  </a:lnTo>
                  <a:lnTo>
                    <a:pt x="564121" y="356292"/>
                  </a:lnTo>
                  <a:lnTo>
                    <a:pt x="561931" y="356034"/>
                  </a:lnTo>
                  <a:lnTo>
                    <a:pt x="559891" y="355683"/>
                  </a:lnTo>
                  <a:lnTo>
                    <a:pt x="555289" y="354473"/>
                  </a:lnTo>
                  <a:lnTo>
                    <a:pt x="553339" y="354015"/>
                  </a:lnTo>
                  <a:lnTo>
                    <a:pt x="548134" y="353177"/>
                  </a:lnTo>
                  <a:lnTo>
                    <a:pt x="544413" y="352045"/>
                  </a:lnTo>
                  <a:lnTo>
                    <a:pt x="543130" y="351487"/>
                  </a:lnTo>
                  <a:lnTo>
                    <a:pt x="542453" y="350813"/>
                  </a:lnTo>
                  <a:lnTo>
                    <a:pt x="542424" y="349841"/>
                  </a:lnTo>
                  <a:lnTo>
                    <a:pt x="542617" y="348472"/>
                  </a:lnTo>
                  <a:lnTo>
                    <a:pt x="543813" y="341744"/>
                  </a:lnTo>
                  <a:lnTo>
                    <a:pt x="544149" y="339765"/>
                  </a:lnTo>
                  <a:lnTo>
                    <a:pt x="545589" y="333095"/>
                  </a:lnTo>
                  <a:lnTo>
                    <a:pt x="546183" y="331112"/>
                  </a:lnTo>
                  <a:lnTo>
                    <a:pt x="548217" y="324646"/>
                  </a:lnTo>
                  <a:lnTo>
                    <a:pt x="548812" y="322664"/>
                  </a:lnTo>
                  <a:lnTo>
                    <a:pt x="550008" y="315935"/>
                  </a:lnTo>
                  <a:lnTo>
                    <a:pt x="550466" y="313986"/>
                  </a:lnTo>
                  <a:lnTo>
                    <a:pt x="551690" y="307136"/>
                  </a:lnTo>
                  <a:lnTo>
                    <a:pt x="552163" y="305125"/>
                  </a:lnTo>
                  <a:lnTo>
                    <a:pt x="553954" y="298601"/>
                  </a:lnTo>
                  <a:lnTo>
                    <a:pt x="556446" y="287998"/>
                  </a:lnTo>
                  <a:lnTo>
                    <a:pt x="558251" y="281413"/>
                  </a:lnTo>
                  <a:lnTo>
                    <a:pt x="560743" y="270810"/>
                  </a:lnTo>
                  <a:lnTo>
                    <a:pt x="562548" y="264225"/>
                  </a:lnTo>
                  <a:lnTo>
                    <a:pt x="563014" y="262791"/>
                  </a:lnTo>
                  <a:lnTo>
                    <a:pt x="563458" y="261995"/>
                  </a:lnTo>
                  <a:close/>
                  <a:moveTo>
                    <a:pt x="1314120" y="253181"/>
                  </a:moveTo>
                  <a:lnTo>
                    <a:pt x="1316080" y="253209"/>
                  </a:lnTo>
                  <a:lnTo>
                    <a:pt x="1318118" y="253280"/>
                  </a:lnTo>
                  <a:lnTo>
                    <a:pt x="1320981" y="253507"/>
                  </a:lnTo>
                  <a:lnTo>
                    <a:pt x="1322949" y="253794"/>
                  </a:lnTo>
                  <a:lnTo>
                    <a:pt x="1327634" y="254935"/>
                  </a:lnTo>
                  <a:lnTo>
                    <a:pt x="1329585" y="255616"/>
                  </a:lnTo>
                  <a:lnTo>
                    <a:pt x="1331553" y="256358"/>
                  </a:lnTo>
                  <a:lnTo>
                    <a:pt x="1334165" y="257763"/>
                  </a:lnTo>
                  <a:lnTo>
                    <a:pt x="1335910" y="258634"/>
                  </a:lnTo>
                  <a:lnTo>
                    <a:pt x="1337671" y="259565"/>
                  </a:lnTo>
                  <a:lnTo>
                    <a:pt x="1339183" y="260762"/>
                  </a:lnTo>
                  <a:lnTo>
                    <a:pt x="1341597" y="262614"/>
                  </a:lnTo>
                  <a:lnTo>
                    <a:pt x="1343005" y="263905"/>
                  </a:lnTo>
                  <a:lnTo>
                    <a:pt x="1344311" y="265291"/>
                  </a:lnTo>
                  <a:lnTo>
                    <a:pt x="1345796" y="266626"/>
                  </a:lnTo>
                  <a:lnTo>
                    <a:pt x="1347806" y="268658"/>
                  </a:lnTo>
                  <a:lnTo>
                    <a:pt x="1349292" y="269992"/>
                  </a:lnTo>
                  <a:lnTo>
                    <a:pt x="1350665" y="271619"/>
                  </a:lnTo>
                  <a:lnTo>
                    <a:pt x="1351747" y="273134"/>
                  </a:lnTo>
                  <a:lnTo>
                    <a:pt x="1353171" y="275853"/>
                  </a:lnTo>
                  <a:lnTo>
                    <a:pt x="1354998" y="279303"/>
                  </a:lnTo>
                  <a:lnTo>
                    <a:pt x="1355838" y="281342"/>
                  </a:lnTo>
                  <a:lnTo>
                    <a:pt x="1356798" y="283347"/>
                  </a:lnTo>
                  <a:lnTo>
                    <a:pt x="1358220" y="287433"/>
                  </a:lnTo>
                  <a:lnTo>
                    <a:pt x="1358665" y="289454"/>
                  </a:lnTo>
                  <a:lnTo>
                    <a:pt x="1359229" y="292352"/>
                  </a:lnTo>
                  <a:lnTo>
                    <a:pt x="1359519" y="294287"/>
                  </a:lnTo>
                  <a:lnTo>
                    <a:pt x="1359840" y="298166"/>
                  </a:lnTo>
                  <a:lnTo>
                    <a:pt x="1360344" y="301081"/>
                  </a:lnTo>
                  <a:lnTo>
                    <a:pt x="1360634" y="303016"/>
                  </a:lnTo>
                  <a:lnTo>
                    <a:pt x="1360837" y="305106"/>
                  </a:lnTo>
                  <a:lnTo>
                    <a:pt x="1360887" y="307110"/>
                  </a:lnTo>
                  <a:lnTo>
                    <a:pt x="1360418" y="310041"/>
                  </a:lnTo>
                  <a:lnTo>
                    <a:pt x="1359995" y="311984"/>
                  </a:lnTo>
                  <a:lnTo>
                    <a:pt x="1358258" y="318465"/>
                  </a:lnTo>
                  <a:lnTo>
                    <a:pt x="1357576" y="320416"/>
                  </a:lnTo>
                  <a:lnTo>
                    <a:pt x="1356834" y="322384"/>
                  </a:lnTo>
                  <a:lnTo>
                    <a:pt x="1356007" y="324051"/>
                  </a:lnTo>
                  <a:lnTo>
                    <a:pt x="1354619" y="326723"/>
                  </a:lnTo>
                  <a:lnTo>
                    <a:pt x="1353594" y="328381"/>
                  </a:lnTo>
                  <a:lnTo>
                    <a:pt x="1352371" y="330031"/>
                  </a:lnTo>
                  <a:lnTo>
                    <a:pt x="1351173" y="331542"/>
                  </a:lnTo>
                  <a:lnTo>
                    <a:pt x="1349373" y="333681"/>
                  </a:lnTo>
                  <a:lnTo>
                    <a:pt x="1348082" y="335090"/>
                  </a:lnTo>
                  <a:lnTo>
                    <a:pt x="1346507" y="336644"/>
                  </a:lnTo>
                  <a:lnTo>
                    <a:pt x="1344966" y="337863"/>
                  </a:lnTo>
                  <a:lnTo>
                    <a:pt x="1342771" y="339528"/>
                  </a:lnTo>
                  <a:lnTo>
                    <a:pt x="1341059" y="340601"/>
                  </a:lnTo>
                  <a:lnTo>
                    <a:pt x="1337487" y="342918"/>
                  </a:lnTo>
                  <a:lnTo>
                    <a:pt x="1335551" y="344119"/>
                  </a:lnTo>
                  <a:lnTo>
                    <a:pt x="1333718" y="345226"/>
                  </a:lnTo>
                  <a:lnTo>
                    <a:pt x="1331808" y="346290"/>
                  </a:lnTo>
                  <a:lnTo>
                    <a:pt x="1329803" y="347250"/>
                  </a:lnTo>
                  <a:lnTo>
                    <a:pt x="1327730" y="347970"/>
                  </a:lnTo>
                  <a:lnTo>
                    <a:pt x="1321047" y="349870"/>
                  </a:lnTo>
                  <a:lnTo>
                    <a:pt x="1316824" y="350811"/>
                  </a:lnTo>
                  <a:lnTo>
                    <a:pt x="1312593" y="351493"/>
                  </a:lnTo>
                  <a:lnTo>
                    <a:pt x="1310744" y="351628"/>
                  </a:lnTo>
                  <a:lnTo>
                    <a:pt x="1308783" y="351600"/>
                  </a:lnTo>
                  <a:lnTo>
                    <a:pt x="1301466" y="351273"/>
                  </a:lnTo>
                  <a:lnTo>
                    <a:pt x="1299308" y="351235"/>
                  </a:lnTo>
                  <a:lnTo>
                    <a:pt x="1297021" y="350975"/>
                  </a:lnTo>
                  <a:lnTo>
                    <a:pt x="1292551" y="350358"/>
                  </a:lnTo>
                  <a:lnTo>
                    <a:pt x="1290410" y="349926"/>
                  </a:lnTo>
                  <a:lnTo>
                    <a:pt x="1288279" y="349295"/>
                  </a:lnTo>
                  <a:lnTo>
                    <a:pt x="1286311" y="348553"/>
                  </a:lnTo>
                  <a:lnTo>
                    <a:pt x="1284291" y="347631"/>
                  </a:lnTo>
                  <a:lnTo>
                    <a:pt x="1282401" y="346476"/>
                  </a:lnTo>
                  <a:lnTo>
                    <a:pt x="1280554" y="345244"/>
                  </a:lnTo>
                  <a:lnTo>
                    <a:pt x="1276301" y="342874"/>
                  </a:lnTo>
                  <a:lnTo>
                    <a:pt x="1274609" y="341728"/>
                  </a:lnTo>
                  <a:lnTo>
                    <a:pt x="1272959" y="340505"/>
                  </a:lnTo>
                  <a:lnTo>
                    <a:pt x="1271533" y="339154"/>
                  </a:lnTo>
                  <a:lnTo>
                    <a:pt x="1269808" y="336976"/>
                  </a:lnTo>
                  <a:lnTo>
                    <a:pt x="1266366" y="331967"/>
                  </a:lnTo>
                  <a:lnTo>
                    <a:pt x="1264908" y="329583"/>
                  </a:lnTo>
                  <a:lnTo>
                    <a:pt x="1264016" y="327820"/>
                  </a:lnTo>
                  <a:lnTo>
                    <a:pt x="1263089" y="325935"/>
                  </a:lnTo>
                  <a:lnTo>
                    <a:pt x="1262215" y="324232"/>
                  </a:lnTo>
                  <a:lnTo>
                    <a:pt x="1261083" y="321625"/>
                  </a:lnTo>
                  <a:lnTo>
                    <a:pt x="1260432" y="319793"/>
                  </a:lnTo>
                  <a:lnTo>
                    <a:pt x="1259652" y="317737"/>
                  </a:lnTo>
                  <a:lnTo>
                    <a:pt x="1259053" y="315629"/>
                  </a:lnTo>
                  <a:lnTo>
                    <a:pt x="1258634" y="313471"/>
                  </a:lnTo>
                  <a:lnTo>
                    <a:pt x="1258138" y="311269"/>
                  </a:lnTo>
                  <a:lnTo>
                    <a:pt x="1257780" y="309093"/>
                  </a:lnTo>
                  <a:lnTo>
                    <a:pt x="1257542" y="306883"/>
                  </a:lnTo>
                  <a:lnTo>
                    <a:pt x="1257425" y="304639"/>
                  </a:lnTo>
                  <a:lnTo>
                    <a:pt x="1257427" y="302360"/>
                  </a:lnTo>
                  <a:lnTo>
                    <a:pt x="1257516" y="300382"/>
                  </a:lnTo>
                  <a:lnTo>
                    <a:pt x="1257734" y="298173"/>
                  </a:lnTo>
                  <a:lnTo>
                    <a:pt x="1257772" y="295103"/>
                  </a:lnTo>
                  <a:lnTo>
                    <a:pt x="1258050" y="292877"/>
                  </a:lnTo>
                  <a:lnTo>
                    <a:pt x="1258284" y="291639"/>
                  </a:lnTo>
                  <a:lnTo>
                    <a:pt x="1258716" y="289498"/>
                  </a:lnTo>
                  <a:lnTo>
                    <a:pt x="1259692" y="286292"/>
                  </a:lnTo>
                  <a:lnTo>
                    <a:pt x="1260400" y="284204"/>
                  </a:lnTo>
                  <a:lnTo>
                    <a:pt x="1260728" y="283069"/>
                  </a:lnTo>
                  <a:lnTo>
                    <a:pt x="1261805" y="281136"/>
                  </a:lnTo>
                  <a:lnTo>
                    <a:pt x="1263416" y="278791"/>
                  </a:lnTo>
                  <a:lnTo>
                    <a:pt x="1264639" y="277141"/>
                  </a:lnTo>
                  <a:lnTo>
                    <a:pt x="1265957" y="275595"/>
                  </a:lnTo>
                  <a:lnTo>
                    <a:pt x="1268928" y="272082"/>
                  </a:lnTo>
                  <a:lnTo>
                    <a:pt x="1270263" y="270596"/>
                  </a:lnTo>
                  <a:lnTo>
                    <a:pt x="1271735" y="269137"/>
                  </a:lnTo>
                  <a:lnTo>
                    <a:pt x="1273164" y="267754"/>
                  </a:lnTo>
                  <a:lnTo>
                    <a:pt x="1275445" y="265934"/>
                  </a:lnTo>
                  <a:lnTo>
                    <a:pt x="1277020" y="264835"/>
                  </a:lnTo>
                  <a:lnTo>
                    <a:pt x="1278715" y="263703"/>
                  </a:lnTo>
                  <a:lnTo>
                    <a:pt x="1280427" y="262630"/>
                  </a:lnTo>
                  <a:lnTo>
                    <a:pt x="1284824" y="260469"/>
                  </a:lnTo>
                  <a:lnTo>
                    <a:pt x="1286588" y="259577"/>
                  </a:lnTo>
                  <a:lnTo>
                    <a:pt x="1292584" y="257091"/>
                  </a:lnTo>
                  <a:lnTo>
                    <a:pt x="1296429" y="255737"/>
                  </a:lnTo>
                  <a:lnTo>
                    <a:pt x="1300231" y="254917"/>
                  </a:lnTo>
                  <a:lnTo>
                    <a:pt x="1303216" y="254198"/>
                  </a:lnTo>
                  <a:lnTo>
                    <a:pt x="1305331" y="253857"/>
                  </a:lnTo>
                  <a:lnTo>
                    <a:pt x="1307541" y="253619"/>
                  </a:lnTo>
                  <a:lnTo>
                    <a:pt x="1309786" y="253502"/>
                  </a:lnTo>
                  <a:lnTo>
                    <a:pt x="1311996" y="253264"/>
                  </a:lnTo>
                  <a:close/>
                  <a:moveTo>
                    <a:pt x="1414725" y="241807"/>
                  </a:moveTo>
                  <a:lnTo>
                    <a:pt x="1411867" y="242200"/>
                  </a:lnTo>
                  <a:lnTo>
                    <a:pt x="1409901" y="242662"/>
                  </a:lnTo>
                  <a:lnTo>
                    <a:pt x="1403813" y="244788"/>
                  </a:lnTo>
                  <a:lnTo>
                    <a:pt x="1401935" y="245485"/>
                  </a:lnTo>
                  <a:lnTo>
                    <a:pt x="1395904" y="248125"/>
                  </a:lnTo>
                  <a:lnTo>
                    <a:pt x="1394481" y="248787"/>
                  </a:lnTo>
                  <a:lnTo>
                    <a:pt x="1393790" y="249444"/>
                  </a:lnTo>
                  <a:lnTo>
                    <a:pt x="1393369" y="250468"/>
                  </a:lnTo>
                  <a:lnTo>
                    <a:pt x="1393730" y="251802"/>
                  </a:lnTo>
                  <a:lnTo>
                    <a:pt x="1394871" y="254517"/>
                  </a:lnTo>
                  <a:lnTo>
                    <a:pt x="1395825" y="256367"/>
                  </a:lnTo>
                  <a:lnTo>
                    <a:pt x="1396822" y="258333"/>
                  </a:lnTo>
                  <a:lnTo>
                    <a:pt x="1397702" y="260344"/>
                  </a:lnTo>
                  <a:lnTo>
                    <a:pt x="1399907" y="267004"/>
                  </a:lnTo>
                  <a:lnTo>
                    <a:pt x="1400525" y="268310"/>
                  </a:lnTo>
                  <a:lnTo>
                    <a:pt x="1401021" y="268927"/>
                  </a:lnTo>
                  <a:lnTo>
                    <a:pt x="1401973" y="268974"/>
                  </a:lnTo>
                  <a:lnTo>
                    <a:pt x="1403528" y="268665"/>
                  </a:lnTo>
                  <a:lnTo>
                    <a:pt x="1410003" y="266862"/>
                  </a:lnTo>
                  <a:lnTo>
                    <a:pt x="1411881" y="266165"/>
                  </a:lnTo>
                  <a:lnTo>
                    <a:pt x="1419608" y="262696"/>
                  </a:lnTo>
                  <a:lnTo>
                    <a:pt x="1422133" y="261225"/>
                  </a:lnTo>
                  <a:lnTo>
                    <a:pt x="1423441" y="260072"/>
                  </a:lnTo>
                  <a:lnTo>
                    <a:pt x="1424603" y="258706"/>
                  </a:lnTo>
                  <a:lnTo>
                    <a:pt x="1425232" y="256803"/>
                  </a:lnTo>
                  <a:lnTo>
                    <a:pt x="1425437" y="254657"/>
                  </a:lnTo>
                  <a:lnTo>
                    <a:pt x="1425188" y="252546"/>
                  </a:lnTo>
                  <a:lnTo>
                    <a:pt x="1424608" y="250624"/>
                  </a:lnTo>
                  <a:lnTo>
                    <a:pt x="1423729" y="248614"/>
                  </a:lnTo>
                  <a:lnTo>
                    <a:pt x="1422731" y="246647"/>
                  </a:lnTo>
                  <a:lnTo>
                    <a:pt x="1421528" y="245024"/>
                  </a:lnTo>
                  <a:lnTo>
                    <a:pt x="1420053" y="243568"/>
                  </a:lnTo>
                  <a:lnTo>
                    <a:pt x="1418452" y="242493"/>
                  </a:lnTo>
                  <a:lnTo>
                    <a:pt x="1416710" y="241938"/>
                  </a:lnTo>
                  <a:close/>
                  <a:moveTo>
                    <a:pt x="1417971" y="219970"/>
                  </a:moveTo>
                  <a:lnTo>
                    <a:pt x="1420052" y="219999"/>
                  </a:lnTo>
                  <a:lnTo>
                    <a:pt x="1422272" y="220043"/>
                  </a:lnTo>
                  <a:lnTo>
                    <a:pt x="1424396" y="220189"/>
                  </a:lnTo>
                  <a:lnTo>
                    <a:pt x="1426270" y="220562"/>
                  </a:lnTo>
                  <a:lnTo>
                    <a:pt x="1429147" y="221297"/>
                  </a:lnTo>
                  <a:lnTo>
                    <a:pt x="1430889" y="221852"/>
                  </a:lnTo>
                  <a:lnTo>
                    <a:pt x="1432520" y="222649"/>
                  </a:lnTo>
                  <a:lnTo>
                    <a:pt x="1434297" y="223659"/>
                  </a:lnTo>
                  <a:lnTo>
                    <a:pt x="1436811" y="225396"/>
                  </a:lnTo>
                  <a:lnTo>
                    <a:pt x="1438515" y="226567"/>
                  </a:lnTo>
                  <a:lnTo>
                    <a:pt x="1440773" y="228333"/>
                  </a:lnTo>
                  <a:lnTo>
                    <a:pt x="1442284" y="229708"/>
                  </a:lnTo>
                  <a:lnTo>
                    <a:pt x="1443759" y="231164"/>
                  </a:lnTo>
                  <a:lnTo>
                    <a:pt x="1445065" y="232883"/>
                  </a:lnTo>
                  <a:lnTo>
                    <a:pt x="1446136" y="234688"/>
                  </a:lnTo>
                  <a:lnTo>
                    <a:pt x="1446972" y="236582"/>
                  </a:lnTo>
                  <a:lnTo>
                    <a:pt x="1448246" y="239113"/>
                  </a:lnTo>
                  <a:lnTo>
                    <a:pt x="1448965" y="241050"/>
                  </a:lnTo>
                  <a:lnTo>
                    <a:pt x="1449544" y="242972"/>
                  </a:lnTo>
                  <a:lnTo>
                    <a:pt x="1450013" y="245135"/>
                  </a:lnTo>
                  <a:lnTo>
                    <a:pt x="1450423" y="247319"/>
                  </a:lnTo>
                  <a:lnTo>
                    <a:pt x="1450673" y="249430"/>
                  </a:lnTo>
                  <a:lnTo>
                    <a:pt x="1450622" y="251452"/>
                  </a:lnTo>
                  <a:lnTo>
                    <a:pt x="1450417" y="253598"/>
                  </a:lnTo>
                  <a:lnTo>
                    <a:pt x="1450036" y="255810"/>
                  </a:lnTo>
                  <a:lnTo>
                    <a:pt x="1449546" y="257727"/>
                  </a:lnTo>
                  <a:lnTo>
                    <a:pt x="1448975" y="259608"/>
                  </a:lnTo>
                  <a:lnTo>
                    <a:pt x="1448420" y="261350"/>
                  </a:lnTo>
                  <a:lnTo>
                    <a:pt x="1447181" y="263947"/>
                  </a:lnTo>
                  <a:lnTo>
                    <a:pt x="1446245" y="265563"/>
                  </a:lnTo>
                  <a:lnTo>
                    <a:pt x="1444376" y="267725"/>
                  </a:lnTo>
                  <a:lnTo>
                    <a:pt x="1443236" y="269150"/>
                  </a:lnTo>
                  <a:lnTo>
                    <a:pt x="1441956" y="270560"/>
                  </a:lnTo>
                  <a:lnTo>
                    <a:pt x="1440561" y="271478"/>
                  </a:lnTo>
                  <a:lnTo>
                    <a:pt x="1439694" y="272201"/>
                  </a:lnTo>
                  <a:lnTo>
                    <a:pt x="1440534" y="273024"/>
                  </a:lnTo>
                  <a:lnTo>
                    <a:pt x="1447142" y="277515"/>
                  </a:lnTo>
                  <a:lnTo>
                    <a:pt x="1448802" y="278569"/>
                  </a:lnTo>
                  <a:lnTo>
                    <a:pt x="1455264" y="282847"/>
                  </a:lnTo>
                  <a:lnTo>
                    <a:pt x="1457041" y="283857"/>
                  </a:lnTo>
                  <a:lnTo>
                    <a:pt x="1463605" y="288231"/>
                  </a:lnTo>
                  <a:lnTo>
                    <a:pt x="1465324" y="289263"/>
                  </a:lnTo>
                  <a:lnTo>
                    <a:pt x="1470669" y="292153"/>
                  </a:lnTo>
                  <a:lnTo>
                    <a:pt x="1472227" y="293110"/>
                  </a:lnTo>
                  <a:lnTo>
                    <a:pt x="1473293" y="294184"/>
                  </a:lnTo>
                  <a:lnTo>
                    <a:pt x="1473237" y="295473"/>
                  </a:lnTo>
                  <a:lnTo>
                    <a:pt x="1471827" y="296531"/>
                  </a:lnTo>
                  <a:lnTo>
                    <a:pt x="1463435" y="299645"/>
                  </a:lnTo>
                  <a:lnTo>
                    <a:pt x="1456760" y="301989"/>
                  </a:lnTo>
                  <a:lnTo>
                    <a:pt x="1454882" y="302686"/>
                  </a:lnTo>
                  <a:lnTo>
                    <a:pt x="1449511" y="304947"/>
                  </a:lnTo>
                  <a:lnTo>
                    <a:pt x="1447985" y="305513"/>
                  </a:lnTo>
                  <a:lnTo>
                    <a:pt x="1446696" y="305457"/>
                  </a:lnTo>
                  <a:lnTo>
                    <a:pt x="1445387" y="304808"/>
                  </a:lnTo>
                  <a:lnTo>
                    <a:pt x="1439569" y="300825"/>
                  </a:lnTo>
                  <a:lnTo>
                    <a:pt x="1437931" y="299830"/>
                  </a:lnTo>
                  <a:lnTo>
                    <a:pt x="1432199" y="296082"/>
                  </a:lnTo>
                  <a:lnTo>
                    <a:pt x="1430540" y="295029"/>
                  </a:lnTo>
                  <a:lnTo>
                    <a:pt x="1425147" y="290754"/>
                  </a:lnTo>
                  <a:lnTo>
                    <a:pt x="1423488" y="289700"/>
                  </a:lnTo>
                  <a:lnTo>
                    <a:pt x="1417756" y="285952"/>
                  </a:lnTo>
                  <a:lnTo>
                    <a:pt x="1416527" y="285340"/>
                  </a:lnTo>
                  <a:lnTo>
                    <a:pt x="1415693" y="285249"/>
                  </a:lnTo>
                  <a:lnTo>
                    <a:pt x="1414241" y="285654"/>
                  </a:lnTo>
                  <a:lnTo>
                    <a:pt x="1410280" y="286857"/>
                  </a:lnTo>
                  <a:lnTo>
                    <a:pt x="1408739" y="287563"/>
                  </a:lnTo>
                  <a:lnTo>
                    <a:pt x="1408061" y="288615"/>
                  </a:lnTo>
                  <a:lnTo>
                    <a:pt x="1408297" y="290331"/>
                  </a:lnTo>
                  <a:lnTo>
                    <a:pt x="1410502" y="296990"/>
                  </a:lnTo>
                  <a:lnTo>
                    <a:pt x="1411339" y="298884"/>
                  </a:lnTo>
                  <a:lnTo>
                    <a:pt x="1414313" y="305458"/>
                  </a:lnTo>
                  <a:lnTo>
                    <a:pt x="1415127" y="307293"/>
                  </a:lnTo>
                  <a:lnTo>
                    <a:pt x="1416334" y="310183"/>
                  </a:lnTo>
                  <a:lnTo>
                    <a:pt x="1417031" y="312061"/>
                  </a:lnTo>
                  <a:lnTo>
                    <a:pt x="1417632" y="314041"/>
                  </a:lnTo>
                  <a:lnTo>
                    <a:pt x="1417942" y="315596"/>
                  </a:lnTo>
                  <a:lnTo>
                    <a:pt x="1417573" y="316400"/>
                  </a:lnTo>
                  <a:lnTo>
                    <a:pt x="1416354" y="317253"/>
                  </a:lnTo>
                  <a:lnTo>
                    <a:pt x="1414417" y="317972"/>
                  </a:lnTo>
                  <a:lnTo>
                    <a:pt x="1408535" y="319755"/>
                  </a:lnTo>
                  <a:lnTo>
                    <a:pt x="1403150" y="322154"/>
                  </a:lnTo>
                  <a:lnTo>
                    <a:pt x="1401213" y="322873"/>
                  </a:lnTo>
                  <a:lnTo>
                    <a:pt x="1395566" y="324569"/>
                  </a:lnTo>
                  <a:lnTo>
                    <a:pt x="1394012" y="324878"/>
                  </a:lnTo>
                  <a:lnTo>
                    <a:pt x="1393133" y="324670"/>
                  </a:lnTo>
                  <a:lnTo>
                    <a:pt x="1392441" y="323525"/>
                  </a:lnTo>
                  <a:lnTo>
                    <a:pt x="1391692" y="321867"/>
                  </a:lnTo>
                  <a:lnTo>
                    <a:pt x="1390921" y="320150"/>
                  </a:lnTo>
                  <a:lnTo>
                    <a:pt x="1389980" y="316894"/>
                  </a:lnTo>
                  <a:lnTo>
                    <a:pt x="1389400" y="314972"/>
                  </a:lnTo>
                  <a:lnTo>
                    <a:pt x="1387452" y="308284"/>
                  </a:lnTo>
                  <a:lnTo>
                    <a:pt x="1386733" y="306347"/>
                  </a:lnTo>
                  <a:lnTo>
                    <a:pt x="1383985" y="300022"/>
                  </a:lnTo>
                  <a:lnTo>
                    <a:pt x="1383149" y="298129"/>
                  </a:lnTo>
                  <a:lnTo>
                    <a:pt x="1380657" y="291776"/>
                  </a:lnTo>
                  <a:lnTo>
                    <a:pt x="1379960" y="289898"/>
                  </a:lnTo>
                  <a:lnTo>
                    <a:pt x="1377894" y="283253"/>
                  </a:lnTo>
                  <a:lnTo>
                    <a:pt x="1377175" y="281317"/>
                  </a:lnTo>
                  <a:lnTo>
                    <a:pt x="1374427" y="274992"/>
                  </a:lnTo>
                  <a:lnTo>
                    <a:pt x="1373709" y="273055"/>
                  </a:lnTo>
                  <a:lnTo>
                    <a:pt x="1371643" y="266411"/>
                  </a:lnTo>
                  <a:lnTo>
                    <a:pt x="1370946" y="264533"/>
                  </a:lnTo>
                  <a:lnTo>
                    <a:pt x="1368806" y="258049"/>
                  </a:lnTo>
                  <a:lnTo>
                    <a:pt x="1368088" y="256112"/>
                  </a:lnTo>
                  <a:lnTo>
                    <a:pt x="1365574" y="249700"/>
                  </a:lnTo>
                  <a:lnTo>
                    <a:pt x="1364855" y="247763"/>
                  </a:lnTo>
                  <a:lnTo>
                    <a:pt x="1363139" y="243860"/>
                  </a:lnTo>
                  <a:lnTo>
                    <a:pt x="1362603" y="242056"/>
                  </a:lnTo>
                  <a:lnTo>
                    <a:pt x="1362438" y="241249"/>
                  </a:lnTo>
                  <a:lnTo>
                    <a:pt x="1362223" y="239593"/>
                  </a:lnTo>
                  <a:lnTo>
                    <a:pt x="1362616" y="238312"/>
                  </a:lnTo>
                  <a:lnTo>
                    <a:pt x="1363894" y="237437"/>
                  </a:lnTo>
                  <a:lnTo>
                    <a:pt x="1364848" y="236950"/>
                  </a:lnTo>
                  <a:lnTo>
                    <a:pt x="1366565" y="236179"/>
                  </a:lnTo>
                  <a:lnTo>
                    <a:pt x="1372051" y="234410"/>
                  </a:lnTo>
                  <a:lnTo>
                    <a:pt x="1386545" y="229564"/>
                  </a:lnTo>
                  <a:lnTo>
                    <a:pt x="1394528" y="226067"/>
                  </a:lnTo>
                  <a:lnTo>
                    <a:pt x="1396464" y="225348"/>
                  </a:lnTo>
                  <a:lnTo>
                    <a:pt x="1404561" y="222877"/>
                  </a:lnTo>
                  <a:lnTo>
                    <a:pt x="1409139" y="221178"/>
                  </a:lnTo>
                  <a:lnTo>
                    <a:pt x="1411236" y="220533"/>
                  </a:lnTo>
                  <a:lnTo>
                    <a:pt x="1413208" y="220269"/>
                  </a:lnTo>
                  <a:lnTo>
                    <a:pt x="1415993" y="220036"/>
                  </a:lnTo>
                  <a:close/>
                  <a:moveTo>
                    <a:pt x="413185" y="210817"/>
                  </a:moveTo>
                  <a:lnTo>
                    <a:pt x="429392" y="216621"/>
                  </a:lnTo>
                  <a:lnTo>
                    <a:pt x="431294" y="217435"/>
                  </a:lnTo>
                  <a:lnTo>
                    <a:pt x="438122" y="220279"/>
                  </a:lnTo>
                  <a:lnTo>
                    <a:pt x="439414" y="220941"/>
                  </a:lnTo>
                  <a:lnTo>
                    <a:pt x="439759" y="221463"/>
                  </a:lnTo>
                  <a:lnTo>
                    <a:pt x="441083" y="228719"/>
                  </a:lnTo>
                  <a:lnTo>
                    <a:pt x="441515" y="230669"/>
                  </a:lnTo>
                  <a:lnTo>
                    <a:pt x="443169" y="237378"/>
                  </a:lnTo>
                  <a:lnTo>
                    <a:pt x="443622" y="239270"/>
                  </a:lnTo>
                  <a:lnTo>
                    <a:pt x="444741" y="245987"/>
                  </a:lnTo>
                  <a:lnTo>
                    <a:pt x="445211" y="248017"/>
                  </a:lnTo>
                  <a:lnTo>
                    <a:pt x="446654" y="254384"/>
                  </a:lnTo>
                  <a:lnTo>
                    <a:pt x="447078" y="255800"/>
                  </a:lnTo>
                  <a:lnTo>
                    <a:pt x="447701" y="256289"/>
                  </a:lnTo>
                  <a:lnTo>
                    <a:pt x="448880" y="255780"/>
                  </a:lnTo>
                  <a:lnTo>
                    <a:pt x="453975" y="251022"/>
                  </a:lnTo>
                  <a:lnTo>
                    <a:pt x="455585" y="249869"/>
                  </a:lnTo>
                  <a:lnTo>
                    <a:pt x="461255" y="245916"/>
                  </a:lnTo>
                  <a:lnTo>
                    <a:pt x="462886" y="244705"/>
                  </a:lnTo>
                  <a:lnTo>
                    <a:pt x="467918" y="240124"/>
                  </a:lnTo>
                  <a:lnTo>
                    <a:pt x="469531" y="238773"/>
                  </a:lnTo>
                  <a:lnTo>
                    <a:pt x="474874" y="234436"/>
                  </a:lnTo>
                  <a:lnTo>
                    <a:pt x="476260" y="233536"/>
                  </a:lnTo>
                  <a:lnTo>
                    <a:pt x="477347" y="233659"/>
                  </a:lnTo>
                  <a:lnTo>
                    <a:pt x="478601" y="234241"/>
                  </a:lnTo>
                  <a:lnTo>
                    <a:pt x="484545" y="236769"/>
                  </a:lnTo>
                  <a:lnTo>
                    <a:pt x="486489" y="237465"/>
                  </a:lnTo>
                  <a:lnTo>
                    <a:pt x="493570" y="239601"/>
                  </a:lnTo>
                  <a:lnTo>
                    <a:pt x="495515" y="240298"/>
                  </a:lnTo>
                  <a:lnTo>
                    <a:pt x="502241" y="243238"/>
                  </a:lnTo>
                  <a:lnTo>
                    <a:pt x="503550" y="244040"/>
                  </a:lnTo>
                  <a:lnTo>
                    <a:pt x="504114" y="244508"/>
                  </a:lnTo>
                  <a:lnTo>
                    <a:pt x="503827" y="244937"/>
                  </a:lnTo>
                  <a:lnTo>
                    <a:pt x="502681" y="245723"/>
                  </a:lnTo>
                  <a:lnTo>
                    <a:pt x="489439" y="255410"/>
                  </a:lnTo>
                  <a:lnTo>
                    <a:pt x="487631" y="256558"/>
                  </a:lnTo>
                  <a:lnTo>
                    <a:pt x="481581" y="260641"/>
                  </a:lnTo>
                  <a:lnTo>
                    <a:pt x="479892" y="261832"/>
                  </a:lnTo>
                  <a:lnTo>
                    <a:pt x="474422" y="266522"/>
                  </a:lnTo>
                  <a:lnTo>
                    <a:pt x="472749" y="267851"/>
                  </a:lnTo>
                  <a:lnTo>
                    <a:pt x="466994" y="272040"/>
                  </a:lnTo>
                  <a:lnTo>
                    <a:pt x="465203" y="273327"/>
                  </a:lnTo>
                  <a:lnTo>
                    <a:pt x="459330" y="277474"/>
                  </a:lnTo>
                  <a:lnTo>
                    <a:pt x="457582" y="278643"/>
                  </a:lnTo>
                  <a:lnTo>
                    <a:pt x="451591" y="282748"/>
                  </a:lnTo>
                  <a:lnTo>
                    <a:pt x="450781" y="283522"/>
                  </a:lnTo>
                  <a:lnTo>
                    <a:pt x="447278" y="293305"/>
                  </a:lnTo>
                  <a:lnTo>
                    <a:pt x="445407" y="300016"/>
                  </a:lnTo>
                  <a:lnTo>
                    <a:pt x="444614" y="301859"/>
                  </a:lnTo>
                  <a:lnTo>
                    <a:pt x="441800" y="308232"/>
                  </a:lnTo>
                  <a:lnTo>
                    <a:pt x="441104" y="310177"/>
                  </a:lnTo>
                  <a:lnTo>
                    <a:pt x="439761" y="315414"/>
                  </a:lnTo>
                  <a:lnTo>
                    <a:pt x="439288" y="317106"/>
                  </a:lnTo>
                  <a:lnTo>
                    <a:pt x="438575" y="317981"/>
                  </a:lnTo>
                  <a:lnTo>
                    <a:pt x="437935" y="318284"/>
                  </a:lnTo>
                  <a:lnTo>
                    <a:pt x="436731" y="318119"/>
                  </a:lnTo>
                  <a:lnTo>
                    <a:pt x="428775" y="315270"/>
                  </a:lnTo>
                  <a:lnTo>
                    <a:pt x="414800" y="309734"/>
                  </a:lnTo>
                  <a:lnTo>
                    <a:pt x="414455" y="309211"/>
                  </a:lnTo>
                  <a:lnTo>
                    <a:pt x="414662" y="307889"/>
                  </a:lnTo>
                  <a:lnTo>
                    <a:pt x="419980" y="293038"/>
                  </a:lnTo>
                  <a:lnTo>
                    <a:pt x="420538" y="291110"/>
                  </a:lnTo>
                  <a:lnTo>
                    <a:pt x="422409" y="284400"/>
                  </a:lnTo>
                  <a:lnTo>
                    <a:pt x="422987" y="282413"/>
                  </a:lnTo>
                  <a:lnTo>
                    <a:pt x="425780" y="276099"/>
                  </a:lnTo>
                  <a:lnTo>
                    <a:pt x="425945" y="274895"/>
                  </a:lnTo>
                  <a:lnTo>
                    <a:pt x="425416" y="273774"/>
                  </a:lnTo>
                  <a:lnTo>
                    <a:pt x="424183" y="266817"/>
                  </a:lnTo>
                  <a:lnTo>
                    <a:pt x="423735" y="264728"/>
                  </a:lnTo>
                  <a:lnTo>
                    <a:pt x="421786" y="257913"/>
                  </a:lnTo>
                  <a:lnTo>
                    <a:pt x="421338" y="255825"/>
                  </a:lnTo>
                  <a:lnTo>
                    <a:pt x="419929" y="248804"/>
                  </a:lnTo>
                  <a:lnTo>
                    <a:pt x="419539" y="246736"/>
                  </a:lnTo>
                  <a:lnTo>
                    <a:pt x="415691" y="230930"/>
                  </a:lnTo>
                  <a:lnTo>
                    <a:pt x="415301" y="228862"/>
                  </a:lnTo>
                  <a:lnTo>
                    <a:pt x="413732" y="221917"/>
                  </a:lnTo>
                  <a:lnTo>
                    <a:pt x="413401" y="219870"/>
                  </a:lnTo>
                  <a:lnTo>
                    <a:pt x="411933" y="212829"/>
                  </a:lnTo>
                  <a:lnTo>
                    <a:pt x="411959" y="211642"/>
                  </a:lnTo>
                  <a:lnTo>
                    <a:pt x="412309" y="211035"/>
                  </a:lnTo>
                  <a:close/>
                  <a:moveTo>
                    <a:pt x="1510884" y="202524"/>
                  </a:moveTo>
                  <a:lnTo>
                    <a:pt x="1508894" y="202538"/>
                  </a:lnTo>
                  <a:lnTo>
                    <a:pt x="1506072" y="203140"/>
                  </a:lnTo>
                  <a:lnTo>
                    <a:pt x="1504146" y="203745"/>
                  </a:lnTo>
                  <a:lnTo>
                    <a:pt x="1498231" y="206312"/>
                  </a:lnTo>
                  <a:lnTo>
                    <a:pt x="1496409" y="207145"/>
                  </a:lnTo>
                  <a:lnTo>
                    <a:pt x="1490587" y="210219"/>
                  </a:lnTo>
                  <a:lnTo>
                    <a:pt x="1489216" y="210983"/>
                  </a:lnTo>
                  <a:lnTo>
                    <a:pt x="1488575" y="211690"/>
                  </a:lnTo>
                  <a:lnTo>
                    <a:pt x="1488230" y="212742"/>
                  </a:lnTo>
                  <a:lnTo>
                    <a:pt x="1488689" y="214046"/>
                  </a:lnTo>
                  <a:lnTo>
                    <a:pt x="1490026" y="216670"/>
                  </a:lnTo>
                  <a:lnTo>
                    <a:pt x="1491112" y="218445"/>
                  </a:lnTo>
                  <a:lnTo>
                    <a:pt x="1492251" y="220333"/>
                  </a:lnTo>
                  <a:lnTo>
                    <a:pt x="1493276" y="222274"/>
                  </a:lnTo>
                  <a:lnTo>
                    <a:pt x="1495963" y="228754"/>
                  </a:lnTo>
                  <a:lnTo>
                    <a:pt x="1496675" y="230011"/>
                  </a:lnTo>
                  <a:lnTo>
                    <a:pt x="1497215" y="230590"/>
                  </a:lnTo>
                  <a:lnTo>
                    <a:pt x="1498169" y="230568"/>
                  </a:lnTo>
                  <a:lnTo>
                    <a:pt x="1499696" y="230145"/>
                  </a:lnTo>
                  <a:lnTo>
                    <a:pt x="1506022" y="227872"/>
                  </a:lnTo>
                  <a:lnTo>
                    <a:pt x="1507844" y="227039"/>
                  </a:lnTo>
                  <a:lnTo>
                    <a:pt x="1515295" y="223014"/>
                  </a:lnTo>
                  <a:lnTo>
                    <a:pt x="1517706" y="221361"/>
                  </a:lnTo>
                  <a:lnTo>
                    <a:pt x="1518926" y="220115"/>
                  </a:lnTo>
                  <a:lnTo>
                    <a:pt x="1519985" y="218667"/>
                  </a:lnTo>
                  <a:lnTo>
                    <a:pt x="1520473" y="216724"/>
                  </a:lnTo>
                  <a:lnTo>
                    <a:pt x="1520520" y="214568"/>
                  </a:lnTo>
                  <a:lnTo>
                    <a:pt x="1520116" y="212482"/>
                  </a:lnTo>
                  <a:lnTo>
                    <a:pt x="1519397" y="210608"/>
                  </a:lnTo>
                  <a:lnTo>
                    <a:pt x="1518373" y="208667"/>
                  </a:lnTo>
                  <a:lnTo>
                    <a:pt x="1517234" y="206779"/>
                  </a:lnTo>
                  <a:lnTo>
                    <a:pt x="1515915" y="205248"/>
                  </a:lnTo>
                  <a:lnTo>
                    <a:pt x="1514337" y="203905"/>
                  </a:lnTo>
                  <a:lnTo>
                    <a:pt x="1512661" y="202950"/>
                  </a:lnTo>
                  <a:close/>
                  <a:moveTo>
                    <a:pt x="335580" y="200890"/>
                  </a:moveTo>
                  <a:lnTo>
                    <a:pt x="334753" y="201206"/>
                  </a:lnTo>
                  <a:lnTo>
                    <a:pt x="333772" y="202482"/>
                  </a:lnTo>
                  <a:lnTo>
                    <a:pt x="333198" y="203460"/>
                  </a:lnTo>
                  <a:lnTo>
                    <a:pt x="332292" y="205180"/>
                  </a:lnTo>
                  <a:lnTo>
                    <a:pt x="330964" y="208769"/>
                  </a:lnTo>
                  <a:lnTo>
                    <a:pt x="330235" y="210706"/>
                  </a:lnTo>
                  <a:lnTo>
                    <a:pt x="329315" y="213380"/>
                  </a:lnTo>
                  <a:lnTo>
                    <a:pt x="328701" y="215368"/>
                  </a:lnTo>
                  <a:lnTo>
                    <a:pt x="327973" y="217305"/>
                  </a:lnTo>
                  <a:lnTo>
                    <a:pt x="327156" y="219134"/>
                  </a:lnTo>
                  <a:lnTo>
                    <a:pt x="325893" y="221655"/>
                  </a:lnTo>
                  <a:lnTo>
                    <a:pt x="323365" y="227313"/>
                  </a:lnTo>
                  <a:lnTo>
                    <a:pt x="322383" y="229206"/>
                  </a:lnTo>
                  <a:lnTo>
                    <a:pt x="321426" y="231041"/>
                  </a:lnTo>
                  <a:lnTo>
                    <a:pt x="320048" y="233510"/>
                  </a:lnTo>
                  <a:lnTo>
                    <a:pt x="319308" y="235168"/>
                  </a:lnTo>
                  <a:lnTo>
                    <a:pt x="317994" y="237803"/>
                  </a:lnTo>
                  <a:lnTo>
                    <a:pt x="317317" y="239626"/>
                  </a:lnTo>
                  <a:lnTo>
                    <a:pt x="316408" y="242580"/>
                  </a:lnTo>
                  <a:lnTo>
                    <a:pt x="316304" y="244041"/>
                  </a:lnTo>
                  <a:lnTo>
                    <a:pt x="316709" y="244976"/>
                  </a:lnTo>
                  <a:lnTo>
                    <a:pt x="318087" y="245729"/>
                  </a:lnTo>
                  <a:lnTo>
                    <a:pt x="329278" y="249837"/>
                  </a:lnTo>
                  <a:lnTo>
                    <a:pt x="332072" y="250948"/>
                  </a:lnTo>
                  <a:lnTo>
                    <a:pt x="334055" y="251422"/>
                  </a:lnTo>
                  <a:lnTo>
                    <a:pt x="336310" y="251744"/>
                  </a:lnTo>
                  <a:lnTo>
                    <a:pt x="338503" y="251901"/>
                  </a:lnTo>
                  <a:lnTo>
                    <a:pt x="340657" y="251835"/>
                  </a:lnTo>
                  <a:lnTo>
                    <a:pt x="342603" y="251470"/>
                  </a:lnTo>
                  <a:lnTo>
                    <a:pt x="345560" y="250529"/>
                  </a:lnTo>
                  <a:lnTo>
                    <a:pt x="347373" y="249693"/>
                  </a:lnTo>
                  <a:lnTo>
                    <a:pt x="349741" y="248077"/>
                  </a:lnTo>
                  <a:lnTo>
                    <a:pt x="351332" y="246662"/>
                  </a:lnTo>
                  <a:lnTo>
                    <a:pt x="352969" y="244994"/>
                  </a:lnTo>
                  <a:lnTo>
                    <a:pt x="354218" y="243427"/>
                  </a:lnTo>
                  <a:lnTo>
                    <a:pt x="355824" y="241059"/>
                  </a:lnTo>
                  <a:lnTo>
                    <a:pt x="356653" y="239510"/>
                  </a:lnTo>
                  <a:lnTo>
                    <a:pt x="357967" y="236874"/>
                  </a:lnTo>
                  <a:lnTo>
                    <a:pt x="359652" y="233102"/>
                  </a:lnTo>
                  <a:lnTo>
                    <a:pt x="360381" y="231165"/>
                  </a:lnTo>
                  <a:lnTo>
                    <a:pt x="361238" y="228326"/>
                  </a:lnTo>
                  <a:lnTo>
                    <a:pt x="361572" y="226350"/>
                  </a:lnTo>
                  <a:lnTo>
                    <a:pt x="361649" y="225562"/>
                  </a:lnTo>
                  <a:lnTo>
                    <a:pt x="361469" y="223356"/>
                  </a:lnTo>
                  <a:lnTo>
                    <a:pt x="360853" y="220132"/>
                  </a:lnTo>
                  <a:lnTo>
                    <a:pt x="360479" y="219280"/>
                  </a:lnTo>
                  <a:lnTo>
                    <a:pt x="359898" y="217512"/>
                  </a:lnTo>
                  <a:lnTo>
                    <a:pt x="359171" y="215610"/>
                  </a:lnTo>
                  <a:lnTo>
                    <a:pt x="358258" y="213968"/>
                  </a:lnTo>
                  <a:lnTo>
                    <a:pt x="356376" y="211276"/>
                  </a:lnTo>
                  <a:lnTo>
                    <a:pt x="355025" y="209850"/>
                  </a:lnTo>
                  <a:lnTo>
                    <a:pt x="353520" y="208767"/>
                  </a:lnTo>
                  <a:lnTo>
                    <a:pt x="351845" y="207607"/>
                  </a:lnTo>
                  <a:lnTo>
                    <a:pt x="348924" y="206165"/>
                  </a:lnTo>
                  <a:lnTo>
                    <a:pt x="347057" y="205125"/>
                  </a:lnTo>
                  <a:lnTo>
                    <a:pt x="344085" y="203798"/>
                  </a:lnTo>
                  <a:lnTo>
                    <a:pt x="341564" y="202535"/>
                  </a:lnTo>
                  <a:lnTo>
                    <a:pt x="339798" y="201883"/>
                  </a:lnTo>
                  <a:lnTo>
                    <a:pt x="337048" y="201134"/>
                  </a:lnTo>
                  <a:close/>
                  <a:moveTo>
                    <a:pt x="1516954" y="180270"/>
                  </a:moveTo>
                  <a:lnTo>
                    <a:pt x="1518851" y="180504"/>
                  </a:lnTo>
                  <a:lnTo>
                    <a:pt x="1521774" y="181026"/>
                  </a:lnTo>
                  <a:lnTo>
                    <a:pt x="1523552" y="181452"/>
                  </a:lnTo>
                  <a:lnTo>
                    <a:pt x="1525237" y="182128"/>
                  </a:lnTo>
                  <a:lnTo>
                    <a:pt x="1527083" y="183004"/>
                  </a:lnTo>
                  <a:lnTo>
                    <a:pt x="1529718" y="184553"/>
                  </a:lnTo>
                  <a:lnTo>
                    <a:pt x="1531502" y="185595"/>
                  </a:lnTo>
                  <a:lnTo>
                    <a:pt x="1533884" y="187191"/>
                  </a:lnTo>
                  <a:lnTo>
                    <a:pt x="1535492" y="188452"/>
                  </a:lnTo>
                  <a:lnTo>
                    <a:pt x="1537070" y="189795"/>
                  </a:lnTo>
                  <a:lnTo>
                    <a:pt x="1538498" y="191414"/>
                  </a:lnTo>
                  <a:lnTo>
                    <a:pt x="1539699" y="193136"/>
                  </a:lnTo>
                  <a:lnTo>
                    <a:pt x="1540671" y="194963"/>
                  </a:lnTo>
                  <a:lnTo>
                    <a:pt x="1542127" y="197395"/>
                  </a:lnTo>
                  <a:lnTo>
                    <a:pt x="1542986" y="199273"/>
                  </a:lnTo>
                  <a:lnTo>
                    <a:pt x="1543705" y="201147"/>
                  </a:lnTo>
                  <a:lnTo>
                    <a:pt x="1544331" y="203270"/>
                  </a:lnTo>
                  <a:lnTo>
                    <a:pt x="1544901" y="205419"/>
                  </a:lnTo>
                  <a:lnTo>
                    <a:pt x="1545304" y="207506"/>
                  </a:lnTo>
                  <a:lnTo>
                    <a:pt x="1545402" y="209526"/>
                  </a:lnTo>
                  <a:lnTo>
                    <a:pt x="1545355" y="211681"/>
                  </a:lnTo>
                  <a:lnTo>
                    <a:pt x="1545137" y="213914"/>
                  </a:lnTo>
                  <a:lnTo>
                    <a:pt x="1544789" y="215863"/>
                  </a:lnTo>
                  <a:lnTo>
                    <a:pt x="1544357" y="217781"/>
                  </a:lnTo>
                  <a:lnTo>
                    <a:pt x="1543931" y="219559"/>
                  </a:lnTo>
                  <a:lnTo>
                    <a:pt x="1542885" y="222239"/>
                  </a:lnTo>
                  <a:lnTo>
                    <a:pt x="1542071" y="223920"/>
                  </a:lnTo>
                  <a:lnTo>
                    <a:pt x="1540366" y="226213"/>
                  </a:lnTo>
                  <a:lnTo>
                    <a:pt x="1539333" y="227718"/>
                  </a:lnTo>
                  <a:lnTo>
                    <a:pt x="1538160" y="229218"/>
                  </a:lnTo>
                  <a:lnTo>
                    <a:pt x="1536836" y="230236"/>
                  </a:lnTo>
                  <a:lnTo>
                    <a:pt x="1536025" y="231020"/>
                  </a:lnTo>
                  <a:lnTo>
                    <a:pt x="1536922" y="231779"/>
                  </a:lnTo>
                  <a:lnTo>
                    <a:pt x="1543842" y="235774"/>
                  </a:lnTo>
                  <a:lnTo>
                    <a:pt x="1545574" y="236703"/>
                  </a:lnTo>
                  <a:lnTo>
                    <a:pt x="1552333" y="240496"/>
                  </a:lnTo>
                  <a:lnTo>
                    <a:pt x="1554179" y="241373"/>
                  </a:lnTo>
                  <a:lnTo>
                    <a:pt x="1561047" y="245254"/>
                  </a:lnTo>
                  <a:lnTo>
                    <a:pt x="1562836" y="246157"/>
                  </a:lnTo>
                  <a:lnTo>
                    <a:pt x="1568379" y="248647"/>
                  </a:lnTo>
                  <a:lnTo>
                    <a:pt x="1570003" y="249488"/>
                  </a:lnTo>
                  <a:lnTo>
                    <a:pt x="1571145" y="250480"/>
                  </a:lnTo>
                  <a:lnTo>
                    <a:pt x="1571183" y="251770"/>
                  </a:lnTo>
                  <a:lnTo>
                    <a:pt x="1569855" y="252928"/>
                  </a:lnTo>
                  <a:lnTo>
                    <a:pt x="1561713" y="256650"/>
                  </a:lnTo>
                  <a:lnTo>
                    <a:pt x="1555228" y="259477"/>
                  </a:lnTo>
                  <a:lnTo>
                    <a:pt x="1553406" y="260310"/>
                  </a:lnTo>
                  <a:lnTo>
                    <a:pt x="1548216" y="262958"/>
                  </a:lnTo>
                  <a:lnTo>
                    <a:pt x="1546736" y="263635"/>
                  </a:lnTo>
                  <a:lnTo>
                    <a:pt x="1545446" y="263674"/>
                  </a:lnTo>
                  <a:lnTo>
                    <a:pt x="1544093" y="263122"/>
                  </a:lnTo>
                  <a:lnTo>
                    <a:pt x="1537998" y="259576"/>
                  </a:lnTo>
                  <a:lnTo>
                    <a:pt x="1536291" y="258704"/>
                  </a:lnTo>
                  <a:lnTo>
                    <a:pt x="1530301" y="255386"/>
                  </a:lnTo>
                  <a:lnTo>
                    <a:pt x="1528568" y="254458"/>
                  </a:lnTo>
                  <a:lnTo>
                    <a:pt x="1522877" y="250589"/>
                  </a:lnTo>
                  <a:lnTo>
                    <a:pt x="1521145" y="249661"/>
                  </a:lnTo>
                  <a:lnTo>
                    <a:pt x="1515154" y="246342"/>
                  </a:lnTo>
                  <a:lnTo>
                    <a:pt x="1513883" y="245822"/>
                  </a:lnTo>
                  <a:lnTo>
                    <a:pt x="1513044" y="245793"/>
                  </a:lnTo>
                  <a:lnTo>
                    <a:pt x="1511625" y="246303"/>
                  </a:lnTo>
                  <a:lnTo>
                    <a:pt x="1507764" y="247793"/>
                  </a:lnTo>
                  <a:lnTo>
                    <a:pt x="1506279" y="248610"/>
                  </a:lnTo>
                  <a:lnTo>
                    <a:pt x="1505680" y="249710"/>
                  </a:lnTo>
                  <a:lnTo>
                    <a:pt x="1506041" y="251403"/>
                  </a:lnTo>
                  <a:lnTo>
                    <a:pt x="1508729" y="257883"/>
                  </a:lnTo>
                  <a:lnTo>
                    <a:pt x="1509701" y="259710"/>
                  </a:lnTo>
                  <a:lnTo>
                    <a:pt x="1513150" y="266049"/>
                  </a:lnTo>
                  <a:lnTo>
                    <a:pt x="1514097" y="267818"/>
                  </a:lnTo>
                  <a:lnTo>
                    <a:pt x="1515512" y="270613"/>
                  </a:lnTo>
                  <a:lnTo>
                    <a:pt x="1516345" y="272435"/>
                  </a:lnTo>
                  <a:lnTo>
                    <a:pt x="1517089" y="274365"/>
                  </a:lnTo>
                  <a:lnTo>
                    <a:pt x="1517512" y="275893"/>
                  </a:lnTo>
                  <a:lnTo>
                    <a:pt x="1517203" y="276722"/>
                  </a:lnTo>
                  <a:lnTo>
                    <a:pt x="1516050" y="277663"/>
                  </a:lnTo>
                  <a:lnTo>
                    <a:pt x="1514171" y="278521"/>
                  </a:lnTo>
                  <a:lnTo>
                    <a:pt x="1508436" y="280730"/>
                  </a:lnTo>
                  <a:lnTo>
                    <a:pt x="1503241" y="283518"/>
                  </a:lnTo>
                  <a:lnTo>
                    <a:pt x="1501362" y="284377"/>
                  </a:lnTo>
                  <a:lnTo>
                    <a:pt x="1495854" y="286482"/>
                  </a:lnTo>
                  <a:lnTo>
                    <a:pt x="1494327" y="286905"/>
                  </a:lnTo>
                  <a:lnTo>
                    <a:pt x="1493435" y="286762"/>
                  </a:lnTo>
                  <a:lnTo>
                    <a:pt x="1492661" y="285670"/>
                  </a:lnTo>
                  <a:lnTo>
                    <a:pt x="1491793" y="284071"/>
                  </a:lnTo>
                  <a:lnTo>
                    <a:pt x="1490898" y="282415"/>
                  </a:lnTo>
                  <a:lnTo>
                    <a:pt x="1489720" y="279237"/>
                  </a:lnTo>
                  <a:lnTo>
                    <a:pt x="1489001" y="277363"/>
                  </a:lnTo>
                  <a:lnTo>
                    <a:pt x="1486568" y="270836"/>
                  </a:lnTo>
                  <a:lnTo>
                    <a:pt x="1485709" y="268957"/>
                  </a:lnTo>
                  <a:lnTo>
                    <a:pt x="1482505" y="262851"/>
                  </a:lnTo>
                  <a:lnTo>
                    <a:pt x="1481532" y="261024"/>
                  </a:lnTo>
                  <a:lnTo>
                    <a:pt x="1478581" y="254871"/>
                  </a:lnTo>
                  <a:lnTo>
                    <a:pt x="1477748" y="253049"/>
                  </a:lnTo>
                  <a:lnTo>
                    <a:pt x="1475201" y="246573"/>
                  </a:lnTo>
                  <a:lnTo>
                    <a:pt x="1474342" y="244695"/>
                  </a:lnTo>
                  <a:lnTo>
                    <a:pt x="1471138" y="238588"/>
                  </a:lnTo>
                  <a:lnTo>
                    <a:pt x="1470279" y="236710"/>
                  </a:lnTo>
                  <a:lnTo>
                    <a:pt x="1467732" y="230234"/>
                  </a:lnTo>
                  <a:lnTo>
                    <a:pt x="1466899" y="228413"/>
                  </a:lnTo>
                  <a:lnTo>
                    <a:pt x="1464290" y="222103"/>
                  </a:lnTo>
                  <a:lnTo>
                    <a:pt x="1463431" y="220224"/>
                  </a:lnTo>
                  <a:lnTo>
                    <a:pt x="1460454" y="214014"/>
                  </a:lnTo>
                  <a:lnTo>
                    <a:pt x="1459595" y="212135"/>
                  </a:lnTo>
                  <a:lnTo>
                    <a:pt x="1457598" y="208368"/>
                  </a:lnTo>
                  <a:lnTo>
                    <a:pt x="1456931" y="206608"/>
                  </a:lnTo>
                  <a:lnTo>
                    <a:pt x="1456707" y="205816"/>
                  </a:lnTo>
                  <a:lnTo>
                    <a:pt x="1456371" y="204180"/>
                  </a:lnTo>
                  <a:lnTo>
                    <a:pt x="1456669" y="202873"/>
                  </a:lnTo>
                  <a:lnTo>
                    <a:pt x="1457879" y="201907"/>
                  </a:lnTo>
                  <a:lnTo>
                    <a:pt x="1458795" y="201351"/>
                  </a:lnTo>
                  <a:lnTo>
                    <a:pt x="1460451" y="200456"/>
                  </a:lnTo>
                  <a:lnTo>
                    <a:pt x="1465793" y="198290"/>
                  </a:lnTo>
                  <a:lnTo>
                    <a:pt x="1479892" y="192395"/>
                  </a:lnTo>
                  <a:lnTo>
                    <a:pt x="1487597" y="188322"/>
                  </a:lnTo>
                  <a:lnTo>
                    <a:pt x="1489476" y="187463"/>
                  </a:lnTo>
                  <a:lnTo>
                    <a:pt x="1497370" y="184405"/>
                  </a:lnTo>
                  <a:lnTo>
                    <a:pt x="1501811" y="182375"/>
                  </a:lnTo>
                  <a:lnTo>
                    <a:pt x="1503855" y="181578"/>
                  </a:lnTo>
                  <a:lnTo>
                    <a:pt x="1505802" y="181170"/>
                  </a:lnTo>
                  <a:lnTo>
                    <a:pt x="1508562" y="180734"/>
                  </a:lnTo>
                  <a:lnTo>
                    <a:pt x="1510531" y="180522"/>
                  </a:lnTo>
                  <a:lnTo>
                    <a:pt x="1512608" y="180398"/>
                  </a:lnTo>
                  <a:lnTo>
                    <a:pt x="1514825" y="180280"/>
                  </a:lnTo>
                  <a:close/>
                  <a:moveTo>
                    <a:pt x="321203" y="170609"/>
                  </a:moveTo>
                  <a:lnTo>
                    <a:pt x="322639" y="170771"/>
                  </a:lnTo>
                  <a:lnTo>
                    <a:pt x="324742" y="171436"/>
                  </a:lnTo>
                  <a:lnTo>
                    <a:pt x="326616" y="171998"/>
                  </a:lnTo>
                  <a:lnTo>
                    <a:pt x="328496" y="172701"/>
                  </a:lnTo>
                  <a:lnTo>
                    <a:pt x="338790" y="177436"/>
                  </a:lnTo>
                  <a:lnTo>
                    <a:pt x="340619" y="178253"/>
                  </a:lnTo>
                  <a:lnTo>
                    <a:pt x="346124" y="181124"/>
                  </a:lnTo>
                  <a:lnTo>
                    <a:pt x="346987" y="181647"/>
                  </a:lnTo>
                  <a:lnTo>
                    <a:pt x="349102" y="182592"/>
                  </a:lnTo>
                  <a:lnTo>
                    <a:pt x="354119" y="184559"/>
                  </a:lnTo>
                  <a:lnTo>
                    <a:pt x="355942" y="185236"/>
                  </a:lnTo>
                  <a:lnTo>
                    <a:pt x="357771" y="186053"/>
                  </a:lnTo>
                  <a:lnTo>
                    <a:pt x="360641" y="187609"/>
                  </a:lnTo>
                  <a:lnTo>
                    <a:pt x="364254" y="189497"/>
                  </a:lnTo>
                  <a:lnTo>
                    <a:pt x="366012" y="190625"/>
                  </a:lnTo>
                  <a:lnTo>
                    <a:pt x="368837" y="192436"/>
                  </a:lnTo>
                  <a:lnTo>
                    <a:pt x="370570" y="193621"/>
                  </a:lnTo>
                  <a:lnTo>
                    <a:pt x="372137" y="194870"/>
                  </a:lnTo>
                  <a:lnTo>
                    <a:pt x="375620" y="198277"/>
                  </a:lnTo>
                  <a:lnTo>
                    <a:pt x="377035" y="199869"/>
                  </a:lnTo>
                  <a:lnTo>
                    <a:pt x="378398" y="201574"/>
                  </a:lnTo>
                  <a:lnTo>
                    <a:pt x="379621" y="203287"/>
                  </a:lnTo>
                  <a:lnTo>
                    <a:pt x="382251" y="207683"/>
                  </a:lnTo>
                  <a:lnTo>
                    <a:pt x="383232" y="209630"/>
                  </a:lnTo>
                  <a:lnTo>
                    <a:pt x="384068" y="211443"/>
                  </a:lnTo>
                  <a:lnTo>
                    <a:pt x="385542" y="215050"/>
                  </a:lnTo>
                  <a:lnTo>
                    <a:pt x="386231" y="216729"/>
                  </a:lnTo>
                  <a:lnTo>
                    <a:pt x="386673" y="218503"/>
                  </a:lnTo>
                  <a:lnTo>
                    <a:pt x="386841" y="220429"/>
                  </a:lnTo>
                  <a:lnTo>
                    <a:pt x="386949" y="223563"/>
                  </a:lnTo>
                  <a:lnTo>
                    <a:pt x="386869" y="225584"/>
                  </a:lnTo>
                  <a:lnTo>
                    <a:pt x="386656" y="227751"/>
                  </a:lnTo>
                  <a:lnTo>
                    <a:pt x="386499" y="229943"/>
                  </a:lnTo>
                  <a:lnTo>
                    <a:pt x="386228" y="232085"/>
                  </a:lnTo>
                  <a:lnTo>
                    <a:pt x="385868" y="234118"/>
                  </a:lnTo>
                  <a:lnTo>
                    <a:pt x="385234" y="236920"/>
                  </a:lnTo>
                  <a:lnTo>
                    <a:pt x="384734" y="238959"/>
                  </a:lnTo>
                  <a:lnTo>
                    <a:pt x="384183" y="241112"/>
                  </a:lnTo>
                  <a:lnTo>
                    <a:pt x="383569" y="243101"/>
                  </a:lnTo>
                  <a:lnTo>
                    <a:pt x="382433" y="245952"/>
                  </a:lnTo>
                  <a:lnTo>
                    <a:pt x="381705" y="247889"/>
                  </a:lnTo>
                  <a:lnTo>
                    <a:pt x="380925" y="249941"/>
                  </a:lnTo>
                  <a:lnTo>
                    <a:pt x="379943" y="251833"/>
                  </a:lnTo>
                  <a:lnTo>
                    <a:pt x="378552" y="254640"/>
                  </a:lnTo>
                  <a:lnTo>
                    <a:pt x="377392" y="256315"/>
                  </a:lnTo>
                  <a:lnTo>
                    <a:pt x="375392" y="258644"/>
                  </a:lnTo>
                  <a:lnTo>
                    <a:pt x="373921" y="260249"/>
                  </a:lnTo>
                  <a:lnTo>
                    <a:pt x="372443" y="261715"/>
                  </a:lnTo>
                  <a:lnTo>
                    <a:pt x="370915" y="263295"/>
                  </a:lnTo>
                  <a:lnTo>
                    <a:pt x="369304" y="264906"/>
                  </a:lnTo>
                  <a:lnTo>
                    <a:pt x="367827" y="266371"/>
                  </a:lnTo>
                  <a:lnTo>
                    <a:pt x="365420" y="268382"/>
                  </a:lnTo>
                  <a:lnTo>
                    <a:pt x="363759" y="269491"/>
                  </a:lnTo>
                  <a:lnTo>
                    <a:pt x="361316" y="270662"/>
                  </a:lnTo>
                  <a:lnTo>
                    <a:pt x="359554" y="271383"/>
                  </a:lnTo>
                  <a:lnTo>
                    <a:pt x="356711" y="272376"/>
                  </a:lnTo>
                  <a:lnTo>
                    <a:pt x="352991" y="273799"/>
                  </a:lnTo>
                  <a:lnTo>
                    <a:pt x="350917" y="274449"/>
                  </a:lnTo>
                  <a:lnTo>
                    <a:pt x="347923" y="275168"/>
                  </a:lnTo>
                  <a:lnTo>
                    <a:pt x="345945" y="275450"/>
                  </a:lnTo>
                  <a:lnTo>
                    <a:pt x="343040" y="275661"/>
                  </a:lnTo>
                  <a:lnTo>
                    <a:pt x="341191" y="275658"/>
                  </a:lnTo>
                  <a:lnTo>
                    <a:pt x="338185" y="275480"/>
                  </a:lnTo>
                  <a:lnTo>
                    <a:pt x="336215" y="275286"/>
                  </a:lnTo>
                  <a:lnTo>
                    <a:pt x="334125" y="274901"/>
                  </a:lnTo>
                  <a:lnTo>
                    <a:pt x="332085" y="274401"/>
                  </a:lnTo>
                  <a:lnTo>
                    <a:pt x="324456" y="272296"/>
                  </a:lnTo>
                  <a:lnTo>
                    <a:pt x="322633" y="271618"/>
                  </a:lnTo>
                  <a:lnTo>
                    <a:pt x="319959" y="270698"/>
                  </a:lnTo>
                  <a:lnTo>
                    <a:pt x="318130" y="269881"/>
                  </a:lnTo>
                  <a:lnTo>
                    <a:pt x="314409" y="268082"/>
                  </a:lnTo>
                  <a:lnTo>
                    <a:pt x="311482" y="266500"/>
                  </a:lnTo>
                  <a:lnTo>
                    <a:pt x="309596" y="265657"/>
                  </a:lnTo>
                  <a:lnTo>
                    <a:pt x="305779" y="264226"/>
                  </a:lnTo>
                  <a:lnTo>
                    <a:pt x="302755" y="263013"/>
                  </a:lnTo>
                  <a:lnTo>
                    <a:pt x="300761" y="262259"/>
                  </a:lnTo>
                  <a:lnTo>
                    <a:pt x="299041" y="261354"/>
                  </a:lnTo>
                  <a:lnTo>
                    <a:pt x="290810" y="257677"/>
                  </a:lnTo>
                  <a:lnTo>
                    <a:pt x="289147" y="256797"/>
                  </a:lnTo>
                  <a:lnTo>
                    <a:pt x="284321" y="254093"/>
                  </a:lnTo>
                  <a:lnTo>
                    <a:pt x="283554" y="253202"/>
                  </a:lnTo>
                  <a:lnTo>
                    <a:pt x="283263" y="252318"/>
                  </a:lnTo>
                  <a:lnTo>
                    <a:pt x="283596" y="250958"/>
                  </a:lnTo>
                  <a:lnTo>
                    <a:pt x="284325" y="249021"/>
                  </a:lnTo>
                  <a:lnTo>
                    <a:pt x="284847" y="248158"/>
                  </a:lnTo>
                  <a:lnTo>
                    <a:pt x="286659" y="244716"/>
                  </a:lnTo>
                  <a:lnTo>
                    <a:pt x="287374" y="243116"/>
                  </a:lnTo>
                  <a:lnTo>
                    <a:pt x="288714" y="240424"/>
                  </a:lnTo>
                  <a:lnTo>
                    <a:pt x="289480" y="238709"/>
                  </a:lnTo>
                  <a:lnTo>
                    <a:pt x="290437" y="236874"/>
                  </a:lnTo>
                  <a:lnTo>
                    <a:pt x="291279" y="234988"/>
                  </a:lnTo>
                  <a:lnTo>
                    <a:pt x="293922" y="228764"/>
                  </a:lnTo>
                  <a:lnTo>
                    <a:pt x="294765" y="226878"/>
                  </a:lnTo>
                  <a:lnTo>
                    <a:pt x="297319" y="220546"/>
                  </a:lnTo>
                  <a:lnTo>
                    <a:pt x="298199" y="218882"/>
                  </a:lnTo>
                  <a:lnTo>
                    <a:pt x="299462" y="216362"/>
                  </a:lnTo>
                  <a:lnTo>
                    <a:pt x="300483" y="214692"/>
                  </a:lnTo>
                  <a:lnTo>
                    <a:pt x="301490" y="212743"/>
                  </a:lnTo>
                  <a:lnTo>
                    <a:pt x="302333" y="210856"/>
                  </a:lnTo>
                  <a:lnTo>
                    <a:pt x="303457" y="207725"/>
                  </a:lnTo>
                  <a:lnTo>
                    <a:pt x="304237" y="205674"/>
                  </a:lnTo>
                  <a:lnTo>
                    <a:pt x="304696" y="204645"/>
                  </a:lnTo>
                  <a:lnTo>
                    <a:pt x="305476" y="202594"/>
                  </a:lnTo>
                  <a:lnTo>
                    <a:pt x="308716" y="196568"/>
                  </a:lnTo>
                  <a:lnTo>
                    <a:pt x="309533" y="194739"/>
                  </a:lnTo>
                  <a:lnTo>
                    <a:pt x="312201" y="188458"/>
                  </a:lnTo>
                  <a:lnTo>
                    <a:pt x="313044" y="186572"/>
                  </a:lnTo>
                  <a:lnTo>
                    <a:pt x="315458" y="180246"/>
                  </a:lnTo>
                  <a:lnTo>
                    <a:pt x="317501" y="175674"/>
                  </a:lnTo>
                  <a:lnTo>
                    <a:pt x="318458" y="173839"/>
                  </a:lnTo>
                  <a:lnTo>
                    <a:pt x="319592" y="172220"/>
                  </a:lnTo>
                  <a:lnTo>
                    <a:pt x="320382" y="171065"/>
                  </a:lnTo>
                  <a:close/>
                  <a:moveTo>
                    <a:pt x="242538" y="162078"/>
                  </a:moveTo>
                  <a:lnTo>
                    <a:pt x="240838" y="162576"/>
                  </a:lnTo>
                  <a:lnTo>
                    <a:pt x="233643" y="168558"/>
                  </a:lnTo>
                  <a:lnTo>
                    <a:pt x="231998" y="169870"/>
                  </a:lnTo>
                  <a:lnTo>
                    <a:pt x="224972" y="175802"/>
                  </a:lnTo>
                  <a:lnTo>
                    <a:pt x="223711" y="177324"/>
                  </a:lnTo>
                  <a:lnTo>
                    <a:pt x="223290" y="178877"/>
                  </a:lnTo>
                  <a:lnTo>
                    <a:pt x="224253" y="180117"/>
                  </a:lnTo>
                  <a:lnTo>
                    <a:pt x="225670" y="181178"/>
                  </a:lnTo>
                  <a:lnTo>
                    <a:pt x="232755" y="185053"/>
                  </a:lnTo>
                  <a:lnTo>
                    <a:pt x="237847" y="188266"/>
                  </a:lnTo>
                  <a:lnTo>
                    <a:pt x="239570" y="188637"/>
                  </a:lnTo>
                  <a:lnTo>
                    <a:pt x="240930" y="188239"/>
                  </a:lnTo>
                  <a:lnTo>
                    <a:pt x="241945" y="187296"/>
                  </a:lnTo>
                  <a:lnTo>
                    <a:pt x="242262" y="185543"/>
                  </a:lnTo>
                  <a:lnTo>
                    <a:pt x="243965" y="176557"/>
                  </a:lnTo>
                  <a:lnTo>
                    <a:pt x="244317" y="174610"/>
                  </a:lnTo>
                  <a:lnTo>
                    <a:pt x="245700" y="166732"/>
                  </a:lnTo>
                  <a:lnTo>
                    <a:pt x="245961" y="164949"/>
                  </a:lnTo>
                  <a:lnTo>
                    <a:pt x="245229" y="163550"/>
                  </a:lnTo>
                  <a:lnTo>
                    <a:pt x="243981" y="162439"/>
                  </a:lnTo>
                  <a:close/>
                  <a:moveTo>
                    <a:pt x="1607804" y="152861"/>
                  </a:moveTo>
                  <a:lnTo>
                    <a:pt x="1605822" y="153032"/>
                  </a:lnTo>
                  <a:lnTo>
                    <a:pt x="1603712" y="153488"/>
                  </a:lnTo>
                  <a:lnTo>
                    <a:pt x="1601779" y="154133"/>
                  </a:lnTo>
                  <a:lnTo>
                    <a:pt x="1598046" y="155921"/>
                  </a:lnTo>
                  <a:lnTo>
                    <a:pt x="1596411" y="156973"/>
                  </a:lnTo>
                  <a:lnTo>
                    <a:pt x="1594009" y="158451"/>
                  </a:lnTo>
                  <a:lnTo>
                    <a:pt x="1592550" y="159691"/>
                  </a:lnTo>
                  <a:lnTo>
                    <a:pt x="1590021" y="162099"/>
                  </a:lnTo>
                  <a:lnTo>
                    <a:pt x="1588665" y="163784"/>
                  </a:lnTo>
                  <a:lnTo>
                    <a:pt x="1586769" y="166557"/>
                  </a:lnTo>
                  <a:lnTo>
                    <a:pt x="1585815" y="168447"/>
                  </a:lnTo>
                  <a:lnTo>
                    <a:pt x="1584861" y="170983"/>
                  </a:lnTo>
                  <a:lnTo>
                    <a:pt x="1584417" y="173020"/>
                  </a:lnTo>
                  <a:lnTo>
                    <a:pt x="1584101" y="175415"/>
                  </a:lnTo>
                  <a:lnTo>
                    <a:pt x="1584016" y="177324"/>
                  </a:lnTo>
                  <a:lnTo>
                    <a:pt x="1584029" y="178249"/>
                  </a:lnTo>
                  <a:lnTo>
                    <a:pt x="1584351" y="181149"/>
                  </a:lnTo>
                  <a:lnTo>
                    <a:pt x="1584716" y="183094"/>
                  </a:lnTo>
                  <a:lnTo>
                    <a:pt x="1584844" y="184098"/>
                  </a:lnTo>
                  <a:lnTo>
                    <a:pt x="1585367" y="185812"/>
                  </a:lnTo>
                  <a:lnTo>
                    <a:pt x="1585975" y="187551"/>
                  </a:lnTo>
                  <a:lnTo>
                    <a:pt x="1586748" y="189198"/>
                  </a:lnTo>
                  <a:lnTo>
                    <a:pt x="1587551" y="190901"/>
                  </a:lnTo>
                  <a:lnTo>
                    <a:pt x="1588493" y="192597"/>
                  </a:lnTo>
                  <a:lnTo>
                    <a:pt x="1589606" y="194342"/>
                  </a:lnTo>
                  <a:lnTo>
                    <a:pt x="1590993" y="195934"/>
                  </a:lnTo>
                  <a:lnTo>
                    <a:pt x="1591649" y="196858"/>
                  </a:lnTo>
                  <a:lnTo>
                    <a:pt x="1593030" y="198312"/>
                  </a:lnTo>
                  <a:lnTo>
                    <a:pt x="1593675" y="198956"/>
                  </a:lnTo>
                  <a:lnTo>
                    <a:pt x="1595103" y="200238"/>
                  </a:lnTo>
                  <a:lnTo>
                    <a:pt x="1596028" y="200871"/>
                  </a:lnTo>
                  <a:lnTo>
                    <a:pt x="1597839" y="201940"/>
                  </a:lnTo>
                  <a:lnTo>
                    <a:pt x="1598873" y="202512"/>
                  </a:lnTo>
                  <a:lnTo>
                    <a:pt x="1600959" y="203430"/>
                  </a:lnTo>
                  <a:lnTo>
                    <a:pt x="1602096" y="203800"/>
                  </a:lnTo>
                  <a:lnTo>
                    <a:pt x="1604169" y="204439"/>
                  </a:lnTo>
                  <a:lnTo>
                    <a:pt x="1607477" y="205107"/>
                  </a:lnTo>
                  <a:lnTo>
                    <a:pt x="1609611" y="205210"/>
                  </a:lnTo>
                  <a:lnTo>
                    <a:pt x="1611903" y="205082"/>
                  </a:lnTo>
                  <a:lnTo>
                    <a:pt x="1613940" y="204881"/>
                  </a:lnTo>
                  <a:lnTo>
                    <a:pt x="1616719" y="204339"/>
                  </a:lnTo>
                  <a:lnTo>
                    <a:pt x="1618597" y="203725"/>
                  </a:lnTo>
                  <a:lnTo>
                    <a:pt x="1621570" y="202503"/>
                  </a:lnTo>
                  <a:lnTo>
                    <a:pt x="1623546" y="201548"/>
                  </a:lnTo>
                  <a:lnTo>
                    <a:pt x="1626215" y="199778"/>
                  </a:lnTo>
                  <a:lnTo>
                    <a:pt x="1627899" y="198556"/>
                  </a:lnTo>
                  <a:lnTo>
                    <a:pt x="1630057" y="196640"/>
                  </a:lnTo>
                  <a:lnTo>
                    <a:pt x="1631279" y="195102"/>
                  </a:lnTo>
                  <a:lnTo>
                    <a:pt x="1632859" y="192147"/>
                  </a:lnTo>
                  <a:lnTo>
                    <a:pt x="1633625" y="190432"/>
                  </a:lnTo>
                  <a:lnTo>
                    <a:pt x="1634427" y="187623"/>
                  </a:lnTo>
                  <a:lnTo>
                    <a:pt x="1634877" y="185726"/>
                  </a:lnTo>
                  <a:lnTo>
                    <a:pt x="1635327" y="183185"/>
                  </a:lnTo>
                  <a:lnTo>
                    <a:pt x="1635484" y="181020"/>
                  </a:lnTo>
                  <a:lnTo>
                    <a:pt x="1635210" y="177950"/>
                  </a:lnTo>
                  <a:lnTo>
                    <a:pt x="1634979" y="175858"/>
                  </a:lnTo>
                  <a:lnTo>
                    <a:pt x="1634097" y="172982"/>
                  </a:lnTo>
                  <a:lnTo>
                    <a:pt x="1633373" y="171165"/>
                  </a:lnTo>
                  <a:lnTo>
                    <a:pt x="1632102" y="168362"/>
                  </a:lnTo>
                  <a:lnTo>
                    <a:pt x="1631037" y="166447"/>
                  </a:lnTo>
                  <a:lnTo>
                    <a:pt x="1629864" y="164593"/>
                  </a:lnTo>
                  <a:lnTo>
                    <a:pt x="1628781" y="162902"/>
                  </a:lnTo>
                  <a:lnTo>
                    <a:pt x="1626240" y="159875"/>
                  </a:lnTo>
                  <a:lnTo>
                    <a:pt x="1624896" y="158617"/>
                  </a:lnTo>
                  <a:lnTo>
                    <a:pt x="1622323" y="156823"/>
                  </a:lnTo>
                  <a:lnTo>
                    <a:pt x="1620627" y="155832"/>
                  </a:lnTo>
                  <a:lnTo>
                    <a:pt x="1617915" y="154690"/>
                  </a:lnTo>
                  <a:lnTo>
                    <a:pt x="1616097" y="154125"/>
                  </a:lnTo>
                  <a:lnTo>
                    <a:pt x="1613452" y="153231"/>
                  </a:lnTo>
                  <a:lnTo>
                    <a:pt x="1611616" y="152891"/>
                  </a:lnTo>
                  <a:close/>
                  <a:moveTo>
                    <a:pt x="246859" y="130694"/>
                  </a:moveTo>
                  <a:lnTo>
                    <a:pt x="248772" y="131240"/>
                  </a:lnTo>
                  <a:lnTo>
                    <a:pt x="254054" y="133844"/>
                  </a:lnTo>
                  <a:lnTo>
                    <a:pt x="262842" y="138650"/>
                  </a:lnTo>
                  <a:lnTo>
                    <a:pt x="267944" y="141583"/>
                  </a:lnTo>
                  <a:lnTo>
                    <a:pt x="269656" y="143019"/>
                  </a:lnTo>
                  <a:lnTo>
                    <a:pt x="270384" y="144558"/>
                  </a:lnTo>
                  <a:lnTo>
                    <a:pt x="270177" y="146372"/>
                  </a:lnTo>
                  <a:lnTo>
                    <a:pt x="269342" y="151551"/>
                  </a:lnTo>
                  <a:lnTo>
                    <a:pt x="269070" y="153614"/>
                  </a:lnTo>
                  <a:lnTo>
                    <a:pt x="269042" y="160449"/>
                  </a:lnTo>
                  <a:lnTo>
                    <a:pt x="268830" y="162402"/>
                  </a:lnTo>
                  <a:lnTo>
                    <a:pt x="268298" y="169246"/>
                  </a:lnTo>
                  <a:lnTo>
                    <a:pt x="268086" y="171199"/>
                  </a:lnTo>
                  <a:lnTo>
                    <a:pt x="266964" y="178077"/>
                  </a:lnTo>
                  <a:lnTo>
                    <a:pt x="266782" y="179975"/>
                  </a:lnTo>
                  <a:lnTo>
                    <a:pt x="266335" y="186794"/>
                  </a:lnTo>
                  <a:lnTo>
                    <a:pt x="266153" y="188692"/>
                  </a:lnTo>
                  <a:lnTo>
                    <a:pt x="265591" y="195591"/>
                  </a:lnTo>
                  <a:lnTo>
                    <a:pt x="265409" y="197489"/>
                  </a:lnTo>
                  <a:lnTo>
                    <a:pt x="264567" y="204377"/>
                  </a:lnTo>
                  <a:lnTo>
                    <a:pt x="264385" y="206275"/>
                  </a:lnTo>
                  <a:lnTo>
                    <a:pt x="264085" y="215172"/>
                  </a:lnTo>
                  <a:lnTo>
                    <a:pt x="263863" y="221972"/>
                  </a:lnTo>
                  <a:lnTo>
                    <a:pt x="263791" y="223930"/>
                  </a:lnTo>
                  <a:lnTo>
                    <a:pt x="262992" y="232697"/>
                  </a:lnTo>
                  <a:lnTo>
                    <a:pt x="262150" y="239585"/>
                  </a:lnTo>
                  <a:lnTo>
                    <a:pt x="261638" y="241303"/>
                  </a:lnTo>
                  <a:lnTo>
                    <a:pt x="260124" y="242116"/>
                  </a:lnTo>
                  <a:lnTo>
                    <a:pt x="258615" y="242004"/>
                  </a:lnTo>
                  <a:lnTo>
                    <a:pt x="257012" y="241413"/>
                  </a:lnTo>
                  <a:lnTo>
                    <a:pt x="255474" y="240572"/>
                  </a:lnTo>
                  <a:lnTo>
                    <a:pt x="253013" y="238940"/>
                  </a:lnTo>
                  <a:lnTo>
                    <a:pt x="251371" y="237900"/>
                  </a:lnTo>
                  <a:lnTo>
                    <a:pt x="246318" y="235136"/>
                  </a:lnTo>
                  <a:lnTo>
                    <a:pt x="239103" y="231761"/>
                  </a:lnTo>
                  <a:lnTo>
                    <a:pt x="237860" y="230510"/>
                  </a:lnTo>
                  <a:lnTo>
                    <a:pt x="237682" y="229271"/>
                  </a:lnTo>
                  <a:lnTo>
                    <a:pt x="237823" y="227708"/>
                  </a:lnTo>
                  <a:lnTo>
                    <a:pt x="239475" y="216339"/>
                  </a:lnTo>
                  <a:lnTo>
                    <a:pt x="239307" y="214820"/>
                  </a:lnTo>
                  <a:lnTo>
                    <a:pt x="238383" y="214030"/>
                  </a:lnTo>
                  <a:lnTo>
                    <a:pt x="237155" y="213144"/>
                  </a:lnTo>
                  <a:lnTo>
                    <a:pt x="230640" y="209010"/>
                  </a:lnTo>
                  <a:lnTo>
                    <a:pt x="228828" y="208019"/>
                  </a:lnTo>
                  <a:lnTo>
                    <a:pt x="220490" y="203174"/>
                  </a:lnTo>
                  <a:lnTo>
                    <a:pt x="213850" y="199400"/>
                  </a:lnTo>
                  <a:lnTo>
                    <a:pt x="212147" y="198469"/>
                  </a:lnTo>
                  <a:lnTo>
                    <a:pt x="210385" y="197647"/>
                  </a:lnTo>
                  <a:lnTo>
                    <a:pt x="205222" y="194824"/>
                  </a:lnTo>
                  <a:lnTo>
                    <a:pt x="203619" y="194233"/>
                  </a:lnTo>
                  <a:lnTo>
                    <a:pt x="202410" y="194356"/>
                  </a:lnTo>
                  <a:lnTo>
                    <a:pt x="201030" y="195314"/>
                  </a:lnTo>
                  <a:lnTo>
                    <a:pt x="194274" y="201536"/>
                  </a:lnTo>
                  <a:lnTo>
                    <a:pt x="192569" y="202958"/>
                  </a:lnTo>
                  <a:lnTo>
                    <a:pt x="190549" y="203780"/>
                  </a:lnTo>
                  <a:lnTo>
                    <a:pt x="188487" y="203508"/>
                  </a:lnTo>
                  <a:lnTo>
                    <a:pt x="186734" y="202407"/>
                  </a:lnTo>
                  <a:lnTo>
                    <a:pt x="180379" y="198503"/>
                  </a:lnTo>
                  <a:lnTo>
                    <a:pt x="178621" y="197542"/>
                  </a:lnTo>
                  <a:lnTo>
                    <a:pt x="171406" y="194167"/>
                  </a:lnTo>
                  <a:lnTo>
                    <a:pt x="169863" y="193466"/>
                  </a:lnTo>
                  <a:lnTo>
                    <a:pt x="168851" y="192056"/>
                  </a:lnTo>
                  <a:lnTo>
                    <a:pt x="168663" y="190312"/>
                  </a:lnTo>
                  <a:lnTo>
                    <a:pt x="169553" y="188944"/>
                  </a:lnTo>
                  <a:lnTo>
                    <a:pt x="170284" y="188131"/>
                  </a:lnTo>
                  <a:lnTo>
                    <a:pt x="171959" y="186764"/>
                  </a:lnTo>
                  <a:lnTo>
                    <a:pt x="175419" y="184090"/>
                  </a:lnTo>
                  <a:lnTo>
                    <a:pt x="177009" y="182748"/>
                  </a:lnTo>
                  <a:lnTo>
                    <a:pt x="183289" y="178049"/>
                  </a:lnTo>
                  <a:lnTo>
                    <a:pt x="184819" y="176816"/>
                  </a:lnTo>
                  <a:lnTo>
                    <a:pt x="191184" y="172092"/>
                  </a:lnTo>
                  <a:lnTo>
                    <a:pt x="192799" y="170835"/>
                  </a:lnTo>
                  <a:lnTo>
                    <a:pt x="198715" y="166151"/>
                  </a:lnTo>
                  <a:lnTo>
                    <a:pt x="200305" y="164809"/>
                  </a:lnTo>
                  <a:lnTo>
                    <a:pt x="206749" y="160200"/>
                  </a:lnTo>
                  <a:lnTo>
                    <a:pt x="208279" y="158967"/>
                  </a:lnTo>
                  <a:lnTo>
                    <a:pt x="217390" y="151963"/>
                  </a:lnTo>
                  <a:lnTo>
                    <a:pt x="224270" y="146950"/>
                  </a:lnTo>
                  <a:lnTo>
                    <a:pt x="226030" y="145558"/>
                  </a:lnTo>
                  <a:lnTo>
                    <a:pt x="231264" y="141857"/>
                  </a:lnTo>
                  <a:lnTo>
                    <a:pt x="233024" y="140465"/>
                  </a:lnTo>
                  <a:lnTo>
                    <a:pt x="237990" y="136474"/>
                  </a:lnTo>
                  <a:lnTo>
                    <a:pt x="239580" y="135132"/>
                  </a:lnTo>
                  <a:lnTo>
                    <a:pt x="244135" y="131630"/>
                  </a:lnTo>
                  <a:lnTo>
                    <a:pt x="245400" y="130752"/>
                  </a:lnTo>
                  <a:close/>
                  <a:moveTo>
                    <a:pt x="1612549" y="128668"/>
                  </a:moveTo>
                  <a:lnTo>
                    <a:pt x="1617371" y="128710"/>
                  </a:lnTo>
                  <a:lnTo>
                    <a:pt x="1619426" y="128929"/>
                  </a:lnTo>
                  <a:lnTo>
                    <a:pt x="1621511" y="129202"/>
                  </a:lnTo>
                  <a:lnTo>
                    <a:pt x="1624375" y="129974"/>
                  </a:lnTo>
                  <a:lnTo>
                    <a:pt x="1626272" y="130424"/>
                  </a:lnTo>
                  <a:lnTo>
                    <a:pt x="1628199" y="130928"/>
                  </a:lnTo>
                  <a:lnTo>
                    <a:pt x="1629945" y="131748"/>
                  </a:lnTo>
                  <a:lnTo>
                    <a:pt x="1632717" y="133000"/>
                  </a:lnTo>
                  <a:lnTo>
                    <a:pt x="1634383" y="133936"/>
                  </a:lnTo>
                  <a:lnTo>
                    <a:pt x="1635970" y="134988"/>
                  </a:lnTo>
                  <a:lnTo>
                    <a:pt x="1637721" y="135949"/>
                  </a:lnTo>
                  <a:lnTo>
                    <a:pt x="1640141" y="137468"/>
                  </a:lnTo>
                  <a:lnTo>
                    <a:pt x="1641893" y="138429"/>
                  </a:lnTo>
                  <a:lnTo>
                    <a:pt x="1643601" y="139699"/>
                  </a:lnTo>
                  <a:lnTo>
                    <a:pt x="1645000" y="140927"/>
                  </a:lnTo>
                  <a:lnTo>
                    <a:pt x="1647007" y="143249"/>
                  </a:lnTo>
                  <a:lnTo>
                    <a:pt x="1649573" y="146192"/>
                  </a:lnTo>
                  <a:lnTo>
                    <a:pt x="1650856" y="147985"/>
                  </a:lnTo>
                  <a:lnTo>
                    <a:pt x="1652249" y="149718"/>
                  </a:lnTo>
                  <a:lnTo>
                    <a:pt x="1654565" y="153372"/>
                  </a:lnTo>
                  <a:lnTo>
                    <a:pt x="1655459" y="155238"/>
                  </a:lnTo>
                  <a:lnTo>
                    <a:pt x="1656670" y="157931"/>
                  </a:lnTo>
                  <a:lnTo>
                    <a:pt x="1657393" y="159749"/>
                  </a:lnTo>
                  <a:lnTo>
                    <a:pt x="1658592" y="163451"/>
                  </a:lnTo>
                  <a:lnTo>
                    <a:pt x="1659747" y="166175"/>
                  </a:lnTo>
                  <a:lnTo>
                    <a:pt x="1660471" y="167993"/>
                  </a:lnTo>
                  <a:lnTo>
                    <a:pt x="1661146" y="169981"/>
                  </a:lnTo>
                  <a:lnTo>
                    <a:pt x="1661651" y="171921"/>
                  </a:lnTo>
                  <a:lnTo>
                    <a:pt x="1661865" y="174882"/>
                  </a:lnTo>
                  <a:lnTo>
                    <a:pt x="1661895" y="176870"/>
                  </a:lnTo>
                  <a:lnTo>
                    <a:pt x="1661683" y="183576"/>
                  </a:lnTo>
                  <a:lnTo>
                    <a:pt x="1661465" y="185631"/>
                  </a:lnTo>
                  <a:lnTo>
                    <a:pt x="1661191" y="187717"/>
                  </a:lnTo>
                  <a:lnTo>
                    <a:pt x="1660766" y="189528"/>
                  </a:lnTo>
                  <a:lnTo>
                    <a:pt x="1660025" y="192447"/>
                  </a:lnTo>
                  <a:lnTo>
                    <a:pt x="1659405" y="194296"/>
                  </a:lnTo>
                  <a:lnTo>
                    <a:pt x="1658591" y="196180"/>
                  </a:lnTo>
                  <a:lnTo>
                    <a:pt x="1657770" y="197926"/>
                  </a:lnTo>
                  <a:lnTo>
                    <a:pt x="1656505" y="200418"/>
                  </a:lnTo>
                  <a:lnTo>
                    <a:pt x="1655569" y="202085"/>
                  </a:lnTo>
                  <a:lnTo>
                    <a:pt x="1654390" y="203957"/>
                  </a:lnTo>
                  <a:lnTo>
                    <a:pt x="1653168" y="205496"/>
                  </a:lnTo>
                  <a:lnTo>
                    <a:pt x="1651411" y="207618"/>
                  </a:lnTo>
                  <a:lnTo>
                    <a:pt x="1649989" y="209053"/>
                  </a:lnTo>
                  <a:lnTo>
                    <a:pt x="1647041" y="212124"/>
                  </a:lnTo>
                  <a:lnTo>
                    <a:pt x="1645429" y="213735"/>
                  </a:lnTo>
                  <a:lnTo>
                    <a:pt x="1643898" y="215231"/>
                  </a:lnTo>
                  <a:lnTo>
                    <a:pt x="1642281" y="216703"/>
                  </a:lnTo>
                  <a:lnTo>
                    <a:pt x="1640548" y="218095"/>
                  </a:lnTo>
                  <a:lnTo>
                    <a:pt x="1638694" y="219269"/>
                  </a:lnTo>
                  <a:lnTo>
                    <a:pt x="1632620" y="222644"/>
                  </a:lnTo>
                  <a:lnTo>
                    <a:pt x="1628723" y="224523"/>
                  </a:lnTo>
                  <a:lnTo>
                    <a:pt x="1624759" y="226153"/>
                  </a:lnTo>
                  <a:lnTo>
                    <a:pt x="1622990" y="226707"/>
                  </a:lnTo>
                  <a:lnTo>
                    <a:pt x="1621075" y="227127"/>
                  </a:lnTo>
                  <a:lnTo>
                    <a:pt x="1613877" y="228477"/>
                  </a:lnTo>
                  <a:lnTo>
                    <a:pt x="1611767" y="228934"/>
                  </a:lnTo>
                  <a:lnTo>
                    <a:pt x="1609481" y="229202"/>
                  </a:lnTo>
                  <a:lnTo>
                    <a:pt x="1604987" y="229622"/>
                  </a:lnTo>
                  <a:lnTo>
                    <a:pt x="1602805" y="229689"/>
                  </a:lnTo>
                  <a:lnTo>
                    <a:pt x="1600586" y="229562"/>
                  </a:lnTo>
                  <a:lnTo>
                    <a:pt x="1598500" y="229288"/>
                  </a:lnTo>
                  <a:lnTo>
                    <a:pt x="1596323" y="228851"/>
                  </a:lnTo>
                  <a:lnTo>
                    <a:pt x="1594220" y="228158"/>
                  </a:lnTo>
                  <a:lnTo>
                    <a:pt x="1592140" y="227380"/>
                  </a:lnTo>
                  <a:lnTo>
                    <a:pt x="1587459" y="226043"/>
                  </a:lnTo>
                  <a:lnTo>
                    <a:pt x="1585549" y="225314"/>
                  </a:lnTo>
                  <a:lnTo>
                    <a:pt x="1583664" y="224500"/>
                  </a:lnTo>
                  <a:lnTo>
                    <a:pt x="1581968" y="223509"/>
                  </a:lnTo>
                  <a:lnTo>
                    <a:pt x="1579791" y="221782"/>
                  </a:lnTo>
                  <a:lnTo>
                    <a:pt x="1575297" y="217691"/>
                  </a:lnTo>
                  <a:lnTo>
                    <a:pt x="1573333" y="215703"/>
                  </a:lnTo>
                  <a:lnTo>
                    <a:pt x="1572062" y="214189"/>
                  </a:lnTo>
                  <a:lnTo>
                    <a:pt x="1570730" y="212566"/>
                  </a:lnTo>
                  <a:lnTo>
                    <a:pt x="1569490" y="211107"/>
                  </a:lnTo>
                  <a:lnTo>
                    <a:pt x="1567793" y="208827"/>
                  </a:lnTo>
                  <a:lnTo>
                    <a:pt x="1566741" y="207192"/>
                  </a:lnTo>
                  <a:lnTo>
                    <a:pt x="1565513" y="205368"/>
                  </a:lnTo>
                  <a:lnTo>
                    <a:pt x="1564449" y="203453"/>
                  </a:lnTo>
                  <a:lnTo>
                    <a:pt x="1563548" y="201447"/>
                  </a:lnTo>
                  <a:lnTo>
                    <a:pt x="1562563" y="199416"/>
                  </a:lnTo>
                  <a:lnTo>
                    <a:pt x="1561718" y="197380"/>
                  </a:lnTo>
                  <a:lnTo>
                    <a:pt x="1560982" y="195282"/>
                  </a:lnTo>
                  <a:lnTo>
                    <a:pt x="1560355" y="193124"/>
                  </a:lnTo>
                  <a:lnTo>
                    <a:pt x="1559838" y="190904"/>
                  </a:lnTo>
                  <a:lnTo>
                    <a:pt x="1559473" y="188959"/>
                  </a:lnTo>
                  <a:lnTo>
                    <a:pt x="1559181" y="186758"/>
                  </a:lnTo>
                  <a:lnTo>
                    <a:pt x="1558518" y="183761"/>
                  </a:lnTo>
                  <a:lnTo>
                    <a:pt x="1558280" y="181529"/>
                  </a:lnTo>
                  <a:lnTo>
                    <a:pt x="1558225" y="180271"/>
                  </a:lnTo>
                  <a:lnTo>
                    <a:pt x="1558158" y="178088"/>
                  </a:lnTo>
                  <a:lnTo>
                    <a:pt x="1558377" y="174744"/>
                  </a:lnTo>
                  <a:lnTo>
                    <a:pt x="1558589" y="172549"/>
                  </a:lnTo>
                  <a:lnTo>
                    <a:pt x="1558650" y="171370"/>
                  </a:lnTo>
                  <a:lnTo>
                    <a:pt x="1559257" y="169242"/>
                  </a:lnTo>
                  <a:lnTo>
                    <a:pt x="1560291" y="166591"/>
                  </a:lnTo>
                  <a:lnTo>
                    <a:pt x="1561105" y="164706"/>
                  </a:lnTo>
                  <a:lnTo>
                    <a:pt x="1562035" y="162900"/>
                  </a:lnTo>
                  <a:lnTo>
                    <a:pt x="1564126" y="158801"/>
                  </a:lnTo>
                  <a:lnTo>
                    <a:pt x="1565086" y="157050"/>
                  </a:lnTo>
                  <a:lnTo>
                    <a:pt x="1566187" y="155293"/>
                  </a:lnTo>
                  <a:lnTo>
                    <a:pt x="1567263" y="153621"/>
                  </a:lnTo>
                  <a:lnTo>
                    <a:pt x="1569068" y="151328"/>
                  </a:lnTo>
                  <a:lnTo>
                    <a:pt x="1570351" y="149899"/>
                  </a:lnTo>
                  <a:lnTo>
                    <a:pt x="1571743" y="148410"/>
                  </a:lnTo>
                  <a:lnTo>
                    <a:pt x="1573165" y="146975"/>
                  </a:lnTo>
                  <a:lnTo>
                    <a:pt x="1576953" y="143867"/>
                  </a:lnTo>
                  <a:lnTo>
                    <a:pt x="1578467" y="142596"/>
                  </a:lnTo>
                  <a:lnTo>
                    <a:pt x="1583737" y="138808"/>
                  </a:lnTo>
                  <a:lnTo>
                    <a:pt x="1587172" y="136612"/>
                  </a:lnTo>
                  <a:lnTo>
                    <a:pt x="1590686" y="134946"/>
                  </a:lnTo>
                  <a:lnTo>
                    <a:pt x="1593428" y="133565"/>
                  </a:lnTo>
                  <a:lnTo>
                    <a:pt x="1595410" y="132750"/>
                  </a:lnTo>
                  <a:lnTo>
                    <a:pt x="1597508" y="132014"/>
                  </a:lnTo>
                  <a:lnTo>
                    <a:pt x="1599666" y="131388"/>
                  </a:lnTo>
                  <a:lnTo>
                    <a:pt x="1601763" y="130652"/>
                  </a:lnTo>
                  <a:lnTo>
                    <a:pt x="1603812" y="130086"/>
                  </a:lnTo>
                  <a:lnTo>
                    <a:pt x="1605727" y="129666"/>
                  </a:lnTo>
                  <a:lnTo>
                    <a:pt x="1607728" y="129271"/>
                  </a:lnTo>
                  <a:lnTo>
                    <a:pt x="1610567" y="128839"/>
                  </a:lnTo>
                  <a:close/>
                  <a:moveTo>
                    <a:pt x="139449" y="62361"/>
                  </a:moveTo>
                  <a:lnTo>
                    <a:pt x="140357" y="62803"/>
                  </a:lnTo>
                  <a:lnTo>
                    <a:pt x="141910" y="63515"/>
                  </a:lnTo>
                  <a:lnTo>
                    <a:pt x="148614" y="68476"/>
                  </a:lnTo>
                  <a:lnTo>
                    <a:pt x="155240" y="72640"/>
                  </a:lnTo>
                  <a:lnTo>
                    <a:pt x="156972" y="73767"/>
                  </a:lnTo>
                  <a:lnTo>
                    <a:pt x="163099" y="78353"/>
                  </a:lnTo>
                  <a:lnTo>
                    <a:pt x="164830" y="79480"/>
                  </a:lnTo>
                  <a:lnTo>
                    <a:pt x="171556" y="83261"/>
                  </a:lnTo>
                  <a:lnTo>
                    <a:pt x="173287" y="84388"/>
                  </a:lnTo>
                  <a:lnTo>
                    <a:pt x="187735" y="94091"/>
                  </a:lnTo>
                  <a:lnTo>
                    <a:pt x="189639" y="95182"/>
                  </a:lnTo>
                  <a:lnTo>
                    <a:pt x="193517" y="97258"/>
                  </a:lnTo>
                  <a:lnTo>
                    <a:pt x="196192" y="98999"/>
                  </a:lnTo>
                  <a:lnTo>
                    <a:pt x="197509" y="100304"/>
                  </a:lnTo>
                  <a:lnTo>
                    <a:pt x="197763" y="101291"/>
                  </a:lnTo>
                  <a:lnTo>
                    <a:pt x="197494" y="102162"/>
                  </a:lnTo>
                  <a:lnTo>
                    <a:pt x="196782" y="103715"/>
                  </a:lnTo>
                  <a:lnTo>
                    <a:pt x="194904" y="106601"/>
                  </a:lnTo>
                  <a:lnTo>
                    <a:pt x="192953" y="109140"/>
                  </a:lnTo>
                  <a:lnTo>
                    <a:pt x="191757" y="110976"/>
                  </a:lnTo>
                  <a:lnTo>
                    <a:pt x="190120" y="113720"/>
                  </a:lnTo>
                  <a:lnTo>
                    <a:pt x="189167" y="115414"/>
                  </a:lnTo>
                  <a:lnTo>
                    <a:pt x="188037" y="116920"/>
                  </a:lnTo>
                  <a:lnTo>
                    <a:pt x="186974" y="118095"/>
                  </a:lnTo>
                  <a:lnTo>
                    <a:pt x="186076" y="118556"/>
                  </a:lnTo>
                  <a:lnTo>
                    <a:pt x="185244" y="118687"/>
                  </a:lnTo>
                  <a:lnTo>
                    <a:pt x="183796" y="118043"/>
                  </a:lnTo>
                  <a:lnTo>
                    <a:pt x="182956" y="117496"/>
                  </a:lnTo>
                  <a:lnTo>
                    <a:pt x="181157" y="116474"/>
                  </a:lnTo>
                  <a:lnTo>
                    <a:pt x="171168" y="109674"/>
                  </a:lnTo>
                  <a:lnTo>
                    <a:pt x="169490" y="108581"/>
                  </a:lnTo>
                  <a:lnTo>
                    <a:pt x="163845" y="105205"/>
                  </a:lnTo>
                  <a:lnTo>
                    <a:pt x="162113" y="104078"/>
                  </a:lnTo>
                  <a:lnTo>
                    <a:pt x="156689" y="100248"/>
                  </a:lnTo>
                  <a:lnTo>
                    <a:pt x="152067" y="96792"/>
                  </a:lnTo>
                  <a:lnTo>
                    <a:pt x="150441" y="95733"/>
                  </a:lnTo>
                  <a:lnTo>
                    <a:pt x="149533" y="95291"/>
                  </a:lnTo>
                  <a:lnTo>
                    <a:pt x="148295" y="94784"/>
                  </a:lnTo>
                  <a:lnTo>
                    <a:pt x="147429" y="94967"/>
                  </a:lnTo>
                  <a:lnTo>
                    <a:pt x="146914" y="95529"/>
                  </a:lnTo>
                  <a:lnTo>
                    <a:pt x="145919" y="96599"/>
                  </a:lnTo>
                  <a:lnTo>
                    <a:pt x="144036" y="99032"/>
                  </a:lnTo>
                  <a:lnTo>
                    <a:pt x="142909" y="100764"/>
                  </a:lnTo>
                  <a:lnTo>
                    <a:pt x="141853" y="102616"/>
                  </a:lnTo>
                  <a:lnTo>
                    <a:pt x="141172" y="103891"/>
                  </a:lnTo>
                  <a:lnTo>
                    <a:pt x="140904" y="104762"/>
                  </a:lnTo>
                  <a:lnTo>
                    <a:pt x="140948" y="105612"/>
                  </a:lnTo>
                  <a:lnTo>
                    <a:pt x="141950" y="106712"/>
                  </a:lnTo>
                  <a:lnTo>
                    <a:pt x="145223" y="109142"/>
                  </a:lnTo>
                  <a:lnTo>
                    <a:pt x="148822" y="111186"/>
                  </a:lnTo>
                  <a:lnTo>
                    <a:pt x="159000" y="117811"/>
                  </a:lnTo>
                  <a:lnTo>
                    <a:pt x="171510" y="124983"/>
                  </a:lnTo>
                  <a:lnTo>
                    <a:pt x="174678" y="127345"/>
                  </a:lnTo>
                  <a:lnTo>
                    <a:pt x="175714" y="128393"/>
                  </a:lnTo>
                  <a:lnTo>
                    <a:pt x="176002" y="129327"/>
                  </a:lnTo>
                  <a:lnTo>
                    <a:pt x="175907" y="130161"/>
                  </a:lnTo>
                  <a:lnTo>
                    <a:pt x="175227" y="131436"/>
                  </a:lnTo>
                  <a:lnTo>
                    <a:pt x="174275" y="133357"/>
                  </a:lnTo>
                  <a:lnTo>
                    <a:pt x="173185" y="135261"/>
                  </a:lnTo>
                  <a:lnTo>
                    <a:pt x="170863" y="138829"/>
                  </a:lnTo>
                  <a:lnTo>
                    <a:pt x="169468" y="141431"/>
                  </a:lnTo>
                  <a:lnTo>
                    <a:pt x="167175" y="144495"/>
                  </a:lnTo>
                  <a:lnTo>
                    <a:pt x="166111" y="145669"/>
                  </a:lnTo>
                  <a:lnTo>
                    <a:pt x="165213" y="146131"/>
                  </a:lnTo>
                  <a:lnTo>
                    <a:pt x="164103" y="146230"/>
                  </a:lnTo>
                  <a:lnTo>
                    <a:pt x="162865" y="145722"/>
                  </a:lnTo>
                  <a:lnTo>
                    <a:pt x="160714" y="144322"/>
                  </a:lnTo>
                  <a:lnTo>
                    <a:pt x="156263" y="140603"/>
                  </a:lnTo>
                  <a:lnTo>
                    <a:pt x="154600" y="139371"/>
                  </a:lnTo>
                  <a:lnTo>
                    <a:pt x="145621" y="134348"/>
                  </a:lnTo>
                  <a:lnTo>
                    <a:pt x="138885" y="129664"/>
                  </a:lnTo>
                  <a:lnTo>
                    <a:pt x="137206" y="128572"/>
                  </a:lnTo>
                  <a:lnTo>
                    <a:pt x="133143" y="125404"/>
                  </a:lnTo>
                  <a:lnTo>
                    <a:pt x="131239" y="124314"/>
                  </a:lnTo>
                  <a:lnTo>
                    <a:pt x="129859" y="123565"/>
                  </a:lnTo>
                  <a:lnTo>
                    <a:pt x="129095" y="123591"/>
                  </a:lnTo>
                  <a:lnTo>
                    <a:pt x="128303" y="124120"/>
                  </a:lnTo>
                  <a:lnTo>
                    <a:pt x="127139" y="125678"/>
                  </a:lnTo>
                  <a:lnTo>
                    <a:pt x="125083" y="128149"/>
                  </a:lnTo>
                  <a:lnTo>
                    <a:pt x="123851" y="129812"/>
                  </a:lnTo>
                  <a:lnTo>
                    <a:pt x="122314" y="132173"/>
                  </a:lnTo>
                  <a:lnTo>
                    <a:pt x="121736" y="133290"/>
                  </a:lnTo>
                  <a:lnTo>
                    <a:pt x="121538" y="134282"/>
                  </a:lnTo>
                  <a:lnTo>
                    <a:pt x="121685" y="134975"/>
                  </a:lnTo>
                  <a:lnTo>
                    <a:pt x="122771" y="135831"/>
                  </a:lnTo>
                  <a:lnTo>
                    <a:pt x="128562" y="139900"/>
                  </a:lnTo>
                  <a:lnTo>
                    <a:pt x="130293" y="141027"/>
                  </a:lnTo>
                  <a:lnTo>
                    <a:pt x="136337" y="144364"/>
                  </a:lnTo>
                  <a:lnTo>
                    <a:pt x="143724" y="149769"/>
                  </a:lnTo>
                  <a:lnTo>
                    <a:pt x="145455" y="150896"/>
                  </a:lnTo>
                  <a:lnTo>
                    <a:pt x="153335" y="155428"/>
                  </a:lnTo>
                  <a:lnTo>
                    <a:pt x="154961" y="156487"/>
                  </a:lnTo>
                  <a:lnTo>
                    <a:pt x="156519" y="157650"/>
                  </a:lnTo>
                  <a:lnTo>
                    <a:pt x="160076" y="160563"/>
                  </a:lnTo>
                  <a:lnTo>
                    <a:pt x="160553" y="161322"/>
                  </a:lnTo>
                  <a:lnTo>
                    <a:pt x="160563" y="162225"/>
                  </a:lnTo>
                  <a:lnTo>
                    <a:pt x="159882" y="163499"/>
                  </a:lnTo>
                  <a:lnTo>
                    <a:pt x="156372" y="169580"/>
                  </a:lnTo>
                  <a:lnTo>
                    <a:pt x="155141" y="171243"/>
                  </a:lnTo>
                  <a:lnTo>
                    <a:pt x="150930" y="176793"/>
                  </a:lnTo>
                  <a:lnTo>
                    <a:pt x="150142" y="177774"/>
                  </a:lnTo>
                  <a:lnTo>
                    <a:pt x="149158" y="178253"/>
                  </a:lnTo>
                  <a:lnTo>
                    <a:pt x="148360" y="178332"/>
                  </a:lnTo>
                  <a:lnTo>
                    <a:pt x="134027" y="169599"/>
                  </a:lnTo>
                  <a:lnTo>
                    <a:pt x="132296" y="168472"/>
                  </a:lnTo>
                  <a:lnTo>
                    <a:pt x="126903" y="164365"/>
                  </a:lnTo>
                  <a:lnTo>
                    <a:pt x="125104" y="163342"/>
                  </a:lnTo>
                  <a:lnTo>
                    <a:pt x="119217" y="160108"/>
                  </a:lnTo>
                  <a:lnTo>
                    <a:pt x="117470" y="159120"/>
                  </a:lnTo>
                  <a:lnTo>
                    <a:pt x="110020" y="154271"/>
                  </a:lnTo>
                  <a:lnTo>
                    <a:pt x="104733" y="150231"/>
                  </a:lnTo>
                  <a:lnTo>
                    <a:pt x="103001" y="149104"/>
                  </a:lnTo>
                  <a:lnTo>
                    <a:pt x="93427" y="143619"/>
                  </a:lnTo>
                  <a:lnTo>
                    <a:pt x="89891" y="141018"/>
                  </a:lnTo>
                  <a:lnTo>
                    <a:pt x="88768" y="139989"/>
                  </a:lnTo>
                  <a:lnTo>
                    <a:pt x="88323" y="138952"/>
                  </a:lnTo>
                  <a:lnTo>
                    <a:pt x="88521" y="137960"/>
                  </a:lnTo>
                  <a:lnTo>
                    <a:pt x="89062" y="136669"/>
                  </a:lnTo>
                  <a:lnTo>
                    <a:pt x="90457" y="134067"/>
                  </a:lnTo>
                  <a:lnTo>
                    <a:pt x="91479" y="132267"/>
                  </a:lnTo>
                  <a:lnTo>
                    <a:pt x="92643" y="130710"/>
                  </a:lnTo>
                  <a:lnTo>
                    <a:pt x="93667" y="129136"/>
                  </a:lnTo>
                  <a:lnTo>
                    <a:pt x="97809" y="123691"/>
                  </a:lnTo>
                  <a:lnTo>
                    <a:pt x="98936" y="121959"/>
                  </a:lnTo>
                  <a:lnTo>
                    <a:pt x="102729" y="116362"/>
                  </a:lnTo>
                  <a:lnTo>
                    <a:pt x="103751" y="114562"/>
                  </a:lnTo>
                  <a:lnTo>
                    <a:pt x="107159" y="108639"/>
                  </a:lnTo>
                  <a:lnTo>
                    <a:pt x="108147" y="106892"/>
                  </a:lnTo>
                  <a:lnTo>
                    <a:pt x="112147" y="101205"/>
                  </a:lnTo>
                  <a:lnTo>
                    <a:pt x="118089" y="92077"/>
                  </a:lnTo>
                  <a:lnTo>
                    <a:pt x="122231" y="86632"/>
                  </a:lnTo>
                  <a:lnTo>
                    <a:pt x="123219" y="84884"/>
                  </a:lnTo>
                  <a:lnTo>
                    <a:pt x="126627" y="78961"/>
                  </a:lnTo>
                  <a:lnTo>
                    <a:pt x="127649" y="77162"/>
                  </a:lnTo>
                  <a:lnTo>
                    <a:pt x="129322" y="74591"/>
                  </a:lnTo>
                  <a:lnTo>
                    <a:pt x="131615" y="71528"/>
                  </a:lnTo>
                  <a:lnTo>
                    <a:pt x="132674" y="69901"/>
                  </a:lnTo>
                  <a:lnTo>
                    <a:pt x="136609" y="64545"/>
                  </a:lnTo>
                  <a:lnTo>
                    <a:pt x="137704" y="63092"/>
                  </a:lnTo>
                  <a:lnTo>
                    <a:pt x="138599" y="62405"/>
                  </a:lnTo>
                  <a:close/>
                  <a:moveTo>
                    <a:pt x="63763" y="32265"/>
                  </a:moveTo>
                  <a:lnTo>
                    <a:pt x="62674" y="32462"/>
                  </a:lnTo>
                  <a:lnTo>
                    <a:pt x="61743" y="33485"/>
                  </a:lnTo>
                  <a:lnTo>
                    <a:pt x="60069" y="35907"/>
                  </a:lnTo>
                  <a:lnTo>
                    <a:pt x="59023" y="37706"/>
                  </a:lnTo>
                  <a:lnTo>
                    <a:pt x="57902" y="39605"/>
                  </a:lnTo>
                  <a:lnTo>
                    <a:pt x="56680" y="41428"/>
                  </a:lnTo>
                  <a:lnTo>
                    <a:pt x="52253" y="46870"/>
                  </a:lnTo>
                  <a:lnTo>
                    <a:pt x="51484" y="48094"/>
                  </a:lnTo>
                  <a:lnTo>
                    <a:pt x="51231" y="48844"/>
                  </a:lnTo>
                  <a:lnTo>
                    <a:pt x="51704" y="49672"/>
                  </a:lnTo>
                  <a:lnTo>
                    <a:pt x="52801" y="50816"/>
                  </a:lnTo>
                  <a:lnTo>
                    <a:pt x="57805" y="55304"/>
                  </a:lnTo>
                  <a:lnTo>
                    <a:pt x="59403" y="56512"/>
                  </a:lnTo>
                  <a:lnTo>
                    <a:pt x="66483" y="61158"/>
                  </a:lnTo>
                  <a:lnTo>
                    <a:pt x="69083" y="62495"/>
                  </a:lnTo>
                  <a:lnTo>
                    <a:pt x="70758" y="62977"/>
                  </a:lnTo>
                  <a:lnTo>
                    <a:pt x="72535" y="63222"/>
                  </a:lnTo>
                  <a:lnTo>
                    <a:pt x="74478" y="62729"/>
                  </a:lnTo>
                  <a:lnTo>
                    <a:pt x="76397" y="61747"/>
                  </a:lnTo>
                  <a:lnTo>
                    <a:pt x="78042" y="60401"/>
                  </a:lnTo>
                  <a:lnTo>
                    <a:pt x="79350" y="58879"/>
                  </a:lnTo>
                  <a:lnTo>
                    <a:pt x="80571" y="57055"/>
                  </a:lnTo>
                  <a:lnTo>
                    <a:pt x="81693" y="55157"/>
                  </a:lnTo>
                  <a:lnTo>
                    <a:pt x="82413" y="53269"/>
                  </a:lnTo>
                  <a:lnTo>
                    <a:pt x="82847" y="51242"/>
                  </a:lnTo>
                  <a:lnTo>
                    <a:pt x="82891" y="49315"/>
                  </a:lnTo>
                  <a:lnTo>
                    <a:pt x="82422" y="47548"/>
                  </a:lnTo>
                  <a:lnTo>
                    <a:pt x="81465" y="45803"/>
                  </a:lnTo>
                  <a:lnTo>
                    <a:pt x="79595" y="43606"/>
                  </a:lnTo>
                  <a:lnTo>
                    <a:pt x="78149" y="42198"/>
                  </a:lnTo>
                  <a:lnTo>
                    <a:pt x="73081" y="38210"/>
                  </a:lnTo>
                  <a:lnTo>
                    <a:pt x="71483" y="37002"/>
                  </a:lnTo>
                  <a:lnTo>
                    <a:pt x="66013" y="33338"/>
                  </a:lnTo>
                  <a:lnTo>
                    <a:pt x="64689" y="32494"/>
                  </a:lnTo>
                  <a:close/>
                  <a:moveTo>
                    <a:pt x="1758357" y="29923"/>
                  </a:moveTo>
                  <a:lnTo>
                    <a:pt x="1759017" y="30000"/>
                  </a:lnTo>
                  <a:lnTo>
                    <a:pt x="1759623" y="31103"/>
                  </a:lnTo>
                  <a:lnTo>
                    <a:pt x="1763720" y="47886"/>
                  </a:lnTo>
                  <a:lnTo>
                    <a:pt x="1764201" y="49911"/>
                  </a:lnTo>
                  <a:lnTo>
                    <a:pt x="1766474" y="57084"/>
                  </a:lnTo>
                  <a:lnTo>
                    <a:pt x="1766919" y="59057"/>
                  </a:lnTo>
                  <a:lnTo>
                    <a:pt x="1768471" y="66727"/>
                  </a:lnTo>
                  <a:lnTo>
                    <a:pt x="1769003" y="68715"/>
                  </a:lnTo>
                  <a:lnTo>
                    <a:pt x="1771396" y="75731"/>
                  </a:lnTo>
                  <a:lnTo>
                    <a:pt x="1771896" y="77894"/>
                  </a:lnTo>
                  <a:lnTo>
                    <a:pt x="1773060" y="85222"/>
                  </a:lnTo>
                  <a:lnTo>
                    <a:pt x="1773577" y="87298"/>
                  </a:lnTo>
                  <a:lnTo>
                    <a:pt x="1776024" y="94503"/>
                  </a:lnTo>
                  <a:lnTo>
                    <a:pt x="1776608" y="96457"/>
                  </a:lnTo>
                  <a:lnTo>
                    <a:pt x="1777831" y="104200"/>
                  </a:lnTo>
                  <a:lnTo>
                    <a:pt x="1778379" y="106103"/>
                  </a:lnTo>
                  <a:lnTo>
                    <a:pt x="1780549" y="113346"/>
                  </a:lnTo>
                  <a:lnTo>
                    <a:pt x="1781204" y="115403"/>
                  </a:lnTo>
                  <a:lnTo>
                    <a:pt x="1783442" y="122525"/>
                  </a:lnTo>
                  <a:lnTo>
                    <a:pt x="1783774" y="123892"/>
                  </a:lnTo>
                  <a:lnTo>
                    <a:pt x="1783613" y="124762"/>
                  </a:lnTo>
                  <a:lnTo>
                    <a:pt x="1782962" y="125362"/>
                  </a:lnTo>
                  <a:lnTo>
                    <a:pt x="1775702" y="130050"/>
                  </a:lnTo>
                  <a:lnTo>
                    <a:pt x="1767147" y="135174"/>
                  </a:lnTo>
                  <a:lnTo>
                    <a:pt x="1765921" y="135712"/>
                  </a:lnTo>
                  <a:lnTo>
                    <a:pt x="1764803" y="135190"/>
                  </a:lnTo>
                  <a:lnTo>
                    <a:pt x="1758625" y="131841"/>
                  </a:lnTo>
                  <a:lnTo>
                    <a:pt x="1757029" y="130736"/>
                  </a:lnTo>
                  <a:lnTo>
                    <a:pt x="1751413" y="126545"/>
                  </a:lnTo>
                  <a:lnTo>
                    <a:pt x="1749920" y="125369"/>
                  </a:lnTo>
                  <a:lnTo>
                    <a:pt x="1744375" y="121281"/>
                  </a:lnTo>
                  <a:lnTo>
                    <a:pt x="1742779" y="120176"/>
                  </a:lnTo>
                  <a:lnTo>
                    <a:pt x="1736975" y="116266"/>
                  </a:lnTo>
                  <a:lnTo>
                    <a:pt x="1735327" y="115195"/>
                  </a:lnTo>
                  <a:lnTo>
                    <a:pt x="1729765" y="111195"/>
                  </a:lnTo>
                  <a:lnTo>
                    <a:pt x="1728611" y="110622"/>
                  </a:lnTo>
                  <a:lnTo>
                    <a:pt x="1728302" y="110834"/>
                  </a:lnTo>
                  <a:lnTo>
                    <a:pt x="1728528" y="112046"/>
                  </a:lnTo>
                  <a:lnTo>
                    <a:pt x="1730343" y="118775"/>
                  </a:lnTo>
                  <a:lnTo>
                    <a:pt x="1730805" y="120660"/>
                  </a:lnTo>
                  <a:lnTo>
                    <a:pt x="1731753" y="127453"/>
                  </a:lnTo>
                  <a:lnTo>
                    <a:pt x="1732266" y="129304"/>
                  </a:lnTo>
                  <a:lnTo>
                    <a:pt x="1734395" y="136045"/>
                  </a:lnTo>
                  <a:lnTo>
                    <a:pt x="1734907" y="137895"/>
                  </a:lnTo>
                  <a:lnTo>
                    <a:pt x="1736791" y="144501"/>
                  </a:lnTo>
                  <a:lnTo>
                    <a:pt x="1737201" y="146422"/>
                  </a:lnTo>
                  <a:lnTo>
                    <a:pt x="1738807" y="153067"/>
                  </a:lnTo>
                  <a:lnTo>
                    <a:pt x="1739107" y="154608"/>
                  </a:lnTo>
                  <a:lnTo>
                    <a:pt x="1738275" y="155939"/>
                  </a:lnTo>
                  <a:lnTo>
                    <a:pt x="1731370" y="159928"/>
                  </a:lnTo>
                  <a:lnTo>
                    <a:pt x="1729719" y="161063"/>
                  </a:lnTo>
                  <a:lnTo>
                    <a:pt x="1723523" y="166083"/>
                  </a:lnTo>
                  <a:lnTo>
                    <a:pt x="1722189" y="166241"/>
                  </a:lnTo>
                  <a:lnTo>
                    <a:pt x="1720889" y="165236"/>
                  </a:lnTo>
                  <a:lnTo>
                    <a:pt x="1714048" y="161584"/>
                  </a:lnTo>
                  <a:lnTo>
                    <a:pt x="1712381" y="160375"/>
                  </a:lnTo>
                  <a:lnTo>
                    <a:pt x="1706787" y="155333"/>
                  </a:lnTo>
                  <a:lnTo>
                    <a:pt x="1705155" y="154176"/>
                  </a:lnTo>
                  <a:lnTo>
                    <a:pt x="1698446" y="150053"/>
                  </a:lnTo>
                  <a:lnTo>
                    <a:pt x="1696727" y="148880"/>
                  </a:lnTo>
                  <a:lnTo>
                    <a:pt x="1690608" y="144732"/>
                  </a:lnTo>
                  <a:lnTo>
                    <a:pt x="1688922" y="143384"/>
                  </a:lnTo>
                  <a:lnTo>
                    <a:pt x="1682967" y="138591"/>
                  </a:lnTo>
                  <a:lnTo>
                    <a:pt x="1681351" y="137346"/>
                  </a:lnTo>
                  <a:lnTo>
                    <a:pt x="1666888" y="127692"/>
                  </a:lnTo>
                  <a:lnTo>
                    <a:pt x="1665205" y="126571"/>
                  </a:lnTo>
                  <a:lnTo>
                    <a:pt x="1659217" y="121951"/>
                  </a:lnTo>
                  <a:lnTo>
                    <a:pt x="1657325" y="120746"/>
                  </a:lnTo>
                  <a:lnTo>
                    <a:pt x="1650935" y="117087"/>
                  </a:lnTo>
                  <a:lnTo>
                    <a:pt x="1649061" y="116020"/>
                  </a:lnTo>
                  <a:lnTo>
                    <a:pt x="1642487" y="111653"/>
                  </a:lnTo>
                  <a:lnTo>
                    <a:pt x="1641533" y="110486"/>
                  </a:lnTo>
                  <a:lnTo>
                    <a:pt x="1641620" y="109286"/>
                  </a:lnTo>
                  <a:lnTo>
                    <a:pt x="1642593" y="108161"/>
                  </a:lnTo>
                  <a:lnTo>
                    <a:pt x="1644192" y="107062"/>
                  </a:lnTo>
                  <a:lnTo>
                    <a:pt x="1648531" y="104534"/>
                  </a:lnTo>
                  <a:lnTo>
                    <a:pt x="1650182" y="103398"/>
                  </a:lnTo>
                  <a:lnTo>
                    <a:pt x="1657577" y="98465"/>
                  </a:lnTo>
                  <a:lnTo>
                    <a:pt x="1663251" y="94564"/>
                  </a:lnTo>
                  <a:lnTo>
                    <a:pt x="1664714" y="93709"/>
                  </a:lnTo>
                  <a:lnTo>
                    <a:pt x="1665411" y="93838"/>
                  </a:lnTo>
                  <a:lnTo>
                    <a:pt x="1666362" y="94779"/>
                  </a:lnTo>
                  <a:lnTo>
                    <a:pt x="1673575" y="100075"/>
                  </a:lnTo>
                  <a:lnTo>
                    <a:pt x="1675190" y="101320"/>
                  </a:lnTo>
                  <a:lnTo>
                    <a:pt x="1681951" y="106622"/>
                  </a:lnTo>
                  <a:lnTo>
                    <a:pt x="1683618" y="107831"/>
                  </a:lnTo>
                  <a:lnTo>
                    <a:pt x="1690714" y="112296"/>
                  </a:lnTo>
                  <a:lnTo>
                    <a:pt x="1692294" y="113488"/>
                  </a:lnTo>
                  <a:lnTo>
                    <a:pt x="1698842" y="118481"/>
                  </a:lnTo>
                  <a:lnTo>
                    <a:pt x="1700322" y="119971"/>
                  </a:lnTo>
                  <a:lnTo>
                    <a:pt x="1706187" y="125738"/>
                  </a:lnTo>
                  <a:lnTo>
                    <a:pt x="1707238" y="126382"/>
                  </a:lnTo>
                  <a:lnTo>
                    <a:pt x="1707928" y="126060"/>
                  </a:lnTo>
                  <a:lnTo>
                    <a:pt x="1708031" y="124774"/>
                  </a:lnTo>
                  <a:lnTo>
                    <a:pt x="1706096" y="118203"/>
                  </a:lnTo>
                  <a:lnTo>
                    <a:pt x="1705635" y="116317"/>
                  </a:lnTo>
                  <a:lnTo>
                    <a:pt x="1703110" y="109773"/>
                  </a:lnTo>
                  <a:lnTo>
                    <a:pt x="1702459" y="107942"/>
                  </a:lnTo>
                  <a:lnTo>
                    <a:pt x="1700475" y="101633"/>
                  </a:lnTo>
                  <a:lnTo>
                    <a:pt x="1699824" y="99802"/>
                  </a:lnTo>
                  <a:lnTo>
                    <a:pt x="1697834" y="93041"/>
                  </a:lnTo>
                  <a:lnTo>
                    <a:pt x="1697218" y="91262"/>
                  </a:lnTo>
                  <a:lnTo>
                    <a:pt x="1695160" y="84624"/>
                  </a:lnTo>
                  <a:lnTo>
                    <a:pt x="1694647" y="82774"/>
                  </a:lnTo>
                  <a:lnTo>
                    <a:pt x="1693125" y="77135"/>
                  </a:lnTo>
                  <a:lnTo>
                    <a:pt x="1692757" y="75716"/>
                  </a:lnTo>
                  <a:lnTo>
                    <a:pt x="1692935" y="74759"/>
                  </a:lnTo>
                  <a:lnTo>
                    <a:pt x="1693927" y="73772"/>
                  </a:lnTo>
                  <a:lnTo>
                    <a:pt x="1698905" y="69742"/>
                  </a:lnTo>
                  <a:lnTo>
                    <a:pt x="1700433" y="68539"/>
                  </a:lnTo>
                  <a:lnTo>
                    <a:pt x="1702825" y="67046"/>
                  </a:lnTo>
                  <a:lnTo>
                    <a:pt x="1704424" y="65947"/>
                  </a:lnTo>
                  <a:lnTo>
                    <a:pt x="1706094" y="64950"/>
                  </a:lnTo>
                  <a:lnTo>
                    <a:pt x="1707409" y="64653"/>
                  </a:lnTo>
                  <a:lnTo>
                    <a:pt x="1708773" y="65311"/>
                  </a:lnTo>
                  <a:lnTo>
                    <a:pt x="1709701" y="65888"/>
                  </a:lnTo>
                  <a:lnTo>
                    <a:pt x="1711349" y="66958"/>
                  </a:lnTo>
                  <a:lnTo>
                    <a:pt x="1714505" y="69118"/>
                  </a:lnTo>
                  <a:lnTo>
                    <a:pt x="1716101" y="70224"/>
                  </a:lnTo>
                  <a:lnTo>
                    <a:pt x="1721409" y="74627"/>
                  </a:lnTo>
                  <a:lnTo>
                    <a:pt x="1722901" y="75804"/>
                  </a:lnTo>
                  <a:lnTo>
                    <a:pt x="1728347" y="80187"/>
                  </a:lnTo>
                  <a:lnTo>
                    <a:pt x="1729804" y="81313"/>
                  </a:lnTo>
                  <a:lnTo>
                    <a:pt x="1734908" y="86083"/>
                  </a:lnTo>
                  <a:lnTo>
                    <a:pt x="1736417" y="87173"/>
                  </a:lnTo>
                  <a:lnTo>
                    <a:pt x="1742527" y="90644"/>
                  </a:lnTo>
                  <a:lnTo>
                    <a:pt x="1744020" y="91821"/>
                  </a:lnTo>
                  <a:lnTo>
                    <a:pt x="1745996" y="94032"/>
                  </a:lnTo>
                  <a:lnTo>
                    <a:pt x="1747441" y="95470"/>
                  </a:lnTo>
                  <a:lnTo>
                    <a:pt x="1748953" y="96785"/>
                  </a:lnTo>
                  <a:lnTo>
                    <a:pt x="1750139" y="97185"/>
                  </a:lnTo>
                  <a:lnTo>
                    <a:pt x="1750739" y="96621"/>
                  </a:lnTo>
                  <a:lnTo>
                    <a:pt x="1750475" y="95131"/>
                  </a:lnTo>
                  <a:lnTo>
                    <a:pt x="1747543" y="88107"/>
                  </a:lnTo>
                  <a:lnTo>
                    <a:pt x="1746856" y="86224"/>
                  </a:lnTo>
                  <a:lnTo>
                    <a:pt x="1746156" y="83439"/>
                  </a:lnTo>
                  <a:lnTo>
                    <a:pt x="1745608" y="81536"/>
                  </a:lnTo>
                  <a:lnTo>
                    <a:pt x="1744889" y="78612"/>
                  </a:lnTo>
                  <a:lnTo>
                    <a:pt x="1744234" y="76556"/>
                  </a:lnTo>
                  <a:lnTo>
                    <a:pt x="1741861" y="70895"/>
                  </a:lnTo>
                  <a:lnTo>
                    <a:pt x="1741257" y="68802"/>
                  </a:lnTo>
                  <a:lnTo>
                    <a:pt x="1739800" y="62816"/>
                  </a:lnTo>
                  <a:lnTo>
                    <a:pt x="1739319" y="60791"/>
                  </a:lnTo>
                  <a:lnTo>
                    <a:pt x="1738067" y="54662"/>
                  </a:lnTo>
                  <a:lnTo>
                    <a:pt x="1737484" y="52709"/>
                  </a:lnTo>
                  <a:lnTo>
                    <a:pt x="1735749" y="47976"/>
                  </a:lnTo>
                  <a:lnTo>
                    <a:pt x="1735362" y="46419"/>
                  </a:lnTo>
                  <a:lnTo>
                    <a:pt x="1735449" y="45220"/>
                  </a:lnTo>
                  <a:lnTo>
                    <a:pt x="1736545" y="44162"/>
                  </a:lnTo>
                  <a:lnTo>
                    <a:pt x="1742451" y="40709"/>
                  </a:lnTo>
                  <a:lnTo>
                    <a:pt x="1744153" y="39538"/>
                  </a:lnTo>
                  <a:lnTo>
                    <a:pt x="1749614" y="35327"/>
                  </a:lnTo>
                  <a:lnTo>
                    <a:pt x="1751316" y="34157"/>
                  </a:lnTo>
                  <a:lnTo>
                    <a:pt x="1757221" y="30703"/>
                  </a:lnTo>
                  <a:close/>
                  <a:moveTo>
                    <a:pt x="56374" y="0"/>
                  </a:moveTo>
                  <a:lnTo>
                    <a:pt x="57799" y="606"/>
                  </a:lnTo>
                  <a:lnTo>
                    <a:pt x="58723" y="1148"/>
                  </a:lnTo>
                  <a:lnTo>
                    <a:pt x="60297" y="2180"/>
                  </a:lnTo>
                  <a:lnTo>
                    <a:pt x="64740" y="5853"/>
                  </a:lnTo>
                  <a:lnTo>
                    <a:pt x="76622" y="15463"/>
                  </a:lnTo>
                  <a:lnTo>
                    <a:pt x="83865" y="20310"/>
                  </a:lnTo>
                  <a:lnTo>
                    <a:pt x="85513" y="21556"/>
                  </a:lnTo>
                  <a:lnTo>
                    <a:pt x="91952" y="27051"/>
                  </a:lnTo>
                  <a:lnTo>
                    <a:pt x="95847" y="29996"/>
                  </a:lnTo>
                  <a:lnTo>
                    <a:pt x="97520" y="31417"/>
                  </a:lnTo>
                  <a:lnTo>
                    <a:pt x="98803" y="32936"/>
                  </a:lnTo>
                  <a:lnTo>
                    <a:pt x="100498" y="35159"/>
                  </a:lnTo>
                  <a:lnTo>
                    <a:pt x="101618" y="36791"/>
                  </a:lnTo>
                  <a:lnTo>
                    <a:pt x="102713" y="38560"/>
                  </a:lnTo>
                  <a:lnTo>
                    <a:pt x="103870" y="40455"/>
                  </a:lnTo>
                  <a:lnTo>
                    <a:pt x="104890" y="42324"/>
                  </a:lnTo>
                  <a:lnTo>
                    <a:pt x="105584" y="44105"/>
                  </a:lnTo>
                  <a:lnTo>
                    <a:pt x="106513" y="46925"/>
                  </a:lnTo>
                  <a:lnTo>
                    <a:pt x="106982" y="48692"/>
                  </a:lnTo>
                  <a:lnTo>
                    <a:pt x="107188" y="50496"/>
                  </a:lnTo>
                  <a:lnTo>
                    <a:pt x="107293" y="52537"/>
                  </a:lnTo>
                  <a:lnTo>
                    <a:pt x="107181" y="55591"/>
                  </a:lnTo>
                  <a:lnTo>
                    <a:pt x="107110" y="57656"/>
                  </a:lnTo>
                  <a:lnTo>
                    <a:pt x="106837" y="60510"/>
                  </a:lnTo>
                  <a:lnTo>
                    <a:pt x="106491" y="62524"/>
                  </a:lnTo>
                  <a:lnTo>
                    <a:pt x="106058" y="64551"/>
                  </a:lnTo>
                  <a:lnTo>
                    <a:pt x="105311" y="66576"/>
                  </a:lnTo>
                  <a:lnTo>
                    <a:pt x="104365" y="68451"/>
                  </a:lnTo>
                  <a:lnTo>
                    <a:pt x="103219" y="70174"/>
                  </a:lnTo>
                  <a:lnTo>
                    <a:pt x="101771" y="72610"/>
                  </a:lnTo>
                  <a:lnTo>
                    <a:pt x="100525" y="74258"/>
                  </a:lnTo>
                  <a:lnTo>
                    <a:pt x="99217" y="75780"/>
                  </a:lnTo>
                  <a:lnTo>
                    <a:pt x="97646" y="77339"/>
                  </a:lnTo>
                  <a:lnTo>
                    <a:pt x="96025" y="78860"/>
                  </a:lnTo>
                  <a:lnTo>
                    <a:pt x="94380" y="80206"/>
                  </a:lnTo>
                  <a:lnTo>
                    <a:pt x="92649" y="81251"/>
                  </a:lnTo>
                  <a:lnTo>
                    <a:pt x="90729" y="82233"/>
                  </a:lnTo>
                  <a:lnTo>
                    <a:pt x="88660" y="83102"/>
                  </a:lnTo>
                  <a:lnTo>
                    <a:pt x="86780" y="83721"/>
                  </a:lnTo>
                  <a:lnTo>
                    <a:pt x="84887" y="84252"/>
                  </a:lnTo>
                  <a:lnTo>
                    <a:pt x="83121" y="84721"/>
                  </a:lnTo>
                  <a:lnTo>
                    <a:pt x="80265" y="85073"/>
                  </a:lnTo>
                  <a:lnTo>
                    <a:pt x="78399" y="85154"/>
                  </a:lnTo>
                  <a:lnTo>
                    <a:pt x="75571" y="84742"/>
                  </a:lnTo>
                  <a:lnTo>
                    <a:pt x="73756" y="84548"/>
                  </a:lnTo>
                  <a:lnTo>
                    <a:pt x="71880" y="84228"/>
                  </a:lnTo>
                  <a:lnTo>
                    <a:pt x="70355" y="83546"/>
                  </a:lnTo>
                  <a:lnTo>
                    <a:pt x="69280" y="83203"/>
                  </a:lnTo>
                  <a:lnTo>
                    <a:pt x="69037" y="84355"/>
                  </a:lnTo>
                  <a:lnTo>
                    <a:pt x="68807" y="92341"/>
                  </a:lnTo>
                  <a:lnTo>
                    <a:pt x="68812" y="94307"/>
                  </a:lnTo>
                  <a:lnTo>
                    <a:pt x="68682" y="102056"/>
                  </a:lnTo>
                  <a:lnTo>
                    <a:pt x="68787" y="104097"/>
                  </a:lnTo>
                  <a:lnTo>
                    <a:pt x="68632" y="111984"/>
                  </a:lnTo>
                  <a:lnTo>
                    <a:pt x="68687" y="113987"/>
                  </a:lnTo>
                  <a:lnTo>
                    <a:pt x="69127" y="120048"/>
                  </a:lnTo>
                  <a:lnTo>
                    <a:pt x="69158" y="121876"/>
                  </a:lnTo>
                  <a:lnTo>
                    <a:pt x="68827" y="123352"/>
                  </a:lnTo>
                  <a:lnTo>
                    <a:pt x="67710" y="123999"/>
                  </a:lnTo>
                  <a:lnTo>
                    <a:pt x="66060" y="123379"/>
                  </a:lnTo>
                  <a:lnTo>
                    <a:pt x="58919" y="117981"/>
                  </a:lnTo>
                  <a:lnTo>
                    <a:pt x="53352" y="113616"/>
                  </a:lnTo>
                  <a:lnTo>
                    <a:pt x="51754" y="112408"/>
                  </a:lnTo>
                  <a:lnTo>
                    <a:pt x="46959" y="109097"/>
                  </a:lnTo>
                  <a:lnTo>
                    <a:pt x="45661" y="108116"/>
                  </a:lnTo>
                  <a:lnTo>
                    <a:pt x="45014" y="106999"/>
                  </a:lnTo>
                  <a:lnTo>
                    <a:pt x="44857" y="105546"/>
                  </a:lnTo>
                  <a:lnTo>
                    <a:pt x="45084" y="98498"/>
                  </a:lnTo>
                  <a:lnTo>
                    <a:pt x="45041" y="96583"/>
                  </a:lnTo>
                  <a:lnTo>
                    <a:pt x="45117" y="89735"/>
                  </a:lnTo>
                  <a:lnTo>
                    <a:pt x="45112" y="87769"/>
                  </a:lnTo>
                  <a:lnTo>
                    <a:pt x="45814" y="80924"/>
                  </a:lnTo>
                  <a:lnTo>
                    <a:pt x="45809" y="78958"/>
                  </a:lnTo>
                  <a:lnTo>
                    <a:pt x="45885" y="72110"/>
                  </a:lnTo>
                  <a:lnTo>
                    <a:pt x="45740" y="70745"/>
                  </a:lnTo>
                  <a:lnTo>
                    <a:pt x="45367" y="69992"/>
                  </a:lnTo>
                  <a:lnTo>
                    <a:pt x="44244" y="68987"/>
                  </a:lnTo>
                  <a:lnTo>
                    <a:pt x="41099" y="66295"/>
                  </a:lnTo>
                  <a:lnTo>
                    <a:pt x="39676" y="65376"/>
                  </a:lnTo>
                  <a:lnTo>
                    <a:pt x="38424" y="65371"/>
                  </a:lnTo>
                  <a:lnTo>
                    <a:pt x="37105" y="66493"/>
                  </a:lnTo>
                  <a:lnTo>
                    <a:pt x="32677" y="71935"/>
                  </a:lnTo>
                  <a:lnTo>
                    <a:pt x="31531" y="73658"/>
                  </a:lnTo>
                  <a:lnTo>
                    <a:pt x="27590" y="79703"/>
                  </a:lnTo>
                  <a:lnTo>
                    <a:pt x="26482" y="81376"/>
                  </a:lnTo>
                  <a:lnTo>
                    <a:pt x="24694" y="83948"/>
                  </a:lnTo>
                  <a:lnTo>
                    <a:pt x="23487" y="85547"/>
                  </a:lnTo>
                  <a:lnTo>
                    <a:pt x="22141" y="87119"/>
                  </a:lnTo>
                  <a:lnTo>
                    <a:pt x="20997" y="88216"/>
                  </a:lnTo>
                  <a:lnTo>
                    <a:pt x="20121" y="88338"/>
                  </a:lnTo>
                  <a:lnTo>
                    <a:pt x="18746" y="87769"/>
                  </a:lnTo>
                  <a:lnTo>
                    <a:pt x="17098" y="86524"/>
                  </a:lnTo>
                  <a:lnTo>
                    <a:pt x="12431" y="82525"/>
                  </a:lnTo>
                  <a:lnTo>
                    <a:pt x="7510" y="79276"/>
                  </a:lnTo>
                  <a:lnTo>
                    <a:pt x="5862" y="78031"/>
                  </a:lnTo>
                  <a:lnTo>
                    <a:pt x="1395" y="74183"/>
                  </a:lnTo>
                  <a:lnTo>
                    <a:pt x="297" y="73039"/>
                  </a:lnTo>
                  <a:lnTo>
                    <a:pt x="0" y="72187"/>
                  </a:lnTo>
                  <a:lnTo>
                    <a:pt x="593" y="70987"/>
                  </a:lnTo>
                  <a:lnTo>
                    <a:pt x="1588" y="69464"/>
                  </a:lnTo>
                  <a:lnTo>
                    <a:pt x="2621" y="67890"/>
                  </a:lnTo>
                  <a:lnTo>
                    <a:pt x="4859" y="65344"/>
                  </a:lnTo>
                  <a:lnTo>
                    <a:pt x="6167" y="63822"/>
                  </a:lnTo>
                  <a:lnTo>
                    <a:pt x="10756" y="58581"/>
                  </a:lnTo>
                  <a:lnTo>
                    <a:pt x="12002" y="56933"/>
                  </a:lnTo>
                  <a:lnTo>
                    <a:pt x="15854" y="51214"/>
                  </a:lnTo>
                  <a:lnTo>
                    <a:pt x="17000" y="49491"/>
                  </a:lnTo>
                  <a:lnTo>
                    <a:pt x="21015" y="43972"/>
                  </a:lnTo>
                  <a:lnTo>
                    <a:pt x="22223" y="42374"/>
                  </a:lnTo>
                  <a:lnTo>
                    <a:pt x="26712" y="37058"/>
                  </a:lnTo>
                  <a:lnTo>
                    <a:pt x="27958" y="35410"/>
                  </a:lnTo>
                  <a:lnTo>
                    <a:pt x="31811" y="29690"/>
                  </a:lnTo>
                  <a:lnTo>
                    <a:pt x="33056" y="28043"/>
                  </a:lnTo>
                  <a:lnTo>
                    <a:pt x="37546" y="22726"/>
                  </a:lnTo>
                  <a:lnTo>
                    <a:pt x="38754" y="21128"/>
                  </a:lnTo>
                  <a:lnTo>
                    <a:pt x="43068" y="15836"/>
                  </a:lnTo>
                  <a:lnTo>
                    <a:pt x="44314" y="14189"/>
                  </a:lnTo>
                  <a:lnTo>
                    <a:pt x="48366" y="8620"/>
                  </a:lnTo>
                  <a:lnTo>
                    <a:pt x="49612" y="6972"/>
                  </a:lnTo>
                  <a:lnTo>
                    <a:pt x="51979" y="3426"/>
                  </a:lnTo>
                  <a:lnTo>
                    <a:pt x="53211" y="2003"/>
                  </a:lnTo>
                  <a:lnTo>
                    <a:pt x="53802" y="1429"/>
                  </a:lnTo>
                  <a:lnTo>
                    <a:pt x="55083" y="3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</p:grpSp>
      <p:pic>
        <p:nvPicPr>
          <p:cNvPr id="6" name="image1.png">
            <a:extLst>
              <a:ext uri="{FF2B5EF4-FFF2-40B4-BE49-F238E27FC236}">
                <a16:creationId xmlns:a16="http://schemas.microsoft.com/office/drawing/2014/main" id="{9F3F87B4-F219-600C-B9DA-16ED47E14E1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148087" y="192345"/>
            <a:ext cx="1384935" cy="60198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0031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631"/>
            <a:ext cx="8599055" cy="502200"/>
          </a:xfrm>
        </p:spPr>
        <p:txBody>
          <a:bodyPr/>
          <a:lstStyle/>
          <a:p>
            <a:r>
              <a:rPr lang="en-US" sz="2400" dirty="0"/>
              <a:t>4. Complete each sentence with a word from the conversation.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503666-62C1-6BAB-F869-98E2CA82DCC2}"/>
              </a:ext>
            </a:extLst>
          </p:cNvPr>
          <p:cNvSpPr/>
          <p:nvPr/>
        </p:nvSpPr>
        <p:spPr>
          <a:xfrm>
            <a:off x="447963" y="578749"/>
            <a:ext cx="8248073" cy="531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In the picture, Mark and his </a:t>
            </a:r>
            <a:r>
              <a:rPr lang="en-US" sz="2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father are…………………….</a:t>
            </a:r>
            <a:endParaRPr lang="en-US" sz="2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EA1CB-FF03-FDC8-A44C-C56E5E552FC5}"/>
              </a:ext>
            </a:extLst>
          </p:cNvPr>
          <p:cNvSpPr/>
          <p:nvPr/>
        </p:nvSpPr>
        <p:spPr>
          <a:xfrm>
            <a:off x="447963" y="1181757"/>
            <a:ext cx="8114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The people </a:t>
            </a:r>
            <a:r>
              <a:rPr lang="en-US" sz="2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Mark’s </a:t>
            </a:r>
            <a:r>
              <a:rPr lang="en-US" sz="2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neighbourhood</a:t>
            </a:r>
            <a:r>
              <a:rPr lang="en-US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love to go </a:t>
            </a:r>
            <a:r>
              <a:rPr lang="en-US" sz="2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……………………... </a:t>
            </a:r>
            <a:endParaRPr lang="en-US" sz="2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0F3D50-4FB6-433F-2082-36AF0FF596FE}"/>
              </a:ext>
            </a:extLst>
          </p:cNvPr>
          <p:cNvSpPr/>
          <p:nvPr/>
        </p:nvSpPr>
        <p:spPr>
          <a:xfrm>
            <a:off x="447963" y="2023035"/>
            <a:ext cx="8248072" cy="531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Mi’s family often goes cycling </a:t>
            </a:r>
            <a:r>
              <a:rPr lang="en-US" sz="2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the………………………. </a:t>
            </a:r>
            <a:endParaRPr lang="en-US" sz="2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F330EC-F420-F141-F820-AC9CDF1B8DF8}"/>
              </a:ext>
            </a:extLst>
          </p:cNvPr>
          <p:cNvSpPr/>
          <p:nvPr/>
        </p:nvSpPr>
        <p:spPr>
          <a:xfrm>
            <a:off x="447963" y="2626043"/>
            <a:ext cx="5980546" cy="1039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- I don’t want to get sunburn.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- Wear a hat and </a:t>
            </a:r>
            <a:r>
              <a:rPr lang="en-US" sz="2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…………………… </a:t>
            </a:r>
            <a:endParaRPr lang="en-US" sz="2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1EF1A9-83CF-0B1D-74E1-78334A36DD86}"/>
              </a:ext>
            </a:extLst>
          </p:cNvPr>
          <p:cNvSpPr/>
          <p:nvPr/>
        </p:nvSpPr>
        <p:spPr>
          <a:xfrm>
            <a:off x="447963" y="3736881"/>
            <a:ext cx="7837055" cy="531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Fruit and water are good </a:t>
            </a:r>
            <a:r>
              <a:rPr lang="en-US" sz="2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our……………………….. </a:t>
            </a:r>
            <a:endParaRPr lang="en-US" sz="2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05" y="66739"/>
            <a:ext cx="8595650" cy="5022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990033"/>
                </a:solidFill>
              </a:rPr>
              <a:t>4. Complete each sentence with a word from the conversation.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503666-62C1-6BAB-F869-98E2CA82DCC2}"/>
              </a:ext>
            </a:extLst>
          </p:cNvPr>
          <p:cNvSpPr/>
          <p:nvPr/>
        </p:nvSpPr>
        <p:spPr>
          <a:xfrm>
            <a:off x="289732" y="592667"/>
            <a:ext cx="6814832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26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picture, Mark and his </a:t>
            </a:r>
            <a:r>
              <a:rPr lang="en-US" sz="2000" b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father are </a:t>
            </a:r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……………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03245-C243-FCD1-BB61-CACB2429FF84}"/>
              </a:ext>
            </a:extLst>
          </p:cNvPr>
          <p:cNvSpPr txBox="1"/>
          <p:nvPr/>
        </p:nvSpPr>
        <p:spPr>
          <a:xfrm>
            <a:off x="802844" y="1454819"/>
            <a:ext cx="5865811" cy="76944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 nice picture, Mark.</a:t>
            </a:r>
          </a:p>
          <a:p>
            <a:r>
              <a:rPr lang="en-US" sz="22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2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That’s my dad and I </a:t>
            </a:r>
            <a:r>
              <a:rPr lang="en-US" sz="22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</a:t>
            </a:r>
            <a:r>
              <a:rPr lang="en-US" sz="22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Yen So Park.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18EF7-1F6D-3EAF-1164-491CCB4B3311}"/>
              </a:ext>
            </a:extLst>
          </p:cNvPr>
          <p:cNvSpPr txBox="1"/>
          <p:nvPr/>
        </p:nvSpPr>
        <p:spPr>
          <a:xfrm>
            <a:off x="5637000" y="622227"/>
            <a:ext cx="120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236984-C3FD-5696-A0E0-2FCE660DD9E4}"/>
              </a:ext>
            </a:extLst>
          </p:cNvPr>
          <p:cNvSpPr/>
          <p:nvPr/>
        </p:nvSpPr>
        <p:spPr>
          <a:xfrm>
            <a:off x="132714" y="2540817"/>
            <a:ext cx="8253904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26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people in Mark’s </a:t>
            </a:r>
            <a:r>
              <a:rPr 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neighbourhood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love to go </a:t>
            </a:r>
            <a:r>
              <a:rPr lang="en-US" sz="2000" b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the………..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47241-108E-3A53-BDC8-345526DD747D}"/>
              </a:ext>
            </a:extLst>
          </p:cNvPr>
          <p:cNvSpPr txBox="1"/>
          <p:nvPr/>
        </p:nvSpPr>
        <p:spPr>
          <a:xfrm>
            <a:off x="802844" y="3192151"/>
            <a:ext cx="7490550" cy="11079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0066"/>
                </a:solidFill>
              </a:rPr>
              <a:t>Mark: </a:t>
            </a:r>
            <a:r>
              <a:rPr lang="en-US" b="0" dirty="0">
                <a:solidFill>
                  <a:srgbClr val="000066"/>
                </a:solidFill>
              </a:rPr>
              <a:t>That’s my dad and I boating at Yen So </a:t>
            </a:r>
            <a:r>
              <a:rPr lang="en-US" dirty="0">
                <a:solidFill>
                  <a:srgbClr val="000066"/>
                </a:solidFill>
              </a:rPr>
              <a:t>Park</a:t>
            </a:r>
            <a:r>
              <a:rPr lang="en-US" b="0" dirty="0">
                <a:solidFill>
                  <a:srgbClr val="000066"/>
                </a:solidFill>
              </a:rPr>
              <a:t>.</a:t>
            </a:r>
          </a:p>
          <a:p>
            <a:r>
              <a:rPr lang="en-US" dirty="0">
                <a:solidFill>
                  <a:srgbClr val="000066"/>
                </a:solidFill>
              </a:rPr>
              <a:t>Mi: </a:t>
            </a:r>
            <a:r>
              <a:rPr lang="en-US" b="0" dirty="0">
                <a:solidFill>
                  <a:srgbClr val="000066"/>
                </a:solidFill>
              </a:rPr>
              <a:t>It also see </a:t>
            </a:r>
            <a:r>
              <a:rPr lang="en-US" b="0" dirty="0">
                <a:solidFill>
                  <a:srgbClr val="990033"/>
                </a:solidFill>
              </a:rPr>
              <a:t>a lot of people exercise there.</a:t>
            </a:r>
          </a:p>
          <a:p>
            <a:r>
              <a:rPr lang="en-US" dirty="0">
                <a:solidFill>
                  <a:srgbClr val="000066"/>
                </a:solidFill>
              </a:rPr>
              <a:t>Mark: </a:t>
            </a:r>
            <a:r>
              <a:rPr lang="en-US" b="0" dirty="0">
                <a:solidFill>
                  <a:srgbClr val="000066"/>
                </a:solidFill>
              </a:rPr>
              <a:t>Yes, it’s </a:t>
            </a:r>
            <a:r>
              <a:rPr lang="en-US" b="0" dirty="0">
                <a:solidFill>
                  <a:srgbClr val="990033"/>
                </a:solidFill>
              </a:rPr>
              <a:t>a popular place</a:t>
            </a:r>
            <a:r>
              <a:rPr lang="en-US" b="0" dirty="0">
                <a:solidFill>
                  <a:srgbClr val="000066"/>
                </a:solidFill>
              </a:rPr>
              <a:t> for people </a:t>
            </a:r>
            <a:r>
              <a:rPr lang="en-US" b="0" dirty="0">
                <a:solidFill>
                  <a:srgbClr val="990033"/>
                </a:solidFill>
              </a:rPr>
              <a:t>in my </a:t>
            </a:r>
            <a:r>
              <a:rPr lang="en-US" b="0" dirty="0" err="1">
                <a:solidFill>
                  <a:srgbClr val="990033"/>
                </a:solidFill>
              </a:rPr>
              <a:t>neighbourhood</a:t>
            </a:r>
            <a:r>
              <a:rPr lang="en-US" b="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E8D8C-5107-0F57-C023-A574DA351432}"/>
              </a:ext>
            </a:extLst>
          </p:cNvPr>
          <p:cNvSpPr txBox="1"/>
          <p:nvPr/>
        </p:nvSpPr>
        <p:spPr>
          <a:xfrm>
            <a:off x="7358173" y="2563655"/>
            <a:ext cx="80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</a:p>
        </p:txBody>
      </p:sp>
    </p:spTree>
    <p:extLst>
      <p:ext uri="{BB962C8B-B14F-4D97-AF65-F5344CB8AC3E}">
        <p14:creationId xmlns:p14="http://schemas.microsoft.com/office/powerpoint/2010/main" val="19087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561"/>
            <a:ext cx="8617527" cy="5022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990033"/>
                </a:solidFill>
              </a:rPr>
              <a:t>4. Complete each sentence with a word from the conversation.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56CEAD-2BCA-837C-A17A-734E568AF6DF}"/>
              </a:ext>
            </a:extLst>
          </p:cNvPr>
          <p:cNvSpPr/>
          <p:nvPr/>
        </p:nvSpPr>
        <p:spPr>
          <a:xfrm>
            <a:off x="391332" y="567786"/>
            <a:ext cx="6997759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26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Mi’s family often goes cycling in </a:t>
            </a:r>
            <a:r>
              <a:rPr lang="en-US" sz="2000" b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………………….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228F5-74E8-79EF-7374-85DEB6BEDDFB}"/>
              </a:ext>
            </a:extLst>
          </p:cNvPr>
          <p:cNvSpPr txBox="1"/>
          <p:nvPr/>
        </p:nvSpPr>
        <p:spPr>
          <a:xfrm>
            <a:off x="721375" y="1304774"/>
            <a:ext cx="7918224" cy="76944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Outdoor activities are good for our health. </a:t>
            </a:r>
            <a:r>
              <a:rPr lang="en-US" sz="2200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family often goes cycling in the </a:t>
            </a:r>
            <a:r>
              <a:rPr lang="en-US" sz="22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countryside</a:t>
            </a:r>
            <a:r>
              <a:rPr lang="en-US" sz="2200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It’s quiet and there’s a lot of fresh air.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F4E48-2920-E1DC-0757-FF147F234C33}"/>
              </a:ext>
            </a:extLst>
          </p:cNvPr>
          <p:cNvSpPr txBox="1"/>
          <p:nvPr/>
        </p:nvSpPr>
        <p:spPr>
          <a:xfrm>
            <a:off x="5453604" y="583088"/>
            <a:ext cx="167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countryside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72C4B2-A461-9174-AF00-7B90B1572EFD}"/>
              </a:ext>
            </a:extLst>
          </p:cNvPr>
          <p:cNvSpPr/>
          <p:nvPr/>
        </p:nvSpPr>
        <p:spPr>
          <a:xfrm>
            <a:off x="391332" y="2420588"/>
            <a:ext cx="4808741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26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I don’t want to get sunburn.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- Wear a hat </a:t>
            </a:r>
            <a:r>
              <a:rPr lang="en-US" sz="2000" b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use………………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C0851-2CAE-866F-3A1F-7D6543522C5E}"/>
              </a:ext>
            </a:extLst>
          </p:cNvPr>
          <p:cNvSpPr txBox="1"/>
          <p:nvPr/>
        </p:nvSpPr>
        <p:spPr>
          <a:xfrm>
            <a:off x="721375" y="3467718"/>
            <a:ext cx="7408189" cy="11079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Sure. Bring along 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hat and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It’s really hot and sunny at noon so you might get sunburn.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A5B74E-CF52-3CFF-CBD1-C791AB595A46}"/>
              </a:ext>
            </a:extLst>
          </p:cNvPr>
          <p:cNvSpPr txBox="1"/>
          <p:nvPr/>
        </p:nvSpPr>
        <p:spPr>
          <a:xfrm>
            <a:off x="3543789" y="2906269"/>
            <a:ext cx="149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29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040"/>
            <a:ext cx="8543636" cy="5022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990033"/>
                </a:solidFill>
              </a:rPr>
              <a:t>4. Complete each sentence with a word from the conversation.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251D8-BDD0-CE72-7628-EC74797BA949}"/>
              </a:ext>
            </a:extLst>
          </p:cNvPr>
          <p:cNvSpPr/>
          <p:nvPr/>
        </p:nvSpPr>
        <p:spPr>
          <a:xfrm>
            <a:off x="369456" y="1130544"/>
            <a:ext cx="8206743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000" b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Activities like running and cycling  </a:t>
            </a:r>
            <a:r>
              <a:rPr lang="en-US" sz="2000" b="1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good </a:t>
            </a:r>
            <a:r>
              <a:rPr lang="en-US" sz="2000" b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our…………</a:t>
            </a:r>
            <a:endParaRPr lang="en-US" sz="2000" b="1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80A47-A572-9752-0A7F-CC0E01771748}"/>
              </a:ext>
            </a:extLst>
          </p:cNvPr>
          <p:cNvSpPr txBox="1"/>
          <p:nvPr/>
        </p:nvSpPr>
        <p:spPr>
          <a:xfrm>
            <a:off x="443347" y="2107358"/>
            <a:ext cx="8700653" cy="144655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Outdoor activities are good for our </a:t>
            </a:r>
            <a:r>
              <a:rPr lang="en-US" sz="22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en-US" sz="22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My family often goes cycling in the countryside. It’s quiet and there’s a lot of fresh air. </a:t>
            </a:r>
          </a:p>
          <a:p>
            <a:r>
              <a:rPr lang="en-US" sz="22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2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sounds interesting.</a:t>
            </a:r>
          </a:p>
          <a:p>
            <a:r>
              <a:rPr lang="en-US" sz="22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it’s lots of fun. We also bring fruit, water, and a lunch box with us.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0A8A1E-F58F-6D6D-A7F0-45E7BAA734FF}"/>
              </a:ext>
            </a:extLst>
          </p:cNvPr>
          <p:cNvSpPr txBox="1"/>
          <p:nvPr/>
        </p:nvSpPr>
        <p:spPr>
          <a:xfrm>
            <a:off x="7293374" y="1167488"/>
            <a:ext cx="108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 </a:t>
            </a:r>
          </a:p>
        </p:txBody>
      </p:sp>
    </p:spTree>
    <p:extLst>
      <p:ext uri="{BB962C8B-B14F-4D97-AF65-F5344CB8AC3E}">
        <p14:creationId xmlns:p14="http://schemas.microsoft.com/office/powerpoint/2010/main" val="32689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42"/>
          <p:cNvSpPr/>
          <p:nvPr/>
        </p:nvSpPr>
        <p:spPr>
          <a:xfrm>
            <a:off x="1184102" y="2426008"/>
            <a:ext cx="1420500" cy="142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42"/>
          <p:cNvSpPr/>
          <p:nvPr/>
        </p:nvSpPr>
        <p:spPr>
          <a:xfrm>
            <a:off x="3915202" y="2426008"/>
            <a:ext cx="1420500" cy="142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42"/>
          <p:cNvSpPr/>
          <p:nvPr/>
        </p:nvSpPr>
        <p:spPr>
          <a:xfrm>
            <a:off x="6628677" y="2426008"/>
            <a:ext cx="1420500" cy="142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42"/>
          <p:cNvSpPr txBox="1">
            <a:spLocks noGrp="1"/>
          </p:cNvSpPr>
          <p:nvPr>
            <p:ph type="ctrTitle"/>
          </p:nvPr>
        </p:nvSpPr>
        <p:spPr>
          <a:xfrm>
            <a:off x="747148" y="976449"/>
            <a:ext cx="7704000" cy="903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Let’s present!</a:t>
            </a:r>
            <a:endParaRPr sz="6000" dirty="0"/>
          </a:p>
        </p:txBody>
      </p:sp>
      <p:grpSp>
        <p:nvGrpSpPr>
          <p:cNvPr id="2001" name="Google Shape;2001;p42"/>
          <p:cNvGrpSpPr/>
          <p:nvPr/>
        </p:nvGrpSpPr>
        <p:grpSpPr>
          <a:xfrm>
            <a:off x="1176280" y="2543302"/>
            <a:ext cx="1436152" cy="1240332"/>
            <a:chOff x="1171825" y="1602400"/>
            <a:chExt cx="3765475" cy="3252051"/>
          </a:xfrm>
        </p:grpSpPr>
        <p:sp>
          <p:nvSpPr>
            <p:cNvPr id="2002" name="Google Shape;2002;p42"/>
            <p:cNvSpPr/>
            <p:nvPr/>
          </p:nvSpPr>
          <p:spPr>
            <a:xfrm>
              <a:off x="1544735" y="3933278"/>
              <a:ext cx="763816" cy="496959"/>
            </a:xfrm>
            <a:custGeom>
              <a:avLst/>
              <a:gdLst/>
              <a:ahLst/>
              <a:cxnLst/>
              <a:rect l="l" t="t" r="r" b="b"/>
              <a:pathLst>
                <a:path w="1995" h="1298" extrusionOk="0">
                  <a:moveTo>
                    <a:pt x="872" y="1"/>
                  </a:moveTo>
                  <a:cubicBezTo>
                    <a:pt x="700" y="1"/>
                    <a:pt x="493" y="167"/>
                    <a:pt x="584" y="408"/>
                  </a:cubicBezTo>
                  <a:cubicBezTo>
                    <a:pt x="540" y="363"/>
                    <a:pt x="488" y="344"/>
                    <a:pt x="436" y="344"/>
                  </a:cubicBezTo>
                  <a:cubicBezTo>
                    <a:pt x="267" y="344"/>
                    <a:pt x="104" y="546"/>
                    <a:pt x="226" y="730"/>
                  </a:cubicBezTo>
                  <a:lnTo>
                    <a:pt x="226" y="730"/>
                  </a:lnTo>
                  <a:cubicBezTo>
                    <a:pt x="217" y="721"/>
                    <a:pt x="205" y="718"/>
                    <a:pt x="193" y="718"/>
                  </a:cubicBezTo>
                  <a:cubicBezTo>
                    <a:pt x="129" y="718"/>
                    <a:pt x="36" y="810"/>
                    <a:pt x="0" y="848"/>
                  </a:cubicBezTo>
                  <a:cubicBezTo>
                    <a:pt x="0" y="1043"/>
                    <a:pt x="47" y="1090"/>
                    <a:pt x="144" y="1187"/>
                  </a:cubicBezTo>
                  <a:cubicBezTo>
                    <a:pt x="232" y="1275"/>
                    <a:pt x="387" y="1293"/>
                    <a:pt x="540" y="1293"/>
                  </a:cubicBezTo>
                  <a:cubicBezTo>
                    <a:pt x="644" y="1293"/>
                    <a:pt x="747" y="1284"/>
                    <a:pt x="826" y="1284"/>
                  </a:cubicBezTo>
                  <a:lnTo>
                    <a:pt x="1363" y="1284"/>
                  </a:lnTo>
                  <a:cubicBezTo>
                    <a:pt x="1437" y="1284"/>
                    <a:pt x="1536" y="1297"/>
                    <a:pt x="1630" y="1297"/>
                  </a:cubicBezTo>
                  <a:cubicBezTo>
                    <a:pt x="1719" y="1297"/>
                    <a:pt x="1802" y="1285"/>
                    <a:pt x="1850" y="1238"/>
                  </a:cubicBezTo>
                  <a:cubicBezTo>
                    <a:pt x="1994" y="1140"/>
                    <a:pt x="1947" y="895"/>
                    <a:pt x="1799" y="848"/>
                  </a:cubicBezTo>
                  <a:cubicBezTo>
                    <a:pt x="1973" y="716"/>
                    <a:pt x="1877" y="393"/>
                    <a:pt x="1612" y="393"/>
                  </a:cubicBezTo>
                  <a:cubicBezTo>
                    <a:pt x="1580" y="393"/>
                    <a:pt x="1545" y="397"/>
                    <a:pt x="1507" y="408"/>
                  </a:cubicBezTo>
                  <a:cubicBezTo>
                    <a:pt x="1570" y="219"/>
                    <a:pt x="1430" y="112"/>
                    <a:pt x="1284" y="112"/>
                  </a:cubicBezTo>
                  <a:cubicBezTo>
                    <a:pt x="1204" y="112"/>
                    <a:pt x="1122" y="144"/>
                    <a:pt x="1071" y="213"/>
                  </a:cubicBezTo>
                  <a:cubicBezTo>
                    <a:pt x="1071" y="65"/>
                    <a:pt x="9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2"/>
            <p:cNvSpPr/>
            <p:nvPr/>
          </p:nvSpPr>
          <p:spPr>
            <a:xfrm>
              <a:off x="4283750" y="3120074"/>
              <a:ext cx="653551" cy="1398989"/>
            </a:xfrm>
            <a:custGeom>
              <a:avLst/>
              <a:gdLst/>
              <a:ahLst/>
              <a:cxnLst/>
              <a:rect l="l" t="t" r="r" b="b"/>
              <a:pathLst>
                <a:path w="1707" h="3654" extrusionOk="0">
                  <a:moveTo>
                    <a:pt x="1656" y="1"/>
                  </a:moveTo>
                  <a:cubicBezTo>
                    <a:pt x="733" y="1025"/>
                    <a:pt x="148" y="2291"/>
                    <a:pt x="0" y="3654"/>
                  </a:cubicBezTo>
                  <a:cubicBezTo>
                    <a:pt x="195" y="2291"/>
                    <a:pt x="779" y="1025"/>
                    <a:pt x="1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2"/>
            <p:cNvSpPr/>
            <p:nvPr/>
          </p:nvSpPr>
          <p:spPr>
            <a:xfrm>
              <a:off x="4713324" y="2953146"/>
              <a:ext cx="167312" cy="335773"/>
            </a:xfrm>
            <a:custGeom>
              <a:avLst/>
              <a:gdLst/>
              <a:ahLst/>
              <a:cxnLst/>
              <a:rect l="l" t="t" r="r" b="b"/>
              <a:pathLst>
                <a:path w="437" h="877" extrusionOk="0">
                  <a:moveTo>
                    <a:pt x="144" y="0"/>
                  </a:moveTo>
                  <a:cubicBezTo>
                    <a:pt x="97" y="98"/>
                    <a:pt x="0" y="339"/>
                    <a:pt x="0" y="437"/>
                  </a:cubicBezTo>
                  <a:cubicBezTo>
                    <a:pt x="47" y="585"/>
                    <a:pt x="144" y="729"/>
                    <a:pt x="195" y="877"/>
                  </a:cubicBezTo>
                  <a:cubicBezTo>
                    <a:pt x="436" y="487"/>
                    <a:pt x="292" y="292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2"/>
            <p:cNvSpPr/>
            <p:nvPr/>
          </p:nvSpPr>
          <p:spPr>
            <a:xfrm>
              <a:off x="4582001" y="3139600"/>
              <a:ext cx="168843" cy="335773"/>
            </a:xfrm>
            <a:custGeom>
              <a:avLst/>
              <a:gdLst/>
              <a:ahLst/>
              <a:cxnLst/>
              <a:rect l="l" t="t" r="r" b="b"/>
              <a:pathLst>
                <a:path w="441" h="877" extrusionOk="0">
                  <a:moveTo>
                    <a:pt x="148" y="0"/>
                  </a:moveTo>
                  <a:cubicBezTo>
                    <a:pt x="98" y="47"/>
                    <a:pt x="0" y="339"/>
                    <a:pt x="0" y="436"/>
                  </a:cubicBezTo>
                  <a:cubicBezTo>
                    <a:pt x="51" y="584"/>
                    <a:pt x="148" y="728"/>
                    <a:pt x="195" y="876"/>
                  </a:cubicBezTo>
                  <a:cubicBezTo>
                    <a:pt x="440" y="487"/>
                    <a:pt x="292" y="292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2"/>
            <p:cNvSpPr/>
            <p:nvPr/>
          </p:nvSpPr>
          <p:spPr>
            <a:xfrm>
              <a:off x="4470205" y="3306529"/>
              <a:ext cx="149317" cy="335773"/>
            </a:xfrm>
            <a:custGeom>
              <a:avLst/>
              <a:gdLst/>
              <a:ahLst/>
              <a:cxnLst/>
              <a:rect l="l" t="t" r="r" b="b"/>
              <a:pathLst>
                <a:path w="390" h="877" extrusionOk="0">
                  <a:moveTo>
                    <a:pt x="98" y="0"/>
                  </a:moveTo>
                  <a:cubicBezTo>
                    <a:pt x="0" y="98"/>
                    <a:pt x="0" y="390"/>
                    <a:pt x="0" y="487"/>
                  </a:cubicBezTo>
                  <a:cubicBezTo>
                    <a:pt x="51" y="635"/>
                    <a:pt x="195" y="733"/>
                    <a:pt x="246" y="877"/>
                  </a:cubicBezTo>
                  <a:cubicBezTo>
                    <a:pt x="390" y="440"/>
                    <a:pt x="246" y="292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2"/>
            <p:cNvSpPr/>
            <p:nvPr/>
          </p:nvSpPr>
          <p:spPr>
            <a:xfrm>
              <a:off x="4320888" y="3549648"/>
              <a:ext cx="168843" cy="298635"/>
            </a:xfrm>
            <a:custGeom>
              <a:avLst/>
              <a:gdLst/>
              <a:ahLst/>
              <a:cxnLst/>
              <a:rect l="l" t="t" r="r" b="b"/>
              <a:pathLst>
                <a:path w="441" h="780" extrusionOk="0">
                  <a:moveTo>
                    <a:pt x="51" y="0"/>
                  </a:moveTo>
                  <a:cubicBezTo>
                    <a:pt x="1" y="47"/>
                    <a:pt x="51" y="339"/>
                    <a:pt x="51" y="436"/>
                  </a:cubicBezTo>
                  <a:cubicBezTo>
                    <a:pt x="98" y="584"/>
                    <a:pt x="293" y="682"/>
                    <a:pt x="344" y="779"/>
                  </a:cubicBezTo>
                  <a:cubicBezTo>
                    <a:pt x="441" y="339"/>
                    <a:pt x="293" y="195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2"/>
            <p:cNvSpPr/>
            <p:nvPr/>
          </p:nvSpPr>
          <p:spPr>
            <a:xfrm>
              <a:off x="4228617" y="3810379"/>
              <a:ext cx="167312" cy="316629"/>
            </a:xfrm>
            <a:custGeom>
              <a:avLst/>
              <a:gdLst/>
              <a:ahLst/>
              <a:cxnLst/>
              <a:rect l="l" t="t" r="r" b="b"/>
              <a:pathLst>
                <a:path w="437" h="827" extrusionOk="0">
                  <a:moveTo>
                    <a:pt x="47" y="1"/>
                  </a:moveTo>
                  <a:cubicBezTo>
                    <a:pt x="0" y="98"/>
                    <a:pt x="0" y="390"/>
                    <a:pt x="47" y="488"/>
                  </a:cubicBezTo>
                  <a:cubicBezTo>
                    <a:pt x="98" y="585"/>
                    <a:pt x="292" y="682"/>
                    <a:pt x="339" y="826"/>
                  </a:cubicBezTo>
                  <a:cubicBezTo>
                    <a:pt x="437" y="390"/>
                    <a:pt x="292" y="242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2"/>
            <p:cNvSpPr/>
            <p:nvPr/>
          </p:nvSpPr>
          <p:spPr>
            <a:xfrm>
              <a:off x="4116821" y="4126625"/>
              <a:ext cx="186838" cy="280640"/>
            </a:xfrm>
            <a:custGeom>
              <a:avLst/>
              <a:gdLst/>
              <a:ahLst/>
              <a:cxnLst/>
              <a:rect l="l" t="t" r="r" b="b"/>
              <a:pathLst>
                <a:path w="488" h="733" extrusionOk="0">
                  <a:moveTo>
                    <a:pt x="47" y="0"/>
                  </a:moveTo>
                  <a:cubicBezTo>
                    <a:pt x="0" y="98"/>
                    <a:pt x="47" y="390"/>
                    <a:pt x="98" y="440"/>
                  </a:cubicBezTo>
                  <a:cubicBezTo>
                    <a:pt x="195" y="585"/>
                    <a:pt x="339" y="635"/>
                    <a:pt x="487" y="733"/>
                  </a:cubicBezTo>
                  <a:cubicBezTo>
                    <a:pt x="487" y="292"/>
                    <a:pt x="292" y="195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2"/>
            <p:cNvSpPr/>
            <p:nvPr/>
          </p:nvSpPr>
          <p:spPr>
            <a:xfrm>
              <a:off x="4601528" y="3499876"/>
              <a:ext cx="335773" cy="109117"/>
            </a:xfrm>
            <a:custGeom>
              <a:avLst/>
              <a:gdLst/>
              <a:ahLst/>
              <a:cxnLst/>
              <a:rect l="l" t="t" r="r" b="b"/>
              <a:pathLst>
                <a:path w="877" h="285" extrusionOk="0">
                  <a:moveTo>
                    <a:pt x="454" y="0"/>
                  </a:moveTo>
                  <a:cubicBezTo>
                    <a:pt x="289" y="0"/>
                    <a:pt x="130" y="47"/>
                    <a:pt x="0" y="177"/>
                  </a:cubicBezTo>
                  <a:cubicBezTo>
                    <a:pt x="123" y="177"/>
                    <a:pt x="249" y="285"/>
                    <a:pt x="373" y="285"/>
                  </a:cubicBezTo>
                  <a:cubicBezTo>
                    <a:pt x="394" y="285"/>
                    <a:pt x="415" y="282"/>
                    <a:pt x="436" y="274"/>
                  </a:cubicBezTo>
                  <a:cubicBezTo>
                    <a:pt x="534" y="274"/>
                    <a:pt x="826" y="177"/>
                    <a:pt x="876" y="80"/>
                  </a:cubicBezTo>
                  <a:cubicBezTo>
                    <a:pt x="741" y="35"/>
                    <a:pt x="596" y="0"/>
                    <a:pt x="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2"/>
            <p:cNvSpPr/>
            <p:nvPr/>
          </p:nvSpPr>
          <p:spPr>
            <a:xfrm>
              <a:off x="4489348" y="3698582"/>
              <a:ext cx="336155" cy="116008"/>
            </a:xfrm>
            <a:custGeom>
              <a:avLst/>
              <a:gdLst/>
              <a:ahLst/>
              <a:cxnLst/>
              <a:rect l="l" t="t" r="r" b="b"/>
              <a:pathLst>
                <a:path w="878" h="303" extrusionOk="0">
                  <a:moveTo>
                    <a:pt x="420" y="1"/>
                  </a:moveTo>
                  <a:cubicBezTo>
                    <a:pt x="268" y="1"/>
                    <a:pt x="122" y="49"/>
                    <a:pt x="1" y="195"/>
                  </a:cubicBezTo>
                  <a:cubicBezTo>
                    <a:pt x="125" y="195"/>
                    <a:pt x="252" y="302"/>
                    <a:pt x="377" y="302"/>
                  </a:cubicBezTo>
                  <a:cubicBezTo>
                    <a:pt x="397" y="302"/>
                    <a:pt x="417" y="299"/>
                    <a:pt x="437" y="293"/>
                  </a:cubicBezTo>
                  <a:cubicBezTo>
                    <a:pt x="534" y="293"/>
                    <a:pt x="827" y="145"/>
                    <a:pt x="877" y="98"/>
                  </a:cubicBezTo>
                  <a:cubicBezTo>
                    <a:pt x="731" y="49"/>
                    <a:pt x="572" y="1"/>
                    <a:pt x="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2"/>
            <p:cNvSpPr/>
            <p:nvPr/>
          </p:nvSpPr>
          <p:spPr>
            <a:xfrm>
              <a:off x="4415072" y="3917581"/>
              <a:ext cx="316246" cy="116774"/>
            </a:xfrm>
            <a:custGeom>
              <a:avLst/>
              <a:gdLst/>
              <a:ahLst/>
              <a:cxnLst/>
              <a:rect l="l" t="t" r="r" b="b"/>
              <a:pathLst>
                <a:path w="826" h="305" extrusionOk="0">
                  <a:moveTo>
                    <a:pt x="377" y="0"/>
                  </a:moveTo>
                  <a:cubicBezTo>
                    <a:pt x="231" y="0"/>
                    <a:pt x="98" y="36"/>
                    <a:pt x="0" y="157"/>
                  </a:cubicBezTo>
                  <a:cubicBezTo>
                    <a:pt x="144" y="208"/>
                    <a:pt x="292" y="305"/>
                    <a:pt x="436" y="305"/>
                  </a:cubicBezTo>
                  <a:cubicBezTo>
                    <a:pt x="534" y="305"/>
                    <a:pt x="779" y="157"/>
                    <a:pt x="826" y="60"/>
                  </a:cubicBezTo>
                  <a:cubicBezTo>
                    <a:pt x="680" y="36"/>
                    <a:pt x="522" y="0"/>
                    <a:pt x="3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2"/>
            <p:cNvSpPr/>
            <p:nvPr/>
          </p:nvSpPr>
          <p:spPr>
            <a:xfrm>
              <a:off x="4320888" y="4183289"/>
              <a:ext cx="336155" cy="112179"/>
            </a:xfrm>
            <a:custGeom>
              <a:avLst/>
              <a:gdLst/>
              <a:ahLst/>
              <a:cxnLst/>
              <a:rect l="l" t="t" r="r" b="b"/>
              <a:pathLst>
                <a:path w="878" h="293" extrusionOk="0">
                  <a:moveTo>
                    <a:pt x="421" y="0"/>
                  </a:moveTo>
                  <a:cubicBezTo>
                    <a:pt x="270" y="0"/>
                    <a:pt x="124" y="49"/>
                    <a:pt x="1" y="195"/>
                  </a:cubicBezTo>
                  <a:cubicBezTo>
                    <a:pt x="149" y="195"/>
                    <a:pt x="293" y="292"/>
                    <a:pt x="488" y="292"/>
                  </a:cubicBezTo>
                  <a:cubicBezTo>
                    <a:pt x="585" y="292"/>
                    <a:pt x="830" y="144"/>
                    <a:pt x="877" y="98"/>
                  </a:cubicBezTo>
                  <a:cubicBezTo>
                    <a:pt x="731" y="49"/>
                    <a:pt x="573" y="0"/>
                    <a:pt x="4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2"/>
            <p:cNvSpPr/>
            <p:nvPr/>
          </p:nvSpPr>
          <p:spPr>
            <a:xfrm>
              <a:off x="3594976" y="2523572"/>
              <a:ext cx="335773" cy="1883696"/>
            </a:xfrm>
            <a:custGeom>
              <a:avLst/>
              <a:gdLst/>
              <a:ahLst/>
              <a:cxnLst/>
              <a:rect l="l" t="t" r="r" b="b"/>
              <a:pathLst>
                <a:path w="877" h="4920" extrusionOk="0">
                  <a:moveTo>
                    <a:pt x="0" y="1"/>
                  </a:moveTo>
                  <a:cubicBezTo>
                    <a:pt x="534" y="1122"/>
                    <a:pt x="826" y="2435"/>
                    <a:pt x="826" y="3701"/>
                  </a:cubicBezTo>
                  <a:cubicBezTo>
                    <a:pt x="826" y="4090"/>
                    <a:pt x="779" y="4530"/>
                    <a:pt x="728" y="4920"/>
                  </a:cubicBezTo>
                  <a:lnTo>
                    <a:pt x="779" y="4920"/>
                  </a:lnTo>
                  <a:cubicBezTo>
                    <a:pt x="826" y="4530"/>
                    <a:pt x="876" y="4090"/>
                    <a:pt x="876" y="3701"/>
                  </a:cubicBezTo>
                  <a:cubicBezTo>
                    <a:pt x="876" y="2388"/>
                    <a:pt x="584" y="11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2"/>
            <p:cNvSpPr/>
            <p:nvPr/>
          </p:nvSpPr>
          <p:spPr>
            <a:xfrm>
              <a:off x="3463654" y="2225320"/>
              <a:ext cx="183392" cy="373293"/>
            </a:xfrm>
            <a:custGeom>
              <a:avLst/>
              <a:gdLst/>
              <a:ahLst/>
              <a:cxnLst/>
              <a:rect l="l" t="t" r="r" b="b"/>
              <a:pathLst>
                <a:path w="479" h="975" extrusionOk="0">
                  <a:moveTo>
                    <a:pt x="0" y="1"/>
                  </a:moveTo>
                  <a:cubicBezTo>
                    <a:pt x="0" y="387"/>
                    <a:pt x="50" y="773"/>
                    <a:pt x="430" y="924"/>
                  </a:cubicBezTo>
                  <a:lnTo>
                    <a:pt x="430" y="924"/>
                  </a:lnTo>
                  <a:cubicBezTo>
                    <a:pt x="405" y="746"/>
                    <a:pt x="479" y="568"/>
                    <a:pt x="390" y="390"/>
                  </a:cubicBezTo>
                  <a:cubicBezTo>
                    <a:pt x="343" y="293"/>
                    <a:pt x="98" y="1"/>
                    <a:pt x="0" y="1"/>
                  </a:cubicBezTo>
                  <a:close/>
                  <a:moveTo>
                    <a:pt x="430" y="924"/>
                  </a:moveTo>
                  <a:cubicBezTo>
                    <a:pt x="433" y="941"/>
                    <a:pt x="436" y="958"/>
                    <a:pt x="441" y="974"/>
                  </a:cubicBezTo>
                  <a:lnTo>
                    <a:pt x="441" y="928"/>
                  </a:lnTo>
                  <a:cubicBezTo>
                    <a:pt x="437" y="926"/>
                    <a:pt x="434" y="925"/>
                    <a:pt x="430" y="924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2"/>
            <p:cNvSpPr/>
            <p:nvPr/>
          </p:nvSpPr>
          <p:spPr>
            <a:xfrm>
              <a:off x="3650109" y="2374637"/>
              <a:ext cx="205981" cy="392437"/>
            </a:xfrm>
            <a:custGeom>
              <a:avLst/>
              <a:gdLst/>
              <a:ahLst/>
              <a:cxnLst/>
              <a:rect l="l" t="t" r="r" b="b"/>
              <a:pathLst>
                <a:path w="538" h="1025" extrusionOk="0">
                  <a:moveTo>
                    <a:pt x="487" y="0"/>
                  </a:moveTo>
                  <a:cubicBezTo>
                    <a:pt x="195" y="292"/>
                    <a:pt x="0" y="487"/>
                    <a:pt x="148" y="1025"/>
                  </a:cubicBezTo>
                  <a:cubicBezTo>
                    <a:pt x="246" y="877"/>
                    <a:pt x="440" y="779"/>
                    <a:pt x="487" y="584"/>
                  </a:cubicBezTo>
                  <a:cubicBezTo>
                    <a:pt x="538" y="487"/>
                    <a:pt x="538" y="98"/>
                    <a:pt x="487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2"/>
            <p:cNvSpPr/>
            <p:nvPr/>
          </p:nvSpPr>
          <p:spPr>
            <a:xfrm>
              <a:off x="3743911" y="2635368"/>
              <a:ext cx="204833" cy="392819"/>
            </a:xfrm>
            <a:custGeom>
              <a:avLst/>
              <a:gdLst/>
              <a:ahLst/>
              <a:cxnLst/>
              <a:rect l="l" t="t" r="r" b="b"/>
              <a:pathLst>
                <a:path w="535" h="1026" extrusionOk="0">
                  <a:moveTo>
                    <a:pt x="487" y="1"/>
                  </a:moveTo>
                  <a:cubicBezTo>
                    <a:pt x="195" y="293"/>
                    <a:pt x="1" y="488"/>
                    <a:pt x="98" y="1025"/>
                  </a:cubicBezTo>
                  <a:cubicBezTo>
                    <a:pt x="242" y="877"/>
                    <a:pt x="437" y="780"/>
                    <a:pt x="487" y="585"/>
                  </a:cubicBezTo>
                  <a:cubicBezTo>
                    <a:pt x="534" y="488"/>
                    <a:pt x="534" y="98"/>
                    <a:pt x="487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2"/>
            <p:cNvSpPr/>
            <p:nvPr/>
          </p:nvSpPr>
          <p:spPr>
            <a:xfrm>
              <a:off x="3818569" y="2896482"/>
              <a:ext cx="241971" cy="372911"/>
            </a:xfrm>
            <a:custGeom>
              <a:avLst/>
              <a:gdLst/>
              <a:ahLst/>
              <a:cxnLst/>
              <a:rect l="l" t="t" r="r" b="b"/>
              <a:pathLst>
                <a:path w="632" h="974" extrusionOk="0">
                  <a:moveTo>
                    <a:pt x="585" y="0"/>
                  </a:moveTo>
                  <a:lnTo>
                    <a:pt x="585" y="0"/>
                  </a:lnTo>
                  <a:cubicBezTo>
                    <a:pt x="242" y="246"/>
                    <a:pt x="0" y="390"/>
                    <a:pt x="47" y="974"/>
                  </a:cubicBezTo>
                  <a:cubicBezTo>
                    <a:pt x="195" y="830"/>
                    <a:pt x="437" y="733"/>
                    <a:pt x="487" y="585"/>
                  </a:cubicBezTo>
                  <a:cubicBezTo>
                    <a:pt x="534" y="487"/>
                    <a:pt x="631" y="98"/>
                    <a:pt x="585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2"/>
            <p:cNvSpPr/>
            <p:nvPr/>
          </p:nvSpPr>
          <p:spPr>
            <a:xfrm>
              <a:off x="3893228" y="3231871"/>
              <a:ext cx="261114" cy="318161"/>
            </a:xfrm>
            <a:custGeom>
              <a:avLst/>
              <a:gdLst/>
              <a:ahLst/>
              <a:cxnLst/>
              <a:rect l="l" t="t" r="r" b="b"/>
              <a:pathLst>
                <a:path w="682" h="831" extrusionOk="0">
                  <a:moveTo>
                    <a:pt x="631" y="1"/>
                  </a:moveTo>
                  <a:lnTo>
                    <a:pt x="631" y="1"/>
                  </a:lnTo>
                  <a:cubicBezTo>
                    <a:pt x="292" y="195"/>
                    <a:pt x="47" y="293"/>
                    <a:pt x="0" y="830"/>
                  </a:cubicBezTo>
                  <a:cubicBezTo>
                    <a:pt x="144" y="733"/>
                    <a:pt x="390" y="682"/>
                    <a:pt x="487" y="538"/>
                  </a:cubicBezTo>
                  <a:cubicBezTo>
                    <a:pt x="584" y="441"/>
                    <a:pt x="682" y="98"/>
                    <a:pt x="63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2"/>
            <p:cNvSpPr/>
            <p:nvPr/>
          </p:nvSpPr>
          <p:spPr>
            <a:xfrm>
              <a:off x="3910840" y="3586786"/>
              <a:ext cx="261497" cy="316629"/>
            </a:xfrm>
            <a:custGeom>
              <a:avLst/>
              <a:gdLst/>
              <a:ahLst/>
              <a:cxnLst/>
              <a:rect l="l" t="t" r="r" b="b"/>
              <a:pathLst>
                <a:path w="683" h="827" extrusionOk="0">
                  <a:moveTo>
                    <a:pt x="636" y="1"/>
                  </a:moveTo>
                  <a:cubicBezTo>
                    <a:pt x="344" y="195"/>
                    <a:pt x="51" y="293"/>
                    <a:pt x="1" y="826"/>
                  </a:cubicBezTo>
                  <a:cubicBezTo>
                    <a:pt x="149" y="729"/>
                    <a:pt x="390" y="682"/>
                    <a:pt x="488" y="534"/>
                  </a:cubicBezTo>
                  <a:cubicBezTo>
                    <a:pt x="585" y="437"/>
                    <a:pt x="682" y="98"/>
                    <a:pt x="636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2"/>
            <p:cNvSpPr/>
            <p:nvPr/>
          </p:nvSpPr>
          <p:spPr>
            <a:xfrm>
              <a:off x="3893228" y="3996834"/>
              <a:ext cx="316246" cy="298635"/>
            </a:xfrm>
            <a:custGeom>
              <a:avLst/>
              <a:gdLst/>
              <a:ahLst/>
              <a:cxnLst/>
              <a:rect l="l" t="t" r="r" b="b"/>
              <a:pathLst>
                <a:path w="826" h="780" extrusionOk="0">
                  <a:moveTo>
                    <a:pt x="779" y="1"/>
                  </a:moveTo>
                  <a:cubicBezTo>
                    <a:pt x="436" y="145"/>
                    <a:pt x="144" y="195"/>
                    <a:pt x="0" y="779"/>
                  </a:cubicBezTo>
                  <a:cubicBezTo>
                    <a:pt x="195" y="682"/>
                    <a:pt x="390" y="682"/>
                    <a:pt x="534" y="534"/>
                  </a:cubicBezTo>
                  <a:cubicBezTo>
                    <a:pt x="631" y="437"/>
                    <a:pt x="826" y="145"/>
                    <a:pt x="779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2"/>
            <p:cNvSpPr/>
            <p:nvPr/>
          </p:nvSpPr>
          <p:spPr>
            <a:xfrm>
              <a:off x="3371000" y="2747164"/>
              <a:ext cx="373293" cy="158123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1" y="1"/>
                  </a:moveTo>
                  <a:cubicBezTo>
                    <a:pt x="1" y="98"/>
                    <a:pt x="293" y="344"/>
                    <a:pt x="390" y="390"/>
                  </a:cubicBezTo>
                  <a:cubicBezTo>
                    <a:pt x="455" y="407"/>
                    <a:pt x="520" y="413"/>
                    <a:pt x="585" y="413"/>
                  </a:cubicBezTo>
                  <a:cubicBezTo>
                    <a:pt x="715" y="413"/>
                    <a:pt x="845" y="390"/>
                    <a:pt x="975" y="390"/>
                  </a:cubicBezTo>
                  <a:cubicBezTo>
                    <a:pt x="780" y="1"/>
                    <a:pt x="390" y="1"/>
                    <a:pt x="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2"/>
            <p:cNvSpPr/>
            <p:nvPr/>
          </p:nvSpPr>
          <p:spPr>
            <a:xfrm>
              <a:off x="3445659" y="3008278"/>
              <a:ext cx="373293" cy="166163"/>
            </a:xfrm>
            <a:custGeom>
              <a:avLst/>
              <a:gdLst/>
              <a:ahLst/>
              <a:cxnLst/>
              <a:rect l="l" t="t" r="r" b="b"/>
              <a:pathLst>
                <a:path w="975" h="434" extrusionOk="0">
                  <a:moveTo>
                    <a:pt x="1" y="0"/>
                  </a:moveTo>
                  <a:cubicBezTo>
                    <a:pt x="1" y="98"/>
                    <a:pt x="293" y="343"/>
                    <a:pt x="390" y="390"/>
                  </a:cubicBezTo>
                  <a:cubicBezTo>
                    <a:pt x="455" y="422"/>
                    <a:pt x="520" y="433"/>
                    <a:pt x="585" y="433"/>
                  </a:cubicBezTo>
                  <a:cubicBezTo>
                    <a:pt x="715" y="433"/>
                    <a:pt x="845" y="390"/>
                    <a:pt x="974" y="390"/>
                  </a:cubicBezTo>
                  <a:cubicBezTo>
                    <a:pt x="826" y="0"/>
                    <a:pt x="390" y="0"/>
                    <a:pt x="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2"/>
            <p:cNvSpPr/>
            <p:nvPr/>
          </p:nvSpPr>
          <p:spPr>
            <a:xfrm>
              <a:off x="3500791" y="3288535"/>
              <a:ext cx="392819" cy="167312"/>
            </a:xfrm>
            <a:custGeom>
              <a:avLst/>
              <a:gdLst/>
              <a:ahLst/>
              <a:cxnLst/>
              <a:rect l="l" t="t" r="r" b="b"/>
              <a:pathLst>
                <a:path w="1026" h="437" extrusionOk="0">
                  <a:moveTo>
                    <a:pt x="1" y="1"/>
                  </a:moveTo>
                  <a:cubicBezTo>
                    <a:pt x="51" y="98"/>
                    <a:pt x="344" y="339"/>
                    <a:pt x="441" y="390"/>
                  </a:cubicBezTo>
                  <a:cubicBezTo>
                    <a:pt x="494" y="426"/>
                    <a:pt x="560" y="435"/>
                    <a:pt x="633" y="435"/>
                  </a:cubicBezTo>
                  <a:cubicBezTo>
                    <a:pt x="715" y="435"/>
                    <a:pt x="805" y="423"/>
                    <a:pt x="892" y="423"/>
                  </a:cubicBezTo>
                  <a:cubicBezTo>
                    <a:pt x="938" y="423"/>
                    <a:pt x="983" y="427"/>
                    <a:pt x="1025" y="437"/>
                  </a:cubicBezTo>
                  <a:cubicBezTo>
                    <a:pt x="830" y="1"/>
                    <a:pt x="390" y="1"/>
                    <a:pt x="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2"/>
            <p:cNvSpPr/>
            <p:nvPr/>
          </p:nvSpPr>
          <p:spPr>
            <a:xfrm>
              <a:off x="3538312" y="3567260"/>
              <a:ext cx="372911" cy="176884"/>
            </a:xfrm>
            <a:custGeom>
              <a:avLst/>
              <a:gdLst/>
              <a:ahLst/>
              <a:cxnLst/>
              <a:rect l="l" t="t" r="r" b="b"/>
              <a:pathLst>
                <a:path w="974" h="462" extrusionOk="0">
                  <a:moveTo>
                    <a:pt x="0" y="1"/>
                  </a:moveTo>
                  <a:cubicBezTo>
                    <a:pt x="0" y="149"/>
                    <a:pt x="292" y="390"/>
                    <a:pt x="390" y="441"/>
                  </a:cubicBezTo>
                  <a:cubicBezTo>
                    <a:pt x="455" y="457"/>
                    <a:pt x="519" y="462"/>
                    <a:pt x="584" y="462"/>
                  </a:cubicBezTo>
                  <a:cubicBezTo>
                    <a:pt x="714" y="462"/>
                    <a:pt x="844" y="441"/>
                    <a:pt x="974" y="441"/>
                  </a:cubicBezTo>
                  <a:cubicBezTo>
                    <a:pt x="779" y="52"/>
                    <a:pt x="390" y="1"/>
                    <a:pt x="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2"/>
            <p:cNvSpPr/>
            <p:nvPr/>
          </p:nvSpPr>
          <p:spPr>
            <a:xfrm>
              <a:off x="3538312" y="3922175"/>
              <a:ext cx="372911" cy="167695"/>
            </a:xfrm>
            <a:custGeom>
              <a:avLst/>
              <a:gdLst/>
              <a:ahLst/>
              <a:cxnLst/>
              <a:rect l="l" t="t" r="r" b="b"/>
              <a:pathLst>
                <a:path w="974" h="438" extrusionOk="0">
                  <a:moveTo>
                    <a:pt x="0" y="1"/>
                  </a:moveTo>
                  <a:cubicBezTo>
                    <a:pt x="0" y="98"/>
                    <a:pt x="292" y="340"/>
                    <a:pt x="390" y="390"/>
                  </a:cubicBezTo>
                  <a:cubicBezTo>
                    <a:pt x="461" y="426"/>
                    <a:pt x="540" y="436"/>
                    <a:pt x="617" y="436"/>
                  </a:cubicBezTo>
                  <a:cubicBezTo>
                    <a:pt x="705" y="436"/>
                    <a:pt x="792" y="423"/>
                    <a:pt x="867" y="423"/>
                  </a:cubicBezTo>
                  <a:cubicBezTo>
                    <a:pt x="906" y="423"/>
                    <a:pt x="942" y="427"/>
                    <a:pt x="974" y="437"/>
                  </a:cubicBezTo>
                  <a:cubicBezTo>
                    <a:pt x="830" y="1"/>
                    <a:pt x="390" y="1"/>
                    <a:pt x="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2"/>
            <p:cNvSpPr/>
            <p:nvPr/>
          </p:nvSpPr>
          <p:spPr>
            <a:xfrm>
              <a:off x="1171825" y="4313080"/>
              <a:ext cx="3504363" cy="541371"/>
            </a:xfrm>
            <a:custGeom>
              <a:avLst/>
              <a:gdLst/>
              <a:ahLst/>
              <a:cxnLst/>
              <a:rect l="l" t="t" r="r" b="b"/>
              <a:pathLst>
                <a:path w="9153" h="1414" extrusionOk="0">
                  <a:moveTo>
                    <a:pt x="4577" y="0"/>
                  </a:moveTo>
                  <a:cubicBezTo>
                    <a:pt x="2045" y="0"/>
                    <a:pt x="0" y="343"/>
                    <a:pt x="0" y="732"/>
                  </a:cubicBezTo>
                  <a:cubicBezTo>
                    <a:pt x="0" y="1122"/>
                    <a:pt x="2045" y="1414"/>
                    <a:pt x="4577" y="1414"/>
                  </a:cubicBezTo>
                  <a:cubicBezTo>
                    <a:pt x="7108" y="1414"/>
                    <a:pt x="9153" y="1122"/>
                    <a:pt x="9153" y="732"/>
                  </a:cubicBezTo>
                  <a:cubicBezTo>
                    <a:pt x="9153" y="343"/>
                    <a:pt x="7108" y="0"/>
                    <a:pt x="4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2"/>
            <p:cNvSpPr/>
            <p:nvPr/>
          </p:nvSpPr>
          <p:spPr>
            <a:xfrm>
              <a:off x="2290173" y="3474990"/>
              <a:ext cx="112179" cy="895138"/>
            </a:xfrm>
            <a:custGeom>
              <a:avLst/>
              <a:gdLst/>
              <a:ahLst/>
              <a:cxnLst/>
              <a:rect l="l" t="t" r="r" b="b"/>
              <a:pathLst>
                <a:path w="293" h="2338" extrusionOk="0">
                  <a:moveTo>
                    <a:pt x="47" y="0"/>
                  </a:moveTo>
                  <a:lnTo>
                    <a:pt x="0" y="2337"/>
                  </a:lnTo>
                  <a:lnTo>
                    <a:pt x="195" y="233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2"/>
            <p:cNvSpPr/>
            <p:nvPr/>
          </p:nvSpPr>
          <p:spPr>
            <a:xfrm>
              <a:off x="2253035" y="4350218"/>
              <a:ext cx="1211002" cy="57047"/>
            </a:xfrm>
            <a:custGeom>
              <a:avLst/>
              <a:gdLst/>
              <a:ahLst/>
              <a:cxnLst/>
              <a:rect l="l" t="t" r="r" b="b"/>
              <a:pathLst>
                <a:path w="3163" h="149" extrusionOk="0">
                  <a:moveTo>
                    <a:pt x="97" y="1"/>
                  </a:moveTo>
                  <a:cubicBezTo>
                    <a:pt x="47" y="1"/>
                    <a:pt x="0" y="1"/>
                    <a:pt x="0" y="51"/>
                  </a:cubicBezTo>
                  <a:cubicBezTo>
                    <a:pt x="0" y="98"/>
                    <a:pt x="47" y="149"/>
                    <a:pt x="97" y="149"/>
                  </a:cubicBezTo>
                  <a:lnTo>
                    <a:pt x="3065" y="149"/>
                  </a:lnTo>
                  <a:cubicBezTo>
                    <a:pt x="3116" y="149"/>
                    <a:pt x="3162" y="98"/>
                    <a:pt x="3162" y="51"/>
                  </a:cubicBezTo>
                  <a:cubicBezTo>
                    <a:pt x="3162" y="1"/>
                    <a:pt x="3116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2"/>
            <p:cNvSpPr/>
            <p:nvPr/>
          </p:nvSpPr>
          <p:spPr>
            <a:xfrm>
              <a:off x="2158850" y="4313080"/>
              <a:ext cx="318161" cy="168843"/>
            </a:xfrm>
            <a:custGeom>
              <a:avLst/>
              <a:gdLst/>
              <a:ahLst/>
              <a:cxnLst/>
              <a:rect l="l" t="t" r="r" b="b"/>
              <a:pathLst>
                <a:path w="831" h="441" extrusionOk="0">
                  <a:moveTo>
                    <a:pt x="441" y="0"/>
                  </a:moveTo>
                  <a:cubicBezTo>
                    <a:pt x="195" y="0"/>
                    <a:pt x="1" y="195"/>
                    <a:pt x="1" y="440"/>
                  </a:cubicBezTo>
                  <a:lnTo>
                    <a:pt x="830" y="440"/>
                  </a:lnTo>
                  <a:cubicBezTo>
                    <a:pt x="830" y="195"/>
                    <a:pt x="636" y="0"/>
                    <a:pt x="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2"/>
            <p:cNvSpPr/>
            <p:nvPr/>
          </p:nvSpPr>
          <p:spPr>
            <a:xfrm>
              <a:off x="2215514" y="4369744"/>
              <a:ext cx="204833" cy="223976"/>
            </a:xfrm>
            <a:custGeom>
              <a:avLst/>
              <a:gdLst/>
              <a:ahLst/>
              <a:cxnLst/>
              <a:rect l="l" t="t" r="r" b="b"/>
              <a:pathLst>
                <a:path w="535" h="585" extrusionOk="0">
                  <a:moveTo>
                    <a:pt x="293" y="0"/>
                  </a:moveTo>
                  <a:cubicBezTo>
                    <a:pt x="98" y="0"/>
                    <a:pt x="1" y="144"/>
                    <a:pt x="1" y="292"/>
                  </a:cubicBezTo>
                  <a:cubicBezTo>
                    <a:pt x="1" y="436"/>
                    <a:pt x="98" y="584"/>
                    <a:pt x="293" y="584"/>
                  </a:cubicBezTo>
                  <a:cubicBezTo>
                    <a:pt x="437" y="584"/>
                    <a:pt x="534" y="436"/>
                    <a:pt x="534" y="292"/>
                  </a:cubicBezTo>
                  <a:cubicBezTo>
                    <a:pt x="534" y="144"/>
                    <a:pt x="43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2"/>
            <p:cNvSpPr/>
            <p:nvPr/>
          </p:nvSpPr>
          <p:spPr>
            <a:xfrm>
              <a:off x="2270647" y="4424876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49" y="0"/>
                  </a:moveTo>
                  <a:cubicBezTo>
                    <a:pt x="51" y="0"/>
                    <a:pt x="1" y="51"/>
                    <a:pt x="1" y="148"/>
                  </a:cubicBezTo>
                  <a:cubicBezTo>
                    <a:pt x="1" y="195"/>
                    <a:pt x="51" y="292"/>
                    <a:pt x="149" y="292"/>
                  </a:cubicBezTo>
                  <a:cubicBezTo>
                    <a:pt x="196" y="292"/>
                    <a:pt x="293" y="195"/>
                    <a:pt x="293" y="148"/>
                  </a:cubicBezTo>
                  <a:cubicBezTo>
                    <a:pt x="293" y="51"/>
                    <a:pt x="196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2"/>
            <p:cNvSpPr/>
            <p:nvPr/>
          </p:nvSpPr>
          <p:spPr>
            <a:xfrm>
              <a:off x="3296724" y="4313080"/>
              <a:ext cx="298635" cy="168843"/>
            </a:xfrm>
            <a:custGeom>
              <a:avLst/>
              <a:gdLst/>
              <a:ahLst/>
              <a:cxnLst/>
              <a:rect l="l" t="t" r="r" b="b"/>
              <a:pathLst>
                <a:path w="780" h="441" extrusionOk="0">
                  <a:moveTo>
                    <a:pt x="390" y="0"/>
                  </a:moveTo>
                  <a:cubicBezTo>
                    <a:pt x="144" y="0"/>
                    <a:pt x="0" y="195"/>
                    <a:pt x="0" y="440"/>
                  </a:cubicBezTo>
                  <a:lnTo>
                    <a:pt x="779" y="440"/>
                  </a:lnTo>
                  <a:cubicBezTo>
                    <a:pt x="779" y="195"/>
                    <a:pt x="631" y="0"/>
                    <a:pt x="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2"/>
            <p:cNvSpPr/>
            <p:nvPr/>
          </p:nvSpPr>
          <p:spPr>
            <a:xfrm>
              <a:off x="3333862" y="4369744"/>
              <a:ext cx="223976" cy="223976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293" y="0"/>
                  </a:moveTo>
                  <a:cubicBezTo>
                    <a:pt x="145" y="0"/>
                    <a:pt x="1" y="144"/>
                    <a:pt x="1" y="292"/>
                  </a:cubicBezTo>
                  <a:cubicBezTo>
                    <a:pt x="1" y="436"/>
                    <a:pt x="145" y="584"/>
                    <a:pt x="293" y="584"/>
                  </a:cubicBezTo>
                  <a:cubicBezTo>
                    <a:pt x="437" y="584"/>
                    <a:pt x="585" y="436"/>
                    <a:pt x="585" y="292"/>
                  </a:cubicBezTo>
                  <a:cubicBezTo>
                    <a:pt x="585" y="144"/>
                    <a:pt x="43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2"/>
            <p:cNvSpPr/>
            <p:nvPr/>
          </p:nvSpPr>
          <p:spPr>
            <a:xfrm>
              <a:off x="3388995" y="4424876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49" y="0"/>
                  </a:moveTo>
                  <a:cubicBezTo>
                    <a:pt x="51" y="0"/>
                    <a:pt x="1" y="51"/>
                    <a:pt x="1" y="148"/>
                  </a:cubicBezTo>
                  <a:cubicBezTo>
                    <a:pt x="1" y="195"/>
                    <a:pt x="51" y="292"/>
                    <a:pt x="149" y="292"/>
                  </a:cubicBezTo>
                  <a:cubicBezTo>
                    <a:pt x="246" y="292"/>
                    <a:pt x="293" y="195"/>
                    <a:pt x="293" y="148"/>
                  </a:cubicBezTo>
                  <a:cubicBezTo>
                    <a:pt x="293" y="51"/>
                    <a:pt x="246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2"/>
            <p:cNvSpPr/>
            <p:nvPr/>
          </p:nvSpPr>
          <p:spPr>
            <a:xfrm>
              <a:off x="2327311" y="2654894"/>
              <a:ext cx="75042" cy="820480"/>
            </a:xfrm>
            <a:custGeom>
              <a:avLst/>
              <a:gdLst/>
              <a:ahLst/>
              <a:cxnLst/>
              <a:rect l="l" t="t" r="r" b="b"/>
              <a:pathLst>
                <a:path w="196" h="2143" extrusionOk="0">
                  <a:moveTo>
                    <a:pt x="98" y="0"/>
                  </a:moveTo>
                  <a:lnTo>
                    <a:pt x="1" y="2142"/>
                  </a:lnTo>
                  <a:lnTo>
                    <a:pt x="145" y="2142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2"/>
            <p:cNvSpPr/>
            <p:nvPr/>
          </p:nvSpPr>
          <p:spPr>
            <a:xfrm>
              <a:off x="2140856" y="2543098"/>
              <a:ext cx="522611" cy="241971"/>
            </a:xfrm>
            <a:custGeom>
              <a:avLst/>
              <a:gdLst/>
              <a:ahLst/>
              <a:cxnLst/>
              <a:rect l="l" t="t" r="r" b="b"/>
              <a:pathLst>
                <a:path w="1365" h="632" extrusionOk="0">
                  <a:moveTo>
                    <a:pt x="48" y="0"/>
                  </a:moveTo>
                  <a:cubicBezTo>
                    <a:pt x="1" y="0"/>
                    <a:pt x="1" y="0"/>
                    <a:pt x="1" y="47"/>
                  </a:cubicBezTo>
                  <a:cubicBezTo>
                    <a:pt x="1" y="98"/>
                    <a:pt x="1" y="144"/>
                    <a:pt x="48" y="144"/>
                  </a:cubicBezTo>
                  <a:lnTo>
                    <a:pt x="1313" y="631"/>
                  </a:lnTo>
                  <a:cubicBezTo>
                    <a:pt x="1364" y="631"/>
                    <a:pt x="1364" y="585"/>
                    <a:pt x="1364" y="534"/>
                  </a:cubicBezTo>
                  <a:cubicBezTo>
                    <a:pt x="1364" y="487"/>
                    <a:pt x="1364" y="487"/>
                    <a:pt x="1313" y="48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2"/>
            <p:cNvSpPr/>
            <p:nvPr/>
          </p:nvSpPr>
          <p:spPr>
            <a:xfrm>
              <a:off x="2867150" y="1611206"/>
              <a:ext cx="541754" cy="708683"/>
            </a:xfrm>
            <a:custGeom>
              <a:avLst/>
              <a:gdLst/>
              <a:ahLst/>
              <a:cxnLst/>
              <a:rect l="l" t="t" r="r" b="b"/>
              <a:pathLst>
                <a:path w="1415" h="1851" extrusionOk="0">
                  <a:moveTo>
                    <a:pt x="149" y="0"/>
                  </a:moveTo>
                  <a:cubicBezTo>
                    <a:pt x="51" y="0"/>
                    <a:pt x="1" y="47"/>
                    <a:pt x="51" y="195"/>
                  </a:cubicBezTo>
                  <a:cubicBezTo>
                    <a:pt x="98" y="292"/>
                    <a:pt x="149" y="390"/>
                    <a:pt x="149" y="487"/>
                  </a:cubicBezTo>
                  <a:cubicBezTo>
                    <a:pt x="98" y="631"/>
                    <a:pt x="51" y="729"/>
                    <a:pt x="51" y="877"/>
                  </a:cubicBezTo>
                  <a:cubicBezTo>
                    <a:pt x="51" y="1021"/>
                    <a:pt x="98" y="1071"/>
                    <a:pt x="246" y="1118"/>
                  </a:cubicBezTo>
                  <a:cubicBezTo>
                    <a:pt x="343" y="1169"/>
                    <a:pt x="441" y="1169"/>
                    <a:pt x="538" y="1266"/>
                  </a:cubicBezTo>
                  <a:cubicBezTo>
                    <a:pt x="635" y="1461"/>
                    <a:pt x="585" y="1800"/>
                    <a:pt x="830" y="1850"/>
                  </a:cubicBezTo>
                  <a:lnTo>
                    <a:pt x="974" y="1850"/>
                  </a:lnTo>
                  <a:cubicBezTo>
                    <a:pt x="1072" y="1850"/>
                    <a:pt x="1220" y="1800"/>
                    <a:pt x="1266" y="1702"/>
                  </a:cubicBezTo>
                  <a:cubicBezTo>
                    <a:pt x="1414" y="1558"/>
                    <a:pt x="1414" y="1410"/>
                    <a:pt x="1414" y="1215"/>
                  </a:cubicBezTo>
                  <a:cubicBezTo>
                    <a:pt x="1414" y="1071"/>
                    <a:pt x="1364" y="877"/>
                    <a:pt x="1220" y="826"/>
                  </a:cubicBezTo>
                  <a:cubicBezTo>
                    <a:pt x="1122" y="779"/>
                    <a:pt x="928" y="826"/>
                    <a:pt x="830" y="729"/>
                  </a:cubicBezTo>
                  <a:cubicBezTo>
                    <a:pt x="733" y="631"/>
                    <a:pt x="733" y="534"/>
                    <a:pt x="635" y="436"/>
                  </a:cubicBezTo>
                  <a:cubicBezTo>
                    <a:pt x="538" y="242"/>
                    <a:pt x="34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2"/>
            <p:cNvSpPr/>
            <p:nvPr/>
          </p:nvSpPr>
          <p:spPr>
            <a:xfrm>
              <a:off x="2663083" y="4183289"/>
              <a:ext cx="74659" cy="92653"/>
            </a:xfrm>
            <a:custGeom>
              <a:avLst/>
              <a:gdLst/>
              <a:ahLst/>
              <a:cxnLst/>
              <a:rect l="l" t="t" r="r" b="b"/>
              <a:pathLst>
                <a:path w="195" h="242" extrusionOk="0">
                  <a:moveTo>
                    <a:pt x="0" y="0"/>
                  </a:moveTo>
                  <a:lnTo>
                    <a:pt x="0" y="242"/>
                  </a:lnTo>
                  <a:lnTo>
                    <a:pt x="195" y="24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2"/>
            <p:cNvSpPr/>
            <p:nvPr/>
          </p:nvSpPr>
          <p:spPr>
            <a:xfrm>
              <a:off x="2513766" y="4238421"/>
              <a:ext cx="223976" cy="94185"/>
            </a:xfrm>
            <a:custGeom>
              <a:avLst/>
              <a:gdLst/>
              <a:ahLst/>
              <a:cxnLst/>
              <a:rect l="l" t="t" r="r" b="b"/>
              <a:pathLst>
                <a:path w="585" h="246" extrusionOk="0">
                  <a:moveTo>
                    <a:pt x="390" y="0"/>
                  </a:moveTo>
                  <a:lnTo>
                    <a:pt x="242" y="98"/>
                  </a:lnTo>
                  <a:lnTo>
                    <a:pt x="98" y="148"/>
                  </a:lnTo>
                  <a:cubicBezTo>
                    <a:pt x="98" y="148"/>
                    <a:pt x="1" y="195"/>
                    <a:pt x="1" y="246"/>
                  </a:cubicBezTo>
                  <a:lnTo>
                    <a:pt x="585" y="246"/>
                  </a:lnTo>
                  <a:lnTo>
                    <a:pt x="585" y="51"/>
                  </a:lnTo>
                  <a:cubicBezTo>
                    <a:pt x="568" y="67"/>
                    <a:pt x="546" y="72"/>
                    <a:pt x="524" y="72"/>
                  </a:cubicBezTo>
                  <a:cubicBezTo>
                    <a:pt x="480" y="72"/>
                    <a:pt x="437" y="51"/>
                    <a:pt x="437" y="5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2"/>
            <p:cNvSpPr/>
            <p:nvPr/>
          </p:nvSpPr>
          <p:spPr>
            <a:xfrm>
              <a:off x="2513766" y="4332223"/>
              <a:ext cx="223976" cy="18378"/>
            </a:xfrm>
            <a:custGeom>
              <a:avLst/>
              <a:gdLst/>
              <a:ahLst/>
              <a:cxnLst/>
              <a:rect l="l" t="t" r="r" b="b"/>
              <a:pathLst>
                <a:path w="585" h="48" extrusionOk="0">
                  <a:moveTo>
                    <a:pt x="1" y="1"/>
                  </a:moveTo>
                  <a:lnTo>
                    <a:pt x="1" y="48"/>
                  </a:lnTo>
                  <a:lnTo>
                    <a:pt x="585" y="48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003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2"/>
            <p:cNvSpPr/>
            <p:nvPr/>
          </p:nvSpPr>
          <p:spPr>
            <a:xfrm>
              <a:off x="2588425" y="4295085"/>
              <a:ext cx="18378" cy="18378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0" y="0"/>
                  </a:moveTo>
                  <a:lnTo>
                    <a:pt x="0" y="47"/>
                  </a:lnTo>
                  <a:lnTo>
                    <a:pt x="47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2"/>
            <p:cNvSpPr/>
            <p:nvPr/>
          </p:nvSpPr>
          <p:spPr>
            <a:xfrm>
              <a:off x="2606419" y="4275559"/>
              <a:ext cx="19526" cy="1990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1"/>
                  </a:lnTo>
                  <a:lnTo>
                    <a:pt x="51" y="51"/>
                  </a:lnTo>
                  <a:cubicBezTo>
                    <a:pt x="51" y="51"/>
                    <a:pt x="0" y="5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2"/>
            <p:cNvSpPr/>
            <p:nvPr/>
          </p:nvSpPr>
          <p:spPr>
            <a:xfrm>
              <a:off x="2625563" y="4275559"/>
              <a:ext cx="18378" cy="1990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7" y="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2"/>
            <p:cNvSpPr/>
            <p:nvPr/>
          </p:nvSpPr>
          <p:spPr>
            <a:xfrm>
              <a:off x="2643557" y="4257947"/>
              <a:ext cx="383" cy="1799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0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2"/>
            <p:cNvSpPr/>
            <p:nvPr/>
          </p:nvSpPr>
          <p:spPr>
            <a:xfrm>
              <a:off x="3388995" y="3716577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98" y="0"/>
                  </a:moveTo>
                  <a:lnTo>
                    <a:pt x="1" y="98"/>
                  </a:lnTo>
                  <a:lnTo>
                    <a:pt x="195" y="292"/>
                  </a:lnTo>
                  <a:lnTo>
                    <a:pt x="293" y="14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2"/>
            <p:cNvSpPr/>
            <p:nvPr/>
          </p:nvSpPr>
          <p:spPr>
            <a:xfrm>
              <a:off x="3388995" y="3773241"/>
              <a:ext cx="168843" cy="204450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93" y="0"/>
                  </a:moveTo>
                  <a:cubicBezTo>
                    <a:pt x="246" y="0"/>
                    <a:pt x="195" y="47"/>
                    <a:pt x="195" y="47"/>
                  </a:cubicBezTo>
                  <a:lnTo>
                    <a:pt x="149" y="98"/>
                  </a:lnTo>
                  <a:lnTo>
                    <a:pt x="98" y="242"/>
                  </a:lnTo>
                  <a:lnTo>
                    <a:pt x="51" y="437"/>
                  </a:lnTo>
                  <a:cubicBezTo>
                    <a:pt x="51" y="437"/>
                    <a:pt x="1" y="487"/>
                    <a:pt x="51" y="534"/>
                  </a:cubicBezTo>
                  <a:lnTo>
                    <a:pt x="441" y="4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2"/>
            <p:cNvSpPr/>
            <p:nvPr/>
          </p:nvSpPr>
          <p:spPr>
            <a:xfrm>
              <a:off x="3408521" y="3791236"/>
              <a:ext cx="149317" cy="186455"/>
            </a:xfrm>
            <a:custGeom>
              <a:avLst/>
              <a:gdLst/>
              <a:ahLst/>
              <a:cxnLst/>
              <a:rect l="l" t="t" r="r" b="b"/>
              <a:pathLst>
                <a:path w="390" h="487" extrusionOk="0">
                  <a:moveTo>
                    <a:pt x="390" y="0"/>
                  </a:moveTo>
                  <a:lnTo>
                    <a:pt x="0" y="487"/>
                  </a:lnTo>
                  <a:lnTo>
                    <a:pt x="47" y="487"/>
                  </a:lnTo>
                  <a:lnTo>
                    <a:pt x="390" y="5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3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2"/>
            <p:cNvSpPr/>
            <p:nvPr/>
          </p:nvSpPr>
          <p:spPr>
            <a:xfrm>
              <a:off x="3426516" y="3885037"/>
              <a:ext cx="19526" cy="18378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0"/>
                  </a:moveTo>
                  <a:lnTo>
                    <a:pt x="0" y="47"/>
                  </a:lnTo>
                  <a:cubicBezTo>
                    <a:pt x="0" y="32"/>
                    <a:pt x="0" y="26"/>
                    <a:pt x="2" y="26"/>
                  </a:cubicBezTo>
                  <a:cubicBezTo>
                    <a:pt x="6" y="26"/>
                    <a:pt x="17" y="47"/>
                    <a:pt x="51" y="47"/>
                  </a:cubicBezTo>
                  <a:cubicBezTo>
                    <a:pt x="5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2"/>
            <p:cNvSpPr/>
            <p:nvPr/>
          </p:nvSpPr>
          <p:spPr>
            <a:xfrm>
              <a:off x="3426516" y="3865511"/>
              <a:ext cx="19526" cy="1990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51" y="1"/>
                  </a:lnTo>
                  <a:lnTo>
                    <a:pt x="51" y="5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2"/>
            <p:cNvSpPr/>
            <p:nvPr/>
          </p:nvSpPr>
          <p:spPr>
            <a:xfrm>
              <a:off x="3426516" y="3847900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0" y="0"/>
                  </a:moveTo>
                  <a:cubicBezTo>
                    <a:pt x="51" y="0"/>
                    <a:pt x="51" y="47"/>
                    <a:pt x="51" y="47"/>
                  </a:cubicBezTo>
                  <a:lnTo>
                    <a:pt x="97" y="47"/>
                  </a:lnTo>
                  <a:lnTo>
                    <a:pt x="51" y="0"/>
                  </a:lnTo>
                  <a:lnTo>
                    <a:pt x="51" y="6"/>
                  </a:lnTo>
                  <a:lnTo>
                    <a:pt x="51" y="6"/>
                  </a:lnTo>
                  <a:cubicBezTo>
                    <a:pt x="38" y="0"/>
                    <a:pt x="2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2"/>
            <p:cNvSpPr/>
            <p:nvPr/>
          </p:nvSpPr>
          <p:spPr>
            <a:xfrm>
              <a:off x="3426516" y="3828373"/>
              <a:ext cx="37521" cy="383"/>
            </a:xfrm>
            <a:custGeom>
              <a:avLst/>
              <a:gdLst/>
              <a:ahLst/>
              <a:cxnLst/>
              <a:rect l="l" t="t" r="r" b="b"/>
              <a:pathLst>
                <a:path w="98" h="1" extrusionOk="0">
                  <a:moveTo>
                    <a:pt x="0" y="0"/>
                  </a:moveTo>
                  <a:lnTo>
                    <a:pt x="51" y="0"/>
                  </a:lnTo>
                  <a:lnTo>
                    <a:pt x="51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97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2"/>
            <p:cNvSpPr/>
            <p:nvPr/>
          </p:nvSpPr>
          <p:spPr>
            <a:xfrm>
              <a:off x="2669209" y="1603549"/>
              <a:ext cx="347641" cy="343813"/>
            </a:xfrm>
            <a:custGeom>
              <a:avLst/>
              <a:gdLst/>
              <a:ahLst/>
              <a:cxnLst/>
              <a:rect l="l" t="t" r="r" b="b"/>
              <a:pathLst>
                <a:path w="908" h="898" extrusionOk="0">
                  <a:moveTo>
                    <a:pt x="497" y="0"/>
                  </a:moveTo>
                  <a:cubicBezTo>
                    <a:pt x="200" y="0"/>
                    <a:pt x="128" y="215"/>
                    <a:pt x="128" y="215"/>
                  </a:cubicBezTo>
                  <a:cubicBezTo>
                    <a:pt x="0" y="860"/>
                    <a:pt x="445" y="897"/>
                    <a:pt x="548" y="897"/>
                  </a:cubicBezTo>
                  <a:cubicBezTo>
                    <a:pt x="561" y="897"/>
                    <a:pt x="568" y="897"/>
                    <a:pt x="568" y="897"/>
                  </a:cubicBezTo>
                  <a:cubicBezTo>
                    <a:pt x="907" y="846"/>
                    <a:pt x="907" y="456"/>
                    <a:pt x="907" y="456"/>
                  </a:cubicBezTo>
                  <a:cubicBezTo>
                    <a:pt x="907" y="67"/>
                    <a:pt x="666" y="20"/>
                    <a:pt x="666" y="20"/>
                  </a:cubicBezTo>
                  <a:cubicBezTo>
                    <a:pt x="603" y="6"/>
                    <a:pt x="547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2"/>
            <p:cNvSpPr/>
            <p:nvPr/>
          </p:nvSpPr>
          <p:spPr>
            <a:xfrm>
              <a:off x="2494240" y="2009002"/>
              <a:ext cx="318161" cy="513805"/>
            </a:xfrm>
            <a:custGeom>
              <a:avLst/>
              <a:gdLst/>
              <a:ahLst/>
              <a:cxnLst/>
              <a:rect l="l" t="t" r="r" b="b"/>
              <a:pathLst>
                <a:path w="831" h="1342" extrusionOk="0">
                  <a:moveTo>
                    <a:pt x="618" y="0"/>
                  </a:moveTo>
                  <a:cubicBezTo>
                    <a:pt x="457" y="0"/>
                    <a:pt x="344" y="227"/>
                    <a:pt x="344" y="227"/>
                  </a:cubicBezTo>
                  <a:lnTo>
                    <a:pt x="149" y="909"/>
                  </a:lnTo>
                  <a:cubicBezTo>
                    <a:pt x="1" y="1298"/>
                    <a:pt x="52" y="1298"/>
                    <a:pt x="52" y="1298"/>
                  </a:cubicBezTo>
                  <a:cubicBezTo>
                    <a:pt x="100" y="1330"/>
                    <a:pt x="148" y="1341"/>
                    <a:pt x="191" y="1341"/>
                  </a:cubicBezTo>
                  <a:cubicBezTo>
                    <a:pt x="278" y="1341"/>
                    <a:pt x="344" y="1298"/>
                    <a:pt x="344" y="1298"/>
                  </a:cubicBezTo>
                  <a:lnTo>
                    <a:pt x="733" y="371"/>
                  </a:lnTo>
                  <a:cubicBezTo>
                    <a:pt x="831" y="227"/>
                    <a:pt x="780" y="79"/>
                    <a:pt x="780" y="79"/>
                  </a:cubicBezTo>
                  <a:cubicBezTo>
                    <a:pt x="723" y="22"/>
                    <a:pt x="668" y="0"/>
                    <a:pt x="618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2"/>
            <p:cNvSpPr/>
            <p:nvPr/>
          </p:nvSpPr>
          <p:spPr>
            <a:xfrm>
              <a:off x="2663083" y="1983733"/>
              <a:ext cx="428043" cy="503085"/>
            </a:xfrm>
            <a:custGeom>
              <a:avLst/>
              <a:gdLst/>
              <a:ahLst/>
              <a:cxnLst/>
              <a:rect l="l" t="t" r="r" b="b"/>
              <a:pathLst>
                <a:path w="1118" h="1314" extrusionOk="0">
                  <a:moveTo>
                    <a:pt x="390" y="1"/>
                  </a:moveTo>
                  <a:cubicBezTo>
                    <a:pt x="390" y="1"/>
                    <a:pt x="339" y="48"/>
                    <a:pt x="144" y="98"/>
                  </a:cubicBezTo>
                  <a:cubicBezTo>
                    <a:pt x="144" y="98"/>
                    <a:pt x="0" y="682"/>
                    <a:pt x="144" y="1267"/>
                  </a:cubicBezTo>
                  <a:lnTo>
                    <a:pt x="728" y="1313"/>
                  </a:lnTo>
                  <a:lnTo>
                    <a:pt x="1118" y="293"/>
                  </a:lnTo>
                  <a:cubicBezTo>
                    <a:pt x="923" y="145"/>
                    <a:pt x="682" y="48"/>
                    <a:pt x="682" y="48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2"/>
            <p:cNvSpPr/>
            <p:nvPr/>
          </p:nvSpPr>
          <p:spPr>
            <a:xfrm>
              <a:off x="2812018" y="1834799"/>
              <a:ext cx="112179" cy="167312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1" y="0"/>
                  </a:moveTo>
                  <a:lnTo>
                    <a:pt x="1" y="437"/>
                  </a:lnTo>
                  <a:lnTo>
                    <a:pt x="293" y="43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2"/>
            <p:cNvSpPr/>
            <p:nvPr/>
          </p:nvSpPr>
          <p:spPr>
            <a:xfrm>
              <a:off x="2812018" y="1834799"/>
              <a:ext cx="112179" cy="149317"/>
            </a:xfrm>
            <a:custGeom>
              <a:avLst/>
              <a:gdLst/>
              <a:ahLst/>
              <a:cxnLst/>
              <a:rect l="l" t="t" r="r" b="b"/>
              <a:pathLst>
                <a:path w="293" h="390" extrusionOk="0">
                  <a:moveTo>
                    <a:pt x="1" y="0"/>
                  </a:moveTo>
                  <a:lnTo>
                    <a:pt x="1" y="390"/>
                  </a:lnTo>
                  <a:cubicBezTo>
                    <a:pt x="98" y="390"/>
                    <a:pt x="195" y="339"/>
                    <a:pt x="242" y="242"/>
                  </a:cubicBezTo>
                  <a:cubicBezTo>
                    <a:pt x="293" y="195"/>
                    <a:pt x="293" y="98"/>
                    <a:pt x="293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2"/>
            <p:cNvSpPr/>
            <p:nvPr/>
          </p:nvSpPr>
          <p:spPr>
            <a:xfrm>
              <a:off x="2550904" y="2523572"/>
              <a:ext cx="540223" cy="522228"/>
            </a:xfrm>
            <a:custGeom>
              <a:avLst/>
              <a:gdLst/>
              <a:ahLst/>
              <a:cxnLst/>
              <a:rect l="l" t="t" r="r" b="b"/>
              <a:pathLst>
                <a:path w="1411" h="1364" extrusionOk="0">
                  <a:moveTo>
                    <a:pt x="293" y="1"/>
                  </a:moveTo>
                  <a:cubicBezTo>
                    <a:pt x="145" y="246"/>
                    <a:pt x="1" y="636"/>
                    <a:pt x="48" y="1169"/>
                  </a:cubicBezTo>
                  <a:lnTo>
                    <a:pt x="1364" y="1364"/>
                  </a:lnTo>
                  <a:cubicBezTo>
                    <a:pt x="1411" y="877"/>
                    <a:pt x="1169" y="149"/>
                    <a:pt x="1072" y="1"/>
                  </a:cubicBezTo>
                  <a:cubicBezTo>
                    <a:pt x="910" y="33"/>
                    <a:pt x="769" y="44"/>
                    <a:pt x="654" y="44"/>
                  </a:cubicBezTo>
                  <a:cubicBezTo>
                    <a:pt x="423" y="44"/>
                    <a:pt x="293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2"/>
            <p:cNvSpPr/>
            <p:nvPr/>
          </p:nvSpPr>
          <p:spPr>
            <a:xfrm>
              <a:off x="2774880" y="2898013"/>
              <a:ext cx="298635" cy="628664"/>
            </a:xfrm>
            <a:custGeom>
              <a:avLst/>
              <a:gdLst/>
              <a:ahLst/>
              <a:cxnLst/>
              <a:rect l="l" t="t" r="r" b="b"/>
              <a:pathLst>
                <a:path w="780" h="1642" extrusionOk="0">
                  <a:moveTo>
                    <a:pt x="294" y="0"/>
                  </a:moveTo>
                  <a:cubicBezTo>
                    <a:pt x="134" y="0"/>
                    <a:pt x="5" y="108"/>
                    <a:pt x="47" y="483"/>
                  </a:cubicBezTo>
                  <a:cubicBezTo>
                    <a:pt x="47" y="483"/>
                    <a:pt x="0" y="775"/>
                    <a:pt x="98" y="1313"/>
                  </a:cubicBezTo>
                  <a:cubicBezTo>
                    <a:pt x="98" y="1313"/>
                    <a:pt x="98" y="1642"/>
                    <a:pt x="380" y="1642"/>
                  </a:cubicBezTo>
                  <a:cubicBezTo>
                    <a:pt x="458" y="1642"/>
                    <a:pt x="556" y="1617"/>
                    <a:pt x="682" y="1554"/>
                  </a:cubicBezTo>
                  <a:lnTo>
                    <a:pt x="779" y="191"/>
                  </a:lnTo>
                  <a:cubicBezTo>
                    <a:pt x="779" y="191"/>
                    <a:pt x="508" y="0"/>
                    <a:pt x="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2"/>
            <p:cNvSpPr/>
            <p:nvPr/>
          </p:nvSpPr>
          <p:spPr>
            <a:xfrm>
              <a:off x="2531761" y="2870830"/>
              <a:ext cx="298635" cy="1374485"/>
            </a:xfrm>
            <a:custGeom>
              <a:avLst/>
              <a:gdLst/>
              <a:ahLst/>
              <a:cxnLst/>
              <a:rect l="l" t="t" r="r" b="b"/>
              <a:pathLst>
                <a:path w="780" h="3590" extrusionOk="0">
                  <a:moveTo>
                    <a:pt x="426" y="1"/>
                  </a:moveTo>
                  <a:cubicBezTo>
                    <a:pt x="259" y="1"/>
                    <a:pt x="98" y="67"/>
                    <a:pt x="98" y="67"/>
                  </a:cubicBezTo>
                  <a:cubicBezTo>
                    <a:pt x="98" y="67"/>
                    <a:pt x="0" y="749"/>
                    <a:pt x="246" y="3526"/>
                  </a:cubicBezTo>
                  <a:cubicBezTo>
                    <a:pt x="261" y="3574"/>
                    <a:pt x="299" y="3590"/>
                    <a:pt x="342" y="3590"/>
                  </a:cubicBezTo>
                  <a:cubicBezTo>
                    <a:pt x="429" y="3590"/>
                    <a:pt x="538" y="3526"/>
                    <a:pt x="538" y="3526"/>
                  </a:cubicBezTo>
                  <a:cubicBezTo>
                    <a:pt x="733" y="2649"/>
                    <a:pt x="635" y="1723"/>
                    <a:pt x="635" y="1723"/>
                  </a:cubicBezTo>
                  <a:lnTo>
                    <a:pt x="779" y="262"/>
                  </a:lnTo>
                  <a:cubicBezTo>
                    <a:pt x="733" y="55"/>
                    <a:pt x="57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2"/>
            <p:cNvSpPr/>
            <p:nvPr/>
          </p:nvSpPr>
          <p:spPr>
            <a:xfrm>
              <a:off x="2663083" y="2561092"/>
              <a:ext cx="298252" cy="37521"/>
            </a:xfrm>
            <a:custGeom>
              <a:avLst/>
              <a:gdLst/>
              <a:ahLst/>
              <a:cxnLst/>
              <a:rect l="l" t="t" r="r" b="b"/>
              <a:pathLst>
                <a:path w="779" h="98" extrusionOk="0">
                  <a:moveTo>
                    <a:pt x="0" y="0"/>
                  </a:moveTo>
                  <a:cubicBezTo>
                    <a:pt x="47" y="0"/>
                    <a:pt x="144" y="97"/>
                    <a:pt x="436" y="97"/>
                  </a:cubicBezTo>
                  <a:cubicBezTo>
                    <a:pt x="534" y="97"/>
                    <a:pt x="631" y="97"/>
                    <a:pt x="779" y="51"/>
                  </a:cubicBezTo>
                  <a:lnTo>
                    <a:pt x="779" y="51"/>
                  </a:lnTo>
                  <a:cubicBezTo>
                    <a:pt x="666" y="60"/>
                    <a:pt x="569" y="63"/>
                    <a:pt x="487" y="63"/>
                  </a:cubicBezTo>
                  <a:cubicBezTo>
                    <a:pt x="143" y="63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2"/>
            <p:cNvSpPr/>
            <p:nvPr/>
          </p:nvSpPr>
          <p:spPr>
            <a:xfrm>
              <a:off x="2886676" y="2617756"/>
              <a:ext cx="130174" cy="129791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cubicBezTo>
                    <a:pt x="0" y="3"/>
                    <a:pt x="1" y="195"/>
                    <a:pt x="98" y="292"/>
                  </a:cubicBezTo>
                  <a:cubicBezTo>
                    <a:pt x="144" y="339"/>
                    <a:pt x="242" y="339"/>
                    <a:pt x="292" y="339"/>
                  </a:cubicBezTo>
                  <a:lnTo>
                    <a:pt x="339" y="339"/>
                  </a:lnTo>
                  <a:cubicBezTo>
                    <a:pt x="242" y="339"/>
                    <a:pt x="195" y="292"/>
                    <a:pt x="98" y="242"/>
                  </a:cubicBezTo>
                  <a:cubicBezTo>
                    <a:pt x="1" y="14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2"/>
            <p:cNvSpPr/>
            <p:nvPr/>
          </p:nvSpPr>
          <p:spPr>
            <a:xfrm>
              <a:off x="2588425" y="2598230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242" y="0"/>
                  </a:moveTo>
                  <a:cubicBezTo>
                    <a:pt x="195" y="293"/>
                    <a:pt x="47" y="293"/>
                    <a:pt x="0" y="293"/>
                  </a:cubicBezTo>
                  <a:lnTo>
                    <a:pt x="47" y="293"/>
                  </a:lnTo>
                  <a:cubicBezTo>
                    <a:pt x="98" y="293"/>
                    <a:pt x="242" y="293"/>
                    <a:pt x="292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2718216" y="3306529"/>
              <a:ext cx="765347" cy="522228"/>
            </a:xfrm>
            <a:custGeom>
              <a:avLst/>
              <a:gdLst/>
              <a:ahLst/>
              <a:cxnLst/>
              <a:rect l="l" t="t" r="r" b="b"/>
              <a:pathLst>
                <a:path w="1999" h="1364" extrusionOk="0">
                  <a:moveTo>
                    <a:pt x="830" y="0"/>
                  </a:moveTo>
                  <a:cubicBezTo>
                    <a:pt x="0" y="246"/>
                    <a:pt x="390" y="538"/>
                    <a:pt x="390" y="538"/>
                  </a:cubicBezTo>
                  <a:cubicBezTo>
                    <a:pt x="732" y="779"/>
                    <a:pt x="1122" y="927"/>
                    <a:pt x="1850" y="1363"/>
                  </a:cubicBezTo>
                  <a:cubicBezTo>
                    <a:pt x="1850" y="1363"/>
                    <a:pt x="1998" y="1266"/>
                    <a:pt x="1998" y="1169"/>
                  </a:cubicBezTo>
                  <a:cubicBezTo>
                    <a:pt x="1122" y="343"/>
                    <a:pt x="830" y="0"/>
                    <a:pt x="8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2"/>
            <p:cNvSpPr/>
            <p:nvPr/>
          </p:nvSpPr>
          <p:spPr>
            <a:xfrm>
              <a:off x="2923814" y="1760140"/>
              <a:ext cx="55515" cy="98396"/>
            </a:xfrm>
            <a:custGeom>
              <a:avLst/>
              <a:gdLst/>
              <a:ahLst/>
              <a:cxnLst/>
              <a:rect l="l" t="t" r="r" b="b"/>
              <a:pathLst>
                <a:path w="145" h="257" extrusionOk="0">
                  <a:moveTo>
                    <a:pt x="47" y="1"/>
                  </a:moveTo>
                  <a:cubicBezTo>
                    <a:pt x="1" y="1"/>
                    <a:pt x="1" y="98"/>
                    <a:pt x="1" y="145"/>
                  </a:cubicBezTo>
                  <a:cubicBezTo>
                    <a:pt x="1" y="185"/>
                    <a:pt x="1" y="256"/>
                    <a:pt x="51" y="256"/>
                  </a:cubicBezTo>
                  <a:cubicBezTo>
                    <a:pt x="63" y="256"/>
                    <a:pt x="79" y="252"/>
                    <a:pt x="98" y="242"/>
                  </a:cubicBezTo>
                  <a:cubicBezTo>
                    <a:pt x="145" y="195"/>
                    <a:pt x="145" y="145"/>
                    <a:pt x="145" y="98"/>
                  </a:cubicBezTo>
                  <a:cubicBezTo>
                    <a:pt x="145" y="47"/>
                    <a:pt x="98" y="1"/>
                    <a:pt x="47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2"/>
            <p:cNvSpPr/>
            <p:nvPr/>
          </p:nvSpPr>
          <p:spPr>
            <a:xfrm>
              <a:off x="2718216" y="1633029"/>
              <a:ext cx="243119" cy="308972"/>
            </a:xfrm>
            <a:custGeom>
              <a:avLst/>
              <a:gdLst/>
              <a:ahLst/>
              <a:cxnLst/>
              <a:rect l="l" t="t" r="r" b="b"/>
              <a:pathLst>
                <a:path w="635" h="807" extrusionOk="0">
                  <a:moveTo>
                    <a:pt x="345" y="0"/>
                  </a:moveTo>
                  <a:cubicBezTo>
                    <a:pt x="278" y="0"/>
                    <a:pt x="208" y="27"/>
                    <a:pt x="148" y="87"/>
                  </a:cubicBezTo>
                  <a:cubicBezTo>
                    <a:pt x="51" y="235"/>
                    <a:pt x="0" y="430"/>
                    <a:pt x="51" y="574"/>
                  </a:cubicBezTo>
                  <a:cubicBezTo>
                    <a:pt x="98" y="672"/>
                    <a:pt x="148" y="722"/>
                    <a:pt x="195" y="769"/>
                  </a:cubicBezTo>
                  <a:cubicBezTo>
                    <a:pt x="220" y="794"/>
                    <a:pt x="257" y="807"/>
                    <a:pt x="294" y="807"/>
                  </a:cubicBezTo>
                  <a:cubicBezTo>
                    <a:pt x="330" y="807"/>
                    <a:pt x="366" y="794"/>
                    <a:pt x="390" y="769"/>
                  </a:cubicBezTo>
                  <a:cubicBezTo>
                    <a:pt x="487" y="722"/>
                    <a:pt x="538" y="672"/>
                    <a:pt x="538" y="574"/>
                  </a:cubicBezTo>
                  <a:cubicBezTo>
                    <a:pt x="584" y="477"/>
                    <a:pt x="635" y="282"/>
                    <a:pt x="584" y="138"/>
                  </a:cubicBezTo>
                  <a:cubicBezTo>
                    <a:pt x="528" y="52"/>
                    <a:pt x="438" y="0"/>
                    <a:pt x="345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2"/>
            <p:cNvSpPr/>
            <p:nvPr/>
          </p:nvSpPr>
          <p:spPr>
            <a:xfrm>
              <a:off x="2941809" y="1778135"/>
              <a:ext cx="19526" cy="55898"/>
            </a:xfrm>
            <a:custGeom>
              <a:avLst/>
              <a:gdLst/>
              <a:ahLst/>
              <a:cxnLst/>
              <a:rect l="l" t="t" r="r" b="b"/>
              <a:pathLst>
                <a:path w="51" h="146" extrusionOk="0">
                  <a:moveTo>
                    <a:pt x="51" y="0"/>
                  </a:moveTo>
                  <a:cubicBezTo>
                    <a:pt x="1" y="50"/>
                    <a:pt x="0" y="96"/>
                    <a:pt x="0" y="145"/>
                  </a:cubicBezTo>
                  <a:lnTo>
                    <a:pt x="0" y="145"/>
                  </a:lnTo>
                  <a:cubicBezTo>
                    <a:pt x="0" y="96"/>
                    <a:pt x="1" y="51"/>
                    <a:pt x="51" y="5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2"/>
            <p:cNvSpPr/>
            <p:nvPr/>
          </p:nvSpPr>
          <p:spPr>
            <a:xfrm>
              <a:off x="2941809" y="1797661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0" y="0"/>
                  </a:moveTo>
                  <a:lnTo>
                    <a:pt x="0" y="47"/>
                  </a:lnTo>
                  <a:cubicBezTo>
                    <a:pt x="17" y="31"/>
                    <a:pt x="28" y="26"/>
                    <a:pt x="36" y="26"/>
                  </a:cubicBezTo>
                  <a:cubicBezTo>
                    <a:pt x="51" y="26"/>
                    <a:pt x="51" y="47"/>
                    <a:pt x="51" y="47"/>
                  </a:cubicBez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2"/>
            <p:cNvSpPr/>
            <p:nvPr/>
          </p:nvSpPr>
          <p:spPr>
            <a:xfrm>
              <a:off x="2774880" y="1602400"/>
              <a:ext cx="204450" cy="202918"/>
            </a:xfrm>
            <a:custGeom>
              <a:avLst/>
              <a:gdLst/>
              <a:ahLst/>
              <a:cxnLst/>
              <a:rect l="l" t="t" r="r" b="b"/>
              <a:pathLst>
                <a:path w="534" h="530" extrusionOk="0">
                  <a:moveTo>
                    <a:pt x="144" y="1"/>
                  </a:moveTo>
                  <a:cubicBezTo>
                    <a:pt x="112" y="1"/>
                    <a:pt x="79" y="6"/>
                    <a:pt x="47" y="23"/>
                  </a:cubicBezTo>
                  <a:cubicBezTo>
                    <a:pt x="0" y="70"/>
                    <a:pt x="47" y="70"/>
                    <a:pt x="47" y="218"/>
                  </a:cubicBezTo>
                  <a:cubicBezTo>
                    <a:pt x="47" y="218"/>
                    <a:pt x="85" y="207"/>
                    <a:pt x="136" y="207"/>
                  </a:cubicBezTo>
                  <a:cubicBezTo>
                    <a:pt x="237" y="207"/>
                    <a:pt x="390" y="250"/>
                    <a:pt x="390" y="510"/>
                  </a:cubicBezTo>
                  <a:cubicBezTo>
                    <a:pt x="390" y="524"/>
                    <a:pt x="394" y="529"/>
                    <a:pt x="399" y="529"/>
                  </a:cubicBezTo>
                  <a:cubicBezTo>
                    <a:pt x="413" y="529"/>
                    <a:pt x="436" y="495"/>
                    <a:pt x="436" y="459"/>
                  </a:cubicBezTo>
                  <a:cubicBezTo>
                    <a:pt x="436" y="459"/>
                    <a:pt x="436" y="413"/>
                    <a:pt x="487" y="413"/>
                  </a:cubicBezTo>
                  <a:cubicBezTo>
                    <a:pt x="534" y="413"/>
                    <a:pt x="534" y="459"/>
                    <a:pt x="534" y="510"/>
                  </a:cubicBezTo>
                  <a:lnTo>
                    <a:pt x="534" y="413"/>
                  </a:lnTo>
                  <a:lnTo>
                    <a:pt x="534" y="315"/>
                  </a:lnTo>
                  <a:cubicBezTo>
                    <a:pt x="534" y="265"/>
                    <a:pt x="534" y="218"/>
                    <a:pt x="487" y="167"/>
                  </a:cubicBezTo>
                  <a:cubicBezTo>
                    <a:pt x="487" y="121"/>
                    <a:pt x="436" y="70"/>
                    <a:pt x="339" y="23"/>
                  </a:cubicBezTo>
                  <a:cubicBezTo>
                    <a:pt x="274" y="23"/>
                    <a:pt x="209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2"/>
            <p:cNvSpPr/>
            <p:nvPr/>
          </p:nvSpPr>
          <p:spPr>
            <a:xfrm>
              <a:off x="2774880" y="1778135"/>
              <a:ext cx="17995" cy="19909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0"/>
                  </a:moveTo>
                  <a:lnTo>
                    <a:pt x="0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2"/>
            <p:cNvSpPr/>
            <p:nvPr/>
          </p:nvSpPr>
          <p:spPr>
            <a:xfrm>
              <a:off x="2849156" y="1778135"/>
              <a:ext cx="18378" cy="1990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48" y="0"/>
                  </a:moveTo>
                  <a:cubicBezTo>
                    <a:pt x="48" y="0"/>
                    <a:pt x="1" y="0"/>
                    <a:pt x="1" y="51"/>
                  </a:cubicBezTo>
                  <a:lnTo>
                    <a:pt x="48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2"/>
            <p:cNvSpPr/>
            <p:nvPr/>
          </p:nvSpPr>
          <p:spPr>
            <a:xfrm>
              <a:off x="2812018" y="1778135"/>
              <a:ext cx="18378" cy="37521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1" y="0"/>
                  </a:moveTo>
                  <a:lnTo>
                    <a:pt x="1" y="98"/>
                  </a:lnTo>
                  <a:cubicBezTo>
                    <a:pt x="1" y="98"/>
                    <a:pt x="1" y="51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2"/>
            <p:cNvSpPr/>
            <p:nvPr/>
          </p:nvSpPr>
          <p:spPr>
            <a:xfrm>
              <a:off x="2849156" y="1815273"/>
              <a:ext cx="37904" cy="19909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1"/>
                  </a:moveTo>
                  <a:cubicBezTo>
                    <a:pt x="1" y="1"/>
                    <a:pt x="1" y="51"/>
                    <a:pt x="48" y="5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2"/>
            <p:cNvSpPr/>
            <p:nvPr/>
          </p:nvSpPr>
          <p:spPr>
            <a:xfrm>
              <a:off x="2755354" y="1797661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51" y="0"/>
                  </a:moveTo>
                  <a:cubicBezTo>
                    <a:pt x="1" y="0"/>
                    <a:pt x="1" y="0"/>
                    <a:pt x="1" y="47"/>
                  </a:cubicBez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2"/>
            <p:cNvSpPr/>
            <p:nvPr/>
          </p:nvSpPr>
          <p:spPr>
            <a:xfrm>
              <a:off x="2849156" y="1751717"/>
              <a:ext cx="37904" cy="26801"/>
            </a:xfrm>
            <a:custGeom>
              <a:avLst/>
              <a:gdLst/>
              <a:ahLst/>
              <a:cxnLst/>
              <a:rect l="l" t="t" r="r" b="b"/>
              <a:pathLst>
                <a:path w="99" h="70" extrusionOk="0">
                  <a:moveTo>
                    <a:pt x="26" y="0"/>
                  </a:moveTo>
                  <a:cubicBezTo>
                    <a:pt x="12" y="0"/>
                    <a:pt x="1" y="6"/>
                    <a:pt x="1" y="23"/>
                  </a:cubicBezTo>
                  <a:cubicBezTo>
                    <a:pt x="48" y="23"/>
                    <a:pt x="48" y="23"/>
                    <a:pt x="98" y="69"/>
                  </a:cubicBezTo>
                  <a:lnTo>
                    <a:pt x="98" y="23"/>
                  </a:lnTo>
                  <a:cubicBezTo>
                    <a:pt x="98" y="23"/>
                    <a:pt x="55" y="0"/>
                    <a:pt x="26" y="0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2"/>
            <p:cNvSpPr/>
            <p:nvPr/>
          </p:nvSpPr>
          <p:spPr>
            <a:xfrm>
              <a:off x="2755354" y="1745591"/>
              <a:ext cx="37521" cy="14932"/>
            </a:xfrm>
            <a:custGeom>
              <a:avLst/>
              <a:gdLst/>
              <a:ahLst/>
              <a:cxnLst/>
              <a:rect l="l" t="t" r="r" b="b"/>
              <a:pathLst>
                <a:path w="98" h="39" extrusionOk="0">
                  <a:moveTo>
                    <a:pt x="68" y="1"/>
                  </a:moveTo>
                  <a:cubicBezTo>
                    <a:pt x="50" y="1"/>
                    <a:pt x="26" y="13"/>
                    <a:pt x="1" y="39"/>
                  </a:cubicBezTo>
                  <a:lnTo>
                    <a:pt x="98" y="39"/>
                  </a:lnTo>
                  <a:cubicBezTo>
                    <a:pt x="98" y="1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2"/>
            <p:cNvSpPr/>
            <p:nvPr/>
          </p:nvSpPr>
          <p:spPr>
            <a:xfrm>
              <a:off x="2812018" y="1834799"/>
              <a:ext cx="55515" cy="37521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98" y="0"/>
                  </a:moveTo>
                  <a:cubicBezTo>
                    <a:pt x="98" y="33"/>
                    <a:pt x="73" y="68"/>
                    <a:pt x="58" y="68"/>
                  </a:cubicBezTo>
                  <a:cubicBezTo>
                    <a:pt x="52" y="68"/>
                    <a:pt x="47" y="62"/>
                    <a:pt x="47" y="47"/>
                  </a:cubicBezTo>
                  <a:lnTo>
                    <a:pt x="1" y="47"/>
                  </a:lnTo>
                  <a:lnTo>
                    <a:pt x="1" y="98"/>
                  </a:lnTo>
                  <a:lnTo>
                    <a:pt x="47" y="98"/>
                  </a:lnTo>
                  <a:cubicBezTo>
                    <a:pt x="98" y="98"/>
                    <a:pt x="98" y="47"/>
                    <a:pt x="145" y="47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2"/>
            <p:cNvSpPr/>
            <p:nvPr/>
          </p:nvSpPr>
          <p:spPr>
            <a:xfrm>
              <a:off x="2718216" y="1611206"/>
              <a:ext cx="186455" cy="149317"/>
            </a:xfrm>
            <a:custGeom>
              <a:avLst/>
              <a:gdLst/>
              <a:ahLst/>
              <a:cxnLst/>
              <a:rect l="l" t="t" r="r" b="b"/>
              <a:pathLst>
                <a:path w="487" h="390" extrusionOk="0">
                  <a:moveTo>
                    <a:pt x="195" y="0"/>
                  </a:moveTo>
                  <a:cubicBezTo>
                    <a:pt x="0" y="98"/>
                    <a:pt x="0" y="242"/>
                    <a:pt x="51" y="390"/>
                  </a:cubicBezTo>
                  <a:cubicBezTo>
                    <a:pt x="98" y="195"/>
                    <a:pt x="148" y="195"/>
                    <a:pt x="246" y="144"/>
                  </a:cubicBezTo>
                  <a:cubicBezTo>
                    <a:pt x="292" y="144"/>
                    <a:pt x="487" y="144"/>
                    <a:pt x="390" y="47"/>
                  </a:cubicBezTo>
                  <a:cubicBezTo>
                    <a:pt x="343" y="0"/>
                    <a:pt x="246" y="0"/>
                    <a:pt x="195" y="0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2"/>
            <p:cNvSpPr/>
            <p:nvPr/>
          </p:nvSpPr>
          <p:spPr>
            <a:xfrm>
              <a:off x="2737359" y="1645664"/>
              <a:ext cx="186838" cy="95716"/>
            </a:xfrm>
            <a:custGeom>
              <a:avLst/>
              <a:gdLst/>
              <a:ahLst/>
              <a:cxnLst/>
              <a:rect l="l" t="t" r="r" b="b"/>
              <a:pathLst>
                <a:path w="488" h="250" extrusionOk="0">
                  <a:moveTo>
                    <a:pt x="218" y="1"/>
                  </a:moveTo>
                  <a:cubicBezTo>
                    <a:pt x="1" y="1"/>
                    <a:pt x="1" y="202"/>
                    <a:pt x="1" y="202"/>
                  </a:cubicBezTo>
                  <a:lnTo>
                    <a:pt x="242" y="202"/>
                  </a:lnTo>
                  <a:lnTo>
                    <a:pt x="242" y="152"/>
                  </a:lnTo>
                  <a:lnTo>
                    <a:pt x="293" y="202"/>
                  </a:lnTo>
                  <a:cubicBezTo>
                    <a:pt x="437" y="202"/>
                    <a:pt x="488" y="249"/>
                    <a:pt x="488" y="249"/>
                  </a:cubicBezTo>
                  <a:cubicBezTo>
                    <a:pt x="488" y="8"/>
                    <a:pt x="293" y="8"/>
                    <a:pt x="293" y="8"/>
                  </a:cubicBezTo>
                  <a:cubicBezTo>
                    <a:pt x="266" y="3"/>
                    <a:pt x="24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2"/>
            <p:cNvSpPr/>
            <p:nvPr/>
          </p:nvSpPr>
          <p:spPr>
            <a:xfrm>
              <a:off x="2606419" y="2001728"/>
              <a:ext cx="452929" cy="560897"/>
            </a:xfrm>
            <a:custGeom>
              <a:avLst/>
              <a:gdLst/>
              <a:ahLst/>
              <a:cxnLst/>
              <a:rect l="l" t="t" r="r" b="b"/>
              <a:pathLst>
                <a:path w="1183" h="1465" extrusionOk="0">
                  <a:moveTo>
                    <a:pt x="343" y="1"/>
                  </a:moveTo>
                  <a:lnTo>
                    <a:pt x="292" y="51"/>
                  </a:lnTo>
                  <a:cubicBezTo>
                    <a:pt x="292" y="51"/>
                    <a:pt x="195" y="149"/>
                    <a:pt x="51" y="441"/>
                  </a:cubicBezTo>
                  <a:cubicBezTo>
                    <a:pt x="0" y="635"/>
                    <a:pt x="51" y="733"/>
                    <a:pt x="97" y="1317"/>
                  </a:cubicBezTo>
                  <a:cubicBezTo>
                    <a:pt x="130" y="1410"/>
                    <a:pt x="407" y="1465"/>
                    <a:pt x="638" y="1465"/>
                  </a:cubicBezTo>
                  <a:cubicBezTo>
                    <a:pt x="763" y="1465"/>
                    <a:pt x="875" y="1449"/>
                    <a:pt x="927" y="1414"/>
                  </a:cubicBezTo>
                  <a:cubicBezTo>
                    <a:pt x="974" y="1414"/>
                    <a:pt x="1168" y="733"/>
                    <a:pt x="1168" y="682"/>
                  </a:cubicBezTo>
                  <a:cubicBezTo>
                    <a:pt x="1183" y="669"/>
                    <a:pt x="1181" y="667"/>
                    <a:pt x="1170" y="667"/>
                  </a:cubicBezTo>
                  <a:cubicBezTo>
                    <a:pt x="1167" y="667"/>
                    <a:pt x="1162" y="667"/>
                    <a:pt x="1157" y="667"/>
                  </a:cubicBezTo>
                  <a:cubicBezTo>
                    <a:pt x="1122" y="667"/>
                    <a:pt x="1054" y="660"/>
                    <a:pt x="1024" y="538"/>
                  </a:cubicBezTo>
                  <a:cubicBezTo>
                    <a:pt x="1024" y="441"/>
                    <a:pt x="974" y="246"/>
                    <a:pt x="1122" y="149"/>
                  </a:cubicBezTo>
                  <a:lnTo>
                    <a:pt x="1071" y="98"/>
                  </a:lnTo>
                  <a:cubicBezTo>
                    <a:pt x="1024" y="98"/>
                    <a:pt x="830" y="246"/>
                    <a:pt x="830" y="246"/>
                  </a:cubicBezTo>
                  <a:cubicBezTo>
                    <a:pt x="744" y="280"/>
                    <a:pt x="648" y="302"/>
                    <a:pt x="562" y="302"/>
                  </a:cubicBezTo>
                  <a:cubicBezTo>
                    <a:pt x="401" y="302"/>
                    <a:pt x="279" y="224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2"/>
            <p:cNvSpPr/>
            <p:nvPr/>
          </p:nvSpPr>
          <p:spPr>
            <a:xfrm>
              <a:off x="2867150" y="2066814"/>
              <a:ext cx="280640" cy="494662"/>
            </a:xfrm>
            <a:custGeom>
              <a:avLst/>
              <a:gdLst/>
              <a:ahLst/>
              <a:cxnLst/>
              <a:rect l="l" t="t" r="r" b="b"/>
              <a:pathLst>
                <a:path w="733" h="1292" extrusionOk="0">
                  <a:moveTo>
                    <a:pt x="473" y="0"/>
                  </a:moveTo>
                  <a:cubicBezTo>
                    <a:pt x="393" y="0"/>
                    <a:pt x="343" y="123"/>
                    <a:pt x="343" y="123"/>
                  </a:cubicBezTo>
                  <a:lnTo>
                    <a:pt x="51" y="1050"/>
                  </a:lnTo>
                  <a:cubicBezTo>
                    <a:pt x="1" y="1291"/>
                    <a:pt x="98" y="1291"/>
                    <a:pt x="98" y="1291"/>
                  </a:cubicBezTo>
                  <a:cubicBezTo>
                    <a:pt x="246" y="1291"/>
                    <a:pt x="293" y="1194"/>
                    <a:pt x="293" y="1194"/>
                  </a:cubicBezTo>
                  <a:lnTo>
                    <a:pt x="635" y="415"/>
                  </a:lnTo>
                  <a:cubicBezTo>
                    <a:pt x="733" y="220"/>
                    <a:pt x="585" y="76"/>
                    <a:pt x="585" y="76"/>
                  </a:cubicBezTo>
                  <a:cubicBezTo>
                    <a:pt x="543" y="20"/>
                    <a:pt x="506" y="0"/>
                    <a:pt x="47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2"/>
            <p:cNvSpPr/>
            <p:nvPr/>
          </p:nvSpPr>
          <p:spPr>
            <a:xfrm>
              <a:off x="2588425" y="2476862"/>
              <a:ext cx="390905" cy="215553"/>
            </a:xfrm>
            <a:custGeom>
              <a:avLst/>
              <a:gdLst/>
              <a:ahLst/>
              <a:cxnLst/>
              <a:rect l="l" t="t" r="r" b="b"/>
              <a:pathLst>
                <a:path w="1021" h="563" extrusionOk="0">
                  <a:moveTo>
                    <a:pt x="882" y="1"/>
                  </a:moveTo>
                  <a:cubicBezTo>
                    <a:pt x="828" y="1"/>
                    <a:pt x="779" y="25"/>
                    <a:pt x="779" y="25"/>
                  </a:cubicBezTo>
                  <a:lnTo>
                    <a:pt x="0" y="465"/>
                  </a:lnTo>
                  <a:lnTo>
                    <a:pt x="47" y="563"/>
                  </a:lnTo>
                  <a:lnTo>
                    <a:pt x="631" y="415"/>
                  </a:lnTo>
                  <a:cubicBezTo>
                    <a:pt x="923" y="317"/>
                    <a:pt x="1021" y="123"/>
                    <a:pt x="1021" y="123"/>
                  </a:cubicBezTo>
                  <a:cubicBezTo>
                    <a:pt x="997" y="25"/>
                    <a:pt x="937" y="1"/>
                    <a:pt x="882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2"/>
            <p:cNvSpPr/>
            <p:nvPr/>
          </p:nvSpPr>
          <p:spPr>
            <a:xfrm>
              <a:off x="2494240" y="2654894"/>
              <a:ext cx="149700" cy="112179"/>
            </a:xfrm>
            <a:custGeom>
              <a:avLst/>
              <a:gdLst/>
              <a:ahLst/>
              <a:cxnLst/>
              <a:rect l="l" t="t" r="r" b="b"/>
              <a:pathLst>
                <a:path w="391" h="293" extrusionOk="0">
                  <a:moveTo>
                    <a:pt x="196" y="0"/>
                  </a:moveTo>
                  <a:cubicBezTo>
                    <a:pt x="98" y="0"/>
                    <a:pt x="52" y="47"/>
                    <a:pt x="52" y="47"/>
                  </a:cubicBezTo>
                  <a:lnTo>
                    <a:pt x="1" y="98"/>
                  </a:lnTo>
                  <a:lnTo>
                    <a:pt x="1" y="145"/>
                  </a:lnTo>
                  <a:lnTo>
                    <a:pt x="1" y="195"/>
                  </a:lnTo>
                  <a:lnTo>
                    <a:pt x="52" y="195"/>
                  </a:lnTo>
                  <a:lnTo>
                    <a:pt x="52" y="242"/>
                  </a:lnTo>
                  <a:lnTo>
                    <a:pt x="98" y="242"/>
                  </a:lnTo>
                  <a:cubicBezTo>
                    <a:pt x="113" y="257"/>
                    <a:pt x="123" y="263"/>
                    <a:pt x="131" y="264"/>
                  </a:cubicBezTo>
                  <a:lnTo>
                    <a:pt x="131" y="264"/>
                  </a:lnTo>
                  <a:cubicBezTo>
                    <a:pt x="115" y="293"/>
                    <a:pt x="149" y="293"/>
                    <a:pt x="149" y="293"/>
                  </a:cubicBezTo>
                  <a:cubicBezTo>
                    <a:pt x="196" y="293"/>
                    <a:pt x="196" y="242"/>
                    <a:pt x="196" y="242"/>
                  </a:cubicBezTo>
                  <a:lnTo>
                    <a:pt x="246" y="195"/>
                  </a:lnTo>
                  <a:lnTo>
                    <a:pt x="293" y="195"/>
                  </a:lnTo>
                  <a:cubicBezTo>
                    <a:pt x="390" y="145"/>
                    <a:pt x="390" y="47"/>
                    <a:pt x="390" y="47"/>
                  </a:cubicBezTo>
                  <a:cubicBezTo>
                    <a:pt x="390" y="47"/>
                    <a:pt x="344" y="0"/>
                    <a:pt x="29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2"/>
            <p:cNvSpPr/>
            <p:nvPr/>
          </p:nvSpPr>
          <p:spPr>
            <a:xfrm>
              <a:off x="2550904" y="2729553"/>
              <a:ext cx="383" cy="1799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2"/>
            <p:cNvSpPr/>
            <p:nvPr/>
          </p:nvSpPr>
          <p:spPr>
            <a:xfrm>
              <a:off x="2531761" y="2710027"/>
              <a:ext cx="383" cy="37521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lnTo>
                    <a:pt x="0" y="98"/>
                  </a:lnTo>
                  <a:lnTo>
                    <a:pt x="0" y="9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2"/>
            <p:cNvSpPr/>
            <p:nvPr/>
          </p:nvSpPr>
          <p:spPr>
            <a:xfrm>
              <a:off x="2513766" y="2710027"/>
              <a:ext cx="383" cy="19909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1" y="51"/>
                  </a:moveTo>
                  <a:lnTo>
                    <a:pt x="1" y="51"/>
                  </a:lnTo>
                  <a:lnTo>
                    <a:pt x="1" y="5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2"/>
            <p:cNvSpPr/>
            <p:nvPr/>
          </p:nvSpPr>
          <p:spPr>
            <a:xfrm>
              <a:off x="2308168" y="2429387"/>
              <a:ext cx="317778" cy="169226"/>
            </a:xfrm>
            <a:custGeom>
              <a:avLst/>
              <a:gdLst/>
              <a:ahLst/>
              <a:cxnLst/>
              <a:rect l="l" t="t" r="r" b="b"/>
              <a:pathLst>
                <a:path w="830" h="442" extrusionOk="0">
                  <a:moveTo>
                    <a:pt x="704" y="1"/>
                  </a:moveTo>
                  <a:cubicBezTo>
                    <a:pt x="624" y="1"/>
                    <a:pt x="538" y="52"/>
                    <a:pt x="538" y="52"/>
                  </a:cubicBezTo>
                  <a:lnTo>
                    <a:pt x="0" y="297"/>
                  </a:lnTo>
                  <a:lnTo>
                    <a:pt x="51" y="441"/>
                  </a:lnTo>
                  <a:lnTo>
                    <a:pt x="732" y="297"/>
                  </a:lnTo>
                  <a:cubicBezTo>
                    <a:pt x="830" y="247"/>
                    <a:pt x="830" y="103"/>
                    <a:pt x="830" y="103"/>
                  </a:cubicBezTo>
                  <a:cubicBezTo>
                    <a:pt x="809" y="24"/>
                    <a:pt x="758" y="1"/>
                    <a:pt x="704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2"/>
            <p:cNvSpPr/>
            <p:nvPr/>
          </p:nvSpPr>
          <p:spPr>
            <a:xfrm>
              <a:off x="2718216" y="2021254"/>
              <a:ext cx="205981" cy="92653"/>
            </a:xfrm>
            <a:custGeom>
              <a:avLst/>
              <a:gdLst/>
              <a:ahLst/>
              <a:cxnLst/>
              <a:rect l="l" t="t" r="r" b="b"/>
              <a:pathLst>
                <a:path w="538" h="242" extrusionOk="0">
                  <a:moveTo>
                    <a:pt x="51" y="0"/>
                  </a:moveTo>
                  <a:lnTo>
                    <a:pt x="51" y="0"/>
                  </a:lnTo>
                  <a:cubicBezTo>
                    <a:pt x="0" y="98"/>
                    <a:pt x="51" y="195"/>
                    <a:pt x="98" y="195"/>
                  </a:cubicBezTo>
                  <a:cubicBezTo>
                    <a:pt x="51" y="144"/>
                    <a:pt x="51" y="98"/>
                    <a:pt x="51" y="0"/>
                  </a:cubicBezTo>
                  <a:close/>
                  <a:moveTo>
                    <a:pt x="98" y="195"/>
                  </a:moveTo>
                  <a:lnTo>
                    <a:pt x="98" y="195"/>
                  </a:lnTo>
                  <a:cubicBezTo>
                    <a:pt x="148" y="242"/>
                    <a:pt x="246" y="242"/>
                    <a:pt x="292" y="242"/>
                  </a:cubicBezTo>
                  <a:cubicBezTo>
                    <a:pt x="390" y="242"/>
                    <a:pt x="487" y="242"/>
                    <a:pt x="538" y="195"/>
                  </a:cubicBezTo>
                  <a:lnTo>
                    <a:pt x="538" y="195"/>
                  </a:lnTo>
                  <a:cubicBezTo>
                    <a:pt x="489" y="218"/>
                    <a:pt x="403" y="230"/>
                    <a:pt x="318" y="230"/>
                  </a:cubicBezTo>
                  <a:cubicBezTo>
                    <a:pt x="232" y="230"/>
                    <a:pt x="146" y="218"/>
                    <a:pt x="98" y="195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2"/>
            <p:cNvSpPr/>
            <p:nvPr/>
          </p:nvSpPr>
          <p:spPr>
            <a:xfrm>
              <a:off x="2792492" y="2319505"/>
              <a:ext cx="131706" cy="37521"/>
            </a:xfrm>
            <a:custGeom>
              <a:avLst/>
              <a:gdLst/>
              <a:ahLst/>
              <a:cxnLst/>
              <a:rect l="l" t="t" r="r" b="b"/>
              <a:pathLst>
                <a:path w="344" h="98" extrusionOk="0">
                  <a:moveTo>
                    <a:pt x="1" y="0"/>
                  </a:moveTo>
                  <a:cubicBezTo>
                    <a:pt x="1" y="98"/>
                    <a:pt x="149" y="98"/>
                    <a:pt x="246" y="98"/>
                  </a:cubicBezTo>
                  <a:lnTo>
                    <a:pt x="344" y="98"/>
                  </a:lnTo>
                  <a:lnTo>
                    <a:pt x="344" y="47"/>
                  </a:lnTo>
                  <a:cubicBezTo>
                    <a:pt x="315" y="62"/>
                    <a:pt x="278" y="68"/>
                    <a:pt x="238" y="68"/>
                  </a:cubicBezTo>
                  <a:cubicBezTo>
                    <a:pt x="144" y="68"/>
                    <a:pt x="37" y="33"/>
                    <a:pt x="1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2"/>
            <p:cNvSpPr/>
            <p:nvPr/>
          </p:nvSpPr>
          <p:spPr>
            <a:xfrm>
              <a:off x="2774880" y="2990283"/>
              <a:ext cx="74659" cy="522228"/>
            </a:xfrm>
            <a:custGeom>
              <a:avLst/>
              <a:gdLst/>
              <a:ahLst/>
              <a:cxnLst/>
              <a:rect l="l" t="t" r="r" b="b"/>
              <a:pathLst>
                <a:path w="195" h="1364" extrusionOk="0">
                  <a:moveTo>
                    <a:pt x="0" y="1"/>
                  </a:moveTo>
                  <a:lnTo>
                    <a:pt x="0" y="145"/>
                  </a:lnTo>
                  <a:cubicBezTo>
                    <a:pt x="0" y="293"/>
                    <a:pt x="47" y="437"/>
                    <a:pt x="47" y="585"/>
                  </a:cubicBezTo>
                  <a:lnTo>
                    <a:pt x="47" y="145"/>
                  </a:lnTo>
                  <a:cubicBezTo>
                    <a:pt x="47" y="98"/>
                    <a:pt x="47" y="47"/>
                    <a:pt x="0" y="1"/>
                  </a:cubicBezTo>
                  <a:close/>
                  <a:moveTo>
                    <a:pt x="47" y="632"/>
                  </a:moveTo>
                  <a:cubicBezTo>
                    <a:pt x="47" y="780"/>
                    <a:pt x="47" y="877"/>
                    <a:pt x="98" y="1021"/>
                  </a:cubicBezTo>
                  <a:cubicBezTo>
                    <a:pt x="98" y="877"/>
                    <a:pt x="98" y="780"/>
                    <a:pt x="47" y="632"/>
                  </a:cubicBezTo>
                  <a:close/>
                  <a:moveTo>
                    <a:pt x="98" y="1021"/>
                  </a:moveTo>
                  <a:cubicBezTo>
                    <a:pt x="98" y="1118"/>
                    <a:pt x="144" y="1266"/>
                    <a:pt x="195" y="1364"/>
                  </a:cubicBezTo>
                  <a:lnTo>
                    <a:pt x="195" y="1313"/>
                  </a:lnTo>
                  <a:cubicBezTo>
                    <a:pt x="144" y="1266"/>
                    <a:pt x="144" y="1118"/>
                    <a:pt x="98" y="102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2"/>
            <p:cNvSpPr/>
            <p:nvPr/>
          </p:nvSpPr>
          <p:spPr>
            <a:xfrm>
              <a:off x="2215514" y="2543098"/>
              <a:ext cx="130174" cy="92653"/>
            </a:xfrm>
            <a:custGeom>
              <a:avLst/>
              <a:gdLst/>
              <a:ahLst/>
              <a:cxnLst/>
              <a:rect l="l" t="t" r="r" b="b"/>
              <a:pathLst>
                <a:path w="340" h="242" extrusionOk="0">
                  <a:moveTo>
                    <a:pt x="47" y="0"/>
                  </a:moveTo>
                  <a:lnTo>
                    <a:pt x="1" y="47"/>
                  </a:lnTo>
                  <a:lnTo>
                    <a:pt x="1" y="144"/>
                  </a:lnTo>
                  <a:cubicBezTo>
                    <a:pt x="1" y="161"/>
                    <a:pt x="6" y="167"/>
                    <a:pt x="13" y="167"/>
                  </a:cubicBezTo>
                  <a:cubicBezTo>
                    <a:pt x="27" y="167"/>
                    <a:pt x="47" y="145"/>
                    <a:pt x="47" y="144"/>
                  </a:cubicBezTo>
                  <a:lnTo>
                    <a:pt x="47" y="144"/>
                  </a:lnTo>
                  <a:cubicBezTo>
                    <a:pt x="1" y="195"/>
                    <a:pt x="47" y="195"/>
                    <a:pt x="47" y="195"/>
                  </a:cubicBezTo>
                  <a:cubicBezTo>
                    <a:pt x="64" y="211"/>
                    <a:pt x="76" y="216"/>
                    <a:pt x="83" y="216"/>
                  </a:cubicBezTo>
                  <a:cubicBezTo>
                    <a:pt x="98" y="216"/>
                    <a:pt x="98" y="195"/>
                    <a:pt x="98" y="195"/>
                  </a:cubicBezTo>
                  <a:cubicBezTo>
                    <a:pt x="98" y="242"/>
                    <a:pt x="145" y="242"/>
                    <a:pt x="145" y="242"/>
                  </a:cubicBezTo>
                  <a:lnTo>
                    <a:pt x="145" y="195"/>
                  </a:lnTo>
                  <a:lnTo>
                    <a:pt x="195" y="144"/>
                  </a:lnTo>
                  <a:lnTo>
                    <a:pt x="293" y="144"/>
                  </a:lnTo>
                  <a:cubicBezTo>
                    <a:pt x="293" y="144"/>
                    <a:pt x="340" y="144"/>
                    <a:pt x="340" y="47"/>
                  </a:cubicBezTo>
                  <a:cubicBezTo>
                    <a:pt x="340" y="47"/>
                    <a:pt x="340" y="0"/>
                    <a:pt x="29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2"/>
            <p:cNvSpPr/>
            <p:nvPr/>
          </p:nvSpPr>
          <p:spPr>
            <a:xfrm>
              <a:off x="2253035" y="2598230"/>
              <a:ext cx="17995" cy="19909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0"/>
                  </a:moveTo>
                  <a:lnTo>
                    <a:pt x="0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2"/>
            <p:cNvSpPr/>
            <p:nvPr/>
          </p:nvSpPr>
          <p:spPr>
            <a:xfrm>
              <a:off x="2233509" y="2598230"/>
              <a:ext cx="19909" cy="19909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2"/>
            <p:cNvSpPr/>
            <p:nvPr/>
          </p:nvSpPr>
          <p:spPr>
            <a:xfrm>
              <a:off x="2215514" y="2580236"/>
              <a:ext cx="18378" cy="37904"/>
            </a:xfrm>
            <a:custGeom>
              <a:avLst/>
              <a:gdLst/>
              <a:ahLst/>
              <a:cxnLst/>
              <a:rect l="l" t="t" r="r" b="b"/>
              <a:pathLst>
                <a:path w="48" h="99" extrusionOk="0">
                  <a:moveTo>
                    <a:pt x="47" y="1"/>
                  </a:moveTo>
                  <a:lnTo>
                    <a:pt x="1" y="98"/>
                  </a:lnTo>
                  <a:lnTo>
                    <a:pt x="47" y="98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2"/>
            <p:cNvSpPr/>
            <p:nvPr/>
          </p:nvSpPr>
          <p:spPr>
            <a:xfrm>
              <a:off x="2737359" y="1807615"/>
              <a:ext cx="186838" cy="145106"/>
            </a:xfrm>
            <a:custGeom>
              <a:avLst/>
              <a:gdLst/>
              <a:ahLst/>
              <a:cxnLst/>
              <a:rect l="l" t="t" r="r" b="b"/>
              <a:pathLst>
                <a:path w="488" h="379" extrusionOk="0">
                  <a:moveTo>
                    <a:pt x="211" y="0"/>
                  </a:moveTo>
                  <a:cubicBezTo>
                    <a:pt x="167" y="0"/>
                    <a:pt x="145" y="21"/>
                    <a:pt x="145" y="21"/>
                  </a:cubicBezTo>
                  <a:cubicBezTo>
                    <a:pt x="112" y="38"/>
                    <a:pt x="86" y="43"/>
                    <a:pt x="64" y="43"/>
                  </a:cubicBezTo>
                  <a:cubicBezTo>
                    <a:pt x="22" y="43"/>
                    <a:pt x="1" y="21"/>
                    <a:pt x="1" y="21"/>
                  </a:cubicBezTo>
                  <a:lnTo>
                    <a:pt x="1" y="21"/>
                  </a:lnTo>
                  <a:cubicBezTo>
                    <a:pt x="1" y="216"/>
                    <a:pt x="98" y="313"/>
                    <a:pt x="98" y="313"/>
                  </a:cubicBezTo>
                  <a:cubicBezTo>
                    <a:pt x="163" y="362"/>
                    <a:pt x="217" y="379"/>
                    <a:pt x="260" y="379"/>
                  </a:cubicBezTo>
                  <a:cubicBezTo>
                    <a:pt x="347" y="379"/>
                    <a:pt x="390" y="313"/>
                    <a:pt x="390" y="313"/>
                  </a:cubicBezTo>
                  <a:cubicBezTo>
                    <a:pt x="488" y="216"/>
                    <a:pt x="437" y="21"/>
                    <a:pt x="437" y="21"/>
                  </a:cubicBezTo>
                  <a:lnTo>
                    <a:pt x="293" y="21"/>
                  </a:lnTo>
                  <a:cubicBezTo>
                    <a:pt x="260" y="5"/>
                    <a:pt x="233" y="0"/>
                    <a:pt x="211" y="0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2"/>
            <p:cNvSpPr/>
            <p:nvPr/>
          </p:nvSpPr>
          <p:spPr>
            <a:xfrm>
              <a:off x="2904288" y="1797661"/>
              <a:ext cx="19909" cy="17995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52" y="0"/>
                  </a:move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2"/>
            <p:cNvSpPr/>
            <p:nvPr/>
          </p:nvSpPr>
          <p:spPr>
            <a:xfrm>
              <a:off x="2886676" y="1852793"/>
              <a:ext cx="37521" cy="74659"/>
            </a:xfrm>
            <a:custGeom>
              <a:avLst/>
              <a:gdLst/>
              <a:ahLst/>
              <a:cxnLst/>
              <a:rect l="l" t="t" r="r" b="b"/>
              <a:pathLst>
                <a:path w="98" h="195" extrusionOk="0">
                  <a:moveTo>
                    <a:pt x="98" y="0"/>
                  </a:moveTo>
                  <a:lnTo>
                    <a:pt x="0" y="195"/>
                  </a:lnTo>
                  <a:lnTo>
                    <a:pt x="47" y="14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8" name="Google Shape;2098;p42"/>
          <p:cNvGrpSpPr/>
          <p:nvPr/>
        </p:nvGrpSpPr>
        <p:grpSpPr>
          <a:xfrm>
            <a:off x="3826656" y="2514672"/>
            <a:ext cx="1587789" cy="1297343"/>
            <a:chOff x="4244975" y="1729950"/>
            <a:chExt cx="2903254" cy="2372175"/>
          </a:xfrm>
        </p:grpSpPr>
        <p:sp>
          <p:nvSpPr>
            <p:cNvPr id="2099" name="Google Shape;2099;p42"/>
            <p:cNvSpPr/>
            <p:nvPr/>
          </p:nvSpPr>
          <p:spPr>
            <a:xfrm>
              <a:off x="5941510" y="2339565"/>
              <a:ext cx="1206719" cy="1074680"/>
            </a:xfrm>
            <a:custGeom>
              <a:avLst/>
              <a:gdLst/>
              <a:ahLst/>
              <a:cxnLst/>
              <a:rect l="l" t="t" r="r" b="b"/>
              <a:pathLst>
                <a:path w="4533" h="4037" extrusionOk="0">
                  <a:moveTo>
                    <a:pt x="2196" y="0"/>
                  </a:moveTo>
                  <a:cubicBezTo>
                    <a:pt x="1853" y="0"/>
                    <a:pt x="1172" y="390"/>
                    <a:pt x="1561" y="1071"/>
                  </a:cubicBezTo>
                  <a:lnTo>
                    <a:pt x="1366" y="876"/>
                  </a:lnTo>
                  <a:cubicBezTo>
                    <a:pt x="1300" y="856"/>
                    <a:pt x="1236" y="846"/>
                    <a:pt x="1173" y="846"/>
                  </a:cubicBezTo>
                  <a:cubicBezTo>
                    <a:pt x="499" y="846"/>
                    <a:pt x="82" y="1960"/>
                    <a:pt x="930" y="2092"/>
                  </a:cubicBezTo>
                  <a:cubicBezTo>
                    <a:pt x="1" y="2172"/>
                    <a:pt x="211" y="3558"/>
                    <a:pt x="975" y="3558"/>
                  </a:cubicBezTo>
                  <a:cubicBezTo>
                    <a:pt x="1133" y="3558"/>
                    <a:pt x="1314" y="3499"/>
                    <a:pt x="1514" y="3357"/>
                  </a:cubicBezTo>
                  <a:lnTo>
                    <a:pt x="1514" y="3357"/>
                  </a:lnTo>
                  <a:cubicBezTo>
                    <a:pt x="1383" y="3773"/>
                    <a:pt x="1821" y="4037"/>
                    <a:pt x="2258" y="4037"/>
                  </a:cubicBezTo>
                  <a:cubicBezTo>
                    <a:pt x="2640" y="4037"/>
                    <a:pt x="3022" y="3835"/>
                    <a:pt x="3022" y="3357"/>
                  </a:cubicBezTo>
                  <a:cubicBezTo>
                    <a:pt x="3226" y="3493"/>
                    <a:pt x="3419" y="3565"/>
                    <a:pt x="3602" y="3565"/>
                  </a:cubicBezTo>
                  <a:cubicBezTo>
                    <a:pt x="3812" y="3565"/>
                    <a:pt x="4008" y="3469"/>
                    <a:pt x="4190" y="3260"/>
                  </a:cubicBezTo>
                  <a:cubicBezTo>
                    <a:pt x="4475" y="2975"/>
                    <a:pt x="4530" y="2090"/>
                    <a:pt x="3900" y="2090"/>
                  </a:cubicBezTo>
                  <a:cubicBezTo>
                    <a:pt x="3884" y="2090"/>
                    <a:pt x="3868" y="2090"/>
                    <a:pt x="3851" y="2092"/>
                  </a:cubicBezTo>
                  <a:cubicBezTo>
                    <a:pt x="4533" y="1947"/>
                    <a:pt x="4385" y="1266"/>
                    <a:pt x="4190" y="974"/>
                  </a:cubicBezTo>
                  <a:cubicBezTo>
                    <a:pt x="4044" y="730"/>
                    <a:pt x="3800" y="609"/>
                    <a:pt x="3563" y="609"/>
                  </a:cubicBezTo>
                  <a:cubicBezTo>
                    <a:pt x="3326" y="609"/>
                    <a:pt x="3096" y="730"/>
                    <a:pt x="2975" y="974"/>
                  </a:cubicBezTo>
                  <a:cubicBezTo>
                    <a:pt x="3119" y="436"/>
                    <a:pt x="2683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2"/>
            <p:cNvSpPr/>
            <p:nvPr/>
          </p:nvSpPr>
          <p:spPr>
            <a:xfrm>
              <a:off x="6059440" y="2559186"/>
              <a:ext cx="259286" cy="350861"/>
            </a:xfrm>
            <a:custGeom>
              <a:avLst/>
              <a:gdLst/>
              <a:ahLst/>
              <a:cxnLst/>
              <a:rect l="l" t="t" r="r" b="b"/>
              <a:pathLst>
                <a:path w="974" h="1318" extrusionOk="0">
                  <a:moveTo>
                    <a:pt x="631" y="1"/>
                  </a:moveTo>
                  <a:cubicBezTo>
                    <a:pt x="339" y="98"/>
                    <a:pt x="0" y="390"/>
                    <a:pt x="0" y="780"/>
                  </a:cubicBezTo>
                  <a:cubicBezTo>
                    <a:pt x="0" y="441"/>
                    <a:pt x="339" y="149"/>
                    <a:pt x="631" y="51"/>
                  </a:cubicBezTo>
                  <a:cubicBezTo>
                    <a:pt x="682" y="51"/>
                    <a:pt x="682" y="51"/>
                    <a:pt x="682" y="1"/>
                  </a:cubicBezTo>
                  <a:close/>
                  <a:moveTo>
                    <a:pt x="0" y="780"/>
                  </a:moveTo>
                  <a:lnTo>
                    <a:pt x="0" y="928"/>
                  </a:lnTo>
                  <a:cubicBezTo>
                    <a:pt x="98" y="1169"/>
                    <a:pt x="339" y="1317"/>
                    <a:pt x="584" y="1317"/>
                  </a:cubicBezTo>
                  <a:cubicBezTo>
                    <a:pt x="729" y="1317"/>
                    <a:pt x="876" y="1220"/>
                    <a:pt x="974" y="1072"/>
                  </a:cubicBezTo>
                  <a:lnTo>
                    <a:pt x="974" y="1072"/>
                  </a:lnTo>
                  <a:cubicBezTo>
                    <a:pt x="876" y="1220"/>
                    <a:pt x="729" y="1267"/>
                    <a:pt x="584" y="1267"/>
                  </a:cubicBezTo>
                  <a:cubicBezTo>
                    <a:pt x="339" y="1267"/>
                    <a:pt x="98" y="1122"/>
                    <a:pt x="47" y="928"/>
                  </a:cubicBezTo>
                  <a:cubicBezTo>
                    <a:pt x="47" y="877"/>
                    <a:pt x="0" y="830"/>
                    <a:pt x="0" y="7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2"/>
            <p:cNvSpPr/>
            <p:nvPr/>
          </p:nvSpPr>
          <p:spPr>
            <a:xfrm>
              <a:off x="6733209" y="3065247"/>
              <a:ext cx="26355" cy="116333"/>
            </a:xfrm>
            <a:custGeom>
              <a:avLst/>
              <a:gdLst/>
              <a:ahLst/>
              <a:cxnLst/>
              <a:rect l="l" t="t" r="r" b="b"/>
              <a:pathLst>
                <a:path w="99" h="437" extrusionOk="0">
                  <a:moveTo>
                    <a:pt x="1" y="0"/>
                  </a:moveTo>
                  <a:lnTo>
                    <a:pt x="1" y="47"/>
                  </a:lnTo>
                  <a:cubicBezTo>
                    <a:pt x="48" y="195"/>
                    <a:pt x="98" y="339"/>
                    <a:pt x="98" y="437"/>
                  </a:cubicBezTo>
                  <a:cubicBezTo>
                    <a:pt x="98" y="292"/>
                    <a:pt x="98" y="195"/>
                    <a:pt x="48" y="47"/>
                  </a:cubicBezTo>
                  <a:cubicBezTo>
                    <a:pt x="48" y="0"/>
                    <a:pt x="48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2"/>
            <p:cNvSpPr/>
            <p:nvPr/>
          </p:nvSpPr>
          <p:spPr>
            <a:xfrm>
              <a:off x="6525834" y="2572763"/>
              <a:ext cx="129909" cy="142155"/>
            </a:xfrm>
            <a:custGeom>
              <a:avLst/>
              <a:gdLst/>
              <a:ahLst/>
              <a:cxnLst/>
              <a:rect l="l" t="t" r="r" b="b"/>
              <a:pathLst>
                <a:path w="488" h="534" extrusionOk="0">
                  <a:moveTo>
                    <a:pt x="98" y="0"/>
                  </a:moveTo>
                  <a:cubicBezTo>
                    <a:pt x="48" y="47"/>
                    <a:pt x="1" y="145"/>
                    <a:pt x="1" y="195"/>
                  </a:cubicBezTo>
                  <a:cubicBezTo>
                    <a:pt x="1" y="293"/>
                    <a:pt x="48" y="339"/>
                    <a:pt x="98" y="437"/>
                  </a:cubicBezTo>
                  <a:cubicBezTo>
                    <a:pt x="196" y="487"/>
                    <a:pt x="242" y="534"/>
                    <a:pt x="340" y="534"/>
                  </a:cubicBezTo>
                  <a:cubicBezTo>
                    <a:pt x="390" y="534"/>
                    <a:pt x="437" y="487"/>
                    <a:pt x="488" y="437"/>
                  </a:cubicBezTo>
                  <a:lnTo>
                    <a:pt x="488" y="437"/>
                  </a:lnTo>
                  <a:cubicBezTo>
                    <a:pt x="437" y="487"/>
                    <a:pt x="390" y="487"/>
                    <a:pt x="340" y="487"/>
                  </a:cubicBezTo>
                  <a:cubicBezTo>
                    <a:pt x="242" y="487"/>
                    <a:pt x="196" y="437"/>
                    <a:pt x="145" y="390"/>
                  </a:cubicBezTo>
                  <a:cubicBezTo>
                    <a:pt x="98" y="339"/>
                    <a:pt x="48" y="242"/>
                    <a:pt x="48" y="195"/>
                  </a:cubicBezTo>
                  <a:cubicBezTo>
                    <a:pt x="48" y="145"/>
                    <a:pt x="48" y="98"/>
                    <a:pt x="145" y="47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2"/>
            <p:cNvSpPr/>
            <p:nvPr/>
          </p:nvSpPr>
          <p:spPr>
            <a:xfrm>
              <a:off x="6785119" y="2805961"/>
              <a:ext cx="64422" cy="142421"/>
            </a:xfrm>
            <a:custGeom>
              <a:avLst/>
              <a:gdLst/>
              <a:ahLst/>
              <a:cxnLst/>
              <a:rect l="l" t="t" r="r" b="b"/>
              <a:pathLst>
                <a:path w="242" h="535" extrusionOk="0">
                  <a:moveTo>
                    <a:pt x="145" y="1"/>
                  </a:moveTo>
                  <a:lnTo>
                    <a:pt x="145" y="1"/>
                  </a:lnTo>
                  <a:cubicBezTo>
                    <a:pt x="195" y="48"/>
                    <a:pt x="195" y="145"/>
                    <a:pt x="195" y="242"/>
                  </a:cubicBezTo>
                  <a:cubicBezTo>
                    <a:pt x="195" y="293"/>
                    <a:pt x="195" y="390"/>
                    <a:pt x="145" y="437"/>
                  </a:cubicBezTo>
                  <a:cubicBezTo>
                    <a:pt x="98" y="488"/>
                    <a:pt x="47" y="534"/>
                    <a:pt x="1" y="534"/>
                  </a:cubicBezTo>
                  <a:cubicBezTo>
                    <a:pt x="47" y="534"/>
                    <a:pt x="145" y="488"/>
                    <a:pt x="195" y="437"/>
                  </a:cubicBezTo>
                  <a:cubicBezTo>
                    <a:pt x="195" y="390"/>
                    <a:pt x="242" y="340"/>
                    <a:pt x="242" y="242"/>
                  </a:cubicBezTo>
                  <a:cubicBezTo>
                    <a:pt x="242" y="145"/>
                    <a:pt x="195" y="48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2"/>
            <p:cNvSpPr/>
            <p:nvPr/>
          </p:nvSpPr>
          <p:spPr>
            <a:xfrm>
              <a:off x="6292637" y="2935604"/>
              <a:ext cx="142421" cy="142421"/>
            </a:xfrm>
            <a:custGeom>
              <a:avLst/>
              <a:gdLst/>
              <a:ahLst/>
              <a:cxnLst/>
              <a:rect l="l" t="t" r="r" b="b"/>
              <a:pathLst>
                <a:path w="535" h="535" extrusionOk="0">
                  <a:moveTo>
                    <a:pt x="98" y="1"/>
                  </a:moveTo>
                  <a:lnTo>
                    <a:pt x="98" y="1"/>
                  </a:lnTo>
                  <a:cubicBezTo>
                    <a:pt x="47" y="47"/>
                    <a:pt x="1" y="98"/>
                    <a:pt x="1" y="195"/>
                  </a:cubicBezTo>
                  <a:cubicBezTo>
                    <a:pt x="1" y="293"/>
                    <a:pt x="47" y="390"/>
                    <a:pt x="98" y="437"/>
                  </a:cubicBezTo>
                  <a:cubicBezTo>
                    <a:pt x="195" y="487"/>
                    <a:pt x="242" y="534"/>
                    <a:pt x="339" y="534"/>
                  </a:cubicBezTo>
                  <a:cubicBezTo>
                    <a:pt x="293" y="534"/>
                    <a:pt x="195" y="487"/>
                    <a:pt x="145" y="437"/>
                  </a:cubicBezTo>
                  <a:cubicBezTo>
                    <a:pt x="98" y="339"/>
                    <a:pt x="47" y="242"/>
                    <a:pt x="47" y="195"/>
                  </a:cubicBezTo>
                  <a:cubicBezTo>
                    <a:pt x="47" y="145"/>
                    <a:pt x="47" y="47"/>
                    <a:pt x="98" y="1"/>
                  </a:cubicBezTo>
                  <a:close/>
                  <a:moveTo>
                    <a:pt x="534" y="437"/>
                  </a:moveTo>
                  <a:cubicBezTo>
                    <a:pt x="437" y="487"/>
                    <a:pt x="390" y="534"/>
                    <a:pt x="339" y="534"/>
                  </a:cubicBezTo>
                  <a:cubicBezTo>
                    <a:pt x="390" y="534"/>
                    <a:pt x="487" y="534"/>
                    <a:pt x="534" y="487"/>
                  </a:cubicBezTo>
                  <a:lnTo>
                    <a:pt x="53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2"/>
            <p:cNvSpPr/>
            <p:nvPr/>
          </p:nvSpPr>
          <p:spPr>
            <a:xfrm>
              <a:off x="6888673" y="3013336"/>
              <a:ext cx="90511" cy="129909"/>
            </a:xfrm>
            <a:custGeom>
              <a:avLst/>
              <a:gdLst/>
              <a:ahLst/>
              <a:cxnLst/>
              <a:rect l="l" t="t" r="r" b="b"/>
              <a:pathLst>
                <a:path w="340" h="488" extrusionOk="0">
                  <a:moveTo>
                    <a:pt x="242" y="1"/>
                  </a:moveTo>
                  <a:cubicBezTo>
                    <a:pt x="293" y="47"/>
                    <a:pt x="340" y="98"/>
                    <a:pt x="340" y="195"/>
                  </a:cubicBezTo>
                  <a:cubicBezTo>
                    <a:pt x="340" y="98"/>
                    <a:pt x="340" y="47"/>
                    <a:pt x="293" y="1"/>
                  </a:cubicBezTo>
                  <a:close/>
                  <a:moveTo>
                    <a:pt x="340" y="195"/>
                  </a:moveTo>
                  <a:cubicBezTo>
                    <a:pt x="340" y="242"/>
                    <a:pt x="293" y="293"/>
                    <a:pt x="242" y="390"/>
                  </a:cubicBezTo>
                  <a:cubicBezTo>
                    <a:pt x="242" y="437"/>
                    <a:pt x="196" y="437"/>
                    <a:pt x="98" y="437"/>
                  </a:cubicBezTo>
                  <a:lnTo>
                    <a:pt x="1" y="437"/>
                  </a:lnTo>
                  <a:cubicBezTo>
                    <a:pt x="48" y="487"/>
                    <a:pt x="98" y="487"/>
                    <a:pt x="98" y="487"/>
                  </a:cubicBezTo>
                  <a:cubicBezTo>
                    <a:pt x="196" y="487"/>
                    <a:pt x="242" y="437"/>
                    <a:pt x="293" y="390"/>
                  </a:cubicBezTo>
                  <a:cubicBezTo>
                    <a:pt x="340" y="339"/>
                    <a:pt x="340" y="242"/>
                    <a:pt x="340" y="1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2"/>
            <p:cNvSpPr/>
            <p:nvPr/>
          </p:nvSpPr>
          <p:spPr>
            <a:xfrm>
              <a:off x="6551922" y="2883693"/>
              <a:ext cx="26088" cy="971924"/>
            </a:xfrm>
            <a:custGeom>
              <a:avLst/>
              <a:gdLst/>
              <a:ahLst/>
              <a:cxnLst/>
              <a:rect l="l" t="t" r="r" b="b"/>
              <a:pathLst>
                <a:path w="98" h="3651" extrusionOk="0">
                  <a:moveTo>
                    <a:pt x="47" y="1"/>
                  </a:moveTo>
                  <a:lnTo>
                    <a:pt x="47" y="585"/>
                  </a:lnTo>
                  <a:cubicBezTo>
                    <a:pt x="47" y="1119"/>
                    <a:pt x="0" y="1703"/>
                    <a:pt x="0" y="2240"/>
                  </a:cubicBezTo>
                  <a:lnTo>
                    <a:pt x="0" y="3019"/>
                  </a:lnTo>
                  <a:lnTo>
                    <a:pt x="0" y="3650"/>
                  </a:lnTo>
                  <a:cubicBezTo>
                    <a:pt x="47" y="3506"/>
                    <a:pt x="47" y="3261"/>
                    <a:pt x="47" y="3019"/>
                  </a:cubicBezTo>
                  <a:lnTo>
                    <a:pt x="47" y="2240"/>
                  </a:lnTo>
                  <a:cubicBezTo>
                    <a:pt x="47" y="1703"/>
                    <a:pt x="98" y="1119"/>
                    <a:pt x="98" y="585"/>
                  </a:cubicBezTo>
                  <a:cubicBezTo>
                    <a:pt x="98" y="390"/>
                    <a:pt x="47" y="196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2"/>
            <p:cNvSpPr/>
            <p:nvPr/>
          </p:nvSpPr>
          <p:spPr>
            <a:xfrm>
              <a:off x="4412951" y="2339565"/>
              <a:ext cx="466928" cy="1489963"/>
            </a:xfrm>
            <a:custGeom>
              <a:avLst/>
              <a:gdLst/>
              <a:ahLst/>
              <a:cxnLst/>
              <a:rect l="l" t="t" r="r" b="b"/>
              <a:pathLst>
                <a:path w="1754" h="5597" extrusionOk="0">
                  <a:moveTo>
                    <a:pt x="51" y="0"/>
                  </a:moveTo>
                  <a:lnTo>
                    <a:pt x="1" y="47"/>
                  </a:lnTo>
                  <a:cubicBezTo>
                    <a:pt x="1169" y="1655"/>
                    <a:pt x="1707" y="3649"/>
                    <a:pt x="1707" y="5597"/>
                  </a:cubicBezTo>
                  <a:lnTo>
                    <a:pt x="1753" y="5597"/>
                  </a:lnTo>
                  <a:cubicBezTo>
                    <a:pt x="1753" y="3649"/>
                    <a:pt x="1169" y="1655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2"/>
            <p:cNvSpPr/>
            <p:nvPr/>
          </p:nvSpPr>
          <p:spPr>
            <a:xfrm>
              <a:off x="4283309" y="2132190"/>
              <a:ext cx="181820" cy="271798"/>
            </a:xfrm>
            <a:custGeom>
              <a:avLst/>
              <a:gdLst/>
              <a:ahLst/>
              <a:cxnLst/>
              <a:rect l="l" t="t" r="r" b="b"/>
              <a:pathLst>
                <a:path w="683" h="1021" extrusionOk="0">
                  <a:moveTo>
                    <a:pt x="1" y="0"/>
                  </a:moveTo>
                  <a:cubicBezTo>
                    <a:pt x="51" y="430"/>
                    <a:pt x="191" y="863"/>
                    <a:pt x="660" y="969"/>
                  </a:cubicBezTo>
                  <a:lnTo>
                    <a:pt x="660" y="969"/>
                  </a:lnTo>
                  <a:cubicBezTo>
                    <a:pt x="593" y="785"/>
                    <a:pt x="627" y="568"/>
                    <a:pt x="538" y="390"/>
                  </a:cubicBezTo>
                  <a:cubicBezTo>
                    <a:pt x="488" y="242"/>
                    <a:pt x="149" y="0"/>
                    <a:pt x="1" y="0"/>
                  </a:cubicBezTo>
                  <a:close/>
                  <a:moveTo>
                    <a:pt x="660" y="969"/>
                  </a:moveTo>
                  <a:cubicBezTo>
                    <a:pt x="667" y="987"/>
                    <a:pt x="674" y="1004"/>
                    <a:pt x="682" y="1021"/>
                  </a:cubicBezTo>
                  <a:lnTo>
                    <a:pt x="682" y="974"/>
                  </a:lnTo>
                  <a:cubicBezTo>
                    <a:pt x="675" y="972"/>
                    <a:pt x="668" y="971"/>
                    <a:pt x="660" y="9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2"/>
            <p:cNvSpPr/>
            <p:nvPr/>
          </p:nvSpPr>
          <p:spPr>
            <a:xfrm>
              <a:off x="4478438" y="2209922"/>
              <a:ext cx="155731" cy="323708"/>
            </a:xfrm>
            <a:custGeom>
              <a:avLst/>
              <a:gdLst/>
              <a:ahLst/>
              <a:cxnLst/>
              <a:rect l="l" t="t" r="r" b="b"/>
              <a:pathLst>
                <a:path w="585" h="1216" extrusionOk="0">
                  <a:moveTo>
                    <a:pt x="436" y="0"/>
                  </a:moveTo>
                  <a:cubicBezTo>
                    <a:pt x="195" y="339"/>
                    <a:pt x="0" y="585"/>
                    <a:pt x="242" y="1215"/>
                  </a:cubicBezTo>
                  <a:cubicBezTo>
                    <a:pt x="292" y="1021"/>
                    <a:pt x="534" y="877"/>
                    <a:pt x="584" y="631"/>
                  </a:cubicBezTo>
                  <a:cubicBezTo>
                    <a:pt x="584" y="534"/>
                    <a:pt x="534" y="98"/>
                    <a:pt x="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2"/>
            <p:cNvSpPr/>
            <p:nvPr/>
          </p:nvSpPr>
          <p:spPr>
            <a:xfrm>
              <a:off x="4581993" y="2403721"/>
              <a:ext cx="155731" cy="337285"/>
            </a:xfrm>
            <a:custGeom>
              <a:avLst/>
              <a:gdLst/>
              <a:ahLst/>
              <a:cxnLst/>
              <a:rect l="l" t="t" r="r" b="b"/>
              <a:pathLst>
                <a:path w="585" h="1267" extrusionOk="0">
                  <a:moveTo>
                    <a:pt x="437" y="1"/>
                  </a:moveTo>
                  <a:cubicBezTo>
                    <a:pt x="195" y="390"/>
                    <a:pt x="1" y="635"/>
                    <a:pt x="242" y="1266"/>
                  </a:cubicBezTo>
                  <a:cubicBezTo>
                    <a:pt x="293" y="1072"/>
                    <a:pt x="534" y="877"/>
                    <a:pt x="585" y="682"/>
                  </a:cubicBezTo>
                  <a:cubicBezTo>
                    <a:pt x="585" y="538"/>
                    <a:pt x="534" y="98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2"/>
            <p:cNvSpPr/>
            <p:nvPr/>
          </p:nvSpPr>
          <p:spPr>
            <a:xfrm>
              <a:off x="4672237" y="2598585"/>
              <a:ext cx="169308" cy="311463"/>
            </a:xfrm>
            <a:custGeom>
              <a:avLst/>
              <a:gdLst/>
              <a:ahLst/>
              <a:cxnLst/>
              <a:rect l="l" t="t" r="r" b="b"/>
              <a:pathLst>
                <a:path w="636" h="1170" extrusionOk="0">
                  <a:moveTo>
                    <a:pt x="585" y="1"/>
                  </a:moveTo>
                  <a:cubicBezTo>
                    <a:pt x="246" y="340"/>
                    <a:pt x="0" y="534"/>
                    <a:pt x="148" y="1169"/>
                  </a:cubicBezTo>
                  <a:cubicBezTo>
                    <a:pt x="292" y="1021"/>
                    <a:pt x="487" y="877"/>
                    <a:pt x="585" y="682"/>
                  </a:cubicBezTo>
                  <a:cubicBezTo>
                    <a:pt x="635" y="534"/>
                    <a:pt x="635" y="98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2"/>
            <p:cNvSpPr/>
            <p:nvPr/>
          </p:nvSpPr>
          <p:spPr>
            <a:xfrm>
              <a:off x="4775791" y="2857871"/>
              <a:ext cx="181820" cy="285374"/>
            </a:xfrm>
            <a:custGeom>
              <a:avLst/>
              <a:gdLst/>
              <a:ahLst/>
              <a:cxnLst/>
              <a:rect l="l" t="t" r="r" b="b"/>
              <a:pathLst>
                <a:path w="683" h="1072" extrusionOk="0">
                  <a:moveTo>
                    <a:pt x="636" y="0"/>
                  </a:moveTo>
                  <a:lnTo>
                    <a:pt x="636" y="0"/>
                  </a:lnTo>
                  <a:cubicBezTo>
                    <a:pt x="293" y="242"/>
                    <a:pt x="1" y="437"/>
                    <a:pt x="51" y="1071"/>
                  </a:cubicBezTo>
                  <a:cubicBezTo>
                    <a:pt x="196" y="923"/>
                    <a:pt x="441" y="826"/>
                    <a:pt x="538" y="631"/>
                  </a:cubicBezTo>
                  <a:cubicBezTo>
                    <a:pt x="636" y="534"/>
                    <a:pt x="682" y="98"/>
                    <a:pt x="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2"/>
            <p:cNvSpPr/>
            <p:nvPr/>
          </p:nvSpPr>
          <p:spPr>
            <a:xfrm>
              <a:off x="4827701" y="3129403"/>
              <a:ext cx="195130" cy="298951"/>
            </a:xfrm>
            <a:custGeom>
              <a:avLst/>
              <a:gdLst/>
              <a:ahLst/>
              <a:cxnLst/>
              <a:rect l="l" t="t" r="r" b="b"/>
              <a:pathLst>
                <a:path w="733" h="112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293" y="293"/>
                    <a:pt x="1" y="488"/>
                    <a:pt x="51" y="1122"/>
                  </a:cubicBezTo>
                  <a:cubicBezTo>
                    <a:pt x="195" y="974"/>
                    <a:pt x="487" y="877"/>
                    <a:pt x="585" y="682"/>
                  </a:cubicBezTo>
                  <a:cubicBezTo>
                    <a:pt x="635" y="585"/>
                    <a:pt x="733" y="149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2"/>
            <p:cNvSpPr/>
            <p:nvPr/>
          </p:nvSpPr>
          <p:spPr>
            <a:xfrm>
              <a:off x="4879612" y="3466421"/>
              <a:ext cx="207642" cy="259552"/>
            </a:xfrm>
            <a:custGeom>
              <a:avLst/>
              <a:gdLst/>
              <a:ahLst/>
              <a:cxnLst/>
              <a:rect l="l" t="t" r="r" b="b"/>
              <a:pathLst>
                <a:path w="780" h="975" extrusionOk="0">
                  <a:moveTo>
                    <a:pt x="732" y="1"/>
                  </a:moveTo>
                  <a:cubicBezTo>
                    <a:pt x="343" y="246"/>
                    <a:pt x="51" y="343"/>
                    <a:pt x="0" y="974"/>
                  </a:cubicBezTo>
                  <a:cubicBezTo>
                    <a:pt x="148" y="877"/>
                    <a:pt x="440" y="830"/>
                    <a:pt x="538" y="635"/>
                  </a:cubicBezTo>
                  <a:cubicBezTo>
                    <a:pt x="635" y="538"/>
                    <a:pt x="779" y="149"/>
                    <a:pt x="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2"/>
            <p:cNvSpPr/>
            <p:nvPr/>
          </p:nvSpPr>
          <p:spPr>
            <a:xfrm>
              <a:off x="4271063" y="2538422"/>
              <a:ext cx="323708" cy="121124"/>
            </a:xfrm>
            <a:custGeom>
              <a:avLst/>
              <a:gdLst/>
              <a:ahLst/>
              <a:cxnLst/>
              <a:rect l="l" t="t" r="r" b="b"/>
              <a:pathLst>
                <a:path w="1216" h="455" extrusionOk="0">
                  <a:moveTo>
                    <a:pt x="423" y="0"/>
                  </a:moveTo>
                  <a:cubicBezTo>
                    <a:pt x="282" y="0"/>
                    <a:pt x="138" y="16"/>
                    <a:pt x="0" y="32"/>
                  </a:cubicBezTo>
                  <a:cubicBezTo>
                    <a:pt x="47" y="176"/>
                    <a:pt x="390" y="422"/>
                    <a:pt x="534" y="422"/>
                  </a:cubicBezTo>
                  <a:cubicBezTo>
                    <a:pt x="582" y="446"/>
                    <a:pt x="633" y="455"/>
                    <a:pt x="687" y="455"/>
                  </a:cubicBezTo>
                  <a:cubicBezTo>
                    <a:pt x="850" y="455"/>
                    <a:pt x="1034" y="371"/>
                    <a:pt x="1215" y="371"/>
                  </a:cubicBezTo>
                  <a:cubicBezTo>
                    <a:pt x="1016" y="73"/>
                    <a:pt x="725" y="0"/>
                    <a:pt x="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2"/>
            <p:cNvSpPr/>
            <p:nvPr/>
          </p:nvSpPr>
          <p:spPr>
            <a:xfrm>
              <a:off x="4361041" y="2745798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26" y="0"/>
                  </a:moveTo>
                  <a:cubicBezTo>
                    <a:pt x="285" y="0"/>
                    <a:pt x="141" y="16"/>
                    <a:pt x="1" y="32"/>
                  </a:cubicBezTo>
                  <a:cubicBezTo>
                    <a:pt x="52" y="176"/>
                    <a:pt x="390" y="371"/>
                    <a:pt x="538" y="421"/>
                  </a:cubicBezTo>
                  <a:cubicBezTo>
                    <a:pt x="576" y="430"/>
                    <a:pt x="616" y="434"/>
                    <a:pt x="656" y="434"/>
                  </a:cubicBezTo>
                  <a:cubicBezTo>
                    <a:pt x="827" y="434"/>
                    <a:pt x="1022" y="371"/>
                    <a:pt x="1220" y="371"/>
                  </a:cubicBezTo>
                  <a:cubicBezTo>
                    <a:pt x="1020" y="73"/>
                    <a:pt x="730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2"/>
            <p:cNvSpPr/>
            <p:nvPr/>
          </p:nvSpPr>
          <p:spPr>
            <a:xfrm>
              <a:off x="4439040" y="2965951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32" y="1"/>
                  </a:moveTo>
                  <a:cubicBezTo>
                    <a:pt x="287" y="1"/>
                    <a:pt x="139" y="16"/>
                    <a:pt x="0" y="31"/>
                  </a:cubicBezTo>
                  <a:cubicBezTo>
                    <a:pt x="51" y="179"/>
                    <a:pt x="440" y="373"/>
                    <a:pt x="538" y="420"/>
                  </a:cubicBezTo>
                  <a:cubicBezTo>
                    <a:pt x="587" y="431"/>
                    <a:pt x="637" y="435"/>
                    <a:pt x="687" y="435"/>
                  </a:cubicBezTo>
                  <a:cubicBezTo>
                    <a:pt x="878" y="435"/>
                    <a:pt x="1065" y="373"/>
                    <a:pt x="1219" y="373"/>
                  </a:cubicBezTo>
                  <a:cubicBezTo>
                    <a:pt x="1051" y="72"/>
                    <a:pt x="748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2"/>
            <p:cNvSpPr/>
            <p:nvPr/>
          </p:nvSpPr>
          <p:spPr>
            <a:xfrm>
              <a:off x="4490684" y="3189832"/>
              <a:ext cx="324773" cy="124053"/>
            </a:xfrm>
            <a:custGeom>
              <a:avLst/>
              <a:gdLst/>
              <a:ahLst/>
              <a:cxnLst/>
              <a:rect l="l" t="t" r="r" b="b"/>
              <a:pathLst>
                <a:path w="1220" h="466" extrusionOk="0">
                  <a:moveTo>
                    <a:pt x="531" y="1"/>
                  </a:moveTo>
                  <a:cubicBezTo>
                    <a:pt x="363" y="1"/>
                    <a:pt x="182" y="30"/>
                    <a:pt x="1" y="66"/>
                  </a:cubicBezTo>
                  <a:cubicBezTo>
                    <a:pt x="51" y="163"/>
                    <a:pt x="441" y="409"/>
                    <a:pt x="585" y="455"/>
                  </a:cubicBezTo>
                  <a:cubicBezTo>
                    <a:pt x="613" y="463"/>
                    <a:pt x="643" y="466"/>
                    <a:pt x="673" y="466"/>
                  </a:cubicBezTo>
                  <a:cubicBezTo>
                    <a:pt x="850" y="466"/>
                    <a:pt x="1054" y="358"/>
                    <a:pt x="1220" y="358"/>
                  </a:cubicBezTo>
                  <a:cubicBezTo>
                    <a:pt x="1066" y="84"/>
                    <a:pt x="816" y="1"/>
                    <a:pt x="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2"/>
            <p:cNvSpPr/>
            <p:nvPr/>
          </p:nvSpPr>
          <p:spPr>
            <a:xfrm>
              <a:off x="4542594" y="3471479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26" y="0"/>
                  </a:moveTo>
                  <a:cubicBezTo>
                    <a:pt x="284" y="0"/>
                    <a:pt x="140" y="16"/>
                    <a:pt x="1" y="32"/>
                  </a:cubicBezTo>
                  <a:cubicBezTo>
                    <a:pt x="51" y="176"/>
                    <a:pt x="390" y="371"/>
                    <a:pt x="538" y="422"/>
                  </a:cubicBezTo>
                  <a:cubicBezTo>
                    <a:pt x="576" y="431"/>
                    <a:pt x="615" y="434"/>
                    <a:pt x="656" y="434"/>
                  </a:cubicBezTo>
                  <a:cubicBezTo>
                    <a:pt x="826" y="434"/>
                    <a:pt x="1022" y="371"/>
                    <a:pt x="1220" y="371"/>
                  </a:cubicBezTo>
                  <a:cubicBezTo>
                    <a:pt x="1020" y="73"/>
                    <a:pt x="730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2"/>
            <p:cNvSpPr/>
            <p:nvPr/>
          </p:nvSpPr>
          <p:spPr>
            <a:xfrm>
              <a:off x="4244975" y="3751530"/>
              <a:ext cx="2643973" cy="350595"/>
            </a:xfrm>
            <a:custGeom>
              <a:avLst/>
              <a:gdLst/>
              <a:ahLst/>
              <a:cxnLst/>
              <a:rect l="l" t="t" r="r" b="b"/>
              <a:pathLst>
                <a:path w="9932" h="1317" extrusionOk="0">
                  <a:moveTo>
                    <a:pt x="4966" y="1"/>
                  </a:moveTo>
                  <a:cubicBezTo>
                    <a:pt x="2240" y="1"/>
                    <a:pt x="1" y="293"/>
                    <a:pt x="1" y="682"/>
                  </a:cubicBezTo>
                  <a:cubicBezTo>
                    <a:pt x="1" y="1025"/>
                    <a:pt x="2240" y="1317"/>
                    <a:pt x="4966" y="1317"/>
                  </a:cubicBezTo>
                  <a:cubicBezTo>
                    <a:pt x="7693" y="1317"/>
                    <a:pt x="9932" y="1025"/>
                    <a:pt x="9932" y="682"/>
                  </a:cubicBezTo>
                  <a:cubicBezTo>
                    <a:pt x="9932" y="293"/>
                    <a:pt x="7693" y="1"/>
                    <a:pt x="4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2"/>
            <p:cNvSpPr/>
            <p:nvPr/>
          </p:nvSpPr>
          <p:spPr>
            <a:xfrm>
              <a:off x="5501737" y="2624673"/>
              <a:ext cx="77999" cy="90244"/>
            </a:xfrm>
            <a:custGeom>
              <a:avLst/>
              <a:gdLst/>
              <a:ahLst/>
              <a:cxnLst/>
              <a:rect l="l" t="t" r="r" b="b"/>
              <a:pathLst>
                <a:path w="293" h="339" extrusionOk="0">
                  <a:moveTo>
                    <a:pt x="195" y="0"/>
                  </a:moveTo>
                  <a:lnTo>
                    <a:pt x="0" y="195"/>
                  </a:lnTo>
                  <a:lnTo>
                    <a:pt x="51" y="339"/>
                  </a:lnTo>
                  <a:lnTo>
                    <a:pt x="292" y="144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2"/>
            <p:cNvSpPr/>
            <p:nvPr/>
          </p:nvSpPr>
          <p:spPr>
            <a:xfrm>
              <a:off x="5152207" y="2507542"/>
              <a:ext cx="90511" cy="77999"/>
            </a:xfrm>
            <a:custGeom>
              <a:avLst/>
              <a:gdLst/>
              <a:ahLst/>
              <a:cxnLst/>
              <a:rect l="l" t="t" r="r" b="b"/>
              <a:pathLst>
                <a:path w="340" h="293" extrusionOk="0">
                  <a:moveTo>
                    <a:pt x="242" y="0"/>
                  </a:moveTo>
                  <a:lnTo>
                    <a:pt x="1" y="148"/>
                  </a:lnTo>
                  <a:lnTo>
                    <a:pt x="47" y="292"/>
                  </a:lnTo>
                  <a:lnTo>
                    <a:pt x="339" y="19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2"/>
            <p:cNvSpPr/>
            <p:nvPr/>
          </p:nvSpPr>
          <p:spPr>
            <a:xfrm>
              <a:off x="5372094" y="2623875"/>
              <a:ext cx="632509" cy="307203"/>
            </a:xfrm>
            <a:custGeom>
              <a:avLst/>
              <a:gdLst/>
              <a:ahLst/>
              <a:cxnLst/>
              <a:rect l="l" t="t" r="r" b="b"/>
              <a:pathLst>
                <a:path w="2376" h="1154" extrusionOk="0">
                  <a:moveTo>
                    <a:pt x="1852" y="0"/>
                  </a:moveTo>
                  <a:cubicBezTo>
                    <a:pt x="1823" y="0"/>
                    <a:pt x="1803" y="3"/>
                    <a:pt x="1803" y="3"/>
                  </a:cubicBezTo>
                  <a:lnTo>
                    <a:pt x="292" y="537"/>
                  </a:lnTo>
                  <a:cubicBezTo>
                    <a:pt x="292" y="537"/>
                    <a:pt x="0" y="685"/>
                    <a:pt x="148" y="1121"/>
                  </a:cubicBezTo>
                  <a:cubicBezTo>
                    <a:pt x="148" y="1121"/>
                    <a:pt x="213" y="1153"/>
                    <a:pt x="341" y="1153"/>
                  </a:cubicBezTo>
                  <a:cubicBezTo>
                    <a:pt x="436" y="1153"/>
                    <a:pt x="567" y="1135"/>
                    <a:pt x="732" y="1074"/>
                  </a:cubicBezTo>
                  <a:lnTo>
                    <a:pt x="2095" y="829"/>
                  </a:lnTo>
                  <a:cubicBezTo>
                    <a:pt x="2375" y="67"/>
                    <a:pt x="1994" y="0"/>
                    <a:pt x="1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2"/>
            <p:cNvSpPr/>
            <p:nvPr/>
          </p:nvSpPr>
          <p:spPr>
            <a:xfrm>
              <a:off x="5463137" y="3298445"/>
              <a:ext cx="77999" cy="116333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1" y="1"/>
                  </a:moveTo>
                  <a:lnTo>
                    <a:pt x="48" y="437"/>
                  </a:lnTo>
                  <a:lnTo>
                    <a:pt x="242" y="437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2"/>
            <p:cNvSpPr/>
            <p:nvPr/>
          </p:nvSpPr>
          <p:spPr>
            <a:xfrm>
              <a:off x="5320184" y="3376177"/>
              <a:ext cx="233464" cy="77999"/>
            </a:xfrm>
            <a:custGeom>
              <a:avLst/>
              <a:gdLst/>
              <a:ahLst/>
              <a:cxnLst/>
              <a:rect l="l" t="t" r="r" b="b"/>
              <a:pathLst>
                <a:path w="877" h="293" extrusionOk="0">
                  <a:moveTo>
                    <a:pt x="585" y="1"/>
                  </a:moveTo>
                  <a:lnTo>
                    <a:pt x="390" y="98"/>
                  </a:lnTo>
                  <a:lnTo>
                    <a:pt x="98" y="195"/>
                  </a:lnTo>
                  <a:cubicBezTo>
                    <a:pt x="98" y="195"/>
                    <a:pt x="0" y="195"/>
                    <a:pt x="0" y="293"/>
                  </a:cubicBezTo>
                  <a:lnTo>
                    <a:pt x="877" y="242"/>
                  </a:lnTo>
                  <a:lnTo>
                    <a:pt x="779" y="47"/>
                  </a:lnTo>
                  <a:lnTo>
                    <a:pt x="682" y="47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2"/>
            <p:cNvSpPr/>
            <p:nvPr/>
          </p:nvSpPr>
          <p:spPr>
            <a:xfrm>
              <a:off x="5320184" y="3440599"/>
              <a:ext cx="233464" cy="26088"/>
            </a:xfrm>
            <a:custGeom>
              <a:avLst/>
              <a:gdLst/>
              <a:ahLst/>
              <a:cxnLst/>
              <a:rect l="l" t="t" r="r" b="b"/>
              <a:pathLst>
                <a:path w="877" h="98" extrusionOk="0">
                  <a:moveTo>
                    <a:pt x="877" y="0"/>
                  </a:moveTo>
                  <a:lnTo>
                    <a:pt x="0" y="51"/>
                  </a:lnTo>
                  <a:lnTo>
                    <a:pt x="0" y="98"/>
                  </a:lnTo>
                  <a:lnTo>
                    <a:pt x="877" y="51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191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2"/>
            <p:cNvSpPr/>
            <p:nvPr/>
          </p:nvSpPr>
          <p:spPr>
            <a:xfrm>
              <a:off x="5397916" y="2818472"/>
              <a:ext cx="195130" cy="575008"/>
            </a:xfrm>
            <a:custGeom>
              <a:avLst/>
              <a:gdLst/>
              <a:ahLst/>
              <a:cxnLst/>
              <a:rect l="l" t="t" r="r" b="b"/>
              <a:pathLst>
                <a:path w="733" h="2160" extrusionOk="0">
                  <a:moveTo>
                    <a:pt x="449" y="1"/>
                  </a:moveTo>
                  <a:cubicBezTo>
                    <a:pt x="241" y="1"/>
                    <a:pt x="1" y="148"/>
                    <a:pt x="1" y="148"/>
                  </a:cubicBezTo>
                  <a:cubicBezTo>
                    <a:pt x="1" y="148"/>
                    <a:pt x="1" y="1071"/>
                    <a:pt x="195" y="2096"/>
                  </a:cubicBezTo>
                  <a:cubicBezTo>
                    <a:pt x="195" y="2096"/>
                    <a:pt x="261" y="2160"/>
                    <a:pt x="376" y="2160"/>
                  </a:cubicBezTo>
                  <a:cubicBezTo>
                    <a:pt x="434" y="2160"/>
                    <a:pt x="504" y="2144"/>
                    <a:pt x="585" y="2096"/>
                  </a:cubicBezTo>
                  <a:lnTo>
                    <a:pt x="733" y="246"/>
                  </a:lnTo>
                  <a:cubicBezTo>
                    <a:pt x="695" y="59"/>
                    <a:pt x="57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2"/>
            <p:cNvSpPr/>
            <p:nvPr/>
          </p:nvSpPr>
          <p:spPr>
            <a:xfrm>
              <a:off x="5916221" y="2996033"/>
              <a:ext cx="596571" cy="147213"/>
            </a:xfrm>
            <a:custGeom>
              <a:avLst/>
              <a:gdLst/>
              <a:ahLst/>
              <a:cxnLst/>
              <a:rect l="l" t="t" r="r" b="b"/>
              <a:pathLst>
                <a:path w="2241" h="553" extrusionOk="0">
                  <a:moveTo>
                    <a:pt x="961" y="0"/>
                  </a:moveTo>
                  <a:cubicBezTo>
                    <a:pt x="877" y="0"/>
                    <a:pt x="800" y="6"/>
                    <a:pt x="733" y="15"/>
                  </a:cubicBezTo>
                  <a:cubicBezTo>
                    <a:pt x="344" y="66"/>
                    <a:pt x="51" y="260"/>
                    <a:pt x="51" y="260"/>
                  </a:cubicBezTo>
                  <a:cubicBezTo>
                    <a:pt x="1" y="260"/>
                    <a:pt x="1" y="307"/>
                    <a:pt x="1" y="358"/>
                  </a:cubicBezTo>
                  <a:cubicBezTo>
                    <a:pt x="51" y="404"/>
                    <a:pt x="98" y="404"/>
                    <a:pt x="149" y="404"/>
                  </a:cubicBezTo>
                  <a:cubicBezTo>
                    <a:pt x="149" y="404"/>
                    <a:pt x="517" y="184"/>
                    <a:pt x="1027" y="184"/>
                  </a:cubicBezTo>
                  <a:cubicBezTo>
                    <a:pt x="1346" y="184"/>
                    <a:pt x="1721" y="270"/>
                    <a:pt x="2096" y="552"/>
                  </a:cubicBezTo>
                  <a:lnTo>
                    <a:pt x="2194" y="552"/>
                  </a:lnTo>
                  <a:cubicBezTo>
                    <a:pt x="2240" y="502"/>
                    <a:pt x="2240" y="455"/>
                    <a:pt x="2194" y="404"/>
                  </a:cubicBezTo>
                  <a:cubicBezTo>
                    <a:pt x="1762" y="92"/>
                    <a:pt x="1301" y="0"/>
                    <a:pt x="9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2"/>
            <p:cNvSpPr/>
            <p:nvPr/>
          </p:nvSpPr>
          <p:spPr>
            <a:xfrm>
              <a:off x="4607815" y="2996299"/>
              <a:ext cx="492750" cy="95036"/>
            </a:xfrm>
            <a:custGeom>
              <a:avLst/>
              <a:gdLst/>
              <a:ahLst/>
              <a:cxnLst/>
              <a:rect l="l" t="t" r="r" b="b"/>
              <a:pathLst>
                <a:path w="1851" h="357" extrusionOk="0">
                  <a:moveTo>
                    <a:pt x="1025" y="0"/>
                  </a:moveTo>
                  <a:cubicBezTo>
                    <a:pt x="488" y="0"/>
                    <a:pt x="83" y="209"/>
                    <a:pt x="48" y="209"/>
                  </a:cubicBezTo>
                  <a:cubicBezTo>
                    <a:pt x="1" y="259"/>
                    <a:pt x="1" y="306"/>
                    <a:pt x="1" y="306"/>
                  </a:cubicBezTo>
                  <a:cubicBezTo>
                    <a:pt x="48" y="357"/>
                    <a:pt x="48" y="357"/>
                    <a:pt x="98" y="357"/>
                  </a:cubicBezTo>
                  <a:lnTo>
                    <a:pt x="145" y="357"/>
                  </a:lnTo>
                  <a:cubicBezTo>
                    <a:pt x="145" y="357"/>
                    <a:pt x="523" y="168"/>
                    <a:pt x="1016" y="168"/>
                  </a:cubicBezTo>
                  <a:cubicBezTo>
                    <a:pt x="1231" y="168"/>
                    <a:pt x="1467" y="203"/>
                    <a:pt x="1703" y="306"/>
                  </a:cubicBezTo>
                  <a:cubicBezTo>
                    <a:pt x="1720" y="323"/>
                    <a:pt x="1736" y="329"/>
                    <a:pt x="1752" y="329"/>
                  </a:cubicBezTo>
                  <a:cubicBezTo>
                    <a:pt x="1785" y="329"/>
                    <a:pt x="1817" y="306"/>
                    <a:pt x="1851" y="306"/>
                  </a:cubicBezTo>
                  <a:cubicBezTo>
                    <a:pt x="1851" y="259"/>
                    <a:pt x="1851" y="209"/>
                    <a:pt x="1800" y="162"/>
                  </a:cubicBezTo>
                  <a:cubicBezTo>
                    <a:pt x="1530" y="42"/>
                    <a:pt x="1264" y="0"/>
                    <a:pt x="1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2"/>
            <p:cNvSpPr/>
            <p:nvPr/>
          </p:nvSpPr>
          <p:spPr>
            <a:xfrm>
              <a:off x="5437315" y="3466421"/>
              <a:ext cx="207642" cy="104087"/>
            </a:xfrm>
            <a:custGeom>
              <a:avLst/>
              <a:gdLst/>
              <a:ahLst/>
              <a:cxnLst/>
              <a:rect l="l" t="t" r="r" b="b"/>
              <a:pathLst>
                <a:path w="780" h="391" extrusionOk="0">
                  <a:moveTo>
                    <a:pt x="145" y="1"/>
                  </a:moveTo>
                  <a:cubicBezTo>
                    <a:pt x="98" y="1"/>
                    <a:pt x="47" y="1"/>
                    <a:pt x="1" y="51"/>
                  </a:cubicBezTo>
                  <a:cubicBezTo>
                    <a:pt x="1" y="98"/>
                    <a:pt x="1" y="149"/>
                    <a:pt x="47" y="149"/>
                  </a:cubicBezTo>
                  <a:lnTo>
                    <a:pt x="631" y="390"/>
                  </a:lnTo>
                  <a:lnTo>
                    <a:pt x="682" y="390"/>
                  </a:lnTo>
                  <a:cubicBezTo>
                    <a:pt x="729" y="390"/>
                    <a:pt x="729" y="343"/>
                    <a:pt x="779" y="343"/>
                  </a:cubicBezTo>
                  <a:cubicBezTo>
                    <a:pt x="779" y="293"/>
                    <a:pt x="729" y="246"/>
                    <a:pt x="729" y="195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2"/>
            <p:cNvSpPr/>
            <p:nvPr/>
          </p:nvSpPr>
          <p:spPr>
            <a:xfrm>
              <a:off x="5333760" y="3453910"/>
              <a:ext cx="259286" cy="38600"/>
            </a:xfrm>
            <a:custGeom>
              <a:avLst/>
              <a:gdLst/>
              <a:ahLst/>
              <a:cxnLst/>
              <a:rect l="l" t="t" r="r" b="b"/>
              <a:pathLst>
                <a:path w="974" h="145" extrusionOk="0">
                  <a:moveTo>
                    <a:pt x="47" y="1"/>
                  </a:moveTo>
                  <a:cubicBezTo>
                    <a:pt x="47" y="1"/>
                    <a:pt x="0" y="48"/>
                    <a:pt x="0" y="98"/>
                  </a:cubicBezTo>
                  <a:cubicBezTo>
                    <a:pt x="0" y="145"/>
                    <a:pt x="47" y="145"/>
                    <a:pt x="47" y="145"/>
                  </a:cubicBezTo>
                  <a:lnTo>
                    <a:pt x="923" y="145"/>
                  </a:lnTo>
                  <a:cubicBezTo>
                    <a:pt x="923" y="145"/>
                    <a:pt x="974" y="145"/>
                    <a:pt x="974" y="98"/>
                  </a:cubicBezTo>
                  <a:cubicBezTo>
                    <a:pt x="974" y="48"/>
                    <a:pt x="923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2"/>
            <p:cNvSpPr/>
            <p:nvPr/>
          </p:nvSpPr>
          <p:spPr>
            <a:xfrm>
              <a:off x="5683023" y="3531642"/>
              <a:ext cx="298951" cy="77999"/>
            </a:xfrm>
            <a:custGeom>
              <a:avLst/>
              <a:gdLst/>
              <a:ahLst/>
              <a:cxnLst/>
              <a:rect l="l" t="t" r="r" b="b"/>
              <a:pathLst>
                <a:path w="1123" h="293" extrusionOk="0">
                  <a:moveTo>
                    <a:pt x="98" y="1"/>
                  </a:moveTo>
                  <a:cubicBezTo>
                    <a:pt x="51" y="1"/>
                    <a:pt x="1" y="48"/>
                    <a:pt x="1" y="98"/>
                  </a:cubicBezTo>
                  <a:cubicBezTo>
                    <a:pt x="1" y="145"/>
                    <a:pt x="51" y="145"/>
                    <a:pt x="98" y="145"/>
                  </a:cubicBezTo>
                  <a:lnTo>
                    <a:pt x="1025" y="293"/>
                  </a:lnTo>
                  <a:cubicBezTo>
                    <a:pt x="1072" y="293"/>
                    <a:pt x="1122" y="242"/>
                    <a:pt x="1072" y="196"/>
                  </a:cubicBezTo>
                  <a:cubicBezTo>
                    <a:pt x="1072" y="145"/>
                    <a:pt x="1025" y="145"/>
                    <a:pt x="974" y="145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2"/>
            <p:cNvSpPr/>
            <p:nvPr/>
          </p:nvSpPr>
          <p:spPr>
            <a:xfrm>
              <a:off x="5877887" y="3518332"/>
              <a:ext cx="181820" cy="129909"/>
            </a:xfrm>
            <a:custGeom>
              <a:avLst/>
              <a:gdLst/>
              <a:ahLst/>
              <a:cxnLst/>
              <a:rect l="l" t="t" r="r" b="b"/>
              <a:pathLst>
                <a:path w="683" h="488" extrusionOk="0">
                  <a:moveTo>
                    <a:pt x="585" y="0"/>
                  </a:moveTo>
                  <a:lnTo>
                    <a:pt x="47" y="343"/>
                  </a:lnTo>
                  <a:cubicBezTo>
                    <a:pt x="1" y="343"/>
                    <a:pt x="1" y="390"/>
                    <a:pt x="1" y="440"/>
                  </a:cubicBezTo>
                  <a:cubicBezTo>
                    <a:pt x="47" y="487"/>
                    <a:pt x="98" y="487"/>
                    <a:pt x="98" y="487"/>
                  </a:cubicBezTo>
                  <a:lnTo>
                    <a:pt x="632" y="148"/>
                  </a:lnTo>
                  <a:cubicBezTo>
                    <a:pt x="682" y="148"/>
                    <a:pt x="682" y="98"/>
                    <a:pt x="682" y="51"/>
                  </a:cubicBezTo>
                  <a:cubicBezTo>
                    <a:pt x="632" y="0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2"/>
            <p:cNvSpPr/>
            <p:nvPr/>
          </p:nvSpPr>
          <p:spPr>
            <a:xfrm>
              <a:off x="4672237" y="3168802"/>
              <a:ext cx="428328" cy="674304"/>
            </a:xfrm>
            <a:custGeom>
              <a:avLst/>
              <a:gdLst/>
              <a:ahLst/>
              <a:cxnLst/>
              <a:rect l="l" t="t" r="r" b="b"/>
              <a:pathLst>
                <a:path w="1609" h="2533" extrusionOk="0">
                  <a:moveTo>
                    <a:pt x="0" y="1"/>
                  </a:moveTo>
                  <a:lnTo>
                    <a:pt x="1558" y="2532"/>
                  </a:lnTo>
                  <a:lnTo>
                    <a:pt x="1609" y="253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2"/>
            <p:cNvSpPr/>
            <p:nvPr/>
          </p:nvSpPr>
          <p:spPr>
            <a:xfrm>
              <a:off x="4672237" y="3168802"/>
              <a:ext cx="428328" cy="674304"/>
            </a:xfrm>
            <a:custGeom>
              <a:avLst/>
              <a:gdLst/>
              <a:ahLst/>
              <a:cxnLst/>
              <a:rect l="l" t="t" r="r" b="b"/>
              <a:pathLst>
                <a:path w="1609" h="2533" extrusionOk="0">
                  <a:moveTo>
                    <a:pt x="1558" y="1"/>
                  </a:moveTo>
                  <a:lnTo>
                    <a:pt x="0" y="2532"/>
                  </a:lnTo>
                  <a:lnTo>
                    <a:pt x="51" y="2532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2"/>
            <p:cNvSpPr/>
            <p:nvPr/>
          </p:nvSpPr>
          <p:spPr>
            <a:xfrm>
              <a:off x="4568416" y="3272622"/>
              <a:ext cx="635970" cy="479174"/>
            </a:xfrm>
            <a:custGeom>
              <a:avLst/>
              <a:gdLst/>
              <a:ahLst/>
              <a:cxnLst/>
              <a:rect l="l" t="t" r="r" b="b"/>
              <a:pathLst>
                <a:path w="2389" h="1800" extrusionOk="0">
                  <a:moveTo>
                    <a:pt x="2388" y="0"/>
                  </a:moveTo>
                  <a:lnTo>
                    <a:pt x="1" y="1753"/>
                  </a:lnTo>
                  <a:lnTo>
                    <a:pt x="1" y="1800"/>
                  </a:lnTo>
                  <a:lnTo>
                    <a:pt x="23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2"/>
            <p:cNvSpPr/>
            <p:nvPr/>
          </p:nvSpPr>
          <p:spPr>
            <a:xfrm>
              <a:off x="4504260" y="3402265"/>
              <a:ext cx="764282" cy="219887"/>
            </a:xfrm>
            <a:custGeom>
              <a:avLst/>
              <a:gdLst/>
              <a:ahLst/>
              <a:cxnLst/>
              <a:rect l="l" t="t" r="r" b="b"/>
              <a:pathLst>
                <a:path w="2871" h="826" extrusionOk="0">
                  <a:moveTo>
                    <a:pt x="2871" y="0"/>
                  </a:moveTo>
                  <a:lnTo>
                    <a:pt x="0" y="779"/>
                  </a:lnTo>
                  <a:lnTo>
                    <a:pt x="0" y="826"/>
                  </a:lnTo>
                  <a:lnTo>
                    <a:pt x="2871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2"/>
            <p:cNvSpPr/>
            <p:nvPr/>
          </p:nvSpPr>
          <p:spPr>
            <a:xfrm>
              <a:off x="4504260" y="3388689"/>
              <a:ext cx="764282" cy="233464"/>
            </a:xfrm>
            <a:custGeom>
              <a:avLst/>
              <a:gdLst/>
              <a:ahLst/>
              <a:cxnLst/>
              <a:rect l="l" t="t" r="r" b="b"/>
              <a:pathLst>
                <a:path w="2871" h="877" extrusionOk="0">
                  <a:moveTo>
                    <a:pt x="2824" y="0"/>
                  </a:moveTo>
                  <a:lnTo>
                    <a:pt x="0" y="877"/>
                  </a:lnTo>
                  <a:lnTo>
                    <a:pt x="28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2"/>
            <p:cNvSpPr/>
            <p:nvPr/>
          </p:nvSpPr>
          <p:spPr>
            <a:xfrm>
              <a:off x="4490684" y="3505820"/>
              <a:ext cx="791435" cy="12778"/>
            </a:xfrm>
            <a:custGeom>
              <a:avLst/>
              <a:gdLst/>
              <a:ahLst/>
              <a:cxnLst/>
              <a:rect l="l" t="t" r="r" b="b"/>
              <a:pathLst>
                <a:path w="2973" h="48" extrusionOk="0">
                  <a:moveTo>
                    <a:pt x="1" y="1"/>
                  </a:moveTo>
                  <a:lnTo>
                    <a:pt x="2972" y="47"/>
                  </a:lnTo>
                  <a:lnTo>
                    <a:pt x="29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2"/>
            <p:cNvSpPr/>
            <p:nvPr/>
          </p:nvSpPr>
          <p:spPr>
            <a:xfrm>
              <a:off x="4516772" y="3362867"/>
              <a:ext cx="739258" cy="285374"/>
            </a:xfrm>
            <a:custGeom>
              <a:avLst/>
              <a:gdLst/>
              <a:ahLst/>
              <a:cxnLst/>
              <a:rect l="l" t="t" r="r" b="b"/>
              <a:pathLst>
                <a:path w="2777" h="1072" extrusionOk="0">
                  <a:moveTo>
                    <a:pt x="2777" y="107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2"/>
            <p:cNvSpPr/>
            <p:nvPr/>
          </p:nvSpPr>
          <p:spPr>
            <a:xfrm>
              <a:off x="4581993" y="3246534"/>
              <a:ext cx="608817" cy="518838"/>
            </a:xfrm>
            <a:custGeom>
              <a:avLst/>
              <a:gdLst/>
              <a:ahLst/>
              <a:cxnLst/>
              <a:rect l="l" t="t" r="r" b="b"/>
              <a:pathLst>
                <a:path w="2287" h="1949" extrusionOk="0">
                  <a:moveTo>
                    <a:pt x="1" y="1"/>
                  </a:moveTo>
                  <a:lnTo>
                    <a:pt x="1" y="48"/>
                  </a:lnTo>
                  <a:lnTo>
                    <a:pt x="2240" y="1948"/>
                  </a:lnTo>
                  <a:lnTo>
                    <a:pt x="2287" y="1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2"/>
            <p:cNvSpPr/>
            <p:nvPr/>
          </p:nvSpPr>
          <p:spPr>
            <a:xfrm>
              <a:off x="4452350" y="3077759"/>
              <a:ext cx="855591" cy="843079"/>
            </a:xfrm>
            <a:custGeom>
              <a:avLst/>
              <a:gdLst/>
              <a:ahLst/>
              <a:cxnLst/>
              <a:rect l="l" t="t" r="r" b="b"/>
              <a:pathLst>
                <a:path w="3214" h="3167" extrusionOk="0">
                  <a:moveTo>
                    <a:pt x="1605" y="148"/>
                  </a:moveTo>
                  <a:cubicBezTo>
                    <a:pt x="2435" y="148"/>
                    <a:pt x="3066" y="779"/>
                    <a:pt x="3066" y="1609"/>
                  </a:cubicBezTo>
                  <a:cubicBezTo>
                    <a:pt x="3066" y="2387"/>
                    <a:pt x="2435" y="3018"/>
                    <a:pt x="1605" y="3018"/>
                  </a:cubicBezTo>
                  <a:cubicBezTo>
                    <a:pt x="826" y="3018"/>
                    <a:pt x="145" y="2387"/>
                    <a:pt x="145" y="1609"/>
                  </a:cubicBezTo>
                  <a:cubicBezTo>
                    <a:pt x="145" y="779"/>
                    <a:pt x="826" y="148"/>
                    <a:pt x="1605" y="148"/>
                  </a:cubicBezTo>
                  <a:close/>
                  <a:moveTo>
                    <a:pt x="1605" y="0"/>
                  </a:moveTo>
                  <a:cubicBezTo>
                    <a:pt x="729" y="0"/>
                    <a:pt x="1" y="682"/>
                    <a:pt x="1" y="1558"/>
                  </a:cubicBezTo>
                  <a:cubicBezTo>
                    <a:pt x="1" y="2434"/>
                    <a:pt x="729" y="3166"/>
                    <a:pt x="1605" y="3166"/>
                  </a:cubicBezTo>
                  <a:cubicBezTo>
                    <a:pt x="2482" y="3166"/>
                    <a:pt x="3214" y="2434"/>
                    <a:pt x="3214" y="1558"/>
                  </a:cubicBezTo>
                  <a:cubicBezTo>
                    <a:pt x="3214" y="682"/>
                    <a:pt x="2482" y="0"/>
                    <a:pt x="1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2"/>
            <p:cNvSpPr/>
            <p:nvPr/>
          </p:nvSpPr>
          <p:spPr>
            <a:xfrm>
              <a:off x="4490684" y="3117157"/>
              <a:ext cx="777858" cy="764282"/>
            </a:xfrm>
            <a:custGeom>
              <a:avLst/>
              <a:gdLst/>
              <a:ahLst/>
              <a:cxnLst/>
              <a:rect l="l" t="t" r="r" b="b"/>
              <a:pathLst>
                <a:path w="2922" h="2871" extrusionOk="0">
                  <a:moveTo>
                    <a:pt x="1461" y="47"/>
                  </a:moveTo>
                  <a:cubicBezTo>
                    <a:pt x="2240" y="47"/>
                    <a:pt x="2824" y="682"/>
                    <a:pt x="2824" y="1410"/>
                  </a:cubicBezTo>
                  <a:cubicBezTo>
                    <a:pt x="2824" y="2189"/>
                    <a:pt x="2240" y="2773"/>
                    <a:pt x="1461" y="2773"/>
                  </a:cubicBezTo>
                  <a:cubicBezTo>
                    <a:pt x="733" y="2773"/>
                    <a:pt x="98" y="2189"/>
                    <a:pt x="98" y="1410"/>
                  </a:cubicBezTo>
                  <a:cubicBezTo>
                    <a:pt x="98" y="682"/>
                    <a:pt x="733" y="47"/>
                    <a:pt x="1461" y="47"/>
                  </a:cubicBezTo>
                  <a:close/>
                  <a:moveTo>
                    <a:pt x="1461" y="0"/>
                  </a:moveTo>
                  <a:cubicBezTo>
                    <a:pt x="682" y="0"/>
                    <a:pt x="1" y="631"/>
                    <a:pt x="1" y="1461"/>
                  </a:cubicBezTo>
                  <a:cubicBezTo>
                    <a:pt x="1" y="2239"/>
                    <a:pt x="682" y="2870"/>
                    <a:pt x="1461" y="2870"/>
                  </a:cubicBezTo>
                  <a:cubicBezTo>
                    <a:pt x="2291" y="2870"/>
                    <a:pt x="2922" y="2239"/>
                    <a:pt x="2922" y="1461"/>
                  </a:cubicBezTo>
                  <a:cubicBezTo>
                    <a:pt x="2922" y="631"/>
                    <a:pt x="2291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2"/>
            <p:cNvSpPr/>
            <p:nvPr/>
          </p:nvSpPr>
          <p:spPr>
            <a:xfrm>
              <a:off x="5993953" y="3168802"/>
              <a:ext cx="415017" cy="674304"/>
            </a:xfrm>
            <a:custGeom>
              <a:avLst/>
              <a:gdLst/>
              <a:ahLst/>
              <a:cxnLst/>
              <a:rect l="l" t="t" r="r" b="b"/>
              <a:pathLst>
                <a:path w="1559" h="2533" extrusionOk="0">
                  <a:moveTo>
                    <a:pt x="1559" y="2532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2"/>
            <p:cNvSpPr/>
            <p:nvPr/>
          </p:nvSpPr>
          <p:spPr>
            <a:xfrm>
              <a:off x="5993953" y="3168802"/>
              <a:ext cx="415017" cy="674304"/>
            </a:xfrm>
            <a:custGeom>
              <a:avLst/>
              <a:gdLst/>
              <a:ahLst/>
              <a:cxnLst/>
              <a:rect l="l" t="t" r="r" b="b"/>
              <a:pathLst>
                <a:path w="1559" h="2533" extrusionOk="0">
                  <a:moveTo>
                    <a:pt x="1" y="2532"/>
                  </a:moveTo>
                  <a:lnTo>
                    <a:pt x="1" y="2532"/>
                  </a:lnTo>
                  <a:lnTo>
                    <a:pt x="1559" y="1"/>
                  </a:lnTo>
                  <a:lnTo>
                    <a:pt x="1559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2"/>
            <p:cNvSpPr/>
            <p:nvPr/>
          </p:nvSpPr>
          <p:spPr>
            <a:xfrm>
              <a:off x="6123596" y="3117157"/>
              <a:ext cx="155731" cy="777858"/>
            </a:xfrm>
            <a:custGeom>
              <a:avLst/>
              <a:gdLst/>
              <a:ahLst/>
              <a:cxnLst/>
              <a:rect l="l" t="t" r="r" b="b"/>
              <a:pathLst>
                <a:path w="585" h="2922" extrusionOk="0">
                  <a:moveTo>
                    <a:pt x="1" y="0"/>
                  </a:moveTo>
                  <a:lnTo>
                    <a:pt x="538" y="2921"/>
                  </a:lnTo>
                  <a:lnTo>
                    <a:pt x="585" y="29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2"/>
            <p:cNvSpPr/>
            <p:nvPr/>
          </p:nvSpPr>
          <p:spPr>
            <a:xfrm>
              <a:off x="5877887" y="3259046"/>
              <a:ext cx="634905" cy="492750"/>
            </a:xfrm>
            <a:custGeom>
              <a:avLst/>
              <a:gdLst/>
              <a:ahLst/>
              <a:cxnLst/>
              <a:rect l="l" t="t" r="r" b="b"/>
              <a:pathLst>
                <a:path w="2385" h="1851" extrusionOk="0">
                  <a:moveTo>
                    <a:pt x="2384" y="1"/>
                  </a:moveTo>
                  <a:lnTo>
                    <a:pt x="1" y="1804"/>
                  </a:lnTo>
                  <a:lnTo>
                    <a:pt x="47" y="1851"/>
                  </a:lnTo>
                  <a:lnTo>
                    <a:pt x="2384" y="51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2"/>
            <p:cNvSpPr/>
            <p:nvPr/>
          </p:nvSpPr>
          <p:spPr>
            <a:xfrm>
              <a:off x="6123596" y="3117157"/>
              <a:ext cx="155731" cy="777858"/>
            </a:xfrm>
            <a:custGeom>
              <a:avLst/>
              <a:gdLst/>
              <a:ahLst/>
              <a:cxnLst/>
              <a:rect l="l" t="t" r="r" b="b"/>
              <a:pathLst>
                <a:path w="585" h="2922" extrusionOk="0">
                  <a:moveTo>
                    <a:pt x="538" y="0"/>
                  </a:moveTo>
                  <a:lnTo>
                    <a:pt x="1" y="2921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2"/>
            <p:cNvSpPr/>
            <p:nvPr/>
          </p:nvSpPr>
          <p:spPr>
            <a:xfrm>
              <a:off x="5812666" y="3388689"/>
              <a:ext cx="765347" cy="233464"/>
            </a:xfrm>
            <a:custGeom>
              <a:avLst/>
              <a:gdLst/>
              <a:ahLst/>
              <a:cxnLst/>
              <a:rect l="l" t="t" r="r" b="b"/>
              <a:pathLst>
                <a:path w="2875" h="877" extrusionOk="0">
                  <a:moveTo>
                    <a:pt x="2875" y="0"/>
                  </a:moveTo>
                  <a:lnTo>
                    <a:pt x="0" y="830"/>
                  </a:lnTo>
                  <a:lnTo>
                    <a:pt x="51" y="877"/>
                  </a:lnTo>
                  <a:lnTo>
                    <a:pt x="2875" y="51"/>
                  </a:lnTo>
                  <a:lnTo>
                    <a:pt x="28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2"/>
            <p:cNvSpPr/>
            <p:nvPr/>
          </p:nvSpPr>
          <p:spPr>
            <a:xfrm>
              <a:off x="5800154" y="3492244"/>
              <a:ext cx="790370" cy="26355"/>
            </a:xfrm>
            <a:custGeom>
              <a:avLst/>
              <a:gdLst/>
              <a:ahLst/>
              <a:cxnLst/>
              <a:rect l="l" t="t" r="r" b="b"/>
              <a:pathLst>
                <a:path w="2969" h="99" extrusionOk="0">
                  <a:moveTo>
                    <a:pt x="1" y="1"/>
                  </a:moveTo>
                  <a:lnTo>
                    <a:pt x="1" y="52"/>
                  </a:lnTo>
                  <a:lnTo>
                    <a:pt x="2968" y="98"/>
                  </a:lnTo>
                  <a:lnTo>
                    <a:pt x="2968" y="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2"/>
            <p:cNvSpPr/>
            <p:nvPr/>
          </p:nvSpPr>
          <p:spPr>
            <a:xfrm>
              <a:off x="5826243" y="3362867"/>
              <a:ext cx="738193" cy="285374"/>
            </a:xfrm>
            <a:custGeom>
              <a:avLst/>
              <a:gdLst/>
              <a:ahLst/>
              <a:cxnLst/>
              <a:rect l="l" t="t" r="r" b="b"/>
              <a:pathLst>
                <a:path w="2773" h="1072" extrusionOk="0">
                  <a:moveTo>
                    <a:pt x="2773" y="107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2"/>
            <p:cNvSpPr/>
            <p:nvPr/>
          </p:nvSpPr>
          <p:spPr>
            <a:xfrm>
              <a:off x="5890398" y="3246534"/>
              <a:ext cx="609881" cy="518838"/>
            </a:xfrm>
            <a:custGeom>
              <a:avLst/>
              <a:gdLst/>
              <a:ahLst/>
              <a:cxnLst/>
              <a:rect l="l" t="t" r="r" b="b"/>
              <a:pathLst>
                <a:path w="2291" h="1949" extrusionOk="0">
                  <a:moveTo>
                    <a:pt x="0" y="1"/>
                  </a:moveTo>
                  <a:lnTo>
                    <a:pt x="2291" y="194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2"/>
            <p:cNvSpPr/>
            <p:nvPr/>
          </p:nvSpPr>
          <p:spPr>
            <a:xfrm>
              <a:off x="5774332" y="3077759"/>
              <a:ext cx="842014" cy="843079"/>
            </a:xfrm>
            <a:custGeom>
              <a:avLst/>
              <a:gdLst/>
              <a:ahLst/>
              <a:cxnLst/>
              <a:rect l="l" t="t" r="r" b="b"/>
              <a:pathLst>
                <a:path w="3163" h="3167" extrusionOk="0">
                  <a:moveTo>
                    <a:pt x="1605" y="148"/>
                  </a:moveTo>
                  <a:cubicBezTo>
                    <a:pt x="2384" y="148"/>
                    <a:pt x="3019" y="779"/>
                    <a:pt x="3019" y="1558"/>
                  </a:cubicBezTo>
                  <a:cubicBezTo>
                    <a:pt x="3019" y="2387"/>
                    <a:pt x="2384" y="3018"/>
                    <a:pt x="1605" y="3018"/>
                  </a:cubicBezTo>
                  <a:cubicBezTo>
                    <a:pt x="779" y="3018"/>
                    <a:pt x="144" y="2387"/>
                    <a:pt x="144" y="1558"/>
                  </a:cubicBezTo>
                  <a:cubicBezTo>
                    <a:pt x="144" y="779"/>
                    <a:pt x="779" y="148"/>
                    <a:pt x="1605" y="148"/>
                  </a:cubicBezTo>
                  <a:close/>
                  <a:moveTo>
                    <a:pt x="1558" y="0"/>
                  </a:moveTo>
                  <a:cubicBezTo>
                    <a:pt x="682" y="0"/>
                    <a:pt x="0" y="682"/>
                    <a:pt x="0" y="1558"/>
                  </a:cubicBezTo>
                  <a:cubicBezTo>
                    <a:pt x="0" y="2434"/>
                    <a:pt x="682" y="3166"/>
                    <a:pt x="1558" y="3166"/>
                  </a:cubicBezTo>
                  <a:cubicBezTo>
                    <a:pt x="2434" y="3166"/>
                    <a:pt x="3163" y="2434"/>
                    <a:pt x="3163" y="1558"/>
                  </a:cubicBezTo>
                  <a:cubicBezTo>
                    <a:pt x="3163" y="682"/>
                    <a:pt x="2434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2"/>
            <p:cNvSpPr/>
            <p:nvPr/>
          </p:nvSpPr>
          <p:spPr>
            <a:xfrm>
              <a:off x="5812666" y="3117157"/>
              <a:ext cx="765347" cy="764282"/>
            </a:xfrm>
            <a:custGeom>
              <a:avLst/>
              <a:gdLst/>
              <a:ahLst/>
              <a:cxnLst/>
              <a:rect l="l" t="t" r="r" b="b"/>
              <a:pathLst>
                <a:path w="2875" h="2871" extrusionOk="0">
                  <a:moveTo>
                    <a:pt x="1461" y="47"/>
                  </a:moveTo>
                  <a:cubicBezTo>
                    <a:pt x="2193" y="47"/>
                    <a:pt x="2824" y="682"/>
                    <a:pt x="2824" y="1410"/>
                  </a:cubicBezTo>
                  <a:cubicBezTo>
                    <a:pt x="2824" y="2189"/>
                    <a:pt x="2193" y="2773"/>
                    <a:pt x="1461" y="2773"/>
                  </a:cubicBezTo>
                  <a:cubicBezTo>
                    <a:pt x="682" y="2773"/>
                    <a:pt x="51" y="2189"/>
                    <a:pt x="51" y="1410"/>
                  </a:cubicBezTo>
                  <a:cubicBezTo>
                    <a:pt x="51" y="682"/>
                    <a:pt x="682" y="47"/>
                    <a:pt x="1461" y="47"/>
                  </a:cubicBezTo>
                  <a:close/>
                  <a:moveTo>
                    <a:pt x="1461" y="0"/>
                  </a:moveTo>
                  <a:cubicBezTo>
                    <a:pt x="635" y="0"/>
                    <a:pt x="0" y="631"/>
                    <a:pt x="0" y="1410"/>
                  </a:cubicBezTo>
                  <a:cubicBezTo>
                    <a:pt x="0" y="2239"/>
                    <a:pt x="635" y="2870"/>
                    <a:pt x="1461" y="2870"/>
                  </a:cubicBezTo>
                  <a:cubicBezTo>
                    <a:pt x="2240" y="2870"/>
                    <a:pt x="2875" y="2239"/>
                    <a:pt x="2875" y="1410"/>
                  </a:cubicBezTo>
                  <a:cubicBezTo>
                    <a:pt x="2875" y="631"/>
                    <a:pt x="2240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2"/>
            <p:cNvSpPr/>
            <p:nvPr/>
          </p:nvSpPr>
          <p:spPr>
            <a:xfrm>
              <a:off x="4853523" y="2683771"/>
              <a:ext cx="415017" cy="860649"/>
            </a:xfrm>
            <a:custGeom>
              <a:avLst/>
              <a:gdLst/>
              <a:ahLst/>
              <a:cxnLst/>
              <a:rect l="l" t="t" r="r" b="b"/>
              <a:pathLst>
                <a:path w="1559" h="3233" extrusionOk="0">
                  <a:moveTo>
                    <a:pt x="1470" y="0"/>
                  </a:moveTo>
                  <a:cubicBezTo>
                    <a:pt x="1438" y="0"/>
                    <a:pt x="1415" y="34"/>
                    <a:pt x="1415" y="70"/>
                  </a:cubicBezTo>
                  <a:lnTo>
                    <a:pt x="52" y="3089"/>
                  </a:lnTo>
                  <a:cubicBezTo>
                    <a:pt x="1" y="3135"/>
                    <a:pt x="52" y="3186"/>
                    <a:pt x="52" y="3186"/>
                  </a:cubicBezTo>
                  <a:cubicBezTo>
                    <a:pt x="98" y="3186"/>
                    <a:pt x="98" y="3233"/>
                    <a:pt x="98" y="3233"/>
                  </a:cubicBezTo>
                  <a:cubicBezTo>
                    <a:pt x="149" y="3233"/>
                    <a:pt x="149" y="3186"/>
                    <a:pt x="196" y="3186"/>
                  </a:cubicBezTo>
                  <a:lnTo>
                    <a:pt x="1559" y="117"/>
                  </a:lnTo>
                  <a:cubicBezTo>
                    <a:pt x="1559" y="70"/>
                    <a:pt x="1559" y="20"/>
                    <a:pt x="1512" y="20"/>
                  </a:cubicBezTo>
                  <a:cubicBezTo>
                    <a:pt x="1497" y="6"/>
                    <a:pt x="1483" y="0"/>
                    <a:pt x="1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2"/>
            <p:cNvSpPr/>
            <p:nvPr/>
          </p:nvSpPr>
          <p:spPr>
            <a:xfrm>
              <a:off x="5126385" y="2896205"/>
              <a:ext cx="751770" cy="181820"/>
            </a:xfrm>
            <a:custGeom>
              <a:avLst/>
              <a:gdLst/>
              <a:ahLst/>
              <a:cxnLst/>
              <a:rect l="l" t="t" r="r" b="b"/>
              <a:pathLst>
                <a:path w="2824" h="683" extrusionOk="0">
                  <a:moveTo>
                    <a:pt x="144" y="1"/>
                  </a:moveTo>
                  <a:cubicBezTo>
                    <a:pt x="47" y="1"/>
                    <a:pt x="0" y="51"/>
                    <a:pt x="0" y="98"/>
                  </a:cubicBezTo>
                  <a:cubicBezTo>
                    <a:pt x="0" y="195"/>
                    <a:pt x="47" y="246"/>
                    <a:pt x="98" y="246"/>
                  </a:cubicBezTo>
                  <a:lnTo>
                    <a:pt x="2676" y="682"/>
                  </a:lnTo>
                  <a:cubicBezTo>
                    <a:pt x="2773" y="682"/>
                    <a:pt x="2824" y="635"/>
                    <a:pt x="2824" y="585"/>
                  </a:cubicBezTo>
                  <a:cubicBezTo>
                    <a:pt x="2824" y="487"/>
                    <a:pt x="2773" y="441"/>
                    <a:pt x="2726" y="441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5086987" y="2865059"/>
              <a:ext cx="868901" cy="679362"/>
            </a:xfrm>
            <a:custGeom>
              <a:avLst/>
              <a:gdLst/>
              <a:ahLst/>
              <a:cxnLst/>
              <a:rect l="l" t="t" r="r" b="b"/>
              <a:pathLst>
                <a:path w="3264" h="2552" extrusionOk="0">
                  <a:moveTo>
                    <a:pt x="3173" y="1"/>
                  </a:moveTo>
                  <a:cubicBezTo>
                    <a:pt x="3141" y="1"/>
                    <a:pt x="3116" y="35"/>
                    <a:pt x="3116" y="71"/>
                  </a:cubicBezTo>
                  <a:lnTo>
                    <a:pt x="2095" y="2357"/>
                  </a:lnTo>
                  <a:lnTo>
                    <a:pt x="148" y="507"/>
                  </a:lnTo>
                  <a:lnTo>
                    <a:pt x="51" y="507"/>
                  </a:lnTo>
                  <a:cubicBezTo>
                    <a:pt x="0" y="558"/>
                    <a:pt x="0" y="604"/>
                    <a:pt x="51" y="655"/>
                  </a:cubicBezTo>
                  <a:lnTo>
                    <a:pt x="2045" y="2552"/>
                  </a:lnTo>
                  <a:lnTo>
                    <a:pt x="2142" y="2552"/>
                  </a:lnTo>
                  <a:cubicBezTo>
                    <a:pt x="2142" y="2552"/>
                    <a:pt x="2193" y="2552"/>
                    <a:pt x="2193" y="2505"/>
                  </a:cubicBezTo>
                  <a:lnTo>
                    <a:pt x="3264" y="118"/>
                  </a:lnTo>
                  <a:cubicBezTo>
                    <a:pt x="3264" y="71"/>
                    <a:pt x="3264" y="20"/>
                    <a:pt x="3213" y="20"/>
                  </a:cubicBezTo>
                  <a:cubicBezTo>
                    <a:pt x="3200" y="7"/>
                    <a:pt x="3186" y="1"/>
                    <a:pt x="3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2"/>
            <p:cNvSpPr/>
            <p:nvPr/>
          </p:nvSpPr>
          <p:spPr>
            <a:xfrm>
              <a:off x="5864576" y="2973938"/>
              <a:ext cx="363107" cy="570483"/>
            </a:xfrm>
            <a:custGeom>
              <a:avLst/>
              <a:gdLst/>
              <a:ahLst/>
              <a:cxnLst/>
              <a:rect l="l" t="t" r="r" b="b"/>
              <a:pathLst>
                <a:path w="1364" h="2143" extrusionOk="0">
                  <a:moveTo>
                    <a:pt x="97" y="1"/>
                  </a:moveTo>
                  <a:cubicBezTo>
                    <a:pt x="51" y="51"/>
                    <a:pt x="0" y="98"/>
                    <a:pt x="51" y="149"/>
                  </a:cubicBezTo>
                  <a:lnTo>
                    <a:pt x="1169" y="2096"/>
                  </a:lnTo>
                  <a:cubicBezTo>
                    <a:pt x="1219" y="2143"/>
                    <a:pt x="1219" y="2143"/>
                    <a:pt x="1266" y="2143"/>
                  </a:cubicBezTo>
                  <a:lnTo>
                    <a:pt x="1316" y="2143"/>
                  </a:lnTo>
                  <a:cubicBezTo>
                    <a:pt x="1363" y="2096"/>
                    <a:pt x="1363" y="2045"/>
                    <a:pt x="1363" y="1999"/>
                  </a:cubicBezTo>
                  <a:lnTo>
                    <a:pt x="245" y="51"/>
                  </a:lnTo>
                  <a:cubicBezTo>
                    <a:pt x="195" y="1"/>
                    <a:pt x="148" y="1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2"/>
            <p:cNvSpPr/>
            <p:nvPr/>
          </p:nvSpPr>
          <p:spPr>
            <a:xfrm>
              <a:off x="5760756" y="2803831"/>
              <a:ext cx="285374" cy="92640"/>
            </a:xfrm>
            <a:custGeom>
              <a:avLst/>
              <a:gdLst/>
              <a:ahLst/>
              <a:cxnLst/>
              <a:rect l="l" t="t" r="r" b="b"/>
              <a:pathLst>
                <a:path w="1072" h="348" extrusionOk="0">
                  <a:moveTo>
                    <a:pt x="980" y="0"/>
                  </a:moveTo>
                  <a:cubicBezTo>
                    <a:pt x="951" y="0"/>
                    <a:pt x="928" y="9"/>
                    <a:pt x="928" y="9"/>
                  </a:cubicBezTo>
                  <a:lnTo>
                    <a:pt x="195" y="106"/>
                  </a:lnTo>
                  <a:cubicBezTo>
                    <a:pt x="195" y="106"/>
                    <a:pt x="1" y="153"/>
                    <a:pt x="1" y="348"/>
                  </a:cubicBezTo>
                  <a:lnTo>
                    <a:pt x="928" y="348"/>
                  </a:lnTo>
                  <a:cubicBezTo>
                    <a:pt x="1072" y="348"/>
                    <a:pt x="1072" y="250"/>
                    <a:pt x="1072" y="250"/>
                  </a:cubicBezTo>
                  <a:lnTo>
                    <a:pt x="1072" y="106"/>
                  </a:lnTo>
                  <a:cubicBezTo>
                    <a:pt x="1072" y="18"/>
                    <a:pt x="1021" y="0"/>
                    <a:pt x="980" y="0"/>
                  </a:cubicBezTo>
                  <a:close/>
                </a:path>
              </a:pathLst>
            </a:custGeom>
            <a:solidFill>
              <a:srgbClr val="1B2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5515047" y="3428088"/>
              <a:ext cx="233464" cy="233464"/>
            </a:xfrm>
            <a:custGeom>
              <a:avLst/>
              <a:gdLst/>
              <a:ahLst/>
              <a:cxnLst/>
              <a:rect l="l" t="t" r="r" b="b"/>
              <a:pathLst>
                <a:path w="877" h="877" extrusionOk="0">
                  <a:moveTo>
                    <a:pt x="437" y="0"/>
                  </a:moveTo>
                  <a:cubicBezTo>
                    <a:pt x="195" y="0"/>
                    <a:pt x="1" y="195"/>
                    <a:pt x="1" y="437"/>
                  </a:cubicBezTo>
                  <a:cubicBezTo>
                    <a:pt x="1" y="682"/>
                    <a:pt x="195" y="877"/>
                    <a:pt x="437" y="877"/>
                  </a:cubicBezTo>
                  <a:cubicBezTo>
                    <a:pt x="682" y="877"/>
                    <a:pt x="877" y="682"/>
                    <a:pt x="877" y="437"/>
                  </a:cubicBezTo>
                  <a:cubicBezTo>
                    <a:pt x="877" y="195"/>
                    <a:pt x="682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5541135" y="3453910"/>
              <a:ext cx="167977" cy="168243"/>
            </a:xfrm>
            <a:custGeom>
              <a:avLst/>
              <a:gdLst/>
              <a:ahLst/>
              <a:cxnLst/>
              <a:rect l="l" t="t" r="r" b="b"/>
              <a:pathLst>
                <a:path w="631" h="632" extrusionOk="0">
                  <a:moveTo>
                    <a:pt x="339" y="1"/>
                  </a:moveTo>
                  <a:cubicBezTo>
                    <a:pt x="144" y="1"/>
                    <a:pt x="0" y="145"/>
                    <a:pt x="0" y="340"/>
                  </a:cubicBezTo>
                  <a:cubicBezTo>
                    <a:pt x="0" y="534"/>
                    <a:pt x="144" y="632"/>
                    <a:pt x="339" y="632"/>
                  </a:cubicBezTo>
                  <a:cubicBezTo>
                    <a:pt x="487" y="632"/>
                    <a:pt x="631" y="534"/>
                    <a:pt x="631" y="340"/>
                  </a:cubicBezTo>
                  <a:cubicBezTo>
                    <a:pt x="631" y="145"/>
                    <a:pt x="487" y="1"/>
                    <a:pt x="339" y="1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5579469" y="3492244"/>
              <a:ext cx="91309" cy="104087"/>
            </a:xfrm>
            <a:custGeom>
              <a:avLst/>
              <a:gdLst/>
              <a:ahLst/>
              <a:cxnLst/>
              <a:rect l="l" t="t" r="r" b="b"/>
              <a:pathLst>
                <a:path w="343" h="391" extrusionOk="0">
                  <a:moveTo>
                    <a:pt x="195" y="1"/>
                  </a:moveTo>
                  <a:cubicBezTo>
                    <a:pt x="97" y="1"/>
                    <a:pt x="0" y="98"/>
                    <a:pt x="0" y="196"/>
                  </a:cubicBezTo>
                  <a:cubicBezTo>
                    <a:pt x="0" y="293"/>
                    <a:pt x="97" y="390"/>
                    <a:pt x="195" y="390"/>
                  </a:cubicBezTo>
                  <a:cubicBezTo>
                    <a:pt x="292" y="390"/>
                    <a:pt x="343" y="293"/>
                    <a:pt x="343" y="196"/>
                  </a:cubicBezTo>
                  <a:cubicBezTo>
                    <a:pt x="343" y="98"/>
                    <a:pt x="292" y="1"/>
                    <a:pt x="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5048653" y="2566640"/>
              <a:ext cx="466662" cy="187676"/>
            </a:xfrm>
            <a:custGeom>
              <a:avLst/>
              <a:gdLst/>
              <a:ahLst/>
              <a:cxnLst/>
              <a:rect l="l" t="t" r="r" b="b"/>
              <a:pathLst>
                <a:path w="1753" h="705" extrusionOk="0">
                  <a:moveTo>
                    <a:pt x="231" y="1"/>
                  </a:moveTo>
                  <a:cubicBezTo>
                    <a:pt x="156" y="1"/>
                    <a:pt x="81" y="23"/>
                    <a:pt x="47" y="23"/>
                  </a:cubicBezTo>
                  <a:cubicBezTo>
                    <a:pt x="0" y="23"/>
                    <a:pt x="0" y="70"/>
                    <a:pt x="0" y="121"/>
                  </a:cubicBezTo>
                  <a:cubicBezTo>
                    <a:pt x="0" y="154"/>
                    <a:pt x="23" y="189"/>
                    <a:pt x="55" y="189"/>
                  </a:cubicBezTo>
                  <a:cubicBezTo>
                    <a:pt x="68" y="189"/>
                    <a:pt x="82" y="182"/>
                    <a:pt x="97" y="168"/>
                  </a:cubicBezTo>
                  <a:lnTo>
                    <a:pt x="292" y="168"/>
                  </a:lnTo>
                  <a:cubicBezTo>
                    <a:pt x="339" y="218"/>
                    <a:pt x="339" y="218"/>
                    <a:pt x="339" y="265"/>
                  </a:cubicBezTo>
                  <a:cubicBezTo>
                    <a:pt x="390" y="413"/>
                    <a:pt x="487" y="557"/>
                    <a:pt x="876" y="608"/>
                  </a:cubicBezTo>
                  <a:lnTo>
                    <a:pt x="1168" y="608"/>
                  </a:lnTo>
                  <a:cubicBezTo>
                    <a:pt x="1363" y="608"/>
                    <a:pt x="1558" y="608"/>
                    <a:pt x="1605" y="654"/>
                  </a:cubicBezTo>
                  <a:cubicBezTo>
                    <a:pt x="1605" y="705"/>
                    <a:pt x="1655" y="705"/>
                    <a:pt x="1655" y="705"/>
                  </a:cubicBezTo>
                  <a:lnTo>
                    <a:pt x="1702" y="705"/>
                  </a:lnTo>
                  <a:cubicBezTo>
                    <a:pt x="1753" y="705"/>
                    <a:pt x="1753" y="654"/>
                    <a:pt x="1753" y="608"/>
                  </a:cubicBezTo>
                  <a:cubicBezTo>
                    <a:pt x="1655" y="413"/>
                    <a:pt x="1410" y="413"/>
                    <a:pt x="1168" y="413"/>
                  </a:cubicBezTo>
                  <a:lnTo>
                    <a:pt x="876" y="413"/>
                  </a:lnTo>
                  <a:cubicBezTo>
                    <a:pt x="584" y="362"/>
                    <a:pt x="534" y="316"/>
                    <a:pt x="487" y="218"/>
                  </a:cubicBezTo>
                  <a:cubicBezTo>
                    <a:pt x="487" y="168"/>
                    <a:pt x="487" y="70"/>
                    <a:pt x="436" y="23"/>
                  </a:cubicBezTo>
                  <a:lnTo>
                    <a:pt x="339" y="23"/>
                  </a:lnTo>
                  <a:cubicBezTo>
                    <a:pt x="306" y="7"/>
                    <a:pt x="269" y="1"/>
                    <a:pt x="2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2"/>
            <p:cNvSpPr/>
            <p:nvPr/>
          </p:nvSpPr>
          <p:spPr>
            <a:xfrm>
              <a:off x="5748244" y="2533364"/>
              <a:ext cx="375619" cy="233464"/>
            </a:xfrm>
            <a:custGeom>
              <a:avLst/>
              <a:gdLst/>
              <a:ahLst/>
              <a:cxnLst/>
              <a:rect l="l" t="t" r="r" b="b"/>
              <a:pathLst>
                <a:path w="1411" h="877" extrusionOk="0">
                  <a:moveTo>
                    <a:pt x="1313" y="0"/>
                  </a:moveTo>
                  <a:lnTo>
                    <a:pt x="48" y="51"/>
                  </a:lnTo>
                  <a:lnTo>
                    <a:pt x="1" y="585"/>
                  </a:lnTo>
                  <a:lnTo>
                    <a:pt x="1" y="877"/>
                  </a:lnTo>
                  <a:lnTo>
                    <a:pt x="1364" y="877"/>
                  </a:lnTo>
                  <a:cubicBezTo>
                    <a:pt x="1411" y="779"/>
                    <a:pt x="1411" y="487"/>
                    <a:pt x="1364" y="441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2"/>
            <p:cNvSpPr/>
            <p:nvPr/>
          </p:nvSpPr>
          <p:spPr>
            <a:xfrm>
              <a:off x="5607421" y="2585275"/>
              <a:ext cx="530019" cy="450157"/>
            </a:xfrm>
            <a:custGeom>
              <a:avLst/>
              <a:gdLst/>
              <a:ahLst/>
              <a:cxnLst/>
              <a:rect l="l" t="t" r="r" b="b"/>
              <a:pathLst>
                <a:path w="1991" h="1691" extrusionOk="0">
                  <a:moveTo>
                    <a:pt x="1309" y="0"/>
                  </a:moveTo>
                  <a:lnTo>
                    <a:pt x="1063" y="98"/>
                  </a:lnTo>
                  <a:lnTo>
                    <a:pt x="187" y="1317"/>
                  </a:lnTo>
                  <a:cubicBezTo>
                    <a:pt x="187" y="1317"/>
                    <a:pt x="0" y="1690"/>
                    <a:pt x="424" y="1690"/>
                  </a:cubicBezTo>
                  <a:cubicBezTo>
                    <a:pt x="530" y="1690"/>
                    <a:pt x="674" y="1667"/>
                    <a:pt x="869" y="1609"/>
                  </a:cubicBezTo>
                  <a:lnTo>
                    <a:pt x="1893" y="682"/>
                  </a:lnTo>
                  <a:cubicBezTo>
                    <a:pt x="1990" y="98"/>
                    <a:pt x="1309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5786844" y="2572763"/>
              <a:ext cx="272863" cy="15174"/>
            </a:xfrm>
            <a:custGeom>
              <a:avLst/>
              <a:gdLst/>
              <a:ahLst/>
              <a:cxnLst/>
              <a:rect l="l" t="t" r="r" b="b"/>
              <a:pathLst>
                <a:path w="1025" h="5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  <a:moveTo>
                    <a:pt x="1024" y="0"/>
                  </a:moveTo>
                  <a:lnTo>
                    <a:pt x="1024" y="0"/>
                  </a:lnTo>
                  <a:cubicBezTo>
                    <a:pt x="941" y="19"/>
                    <a:pt x="853" y="32"/>
                    <a:pt x="765" y="41"/>
                  </a:cubicBezTo>
                  <a:lnTo>
                    <a:pt x="765" y="41"/>
                  </a:lnTo>
                  <a:cubicBezTo>
                    <a:pt x="859" y="35"/>
                    <a:pt x="953" y="23"/>
                    <a:pt x="1024" y="0"/>
                  </a:cubicBezTo>
                  <a:close/>
                  <a:moveTo>
                    <a:pt x="0" y="0"/>
                  </a:moveTo>
                  <a:lnTo>
                    <a:pt x="0" y="47"/>
                  </a:lnTo>
                  <a:lnTo>
                    <a:pt x="214" y="47"/>
                  </a:lnTo>
                  <a:cubicBezTo>
                    <a:pt x="85" y="37"/>
                    <a:pt x="0" y="18"/>
                    <a:pt x="0" y="0"/>
                  </a:cubicBezTo>
                  <a:close/>
                  <a:moveTo>
                    <a:pt x="765" y="41"/>
                  </a:moveTo>
                  <a:lnTo>
                    <a:pt x="765" y="41"/>
                  </a:lnTo>
                  <a:cubicBezTo>
                    <a:pt x="664" y="47"/>
                    <a:pt x="563" y="47"/>
                    <a:pt x="487" y="47"/>
                  </a:cubicBezTo>
                  <a:lnTo>
                    <a:pt x="214" y="47"/>
                  </a:lnTo>
                  <a:cubicBezTo>
                    <a:pt x="282" y="53"/>
                    <a:pt x="362" y="56"/>
                    <a:pt x="449" y="56"/>
                  </a:cubicBezTo>
                  <a:cubicBezTo>
                    <a:pt x="548" y="56"/>
                    <a:pt x="657" y="52"/>
                    <a:pt x="765" y="4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5981707" y="2611363"/>
              <a:ext cx="116333" cy="103555"/>
            </a:xfrm>
            <a:custGeom>
              <a:avLst/>
              <a:gdLst/>
              <a:ahLst/>
              <a:cxnLst/>
              <a:rect l="l" t="t" r="r" b="b"/>
              <a:pathLst>
                <a:path w="437" h="389" extrusionOk="0">
                  <a:moveTo>
                    <a:pt x="0" y="0"/>
                  </a:moveTo>
                  <a:cubicBezTo>
                    <a:pt x="1" y="18"/>
                    <a:pt x="12" y="343"/>
                    <a:pt x="436" y="389"/>
                  </a:cubicBezTo>
                  <a:lnTo>
                    <a:pt x="436" y="342"/>
                  </a:lnTo>
                  <a:cubicBezTo>
                    <a:pt x="12" y="342"/>
                    <a:pt x="1" y="18"/>
                    <a:pt x="0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5683023" y="2624673"/>
              <a:ext cx="207642" cy="285374"/>
            </a:xfrm>
            <a:custGeom>
              <a:avLst/>
              <a:gdLst/>
              <a:ahLst/>
              <a:cxnLst/>
              <a:rect l="l" t="t" r="r" b="b"/>
              <a:pathLst>
                <a:path w="780" h="1072" extrusionOk="0">
                  <a:moveTo>
                    <a:pt x="733" y="0"/>
                  </a:moveTo>
                  <a:lnTo>
                    <a:pt x="1" y="1071"/>
                  </a:lnTo>
                  <a:lnTo>
                    <a:pt x="1" y="107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5929797" y="3362867"/>
              <a:ext cx="116333" cy="129643"/>
            </a:xfrm>
            <a:custGeom>
              <a:avLst/>
              <a:gdLst/>
              <a:ahLst/>
              <a:cxnLst/>
              <a:rect l="l" t="t" r="r" b="b"/>
              <a:pathLst>
                <a:path w="437" h="487" extrusionOk="0">
                  <a:moveTo>
                    <a:pt x="242" y="0"/>
                  </a:moveTo>
                  <a:lnTo>
                    <a:pt x="0" y="148"/>
                  </a:lnTo>
                  <a:lnTo>
                    <a:pt x="293" y="487"/>
                  </a:lnTo>
                  <a:lnTo>
                    <a:pt x="437" y="390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2"/>
            <p:cNvSpPr/>
            <p:nvPr/>
          </p:nvSpPr>
          <p:spPr>
            <a:xfrm>
              <a:off x="5877887" y="3440599"/>
              <a:ext cx="194331" cy="155731"/>
            </a:xfrm>
            <a:custGeom>
              <a:avLst/>
              <a:gdLst/>
              <a:ahLst/>
              <a:cxnLst/>
              <a:rect l="l" t="t" r="r" b="b"/>
              <a:pathLst>
                <a:path w="730" h="585" extrusionOk="0">
                  <a:moveTo>
                    <a:pt x="585" y="0"/>
                  </a:moveTo>
                  <a:cubicBezTo>
                    <a:pt x="534" y="51"/>
                    <a:pt x="488" y="51"/>
                    <a:pt x="488" y="51"/>
                  </a:cubicBezTo>
                  <a:lnTo>
                    <a:pt x="390" y="51"/>
                  </a:lnTo>
                  <a:lnTo>
                    <a:pt x="293" y="246"/>
                  </a:lnTo>
                  <a:lnTo>
                    <a:pt x="1" y="487"/>
                  </a:lnTo>
                  <a:lnTo>
                    <a:pt x="1" y="584"/>
                  </a:lnTo>
                  <a:lnTo>
                    <a:pt x="729" y="148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2"/>
            <p:cNvSpPr/>
            <p:nvPr/>
          </p:nvSpPr>
          <p:spPr>
            <a:xfrm>
              <a:off x="5877887" y="3479998"/>
              <a:ext cx="194331" cy="129643"/>
            </a:xfrm>
            <a:custGeom>
              <a:avLst/>
              <a:gdLst/>
              <a:ahLst/>
              <a:cxnLst/>
              <a:rect l="l" t="t" r="r" b="b"/>
              <a:pathLst>
                <a:path w="730" h="487" extrusionOk="0">
                  <a:moveTo>
                    <a:pt x="729" y="0"/>
                  </a:moveTo>
                  <a:lnTo>
                    <a:pt x="1" y="436"/>
                  </a:lnTo>
                  <a:lnTo>
                    <a:pt x="47" y="487"/>
                  </a:lnTo>
                  <a:lnTo>
                    <a:pt x="729" y="47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191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5579469" y="2857871"/>
              <a:ext cx="480238" cy="622393"/>
            </a:xfrm>
            <a:custGeom>
              <a:avLst/>
              <a:gdLst/>
              <a:ahLst/>
              <a:cxnLst/>
              <a:rect l="l" t="t" r="r" b="b"/>
              <a:pathLst>
                <a:path w="1804" h="2338" extrusionOk="0">
                  <a:moveTo>
                    <a:pt x="830" y="0"/>
                  </a:moveTo>
                  <a:cubicBezTo>
                    <a:pt x="0" y="390"/>
                    <a:pt x="343" y="779"/>
                    <a:pt x="343" y="779"/>
                  </a:cubicBezTo>
                  <a:lnTo>
                    <a:pt x="1414" y="2337"/>
                  </a:lnTo>
                  <a:cubicBezTo>
                    <a:pt x="1414" y="2337"/>
                    <a:pt x="1609" y="2337"/>
                    <a:pt x="1803" y="1994"/>
                  </a:cubicBez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5178029" y="2079480"/>
              <a:ext cx="602161" cy="493549"/>
            </a:xfrm>
            <a:custGeom>
              <a:avLst/>
              <a:gdLst/>
              <a:ahLst/>
              <a:cxnLst/>
              <a:rect l="l" t="t" r="r" b="b"/>
              <a:pathLst>
                <a:path w="2262" h="1854" extrusionOk="0">
                  <a:moveTo>
                    <a:pt x="1905" y="0"/>
                  </a:moveTo>
                  <a:cubicBezTo>
                    <a:pt x="1889" y="0"/>
                    <a:pt x="1870" y="1"/>
                    <a:pt x="1851" y="4"/>
                  </a:cubicBezTo>
                  <a:cubicBezTo>
                    <a:pt x="1851" y="4"/>
                    <a:pt x="1559" y="50"/>
                    <a:pt x="1411" y="342"/>
                  </a:cubicBezTo>
                  <a:lnTo>
                    <a:pt x="975" y="1172"/>
                  </a:lnTo>
                  <a:lnTo>
                    <a:pt x="1" y="1659"/>
                  </a:lnTo>
                  <a:cubicBezTo>
                    <a:pt x="1" y="1659"/>
                    <a:pt x="48" y="1803"/>
                    <a:pt x="145" y="1853"/>
                  </a:cubicBezTo>
                  <a:cubicBezTo>
                    <a:pt x="145" y="1853"/>
                    <a:pt x="975" y="1608"/>
                    <a:pt x="1216" y="1464"/>
                  </a:cubicBezTo>
                  <a:cubicBezTo>
                    <a:pt x="1216" y="1464"/>
                    <a:pt x="1800" y="927"/>
                    <a:pt x="1995" y="490"/>
                  </a:cubicBezTo>
                  <a:cubicBezTo>
                    <a:pt x="1995" y="490"/>
                    <a:pt x="2261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5646287" y="1768018"/>
              <a:ext cx="102224" cy="221218"/>
            </a:xfrm>
            <a:custGeom>
              <a:avLst/>
              <a:gdLst/>
              <a:ahLst/>
              <a:cxnLst/>
              <a:rect l="l" t="t" r="r" b="b"/>
              <a:pathLst>
                <a:path w="384" h="831" extrusionOk="0">
                  <a:moveTo>
                    <a:pt x="153" y="0"/>
                  </a:moveTo>
                  <a:cubicBezTo>
                    <a:pt x="1" y="0"/>
                    <a:pt x="41" y="304"/>
                    <a:pt x="41" y="395"/>
                  </a:cubicBezTo>
                  <a:cubicBezTo>
                    <a:pt x="41" y="539"/>
                    <a:pt x="41" y="636"/>
                    <a:pt x="92" y="733"/>
                  </a:cubicBezTo>
                  <a:cubicBezTo>
                    <a:pt x="92" y="784"/>
                    <a:pt x="139" y="831"/>
                    <a:pt x="189" y="831"/>
                  </a:cubicBezTo>
                  <a:cubicBezTo>
                    <a:pt x="287" y="831"/>
                    <a:pt x="287" y="687"/>
                    <a:pt x="333" y="636"/>
                  </a:cubicBezTo>
                  <a:lnTo>
                    <a:pt x="333" y="589"/>
                  </a:lnTo>
                  <a:cubicBezTo>
                    <a:pt x="384" y="441"/>
                    <a:pt x="384" y="52"/>
                    <a:pt x="189" y="5"/>
                  </a:cubicBezTo>
                  <a:cubicBezTo>
                    <a:pt x="176" y="2"/>
                    <a:pt x="164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5618868" y="1911237"/>
              <a:ext cx="142155" cy="143486"/>
            </a:xfrm>
            <a:custGeom>
              <a:avLst/>
              <a:gdLst/>
              <a:ahLst/>
              <a:cxnLst/>
              <a:rect l="l" t="t" r="r" b="b"/>
              <a:pathLst>
                <a:path w="534" h="539" extrusionOk="0">
                  <a:moveTo>
                    <a:pt x="390" y="1"/>
                  </a:moveTo>
                  <a:lnTo>
                    <a:pt x="0" y="98"/>
                  </a:lnTo>
                  <a:lnTo>
                    <a:pt x="195" y="538"/>
                  </a:lnTo>
                  <a:lnTo>
                    <a:pt x="534" y="441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2"/>
            <p:cNvSpPr/>
            <p:nvPr/>
          </p:nvSpPr>
          <p:spPr>
            <a:xfrm>
              <a:off x="5618868" y="1911237"/>
              <a:ext cx="103821" cy="129909"/>
            </a:xfrm>
            <a:custGeom>
              <a:avLst/>
              <a:gdLst/>
              <a:ahLst/>
              <a:cxnLst/>
              <a:rect l="l" t="t" r="r" b="b"/>
              <a:pathLst>
                <a:path w="390" h="488" extrusionOk="0">
                  <a:moveTo>
                    <a:pt x="339" y="1"/>
                  </a:moveTo>
                  <a:lnTo>
                    <a:pt x="0" y="98"/>
                  </a:lnTo>
                  <a:lnTo>
                    <a:pt x="144" y="488"/>
                  </a:lnTo>
                  <a:cubicBezTo>
                    <a:pt x="242" y="441"/>
                    <a:pt x="339" y="343"/>
                    <a:pt x="339" y="246"/>
                  </a:cubicBezTo>
                  <a:cubicBezTo>
                    <a:pt x="390" y="195"/>
                    <a:pt x="339" y="98"/>
                    <a:pt x="339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2"/>
            <p:cNvSpPr/>
            <p:nvPr/>
          </p:nvSpPr>
          <p:spPr>
            <a:xfrm>
              <a:off x="5631113" y="2015058"/>
              <a:ext cx="181820" cy="77999"/>
            </a:xfrm>
            <a:custGeom>
              <a:avLst/>
              <a:gdLst/>
              <a:ahLst/>
              <a:cxnLst/>
              <a:rect l="l" t="t" r="r" b="b"/>
              <a:pathLst>
                <a:path w="683" h="293" extrusionOk="0">
                  <a:moveTo>
                    <a:pt x="441" y="0"/>
                  </a:moveTo>
                  <a:lnTo>
                    <a:pt x="149" y="98"/>
                  </a:lnTo>
                  <a:lnTo>
                    <a:pt x="1" y="292"/>
                  </a:lnTo>
                  <a:lnTo>
                    <a:pt x="682" y="51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5566957" y="2002546"/>
              <a:ext cx="570483" cy="711306"/>
            </a:xfrm>
            <a:custGeom>
              <a:avLst/>
              <a:gdLst/>
              <a:ahLst/>
              <a:cxnLst/>
              <a:rect l="l" t="t" r="r" b="b"/>
              <a:pathLst>
                <a:path w="2143" h="2672" extrusionOk="0">
                  <a:moveTo>
                    <a:pt x="729" y="0"/>
                  </a:moveTo>
                  <a:cubicBezTo>
                    <a:pt x="649" y="134"/>
                    <a:pt x="538" y="164"/>
                    <a:pt x="455" y="164"/>
                  </a:cubicBezTo>
                  <a:cubicBezTo>
                    <a:pt x="388" y="164"/>
                    <a:pt x="339" y="145"/>
                    <a:pt x="339" y="145"/>
                  </a:cubicBezTo>
                  <a:lnTo>
                    <a:pt x="98" y="437"/>
                  </a:lnTo>
                  <a:cubicBezTo>
                    <a:pt x="98" y="437"/>
                    <a:pt x="0" y="534"/>
                    <a:pt x="47" y="729"/>
                  </a:cubicBezTo>
                  <a:lnTo>
                    <a:pt x="390" y="1558"/>
                  </a:lnTo>
                  <a:lnTo>
                    <a:pt x="534" y="2142"/>
                  </a:lnTo>
                  <a:cubicBezTo>
                    <a:pt x="585" y="2287"/>
                    <a:pt x="585" y="2384"/>
                    <a:pt x="534" y="2579"/>
                  </a:cubicBezTo>
                  <a:cubicBezTo>
                    <a:pt x="534" y="2645"/>
                    <a:pt x="603" y="2672"/>
                    <a:pt x="689" y="2672"/>
                  </a:cubicBezTo>
                  <a:cubicBezTo>
                    <a:pt x="793" y="2672"/>
                    <a:pt x="920" y="2632"/>
                    <a:pt x="974" y="2579"/>
                  </a:cubicBezTo>
                  <a:cubicBezTo>
                    <a:pt x="1021" y="2579"/>
                    <a:pt x="1071" y="2579"/>
                    <a:pt x="1071" y="2532"/>
                  </a:cubicBezTo>
                  <a:cubicBezTo>
                    <a:pt x="1104" y="2515"/>
                    <a:pt x="1141" y="2509"/>
                    <a:pt x="1181" y="2509"/>
                  </a:cubicBezTo>
                  <a:cubicBezTo>
                    <a:pt x="1260" y="2509"/>
                    <a:pt x="1345" y="2532"/>
                    <a:pt x="1410" y="2532"/>
                  </a:cubicBezTo>
                  <a:lnTo>
                    <a:pt x="1800" y="2532"/>
                  </a:lnTo>
                  <a:cubicBezTo>
                    <a:pt x="1897" y="2481"/>
                    <a:pt x="2142" y="2481"/>
                    <a:pt x="2142" y="2337"/>
                  </a:cubicBezTo>
                  <a:cubicBezTo>
                    <a:pt x="2045" y="826"/>
                    <a:pt x="1461" y="145"/>
                    <a:pt x="1461" y="145"/>
                  </a:cubicBezTo>
                  <a:cubicBezTo>
                    <a:pt x="1402" y="57"/>
                    <a:pt x="1324" y="40"/>
                    <a:pt x="1272" y="40"/>
                  </a:cubicBezTo>
                  <a:cubicBezTo>
                    <a:pt x="1238" y="40"/>
                    <a:pt x="1215" y="47"/>
                    <a:pt x="1215" y="47"/>
                  </a:cubicBezTo>
                  <a:lnTo>
                    <a:pt x="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5527559" y="1778400"/>
              <a:ext cx="91043" cy="146680"/>
            </a:xfrm>
            <a:custGeom>
              <a:avLst/>
              <a:gdLst/>
              <a:ahLst/>
              <a:cxnLst/>
              <a:rect l="l" t="t" r="r" b="b"/>
              <a:pathLst>
                <a:path w="342" h="551" extrusionOk="0">
                  <a:moveTo>
                    <a:pt x="290" y="0"/>
                  </a:moveTo>
                  <a:cubicBezTo>
                    <a:pt x="278" y="0"/>
                    <a:pt x="264" y="4"/>
                    <a:pt x="246" y="13"/>
                  </a:cubicBezTo>
                  <a:cubicBezTo>
                    <a:pt x="0" y="13"/>
                    <a:pt x="51" y="356"/>
                    <a:pt x="51" y="356"/>
                  </a:cubicBezTo>
                  <a:cubicBezTo>
                    <a:pt x="51" y="356"/>
                    <a:pt x="98" y="500"/>
                    <a:pt x="98" y="550"/>
                  </a:cubicBezTo>
                  <a:cubicBezTo>
                    <a:pt x="98" y="500"/>
                    <a:pt x="148" y="453"/>
                    <a:pt x="148" y="402"/>
                  </a:cubicBezTo>
                  <a:cubicBezTo>
                    <a:pt x="148" y="356"/>
                    <a:pt x="98" y="258"/>
                    <a:pt x="195" y="208"/>
                  </a:cubicBezTo>
                  <a:lnTo>
                    <a:pt x="292" y="110"/>
                  </a:lnTo>
                  <a:cubicBezTo>
                    <a:pt x="334" y="72"/>
                    <a:pt x="341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5553381" y="1791444"/>
              <a:ext cx="155731" cy="229471"/>
            </a:xfrm>
            <a:custGeom>
              <a:avLst/>
              <a:gdLst/>
              <a:ahLst/>
              <a:cxnLst/>
              <a:rect l="l" t="t" r="r" b="b"/>
              <a:pathLst>
                <a:path w="585" h="862" extrusionOk="0">
                  <a:moveTo>
                    <a:pt x="269" y="1"/>
                  </a:moveTo>
                  <a:cubicBezTo>
                    <a:pt x="185" y="1"/>
                    <a:pt x="100" y="38"/>
                    <a:pt x="51" y="112"/>
                  </a:cubicBezTo>
                  <a:cubicBezTo>
                    <a:pt x="1" y="256"/>
                    <a:pt x="1" y="501"/>
                    <a:pt x="51" y="645"/>
                  </a:cubicBezTo>
                  <a:cubicBezTo>
                    <a:pt x="98" y="696"/>
                    <a:pt x="149" y="793"/>
                    <a:pt x="195" y="840"/>
                  </a:cubicBezTo>
                  <a:cubicBezTo>
                    <a:pt x="224" y="855"/>
                    <a:pt x="249" y="861"/>
                    <a:pt x="272" y="861"/>
                  </a:cubicBezTo>
                  <a:cubicBezTo>
                    <a:pt x="327" y="861"/>
                    <a:pt x="372" y="826"/>
                    <a:pt x="441" y="793"/>
                  </a:cubicBezTo>
                  <a:cubicBezTo>
                    <a:pt x="488" y="696"/>
                    <a:pt x="538" y="645"/>
                    <a:pt x="538" y="548"/>
                  </a:cubicBezTo>
                  <a:cubicBezTo>
                    <a:pt x="585" y="404"/>
                    <a:pt x="585" y="209"/>
                    <a:pt x="488" y="112"/>
                  </a:cubicBezTo>
                  <a:cubicBezTo>
                    <a:pt x="439" y="38"/>
                    <a:pt x="354" y="1"/>
                    <a:pt x="269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5553381" y="1898726"/>
              <a:ext cx="155731" cy="122189"/>
            </a:xfrm>
            <a:custGeom>
              <a:avLst/>
              <a:gdLst/>
              <a:ahLst/>
              <a:cxnLst/>
              <a:rect l="l" t="t" r="r" b="b"/>
              <a:pathLst>
                <a:path w="585" h="459" extrusionOk="0">
                  <a:moveTo>
                    <a:pt x="488" y="1"/>
                  </a:moveTo>
                  <a:cubicBezTo>
                    <a:pt x="488" y="98"/>
                    <a:pt x="488" y="145"/>
                    <a:pt x="441" y="145"/>
                  </a:cubicBezTo>
                  <a:cubicBezTo>
                    <a:pt x="424" y="162"/>
                    <a:pt x="408" y="168"/>
                    <a:pt x="391" y="168"/>
                  </a:cubicBezTo>
                  <a:cubicBezTo>
                    <a:pt x="359" y="168"/>
                    <a:pt x="327" y="145"/>
                    <a:pt x="293" y="145"/>
                  </a:cubicBezTo>
                  <a:cubicBezTo>
                    <a:pt x="279" y="131"/>
                    <a:pt x="265" y="126"/>
                    <a:pt x="251" y="126"/>
                  </a:cubicBezTo>
                  <a:cubicBezTo>
                    <a:pt x="217" y="126"/>
                    <a:pt x="182" y="160"/>
                    <a:pt x="149" y="196"/>
                  </a:cubicBezTo>
                  <a:lnTo>
                    <a:pt x="98" y="196"/>
                  </a:lnTo>
                  <a:cubicBezTo>
                    <a:pt x="51" y="145"/>
                    <a:pt x="51" y="98"/>
                    <a:pt x="1" y="98"/>
                  </a:cubicBezTo>
                  <a:cubicBezTo>
                    <a:pt x="1" y="145"/>
                    <a:pt x="51" y="196"/>
                    <a:pt x="51" y="242"/>
                  </a:cubicBezTo>
                  <a:cubicBezTo>
                    <a:pt x="98" y="293"/>
                    <a:pt x="149" y="390"/>
                    <a:pt x="195" y="437"/>
                  </a:cubicBezTo>
                  <a:cubicBezTo>
                    <a:pt x="224" y="452"/>
                    <a:pt x="249" y="458"/>
                    <a:pt x="272" y="458"/>
                  </a:cubicBezTo>
                  <a:cubicBezTo>
                    <a:pt x="327" y="458"/>
                    <a:pt x="372" y="423"/>
                    <a:pt x="441" y="390"/>
                  </a:cubicBezTo>
                  <a:cubicBezTo>
                    <a:pt x="488" y="293"/>
                    <a:pt x="538" y="242"/>
                    <a:pt x="538" y="145"/>
                  </a:cubicBezTo>
                  <a:cubicBezTo>
                    <a:pt x="585" y="98"/>
                    <a:pt x="538" y="48"/>
                    <a:pt x="538" y="48"/>
                  </a:cubicBezTo>
                  <a:cubicBezTo>
                    <a:pt x="538" y="1"/>
                    <a:pt x="538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2"/>
            <p:cNvSpPr/>
            <p:nvPr/>
          </p:nvSpPr>
          <p:spPr>
            <a:xfrm>
              <a:off x="5527559" y="1729950"/>
              <a:ext cx="195130" cy="181554"/>
            </a:xfrm>
            <a:custGeom>
              <a:avLst/>
              <a:gdLst/>
              <a:ahLst/>
              <a:cxnLst/>
              <a:rect l="l" t="t" r="r" b="b"/>
              <a:pathLst>
                <a:path w="733" h="682" extrusionOk="0">
                  <a:moveTo>
                    <a:pt x="440" y="0"/>
                  </a:moveTo>
                  <a:cubicBezTo>
                    <a:pt x="195" y="0"/>
                    <a:pt x="195" y="97"/>
                    <a:pt x="195" y="97"/>
                  </a:cubicBezTo>
                  <a:cubicBezTo>
                    <a:pt x="185" y="108"/>
                    <a:pt x="178" y="112"/>
                    <a:pt x="172" y="112"/>
                  </a:cubicBezTo>
                  <a:cubicBezTo>
                    <a:pt x="148" y="112"/>
                    <a:pt x="148" y="51"/>
                    <a:pt x="148" y="51"/>
                  </a:cubicBezTo>
                  <a:cubicBezTo>
                    <a:pt x="0" y="195"/>
                    <a:pt x="51" y="343"/>
                    <a:pt x="51" y="343"/>
                  </a:cubicBezTo>
                  <a:cubicBezTo>
                    <a:pt x="51" y="404"/>
                    <a:pt x="112" y="422"/>
                    <a:pt x="190" y="422"/>
                  </a:cubicBezTo>
                  <a:cubicBezTo>
                    <a:pt x="296" y="422"/>
                    <a:pt x="431" y="390"/>
                    <a:pt x="487" y="390"/>
                  </a:cubicBezTo>
                  <a:cubicBezTo>
                    <a:pt x="585" y="390"/>
                    <a:pt x="585" y="584"/>
                    <a:pt x="635" y="682"/>
                  </a:cubicBezTo>
                  <a:cubicBezTo>
                    <a:pt x="635" y="635"/>
                    <a:pt x="635" y="584"/>
                    <a:pt x="682" y="538"/>
                  </a:cubicBezTo>
                  <a:cubicBezTo>
                    <a:pt x="682" y="523"/>
                    <a:pt x="686" y="517"/>
                    <a:pt x="693" y="517"/>
                  </a:cubicBezTo>
                  <a:cubicBezTo>
                    <a:pt x="707" y="517"/>
                    <a:pt x="733" y="551"/>
                    <a:pt x="733" y="584"/>
                  </a:cubicBezTo>
                  <a:lnTo>
                    <a:pt x="733" y="487"/>
                  </a:lnTo>
                  <a:cubicBezTo>
                    <a:pt x="733" y="440"/>
                    <a:pt x="733" y="390"/>
                    <a:pt x="682" y="343"/>
                  </a:cubicBezTo>
                  <a:cubicBezTo>
                    <a:pt x="682" y="292"/>
                    <a:pt x="733" y="245"/>
                    <a:pt x="682" y="245"/>
                  </a:cubicBezTo>
                  <a:cubicBezTo>
                    <a:pt x="682" y="195"/>
                    <a:pt x="682" y="148"/>
                    <a:pt x="635" y="148"/>
                  </a:cubicBezTo>
                  <a:cubicBezTo>
                    <a:pt x="635" y="97"/>
                    <a:pt x="585" y="97"/>
                    <a:pt x="585" y="97"/>
                  </a:cubicBezTo>
                  <a:cubicBezTo>
                    <a:pt x="487" y="97"/>
                    <a:pt x="44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2"/>
            <p:cNvSpPr/>
            <p:nvPr/>
          </p:nvSpPr>
          <p:spPr>
            <a:xfrm>
              <a:off x="5527559" y="2006007"/>
              <a:ext cx="506060" cy="683088"/>
            </a:xfrm>
            <a:custGeom>
              <a:avLst/>
              <a:gdLst/>
              <a:ahLst/>
              <a:cxnLst/>
              <a:rect l="l" t="t" r="r" b="b"/>
              <a:pathLst>
                <a:path w="1901" h="2566" extrusionOk="0">
                  <a:moveTo>
                    <a:pt x="1351" y="1"/>
                  </a:moveTo>
                  <a:cubicBezTo>
                    <a:pt x="1301" y="1"/>
                    <a:pt x="1241" y="10"/>
                    <a:pt x="1169" y="34"/>
                  </a:cubicBezTo>
                  <a:cubicBezTo>
                    <a:pt x="1169" y="34"/>
                    <a:pt x="974" y="132"/>
                    <a:pt x="1071" y="669"/>
                  </a:cubicBezTo>
                  <a:lnTo>
                    <a:pt x="1071" y="1253"/>
                  </a:lnTo>
                  <a:cubicBezTo>
                    <a:pt x="1071" y="1253"/>
                    <a:pt x="148" y="2129"/>
                    <a:pt x="0" y="2371"/>
                  </a:cubicBezTo>
                  <a:cubicBezTo>
                    <a:pt x="0" y="2371"/>
                    <a:pt x="0" y="2519"/>
                    <a:pt x="195" y="2566"/>
                  </a:cubicBezTo>
                  <a:cubicBezTo>
                    <a:pt x="195" y="2566"/>
                    <a:pt x="1558" y="1740"/>
                    <a:pt x="1609" y="1448"/>
                  </a:cubicBezTo>
                  <a:cubicBezTo>
                    <a:pt x="1901" y="182"/>
                    <a:pt x="1558" y="85"/>
                    <a:pt x="1558" y="85"/>
                  </a:cubicBezTo>
                  <a:cubicBezTo>
                    <a:pt x="1558" y="85"/>
                    <a:pt x="150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2"/>
            <p:cNvSpPr/>
            <p:nvPr/>
          </p:nvSpPr>
          <p:spPr>
            <a:xfrm>
              <a:off x="5423738" y="2676318"/>
              <a:ext cx="104087" cy="77999"/>
            </a:xfrm>
            <a:custGeom>
              <a:avLst/>
              <a:gdLst/>
              <a:ahLst/>
              <a:cxnLst/>
              <a:rect l="l" t="t" r="r" b="b"/>
              <a:pathLst>
                <a:path w="391" h="293" extrusionOk="0">
                  <a:moveTo>
                    <a:pt x="196" y="1"/>
                  </a:moveTo>
                  <a:lnTo>
                    <a:pt x="52" y="48"/>
                  </a:lnTo>
                  <a:cubicBezTo>
                    <a:pt x="1" y="48"/>
                    <a:pt x="1" y="98"/>
                    <a:pt x="1" y="98"/>
                  </a:cubicBezTo>
                  <a:lnTo>
                    <a:pt x="1" y="145"/>
                  </a:lnTo>
                  <a:lnTo>
                    <a:pt x="1" y="196"/>
                  </a:lnTo>
                  <a:cubicBezTo>
                    <a:pt x="1" y="242"/>
                    <a:pt x="52" y="242"/>
                    <a:pt x="52" y="242"/>
                  </a:cubicBezTo>
                  <a:lnTo>
                    <a:pt x="98" y="242"/>
                  </a:lnTo>
                  <a:cubicBezTo>
                    <a:pt x="98" y="293"/>
                    <a:pt x="149" y="293"/>
                    <a:pt x="149" y="293"/>
                  </a:cubicBezTo>
                  <a:lnTo>
                    <a:pt x="196" y="293"/>
                  </a:lnTo>
                  <a:lnTo>
                    <a:pt x="196" y="196"/>
                  </a:lnTo>
                  <a:lnTo>
                    <a:pt x="293" y="196"/>
                  </a:lnTo>
                  <a:lnTo>
                    <a:pt x="390" y="98"/>
                  </a:lnTo>
                  <a:cubicBezTo>
                    <a:pt x="390" y="98"/>
                    <a:pt x="344" y="1"/>
                    <a:pt x="246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2"/>
            <p:cNvSpPr/>
            <p:nvPr/>
          </p:nvSpPr>
          <p:spPr>
            <a:xfrm>
              <a:off x="5449826" y="2728228"/>
              <a:ext cx="13577" cy="26088"/>
            </a:xfrm>
            <a:custGeom>
              <a:avLst/>
              <a:gdLst/>
              <a:ahLst/>
              <a:cxnLst/>
              <a:rect l="l" t="t" r="r" b="b"/>
              <a:pathLst>
                <a:path w="51" h="98" extrusionOk="0">
                  <a:moveTo>
                    <a:pt x="51" y="1"/>
                  </a:moveTo>
                  <a:lnTo>
                    <a:pt x="0" y="47"/>
                  </a:lnTo>
                  <a:lnTo>
                    <a:pt x="0" y="9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2"/>
            <p:cNvSpPr/>
            <p:nvPr/>
          </p:nvSpPr>
          <p:spPr>
            <a:xfrm>
              <a:off x="5437315" y="2728228"/>
              <a:ext cx="12778" cy="12778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2"/>
            <p:cNvSpPr/>
            <p:nvPr/>
          </p:nvSpPr>
          <p:spPr>
            <a:xfrm>
              <a:off x="5423738" y="2714652"/>
              <a:ext cx="13843" cy="2635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52" y="1"/>
                  </a:moveTo>
                  <a:lnTo>
                    <a:pt x="1" y="98"/>
                  </a:lnTo>
                  <a:lnTo>
                    <a:pt x="52" y="98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2"/>
            <p:cNvSpPr/>
            <p:nvPr/>
          </p:nvSpPr>
          <p:spPr>
            <a:xfrm>
              <a:off x="5684887" y="1872903"/>
              <a:ext cx="50313" cy="54573"/>
            </a:xfrm>
            <a:custGeom>
              <a:avLst/>
              <a:gdLst/>
              <a:ahLst/>
              <a:cxnLst/>
              <a:rect l="l" t="t" r="r" b="b"/>
              <a:pathLst>
                <a:path w="189" h="205" extrusionOk="0">
                  <a:moveTo>
                    <a:pt x="91" y="1"/>
                  </a:moveTo>
                  <a:cubicBezTo>
                    <a:pt x="44" y="1"/>
                    <a:pt x="44" y="47"/>
                    <a:pt x="44" y="47"/>
                  </a:cubicBezTo>
                  <a:cubicBezTo>
                    <a:pt x="0" y="91"/>
                    <a:pt x="32" y="205"/>
                    <a:pt x="105" y="205"/>
                  </a:cubicBezTo>
                  <a:cubicBezTo>
                    <a:pt x="116" y="205"/>
                    <a:pt x="128" y="202"/>
                    <a:pt x="142" y="195"/>
                  </a:cubicBezTo>
                  <a:cubicBezTo>
                    <a:pt x="142" y="195"/>
                    <a:pt x="188" y="145"/>
                    <a:pt x="188" y="98"/>
                  </a:cubicBezTo>
                  <a:cubicBezTo>
                    <a:pt x="188" y="47"/>
                    <a:pt x="142" y="1"/>
                    <a:pt x="91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2"/>
            <p:cNvSpPr/>
            <p:nvPr/>
          </p:nvSpPr>
          <p:spPr>
            <a:xfrm>
              <a:off x="5696600" y="1885415"/>
              <a:ext cx="12512" cy="39665"/>
            </a:xfrm>
            <a:custGeom>
              <a:avLst/>
              <a:gdLst/>
              <a:ahLst/>
              <a:cxnLst/>
              <a:rect l="l" t="t" r="r" b="b"/>
              <a:pathLst>
                <a:path w="47" h="149" extrusionOk="0">
                  <a:moveTo>
                    <a:pt x="47" y="0"/>
                  </a:moveTo>
                  <a:cubicBezTo>
                    <a:pt x="0" y="0"/>
                    <a:pt x="0" y="51"/>
                    <a:pt x="47" y="148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2"/>
            <p:cNvSpPr/>
            <p:nvPr/>
          </p:nvSpPr>
          <p:spPr>
            <a:xfrm>
              <a:off x="5708846" y="1898726"/>
              <a:ext cx="13843" cy="266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2"/>
            <p:cNvSpPr/>
            <p:nvPr/>
          </p:nvSpPr>
          <p:spPr>
            <a:xfrm>
              <a:off x="5631113" y="1911237"/>
              <a:ext cx="26355" cy="13843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1"/>
                  </a:moveTo>
                  <a:cubicBezTo>
                    <a:pt x="1" y="51"/>
                    <a:pt x="51" y="51"/>
                    <a:pt x="51" y="51"/>
                  </a:cubicBezTo>
                  <a:cubicBezTo>
                    <a:pt x="98" y="51"/>
                    <a:pt x="98" y="51"/>
                    <a:pt x="98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2"/>
            <p:cNvSpPr/>
            <p:nvPr/>
          </p:nvSpPr>
          <p:spPr>
            <a:xfrm>
              <a:off x="5566957" y="1924814"/>
              <a:ext cx="26088" cy="12778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0"/>
                  </a:moveTo>
                  <a:cubicBezTo>
                    <a:pt x="0" y="47"/>
                    <a:pt x="47" y="47"/>
                    <a:pt x="47" y="47"/>
                  </a:cubicBezTo>
                  <a:cubicBezTo>
                    <a:pt x="98" y="47"/>
                    <a:pt x="98" y="0"/>
                    <a:pt x="98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2"/>
            <p:cNvSpPr/>
            <p:nvPr/>
          </p:nvSpPr>
          <p:spPr>
            <a:xfrm>
              <a:off x="5579469" y="1898726"/>
              <a:ext cx="13577" cy="12778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1"/>
                  </a:moveTo>
                  <a:lnTo>
                    <a:pt x="0" y="48"/>
                  </a:lnTo>
                  <a:cubicBezTo>
                    <a:pt x="51" y="48"/>
                    <a:pt x="51" y="48"/>
                    <a:pt x="51" y="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2"/>
            <p:cNvSpPr/>
            <p:nvPr/>
          </p:nvSpPr>
          <p:spPr>
            <a:xfrm>
              <a:off x="5644690" y="1885415"/>
              <a:ext cx="266" cy="13577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2"/>
            <p:cNvSpPr/>
            <p:nvPr/>
          </p:nvSpPr>
          <p:spPr>
            <a:xfrm>
              <a:off x="5631113" y="1862788"/>
              <a:ext cx="26355" cy="22894"/>
            </a:xfrm>
            <a:custGeom>
              <a:avLst/>
              <a:gdLst/>
              <a:ahLst/>
              <a:cxnLst/>
              <a:rect l="l" t="t" r="r" b="b"/>
              <a:pathLst>
                <a:path w="99" h="86" extrusionOk="0">
                  <a:moveTo>
                    <a:pt x="32" y="1"/>
                  </a:moveTo>
                  <a:cubicBezTo>
                    <a:pt x="14" y="1"/>
                    <a:pt x="1" y="13"/>
                    <a:pt x="1" y="39"/>
                  </a:cubicBezTo>
                  <a:lnTo>
                    <a:pt x="1" y="85"/>
                  </a:lnTo>
                  <a:cubicBezTo>
                    <a:pt x="1" y="39"/>
                    <a:pt x="51" y="39"/>
                    <a:pt x="98" y="39"/>
                  </a:cubicBezTo>
                  <a:cubicBezTo>
                    <a:pt x="75" y="13"/>
                    <a:pt x="51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2"/>
            <p:cNvSpPr/>
            <p:nvPr/>
          </p:nvSpPr>
          <p:spPr>
            <a:xfrm>
              <a:off x="5592779" y="1885415"/>
              <a:ext cx="26355" cy="52177"/>
            </a:xfrm>
            <a:custGeom>
              <a:avLst/>
              <a:gdLst/>
              <a:ahLst/>
              <a:cxnLst/>
              <a:rect l="l" t="t" r="r" b="b"/>
              <a:pathLst>
                <a:path w="99" h="196" extrusionOk="0">
                  <a:moveTo>
                    <a:pt x="47" y="0"/>
                  </a:moveTo>
                  <a:cubicBezTo>
                    <a:pt x="47" y="0"/>
                    <a:pt x="98" y="51"/>
                    <a:pt x="1" y="148"/>
                  </a:cubicBezTo>
                  <a:cubicBezTo>
                    <a:pt x="1" y="148"/>
                    <a:pt x="1" y="195"/>
                    <a:pt x="47" y="195"/>
                  </a:cubicBezTo>
                  <a:lnTo>
                    <a:pt x="98" y="195"/>
                  </a:lnTo>
                  <a:lnTo>
                    <a:pt x="98" y="148"/>
                  </a:lnTo>
                  <a:cubicBezTo>
                    <a:pt x="98" y="172"/>
                    <a:pt x="85" y="183"/>
                    <a:pt x="73" y="183"/>
                  </a:cubicBezTo>
                  <a:cubicBezTo>
                    <a:pt x="60" y="183"/>
                    <a:pt x="47" y="172"/>
                    <a:pt x="47" y="148"/>
                  </a:cubicBezTo>
                  <a:cubicBezTo>
                    <a:pt x="98" y="51"/>
                    <a:pt x="98" y="0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2"/>
            <p:cNvSpPr/>
            <p:nvPr/>
          </p:nvSpPr>
          <p:spPr>
            <a:xfrm>
              <a:off x="5605291" y="1950636"/>
              <a:ext cx="26088" cy="12778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1"/>
                  </a:moveTo>
                  <a:cubicBezTo>
                    <a:pt x="0" y="47"/>
                    <a:pt x="0" y="47"/>
                    <a:pt x="51" y="47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2"/>
            <p:cNvSpPr/>
            <p:nvPr/>
          </p:nvSpPr>
          <p:spPr>
            <a:xfrm>
              <a:off x="5566957" y="1872903"/>
              <a:ext cx="38600" cy="12778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144" y="1"/>
                  </a:moveTo>
                  <a:cubicBezTo>
                    <a:pt x="98" y="1"/>
                    <a:pt x="47" y="1"/>
                    <a:pt x="0" y="47"/>
                  </a:cubicBezTo>
                  <a:lnTo>
                    <a:pt x="47" y="47"/>
                  </a:lnTo>
                  <a:cubicBezTo>
                    <a:pt x="47" y="47"/>
                    <a:pt x="47" y="27"/>
                    <a:pt x="62" y="27"/>
                  </a:cubicBezTo>
                  <a:cubicBezTo>
                    <a:pt x="70" y="27"/>
                    <a:pt x="81" y="32"/>
                    <a:pt x="98" y="47"/>
                  </a:cubicBezTo>
                  <a:lnTo>
                    <a:pt x="144" y="4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2"/>
            <p:cNvSpPr/>
            <p:nvPr/>
          </p:nvSpPr>
          <p:spPr>
            <a:xfrm>
              <a:off x="5800154" y="2028369"/>
              <a:ext cx="26088" cy="323708"/>
            </a:xfrm>
            <a:custGeom>
              <a:avLst/>
              <a:gdLst/>
              <a:ahLst/>
              <a:cxnLst/>
              <a:rect l="l" t="t" r="r" b="b"/>
              <a:pathLst>
                <a:path w="98" h="1216" extrusionOk="0">
                  <a:moveTo>
                    <a:pt x="98" y="1"/>
                  </a:moveTo>
                  <a:cubicBezTo>
                    <a:pt x="1" y="196"/>
                    <a:pt x="1" y="390"/>
                    <a:pt x="47" y="585"/>
                  </a:cubicBezTo>
                  <a:cubicBezTo>
                    <a:pt x="47" y="390"/>
                    <a:pt x="1" y="196"/>
                    <a:pt x="98" y="1"/>
                  </a:cubicBezTo>
                  <a:close/>
                  <a:moveTo>
                    <a:pt x="47" y="974"/>
                  </a:moveTo>
                  <a:cubicBezTo>
                    <a:pt x="47" y="1021"/>
                    <a:pt x="1" y="1119"/>
                    <a:pt x="1" y="1169"/>
                  </a:cubicBezTo>
                  <a:lnTo>
                    <a:pt x="47" y="1216"/>
                  </a:lnTo>
                  <a:lnTo>
                    <a:pt x="47" y="1169"/>
                  </a:lnTo>
                  <a:lnTo>
                    <a:pt x="47" y="9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2"/>
            <p:cNvSpPr/>
            <p:nvPr/>
          </p:nvSpPr>
          <p:spPr>
            <a:xfrm>
              <a:off x="5708846" y="2351811"/>
              <a:ext cx="259552" cy="247041"/>
            </a:xfrm>
            <a:custGeom>
              <a:avLst/>
              <a:gdLst/>
              <a:ahLst/>
              <a:cxnLst/>
              <a:rect l="l" t="t" r="r" b="b"/>
              <a:pathLst>
                <a:path w="975" h="928" extrusionOk="0">
                  <a:moveTo>
                    <a:pt x="975" y="1"/>
                  </a:moveTo>
                  <a:cubicBezTo>
                    <a:pt x="928" y="293"/>
                    <a:pt x="636" y="488"/>
                    <a:pt x="390" y="636"/>
                  </a:cubicBezTo>
                  <a:cubicBezTo>
                    <a:pt x="390" y="682"/>
                    <a:pt x="344" y="682"/>
                    <a:pt x="293" y="733"/>
                  </a:cubicBezTo>
                  <a:cubicBezTo>
                    <a:pt x="246" y="780"/>
                    <a:pt x="149" y="877"/>
                    <a:pt x="1" y="928"/>
                  </a:cubicBezTo>
                  <a:lnTo>
                    <a:pt x="52" y="928"/>
                  </a:lnTo>
                  <a:cubicBezTo>
                    <a:pt x="149" y="877"/>
                    <a:pt x="246" y="830"/>
                    <a:pt x="344" y="733"/>
                  </a:cubicBezTo>
                  <a:cubicBezTo>
                    <a:pt x="344" y="733"/>
                    <a:pt x="390" y="682"/>
                    <a:pt x="441" y="682"/>
                  </a:cubicBezTo>
                  <a:cubicBezTo>
                    <a:pt x="682" y="488"/>
                    <a:pt x="928" y="344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2"/>
            <p:cNvSpPr/>
            <p:nvPr/>
          </p:nvSpPr>
          <p:spPr>
            <a:xfrm>
              <a:off x="5541135" y="2092791"/>
              <a:ext cx="116333" cy="285374"/>
            </a:xfrm>
            <a:custGeom>
              <a:avLst/>
              <a:gdLst/>
              <a:ahLst/>
              <a:cxnLst/>
              <a:rect l="l" t="t" r="r" b="b"/>
              <a:pathLst>
                <a:path w="437" h="1072" extrusionOk="0">
                  <a:moveTo>
                    <a:pt x="292" y="0"/>
                  </a:moveTo>
                  <a:lnTo>
                    <a:pt x="292" y="0"/>
                  </a:lnTo>
                  <a:cubicBezTo>
                    <a:pt x="0" y="195"/>
                    <a:pt x="144" y="538"/>
                    <a:pt x="292" y="779"/>
                  </a:cubicBezTo>
                  <a:cubicBezTo>
                    <a:pt x="195" y="487"/>
                    <a:pt x="47" y="195"/>
                    <a:pt x="292" y="0"/>
                  </a:cubicBezTo>
                  <a:close/>
                  <a:moveTo>
                    <a:pt x="292" y="779"/>
                  </a:moveTo>
                  <a:lnTo>
                    <a:pt x="292" y="779"/>
                  </a:lnTo>
                  <a:cubicBezTo>
                    <a:pt x="339" y="927"/>
                    <a:pt x="389" y="1025"/>
                    <a:pt x="389" y="1071"/>
                  </a:cubicBezTo>
                  <a:lnTo>
                    <a:pt x="436" y="1071"/>
                  </a:lnTo>
                  <a:lnTo>
                    <a:pt x="292" y="77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2"/>
            <p:cNvSpPr/>
            <p:nvPr/>
          </p:nvSpPr>
          <p:spPr>
            <a:xfrm>
              <a:off x="5086987" y="2546941"/>
              <a:ext cx="103821" cy="64422"/>
            </a:xfrm>
            <a:custGeom>
              <a:avLst/>
              <a:gdLst/>
              <a:ahLst/>
              <a:cxnLst/>
              <a:rect l="l" t="t" r="r" b="b"/>
              <a:pathLst>
                <a:path w="390" h="242" extrusionOk="0">
                  <a:moveTo>
                    <a:pt x="51" y="0"/>
                  </a:moveTo>
                  <a:cubicBezTo>
                    <a:pt x="0" y="47"/>
                    <a:pt x="0" y="97"/>
                    <a:pt x="0" y="97"/>
                  </a:cubicBezTo>
                  <a:lnTo>
                    <a:pt x="0" y="144"/>
                  </a:lnTo>
                  <a:lnTo>
                    <a:pt x="0" y="195"/>
                  </a:lnTo>
                  <a:lnTo>
                    <a:pt x="51" y="195"/>
                  </a:lnTo>
                  <a:lnTo>
                    <a:pt x="51" y="242"/>
                  </a:lnTo>
                  <a:lnTo>
                    <a:pt x="148" y="242"/>
                  </a:lnTo>
                  <a:lnTo>
                    <a:pt x="195" y="195"/>
                  </a:lnTo>
                  <a:cubicBezTo>
                    <a:pt x="205" y="184"/>
                    <a:pt x="218" y="180"/>
                    <a:pt x="231" y="180"/>
                  </a:cubicBezTo>
                  <a:cubicBezTo>
                    <a:pt x="282" y="180"/>
                    <a:pt x="343" y="242"/>
                    <a:pt x="343" y="242"/>
                  </a:cubicBezTo>
                  <a:cubicBezTo>
                    <a:pt x="343" y="242"/>
                    <a:pt x="390" y="144"/>
                    <a:pt x="390" y="47"/>
                  </a:cubicBezTo>
                  <a:cubicBezTo>
                    <a:pt x="390" y="47"/>
                    <a:pt x="390" y="0"/>
                    <a:pt x="292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2"/>
            <p:cNvSpPr/>
            <p:nvPr/>
          </p:nvSpPr>
          <p:spPr>
            <a:xfrm>
              <a:off x="5112809" y="2598585"/>
              <a:ext cx="13843" cy="12778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1" y="48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2"/>
            <p:cNvSpPr/>
            <p:nvPr/>
          </p:nvSpPr>
          <p:spPr>
            <a:xfrm>
              <a:off x="5100297" y="2585275"/>
              <a:ext cx="12778" cy="26088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48" y="0"/>
                  </a:moveTo>
                  <a:lnTo>
                    <a:pt x="1" y="51"/>
                  </a:lnTo>
                  <a:lnTo>
                    <a:pt x="1" y="9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2"/>
            <p:cNvSpPr/>
            <p:nvPr/>
          </p:nvSpPr>
          <p:spPr>
            <a:xfrm>
              <a:off x="5086987" y="2585275"/>
              <a:ext cx="13577" cy="13577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2"/>
            <p:cNvSpPr/>
            <p:nvPr/>
          </p:nvSpPr>
          <p:spPr>
            <a:xfrm>
              <a:off x="5553381" y="1911237"/>
              <a:ext cx="129909" cy="105684"/>
            </a:xfrm>
            <a:custGeom>
              <a:avLst/>
              <a:gdLst/>
              <a:ahLst/>
              <a:cxnLst/>
              <a:rect l="l" t="t" r="r" b="b"/>
              <a:pathLst>
                <a:path w="488" h="397" extrusionOk="0">
                  <a:moveTo>
                    <a:pt x="488" y="1"/>
                  </a:moveTo>
                  <a:lnTo>
                    <a:pt x="488" y="1"/>
                  </a:lnTo>
                  <a:cubicBezTo>
                    <a:pt x="390" y="51"/>
                    <a:pt x="293" y="51"/>
                    <a:pt x="293" y="51"/>
                  </a:cubicBezTo>
                  <a:cubicBezTo>
                    <a:pt x="277" y="34"/>
                    <a:pt x="256" y="29"/>
                    <a:pt x="235" y="29"/>
                  </a:cubicBezTo>
                  <a:cubicBezTo>
                    <a:pt x="192" y="29"/>
                    <a:pt x="149" y="51"/>
                    <a:pt x="149" y="51"/>
                  </a:cubicBezTo>
                  <a:cubicBezTo>
                    <a:pt x="116" y="67"/>
                    <a:pt x="89" y="72"/>
                    <a:pt x="67" y="72"/>
                  </a:cubicBezTo>
                  <a:cubicBezTo>
                    <a:pt x="23" y="72"/>
                    <a:pt x="1" y="51"/>
                    <a:pt x="1" y="51"/>
                  </a:cubicBezTo>
                  <a:lnTo>
                    <a:pt x="1" y="51"/>
                  </a:lnTo>
                  <a:cubicBezTo>
                    <a:pt x="51" y="246"/>
                    <a:pt x="149" y="343"/>
                    <a:pt x="149" y="343"/>
                  </a:cubicBezTo>
                  <a:cubicBezTo>
                    <a:pt x="201" y="382"/>
                    <a:pt x="247" y="397"/>
                    <a:pt x="285" y="397"/>
                  </a:cubicBezTo>
                  <a:cubicBezTo>
                    <a:pt x="389" y="397"/>
                    <a:pt x="441" y="293"/>
                    <a:pt x="441" y="293"/>
                  </a:cubicBezTo>
                  <a:cubicBezTo>
                    <a:pt x="488" y="195"/>
                    <a:pt x="488" y="1"/>
                    <a:pt x="488" y="1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2"/>
            <p:cNvSpPr/>
            <p:nvPr/>
          </p:nvSpPr>
          <p:spPr>
            <a:xfrm>
              <a:off x="5683023" y="1898726"/>
              <a:ext cx="13843" cy="2635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51" y="1"/>
                  </a:moveTo>
                  <a:lnTo>
                    <a:pt x="1" y="48"/>
                  </a:lnTo>
                  <a:lnTo>
                    <a:pt x="1" y="9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2"/>
            <p:cNvSpPr/>
            <p:nvPr/>
          </p:nvSpPr>
          <p:spPr>
            <a:xfrm>
              <a:off x="5670512" y="1924814"/>
              <a:ext cx="52177" cy="64422"/>
            </a:xfrm>
            <a:custGeom>
              <a:avLst/>
              <a:gdLst/>
              <a:ahLst/>
              <a:cxnLst/>
              <a:rect l="l" t="t" r="r" b="b"/>
              <a:pathLst>
                <a:path w="196" h="242" extrusionOk="0">
                  <a:moveTo>
                    <a:pt x="145" y="0"/>
                  </a:moveTo>
                  <a:lnTo>
                    <a:pt x="1" y="195"/>
                  </a:lnTo>
                  <a:lnTo>
                    <a:pt x="1" y="242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9" name="Google Shape;2209;p42"/>
          <p:cNvGrpSpPr/>
          <p:nvPr/>
        </p:nvGrpSpPr>
        <p:grpSpPr>
          <a:xfrm>
            <a:off x="6545263" y="2571750"/>
            <a:ext cx="1622572" cy="1240087"/>
            <a:chOff x="6244275" y="1729875"/>
            <a:chExt cx="2799951" cy="2139925"/>
          </a:xfrm>
        </p:grpSpPr>
        <p:sp>
          <p:nvSpPr>
            <p:cNvPr id="2210" name="Google Shape;2210;p42"/>
            <p:cNvSpPr/>
            <p:nvPr/>
          </p:nvSpPr>
          <p:spPr>
            <a:xfrm>
              <a:off x="6270342" y="2691942"/>
              <a:ext cx="418958" cy="708916"/>
            </a:xfrm>
            <a:custGeom>
              <a:avLst/>
              <a:gdLst/>
              <a:ahLst/>
              <a:cxnLst/>
              <a:rect l="l" t="t" r="r" b="b"/>
              <a:pathLst>
                <a:path w="1559" h="2638" extrusionOk="0">
                  <a:moveTo>
                    <a:pt x="1" y="1"/>
                  </a:moveTo>
                  <a:cubicBezTo>
                    <a:pt x="1" y="437"/>
                    <a:pt x="1" y="877"/>
                    <a:pt x="98" y="1313"/>
                  </a:cubicBezTo>
                  <a:cubicBezTo>
                    <a:pt x="246" y="1753"/>
                    <a:pt x="538" y="2092"/>
                    <a:pt x="928" y="2337"/>
                  </a:cubicBezTo>
                  <a:cubicBezTo>
                    <a:pt x="1072" y="2384"/>
                    <a:pt x="1266" y="2482"/>
                    <a:pt x="1414" y="2630"/>
                  </a:cubicBezTo>
                  <a:cubicBezTo>
                    <a:pt x="1420" y="2635"/>
                    <a:pt x="1426" y="2638"/>
                    <a:pt x="1431" y="2638"/>
                  </a:cubicBezTo>
                  <a:cubicBezTo>
                    <a:pt x="1517" y="2638"/>
                    <a:pt x="1558" y="1939"/>
                    <a:pt x="1558" y="1800"/>
                  </a:cubicBezTo>
                  <a:cubicBezTo>
                    <a:pt x="1558" y="1559"/>
                    <a:pt x="1558" y="1364"/>
                    <a:pt x="1414" y="1118"/>
                  </a:cubicBezTo>
                  <a:cubicBezTo>
                    <a:pt x="1072" y="682"/>
                    <a:pt x="585" y="437"/>
                    <a:pt x="149" y="1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2"/>
            <p:cNvSpPr/>
            <p:nvPr/>
          </p:nvSpPr>
          <p:spPr>
            <a:xfrm>
              <a:off x="6401216" y="2927622"/>
              <a:ext cx="262017" cy="666725"/>
            </a:xfrm>
            <a:custGeom>
              <a:avLst/>
              <a:gdLst/>
              <a:ahLst/>
              <a:cxnLst/>
              <a:rect l="l" t="t" r="r" b="b"/>
              <a:pathLst>
                <a:path w="975" h="2481" extrusionOk="0">
                  <a:moveTo>
                    <a:pt x="0" y="0"/>
                  </a:moveTo>
                  <a:cubicBezTo>
                    <a:pt x="682" y="534"/>
                    <a:pt x="974" y="1655"/>
                    <a:pt x="974" y="2481"/>
                  </a:cubicBezTo>
                  <a:cubicBezTo>
                    <a:pt x="974" y="1655"/>
                    <a:pt x="733" y="534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2"/>
            <p:cNvSpPr/>
            <p:nvPr/>
          </p:nvSpPr>
          <p:spPr>
            <a:xfrm>
              <a:off x="7829275" y="2076542"/>
              <a:ext cx="1214951" cy="1084336"/>
            </a:xfrm>
            <a:custGeom>
              <a:avLst/>
              <a:gdLst/>
              <a:ahLst/>
              <a:cxnLst/>
              <a:rect l="l" t="t" r="r" b="b"/>
              <a:pathLst>
                <a:path w="4521" h="4035" extrusionOk="0">
                  <a:moveTo>
                    <a:pt x="2184" y="1"/>
                  </a:moveTo>
                  <a:cubicBezTo>
                    <a:pt x="1794" y="1"/>
                    <a:pt x="1163" y="390"/>
                    <a:pt x="1502" y="1072"/>
                  </a:cubicBezTo>
                  <a:lnTo>
                    <a:pt x="1358" y="877"/>
                  </a:lnTo>
                  <a:cubicBezTo>
                    <a:pt x="1293" y="857"/>
                    <a:pt x="1229" y="847"/>
                    <a:pt x="1167" y="847"/>
                  </a:cubicBezTo>
                  <a:cubicBezTo>
                    <a:pt x="492" y="847"/>
                    <a:pt x="72" y="1960"/>
                    <a:pt x="918" y="2096"/>
                  </a:cubicBezTo>
                  <a:cubicBezTo>
                    <a:pt x="1" y="2176"/>
                    <a:pt x="195" y="3533"/>
                    <a:pt x="940" y="3533"/>
                  </a:cubicBezTo>
                  <a:cubicBezTo>
                    <a:pt x="1103" y="3533"/>
                    <a:pt x="1292" y="3468"/>
                    <a:pt x="1502" y="3311"/>
                  </a:cubicBezTo>
                  <a:lnTo>
                    <a:pt x="1502" y="3311"/>
                  </a:lnTo>
                  <a:cubicBezTo>
                    <a:pt x="1345" y="3758"/>
                    <a:pt x="1796" y="4034"/>
                    <a:pt x="2245" y="4034"/>
                  </a:cubicBezTo>
                  <a:cubicBezTo>
                    <a:pt x="2630" y="4034"/>
                    <a:pt x="3013" y="3832"/>
                    <a:pt x="3013" y="3362"/>
                  </a:cubicBezTo>
                  <a:cubicBezTo>
                    <a:pt x="3223" y="3478"/>
                    <a:pt x="3422" y="3550"/>
                    <a:pt x="3610" y="3550"/>
                  </a:cubicBezTo>
                  <a:cubicBezTo>
                    <a:pt x="3813" y="3550"/>
                    <a:pt x="4004" y="3466"/>
                    <a:pt x="4181" y="3264"/>
                  </a:cubicBezTo>
                  <a:cubicBezTo>
                    <a:pt x="4466" y="2980"/>
                    <a:pt x="4473" y="2094"/>
                    <a:pt x="3888" y="2094"/>
                  </a:cubicBezTo>
                  <a:cubicBezTo>
                    <a:pt x="3872" y="2094"/>
                    <a:pt x="3856" y="2095"/>
                    <a:pt x="3839" y="2096"/>
                  </a:cubicBezTo>
                  <a:cubicBezTo>
                    <a:pt x="4520" y="1948"/>
                    <a:pt x="4376" y="1220"/>
                    <a:pt x="4181" y="974"/>
                  </a:cubicBezTo>
                  <a:cubicBezTo>
                    <a:pt x="4035" y="731"/>
                    <a:pt x="3792" y="609"/>
                    <a:pt x="3554" y="609"/>
                  </a:cubicBezTo>
                  <a:cubicBezTo>
                    <a:pt x="3317" y="609"/>
                    <a:pt x="3085" y="731"/>
                    <a:pt x="2962" y="974"/>
                  </a:cubicBezTo>
                  <a:cubicBezTo>
                    <a:pt x="3110" y="441"/>
                    <a:pt x="2670" y="1"/>
                    <a:pt x="2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2"/>
            <p:cNvSpPr/>
            <p:nvPr/>
          </p:nvSpPr>
          <p:spPr>
            <a:xfrm>
              <a:off x="7944831" y="2299591"/>
              <a:ext cx="262017" cy="340215"/>
            </a:xfrm>
            <a:custGeom>
              <a:avLst/>
              <a:gdLst/>
              <a:ahLst/>
              <a:cxnLst/>
              <a:rect l="l" t="t" r="r" b="b"/>
              <a:pathLst>
                <a:path w="975" h="1266" extrusionOk="0">
                  <a:moveTo>
                    <a:pt x="636" y="0"/>
                  </a:moveTo>
                  <a:cubicBezTo>
                    <a:pt x="344" y="98"/>
                    <a:pt x="1" y="390"/>
                    <a:pt x="1" y="779"/>
                  </a:cubicBezTo>
                  <a:cubicBezTo>
                    <a:pt x="1" y="436"/>
                    <a:pt x="344" y="98"/>
                    <a:pt x="636" y="47"/>
                  </a:cubicBezTo>
                  <a:lnTo>
                    <a:pt x="636" y="0"/>
                  </a:lnTo>
                  <a:close/>
                  <a:moveTo>
                    <a:pt x="1" y="779"/>
                  </a:moveTo>
                  <a:lnTo>
                    <a:pt x="1" y="923"/>
                  </a:lnTo>
                  <a:cubicBezTo>
                    <a:pt x="98" y="1169"/>
                    <a:pt x="344" y="1266"/>
                    <a:pt x="585" y="1266"/>
                  </a:cubicBezTo>
                  <a:cubicBezTo>
                    <a:pt x="344" y="1266"/>
                    <a:pt x="98" y="1118"/>
                    <a:pt x="52" y="923"/>
                  </a:cubicBezTo>
                  <a:cubicBezTo>
                    <a:pt x="1" y="877"/>
                    <a:pt x="1" y="826"/>
                    <a:pt x="1" y="779"/>
                  </a:cubicBezTo>
                  <a:close/>
                  <a:moveTo>
                    <a:pt x="928" y="1071"/>
                  </a:moveTo>
                  <a:cubicBezTo>
                    <a:pt x="877" y="1215"/>
                    <a:pt x="733" y="1266"/>
                    <a:pt x="585" y="1266"/>
                  </a:cubicBezTo>
                  <a:cubicBezTo>
                    <a:pt x="733" y="1266"/>
                    <a:pt x="877" y="1215"/>
                    <a:pt x="975" y="10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2"/>
            <p:cNvSpPr/>
            <p:nvPr/>
          </p:nvSpPr>
          <p:spPr>
            <a:xfrm>
              <a:off x="8572865" y="2822815"/>
              <a:ext cx="78739" cy="288081"/>
            </a:xfrm>
            <a:custGeom>
              <a:avLst/>
              <a:gdLst/>
              <a:ahLst/>
              <a:cxnLst/>
              <a:rect l="l" t="t" r="r" b="b"/>
              <a:pathLst>
                <a:path w="293" h="1072" extrusionOk="0">
                  <a:moveTo>
                    <a:pt x="195" y="1"/>
                  </a:moveTo>
                  <a:cubicBezTo>
                    <a:pt x="246" y="145"/>
                    <a:pt x="246" y="242"/>
                    <a:pt x="246" y="390"/>
                  </a:cubicBezTo>
                  <a:cubicBezTo>
                    <a:pt x="246" y="631"/>
                    <a:pt x="195" y="877"/>
                    <a:pt x="1" y="1072"/>
                  </a:cubicBezTo>
                  <a:cubicBezTo>
                    <a:pt x="195" y="877"/>
                    <a:pt x="293" y="631"/>
                    <a:pt x="293" y="390"/>
                  </a:cubicBezTo>
                  <a:cubicBezTo>
                    <a:pt x="293" y="242"/>
                    <a:pt x="246" y="98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2"/>
            <p:cNvSpPr/>
            <p:nvPr/>
          </p:nvSpPr>
          <p:spPr>
            <a:xfrm>
              <a:off x="8415924" y="2311953"/>
              <a:ext cx="131143" cy="144847"/>
            </a:xfrm>
            <a:custGeom>
              <a:avLst/>
              <a:gdLst/>
              <a:ahLst/>
              <a:cxnLst/>
              <a:rect l="l" t="t" r="r" b="b"/>
              <a:pathLst>
                <a:path w="488" h="539" extrusionOk="0">
                  <a:moveTo>
                    <a:pt x="98" y="1"/>
                  </a:moveTo>
                  <a:cubicBezTo>
                    <a:pt x="51" y="52"/>
                    <a:pt x="1" y="98"/>
                    <a:pt x="1" y="196"/>
                  </a:cubicBezTo>
                  <a:cubicBezTo>
                    <a:pt x="1" y="246"/>
                    <a:pt x="51" y="344"/>
                    <a:pt x="98" y="390"/>
                  </a:cubicBezTo>
                  <a:cubicBezTo>
                    <a:pt x="51" y="344"/>
                    <a:pt x="51" y="246"/>
                    <a:pt x="51" y="196"/>
                  </a:cubicBezTo>
                  <a:cubicBezTo>
                    <a:pt x="51" y="149"/>
                    <a:pt x="51" y="52"/>
                    <a:pt x="98" y="52"/>
                  </a:cubicBezTo>
                  <a:lnTo>
                    <a:pt x="98" y="1"/>
                  </a:lnTo>
                  <a:close/>
                  <a:moveTo>
                    <a:pt x="98" y="390"/>
                  </a:moveTo>
                  <a:cubicBezTo>
                    <a:pt x="149" y="488"/>
                    <a:pt x="246" y="538"/>
                    <a:pt x="343" y="538"/>
                  </a:cubicBezTo>
                  <a:cubicBezTo>
                    <a:pt x="390" y="538"/>
                    <a:pt x="441" y="488"/>
                    <a:pt x="487" y="441"/>
                  </a:cubicBezTo>
                  <a:lnTo>
                    <a:pt x="441" y="441"/>
                  </a:lnTo>
                  <a:cubicBezTo>
                    <a:pt x="441" y="488"/>
                    <a:pt x="390" y="488"/>
                    <a:pt x="343" y="488"/>
                  </a:cubicBezTo>
                  <a:cubicBezTo>
                    <a:pt x="246" y="488"/>
                    <a:pt x="195" y="441"/>
                    <a:pt x="98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2"/>
            <p:cNvSpPr/>
            <p:nvPr/>
          </p:nvSpPr>
          <p:spPr>
            <a:xfrm>
              <a:off x="8651336" y="2508934"/>
              <a:ext cx="92445" cy="157209"/>
            </a:xfrm>
            <a:custGeom>
              <a:avLst/>
              <a:gdLst/>
              <a:ahLst/>
              <a:cxnLst/>
              <a:rect l="l" t="t" r="r" b="b"/>
              <a:pathLst>
                <a:path w="344" h="585" extrusionOk="0">
                  <a:moveTo>
                    <a:pt x="1" y="0"/>
                  </a:moveTo>
                  <a:lnTo>
                    <a:pt x="1" y="0"/>
                  </a:lnTo>
                  <a:cubicBezTo>
                    <a:pt x="98" y="0"/>
                    <a:pt x="149" y="47"/>
                    <a:pt x="196" y="144"/>
                  </a:cubicBezTo>
                  <a:cubicBezTo>
                    <a:pt x="293" y="195"/>
                    <a:pt x="293" y="292"/>
                    <a:pt x="293" y="390"/>
                  </a:cubicBezTo>
                  <a:cubicBezTo>
                    <a:pt x="293" y="436"/>
                    <a:pt x="293" y="534"/>
                    <a:pt x="246" y="584"/>
                  </a:cubicBezTo>
                  <a:cubicBezTo>
                    <a:pt x="293" y="534"/>
                    <a:pt x="344" y="436"/>
                    <a:pt x="344" y="390"/>
                  </a:cubicBezTo>
                  <a:cubicBezTo>
                    <a:pt x="344" y="292"/>
                    <a:pt x="293" y="195"/>
                    <a:pt x="246" y="98"/>
                  </a:cubicBezTo>
                  <a:cubicBezTo>
                    <a:pt x="196" y="47"/>
                    <a:pt x="98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2"/>
            <p:cNvSpPr/>
            <p:nvPr/>
          </p:nvSpPr>
          <p:spPr>
            <a:xfrm>
              <a:off x="8180512" y="2678505"/>
              <a:ext cx="144579" cy="144578"/>
            </a:xfrm>
            <a:custGeom>
              <a:avLst/>
              <a:gdLst/>
              <a:ahLst/>
              <a:cxnLst/>
              <a:rect l="l" t="t" r="r" b="b"/>
              <a:pathLst>
                <a:path w="538" h="538" extrusionOk="0">
                  <a:moveTo>
                    <a:pt x="98" y="0"/>
                  </a:moveTo>
                  <a:cubicBezTo>
                    <a:pt x="51" y="51"/>
                    <a:pt x="0" y="97"/>
                    <a:pt x="0" y="195"/>
                  </a:cubicBezTo>
                  <a:cubicBezTo>
                    <a:pt x="0" y="292"/>
                    <a:pt x="51" y="343"/>
                    <a:pt x="98" y="440"/>
                  </a:cubicBezTo>
                  <a:cubicBezTo>
                    <a:pt x="148" y="487"/>
                    <a:pt x="246" y="538"/>
                    <a:pt x="343" y="538"/>
                  </a:cubicBezTo>
                  <a:cubicBezTo>
                    <a:pt x="246" y="538"/>
                    <a:pt x="195" y="487"/>
                    <a:pt x="148" y="440"/>
                  </a:cubicBezTo>
                  <a:cubicBezTo>
                    <a:pt x="51" y="343"/>
                    <a:pt x="51" y="245"/>
                    <a:pt x="51" y="195"/>
                  </a:cubicBezTo>
                  <a:cubicBezTo>
                    <a:pt x="51" y="97"/>
                    <a:pt x="51" y="51"/>
                    <a:pt x="98" y="0"/>
                  </a:cubicBezTo>
                  <a:close/>
                  <a:moveTo>
                    <a:pt x="487" y="440"/>
                  </a:moveTo>
                  <a:cubicBezTo>
                    <a:pt x="440" y="487"/>
                    <a:pt x="390" y="538"/>
                    <a:pt x="343" y="538"/>
                  </a:cubicBezTo>
                  <a:cubicBezTo>
                    <a:pt x="390" y="538"/>
                    <a:pt x="487" y="538"/>
                    <a:pt x="538" y="4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2"/>
            <p:cNvSpPr/>
            <p:nvPr/>
          </p:nvSpPr>
          <p:spPr>
            <a:xfrm>
              <a:off x="8782210" y="2756976"/>
              <a:ext cx="92445" cy="131141"/>
            </a:xfrm>
            <a:custGeom>
              <a:avLst/>
              <a:gdLst/>
              <a:ahLst/>
              <a:cxnLst/>
              <a:rect l="l" t="t" r="r" b="b"/>
              <a:pathLst>
                <a:path w="344" h="488" extrusionOk="0">
                  <a:moveTo>
                    <a:pt x="246" y="0"/>
                  </a:moveTo>
                  <a:cubicBezTo>
                    <a:pt x="293" y="51"/>
                    <a:pt x="293" y="98"/>
                    <a:pt x="293" y="148"/>
                  </a:cubicBezTo>
                  <a:cubicBezTo>
                    <a:pt x="293" y="246"/>
                    <a:pt x="293" y="292"/>
                    <a:pt x="246" y="343"/>
                  </a:cubicBezTo>
                  <a:cubicBezTo>
                    <a:pt x="195" y="440"/>
                    <a:pt x="149" y="440"/>
                    <a:pt x="98" y="440"/>
                  </a:cubicBezTo>
                  <a:lnTo>
                    <a:pt x="1" y="440"/>
                  </a:lnTo>
                  <a:cubicBezTo>
                    <a:pt x="51" y="487"/>
                    <a:pt x="51" y="487"/>
                    <a:pt x="98" y="487"/>
                  </a:cubicBezTo>
                  <a:cubicBezTo>
                    <a:pt x="195" y="487"/>
                    <a:pt x="246" y="440"/>
                    <a:pt x="293" y="390"/>
                  </a:cubicBezTo>
                  <a:cubicBezTo>
                    <a:pt x="293" y="343"/>
                    <a:pt x="343" y="246"/>
                    <a:pt x="343" y="148"/>
                  </a:cubicBezTo>
                  <a:cubicBezTo>
                    <a:pt x="343" y="98"/>
                    <a:pt x="293" y="51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2"/>
            <p:cNvSpPr/>
            <p:nvPr/>
          </p:nvSpPr>
          <p:spPr>
            <a:xfrm>
              <a:off x="8441991" y="2783043"/>
              <a:ext cx="13974" cy="825009"/>
            </a:xfrm>
            <a:custGeom>
              <a:avLst/>
              <a:gdLst/>
              <a:ahLst/>
              <a:cxnLst/>
              <a:rect l="l" t="t" r="r" b="b"/>
              <a:pathLst>
                <a:path w="52" h="3070" extrusionOk="0">
                  <a:moveTo>
                    <a:pt x="52" y="1"/>
                  </a:moveTo>
                  <a:cubicBezTo>
                    <a:pt x="52" y="538"/>
                    <a:pt x="1" y="1122"/>
                    <a:pt x="1" y="1656"/>
                  </a:cubicBezTo>
                  <a:lnTo>
                    <a:pt x="1" y="2435"/>
                  </a:lnTo>
                  <a:lnTo>
                    <a:pt x="1" y="3069"/>
                  </a:lnTo>
                  <a:cubicBezTo>
                    <a:pt x="52" y="2921"/>
                    <a:pt x="52" y="2680"/>
                    <a:pt x="52" y="2435"/>
                  </a:cubicBezTo>
                  <a:lnTo>
                    <a:pt x="52" y="165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2"/>
            <p:cNvSpPr/>
            <p:nvPr/>
          </p:nvSpPr>
          <p:spPr>
            <a:xfrm>
              <a:off x="6833342" y="3226722"/>
              <a:ext cx="549832" cy="355264"/>
            </a:xfrm>
            <a:custGeom>
              <a:avLst/>
              <a:gdLst/>
              <a:ahLst/>
              <a:cxnLst/>
              <a:rect l="l" t="t" r="r" b="b"/>
              <a:pathLst>
                <a:path w="2046" h="1322" extrusionOk="0">
                  <a:moveTo>
                    <a:pt x="903" y="0"/>
                  </a:moveTo>
                  <a:cubicBezTo>
                    <a:pt x="720" y="0"/>
                    <a:pt x="508" y="178"/>
                    <a:pt x="632" y="394"/>
                  </a:cubicBezTo>
                  <a:cubicBezTo>
                    <a:pt x="591" y="354"/>
                    <a:pt x="544" y="336"/>
                    <a:pt x="497" y="336"/>
                  </a:cubicBezTo>
                  <a:cubicBezTo>
                    <a:pt x="327" y="336"/>
                    <a:pt x="156" y="560"/>
                    <a:pt x="273" y="714"/>
                  </a:cubicBezTo>
                  <a:lnTo>
                    <a:pt x="273" y="714"/>
                  </a:lnTo>
                  <a:cubicBezTo>
                    <a:pt x="263" y="708"/>
                    <a:pt x="251" y="705"/>
                    <a:pt x="238" y="705"/>
                  </a:cubicBezTo>
                  <a:cubicBezTo>
                    <a:pt x="162" y="705"/>
                    <a:pt x="48" y="806"/>
                    <a:pt x="48" y="881"/>
                  </a:cubicBezTo>
                  <a:cubicBezTo>
                    <a:pt x="1" y="1029"/>
                    <a:pt x="98" y="1126"/>
                    <a:pt x="196" y="1173"/>
                  </a:cubicBezTo>
                  <a:cubicBezTo>
                    <a:pt x="281" y="1261"/>
                    <a:pt x="437" y="1279"/>
                    <a:pt x="590" y="1279"/>
                  </a:cubicBezTo>
                  <a:cubicBezTo>
                    <a:pt x="695" y="1279"/>
                    <a:pt x="798" y="1270"/>
                    <a:pt x="877" y="1270"/>
                  </a:cubicBezTo>
                  <a:cubicBezTo>
                    <a:pt x="1021" y="1270"/>
                    <a:pt x="1216" y="1321"/>
                    <a:pt x="1411" y="1321"/>
                  </a:cubicBezTo>
                  <a:cubicBezTo>
                    <a:pt x="1559" y="1321"/>
                    <a:pt x="1800" y="1321"/>
                    <a:pt x="1898" y="1224"/>
                  </a:cubicBezTo>
                  <a:cubicBezTo>
                    <a:pt x="2046" y="1126"/>
                    <a:pt x="1995" y="881"/>
                    <a:pt x="1851" y="881"/>
                  </a:cubicBezTo>
                  <a:cubicBezTo>
                    <a:pt x="1981" y="751"/>
                    <a:pt x="1876" y="380"/>
                    <a:pt x="1640" y="380"/>
                  </a:cubicBezTo>
                  <a:cubicBezTo>
                    <a:pt x="1615" y="380"/>
                    <a:pt x="1587" y="385"/>
                    <a:pt x="1559" y="394"/>
                  </a:cubicBezTo>
                  <a:cubicBezTo>
                    <a:pt x="1622" y="206"/>
                    <a:pt x="1481" y="98"/>
                    <a:pt x="1334" y="98"/>
                  </a:cubicBezTo>
                  <a:cubicBezTo>
                    <a:pt x="1254" y="98"/>
                    <a:pt x="1171" y="130"/>
                    <a:pt x="1119" y="199"/>
                  </a:cubicBezTo>
                  <a:cubicBezTo>
                    <a:pt x="1102" y="58"/>
                    <a:pt x="1007" y="0"/>
                    <a:pt x="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2"/>
            <p:cNvSpPr/>
            <p:nvPr/>
          </p:nvSpPr>
          <p:spPr>
            <a:xfrm>
              <a:off x="6244275" y="3515611"/>
              <a:ext cx="2669076" cy="354189"/>
            </a:xfrm>
            <a:custGeom>
              <a:avLst/>
              <a:gdLst/>
              <a:ahLst/>
              <a:cxnLst/>
              <a:rect l="l" t="t" r="r" b="b"/>
              <a:pathLst>
                <a:path w="9932" h="1318" extrusionOk="0">
                  <a:moveTo>
                    <a:pt x="4966" y="1"/>
                  </a:moveTo>
                  <a:cubicBezTo>
                    <a:pt x="2240" y="1"/>
                    <a:pt x="0" y="293"/>
                    <a:pt x="0" y="636"/>
                  </a:cubicBezTo>
                  <a:cubicBezTo>
                    <a:pt x="0" y="1025"/>
                    <a:pt x="2240" y="1317"/>
                    <a:pt x="4966" y="1317"/>
                  </a:cubicBezTo>
                  <a:cubicBezTo>
                    <a:pt x="7743" y="1317"/>
                    <a:pt x="9931" y="1025"/>
                    <a:pt x="9931" y="636"/>
                  </a:cubicBezTo>
                  <a:cubicBezTo>
                    <a:pt x="9931" y="293"/>
                    <a:pt x="7743" y="1"/>
                    <a:pt x="4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2"/>
            <p:cNvSpPr/>
            <p:nvPr/>
          </p:nvSpPr>
          <p:spPr>
            <a:xfrm>
              <a:off x="7343133" y="2848883"/>
              <a:ext cx="157210" cy="763200"/>
            </a:xfrm>
            <a:custGeom>
              <a:avLst/>
              <a:gdLst/>
              <a:ahLst/>
              <a:cxnLst/>
              <a:rect l="l" t="t" r="r" b="b"/>
              <a:pathLst>
                <a:path w="585" h="2840" extrusionOk="0">
                  <a:moveTo>
                    <a:pt x="1" y="1"/>
                  </a:moveTo>
                  <a:cubicBezTo>
                    <a:pt x="1" y="534"/>
                    <a:pt x="149" y="1605"/>
                    <a:pt x="195" y="2774"/>
                  </a:cubicBezTo>
                  <a:cubicBezTo>
                    <a:pt x="195" y="2823"/>
                    <a:pt x="212" y="2840"/>
                    <a:pt x="234" y="2840"/>
                  </a:cubicBezTo>
                  <a:cubicBezTo>
                    <a:pt x="278" y="2840"/>
                    <a:pt x="343" y="2774"/>
                    <a:pt x="343" y="2774"/>
                  </a:cubicBezTo>
                  <a:cubicBezTo>
                    <a:pt x="487" y="1898"/>
                    <a:pt x="487" y="1119"/>
                    <a:pt x="487" y="1119"/>
                  </a:cubicBezTo>
                  <a:lnTo>
                    <a:pt x="585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2"/>
            <p:cNvSpPr/>
            <p:nvPr/>
          </p:nvSpPr>
          <p:spPr>
            <a:xfrm>
              <a:off x="7513780" y="2848883"/>
              <a:ext cx="157210" cy="763200"/>
            </a:xfrm>
            <a:custGeom>
              <a:avLst/>
              <a:gdLst/>
              <a:ahLst/>
              <a:cxnLst/>
              <a:rect l="l" t="t" r="r" b="b"/>
              <a:pathLst>
                <a:path w="585" h="2840" extrusionOk="0">
                  <a:moveTo>
                    <a:pt x="0" y="1"/>
                  </a:moveTo>
                  <a:cubicBezTo>
                    <a:pt x="0" y="534"/>
                    <a:pt x="98" y="1605"/>
                    <a:pt x="195" y="2774"/>
                  </a:cubicBezTo>
                  <a:cubicBezTo>
                    <a:pt x="195" y="2823"/>
                    <a:pt x="211" y="2840"/>
                    <a:pt x="232" y="2840"/>
                  </a:cubicBezTo>
                  <a:cubicBezTo>
                    <a:pt x="275" y="2840"/>
                    <a:pt x="339" y="2774"/>
                    <a:pt x="339" y="2774"/>
                  </a:cubicBezTo>
                  <a:cubicBezTo>
                    <a:pt x="487" y="1898"/>
                    <a:pt x="437" y="1119"/>
                    <a:pt x="437" y="1119"/>
                  </a:cubicBezTo>
                  <a:lnTo>
                    <a:pt x="585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2"/>
            <p:cNvSpPr/>
            <p:nvPr/>
          </p:nvSpPr>
          <p:spPr>
            <a:xfrm>
              <a:off x="7906133" y="1880904"/>
              <a:ext cx="143773" cy="26336"/>
            </a:xfrm>
            <a:custGeom>
              <a:avLst/>
              <a:gdLst/>
              <a:ahLst/>
              <a:cxnLst/>
              <a:rect l="l" t="t" r="r" b="b"/>
              <a:pathLst>
                <a:path w="535" h="98" extrusionOk="0">
                  <a:moveTo>
                    <a:pt x="1" y="0"/>
                  </a:moveTo>
                  <a:lnTo>
                    <a:pt x="1" y="98"/>
                  </a:lnTo>
                  <a:lnTo>
                    <a:pt x="534" y="98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2"/>
            <p:cNvSpPr/>
            <p:nvPr/>
          </p:nvSpPr>
          <p:spPr>
            <a:xfrm>
              <a:off x="7853999" y="1841131"/>
              <a:ext cx="52403" cy="104806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47" y="0"/>
                  </a:moveTo>
                  <a:cubicBezTo>
                    <a:pt x="0" y="0"/>
                    <a:pt x="0" y="0"/>
                    <a:pt x="0" y="51"/>
                  </a:cubicBezTo>
                  <a:lnTo>
                    <a:pt x="0" y="343"/>
                  </a:lnTo>
                  <a:cubicBezTo>
                    <a:pt x="0" y="343"/>
                    <a:pt x="0" y="390"/>
                    <a:pt x="47" y="390"/>
                  </a:cubicBezTo>
                  <a:lnTo>
                    <a:pt x="195" y="390"/>
                  </a:lnTo>
                  <a:lnTo>
                    <a:pt x="195" y="343"/>
                  </a:lnTo>
                  <a:lnTo>
                    <a:pt x="195" y="5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2"/>
            <p:cNvSpPr/>
            <p:nvPr/>
          </p:nvSpPr>
          <p:spPr>
            <a:xfrm>
              <a:off x="8049638" y="1841131"/>
              <a:ext cx="66109" cy="104806"/>
            </a:xfrm>
            <a:custGeom>
              <a:avLst/>
              <a:gdLst/>
              <a:ahLst/>
              <a:cxnLst/>
              <a:rect l="l" t="t" r="r" b="b"/>
              <a:pathLst>
                <a:path w="246" h="390" extrusionOk="0">
                  <a:moveTo>
                    <a:pt x="51" y="0"/>
                  </a:moveTo>
                  <a:cubicBezTo>
                    <a:pt x="0" y="0"/>
                    <a:pt x="0" y="0"/>
                    <a:pt x="0" y="51"/>
                  </a:cubicBezTo>
                  <a:lnTo>
                    <a:pt x="0" y="343"/>
                  </a:lnTo>
                  <a:cubicBezTo>
                    <a:pt x="0" y="343"/>
                    <a:pt x="0" y="390"/>
                    <a:pt x="51" y="390"/>
                  </a:cubicBezTo>
                  <a:lnTo>
                    <a:pt x="195" y="390"/>
                  </a:lnTo>
                  <a:lnTo>
                    <a:pt x="246" y="343"/>
                  </a:lnTo>
                  <a:lnTo>
                    <a:pt x="246" y="51"/>
                  </a:lnTo>
                  <a:cubicBezTo>
                    <a:pt x="246" y="0"/>
                    <a:pt x="195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2"/>
            <p:cNvSpPr/>
            <p:nvPr/>
          </p:nvSpPr>
          <p:spPr>
            <a:xfrm>
              <a:off x="7107721" y="1828501"/>
              <a:ext cx="131143" cy="38966"/>
            </a:xfrm>
            <a:custGeom>
              <a:avLst/>
              <a:gdLst/>
              <a:ahLst/>
              <a:cxnLst/>
              <a:rect l="l" t="t" r="r" b="b"/>
              <a:pathLst>
                <a:path w="488" h="145" extrusionOk="0">
                  <a:moveTo>
                    <a:pt x="0" y="1"/>
                  </a:moveTo>
                  <a:lnTo>
                    <a:pt x="0" y="145"/>
                  </a:lnTo>
                  <a:lnTo>
                    <a:pt x="487" y="145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2"/>
            <p:cNvSpPr/>
            <p:nvPr/>
          </p:nvSpPr>
          <p:spPr>
            <a:xfrm>
              <a:off x="7042687" y="1802433"/>
              <a:ext cx="65303" cy="91369"/>
            </a:xfrm>
            <a:custGeom>
              <a:avLst/>
              <a:gdLst/>
              <a:ahLst/>
              <a:cxnLst/>
              <a:rect l="l" t="t" r="r" b="b"/>
              <a:pathLst>
                <a:path w="243" h="340" extrusionOk="0">
                  <a:moveTo>
                    <a:pt x="48" y="0"/>
                  </a:moveTo>
                  <a:cubicBezTo>
                    <a:pt x="48" y="0"/>
                    <a:pt x="1" y="0"/>
                    <a:pt x="1" y="47"/>
                  </a:cubicBezTo>
                  <a:lnTo>
                    <a:pt x="1" y="292"/>
                  </a:lnTo>
                  <a:cubicBezTo>
                    <a:pt x="1" y="339"/>
                    <a:pt x="48" y="339"/>
                    <a:pt x="48" y="339"/>
                  </a:cubicBezTo>
                  <a:lnTo>
                    <a:pt x="196" y="339"/>
                  </a:lnTo>
                  <a:cubicBezTo>
                    <a:pt x="196" y="339"/>
                    <a:pt x="242" y="339"/>
                    <a:pt x="242" y="292"/>
                  </a:cubicBezTo>
                  <a:lnTo>
                    <a:pt x="242" y="47"/>
                  </a:lnTo>
                  <a:cubicBezTo>
                    <a:pt x="242" y="0"/>
                    <a:pt x="196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2"/>
            <p:cNvSpPr/>
            <p:nvPr/>
          </p:nvSpPr>
          <p:spPr>
            <a:xfrm>
              <a:off x="7238595" y="1802433"/>
              <a:ext cx="66109" cy="91369"/>
            </a:xfrm>
            <a:custGeom>
              <a:avLst/>
              <a:gdLst/>
              <a:ahLst/>
              <a:cxnLst/>
              <a:rect l="l" t="t" r="r" b="b"/>
              <a:pathLst>
                <a:path w="246" h="340" extrusionOk="0">
                  <a:moveTo>
                    <a:pt x="51" y="0"/>
                  </a:moveTo>
                  <a:cubicBezTo>
                    <a:pt x="51" y="0"/>
                    <a:pt x="0" y="0"/>
                    <a:pt x="0" y="47"/>
                  </a:cubicBezTo>
                  <a:lnTo>
                    <a:pt x="0" y="292"/>
                  </a:lnTo>
                  <a:cubicBezTo>
                    <a:pt x="0" y="339"/>
                    <a:pt x="51" y="339"/>
                    <a:pt x="51" y="339"/>
                  </a:cubicBezTo>
                  <a:lnTo>
                    <a:pt x="195" y="339"/>
                  </a:lnTo>
                  <a:cubicBezTo>
                    <a:pt x="245" y="339"/>
                    <a:pt x="245" y="339"/>
                    <a:pt x="245" y="292"/>
                  </a:cubicBezTo>
                  <a:lnTo>
                    <a:pt x="245" y="47"/>
                  </a:lnTo>
                  <a:cubicBezTo>
                    <a:pt x="245" y="0"/>
                    <a:pt x="245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2"/>
            <p:cNvSpPr/>
            <p:nvPr/>
          </p:nvSpPr>
          <p:spPr>
            <a:xfrm>
              <a:off x="7566183" y="3594081"/>
              <a:ext cx="38967" cy="78739"/>
            </a:xfrm>
            <a:custGeom>
              <a:avLst/>
              <a:gdLst/>
              <a:ahLst/>
              <a:cxnLst/>
              <a:rect l="l" t="t" r="r" b="b"/>
              <a:pathLst>
                <a:path w="145" h="293" extrusionOk="0">
                  <a:moveTo>
                    <a:pt x="0" y="1"/>
                  </a:moveTo>
                  <a:lnTo>
                    <a:pt x="0" y="293"/>
                  </a:lnTo>
                  <a:lnTo>
                    <a:pt x="144" y="293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2"/>
            <p:cNvSpPr/>
            <p:nvPr/>
          </p:nvSpPr>
          <p:spPr>
            <a:xfrm>
              <a:off x="7461377" y="3646484"/>
              <a:ext cx="157210" cy="66108"/>
            </a:xfrm>
            <a:custGeom>
              <a:avLst/>
              <a:gdLst/>
              <a:ahLst/>
              <a:cxnLst/>
              <a:rect l="l" t="t" r="r" b="b"/>
              <a:pathLst>
                <a:path w="585" h="246" extrusionOk="0">
                  <a:moveTo>
                    <a:pt x="390" y="1"/>
                  </a:moveTo>
                  <a:lnTo>
                    <a:pt x="242" y="98"/>
                  </a:lnTo>
                  <a:lnTo>
                    <a:pt x="47" y="149"/>
                  </a:lnTo>
                  <a:cubicBezTo>
                    <a:pt x="47" y="149"/>
                    <a:pt x="1" y="149"/>
                    <a:pt x="1" y="246"/>
                  </a:cubicBezTo>
                  <a:lnTo>
                    <a:pt x="585" y="246"/>
                  </a:lnTo>
                  <a:lnTo>
                    <a:pt x="534" y="51"/>
                  </a:lnTo>
                  <a:lnTo>
                    <a:pt x="437" y="51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2"/>
            <p:cNvSpPr/>
            <p:nvPr/>
          </p:nvSpPr>
          <p:spPr>
            <a:xfrm>
              <a:off x="7461377" y="3712324"/>
              <a:ext cx="157210" cy="269"/>
            </a:xfrm>
            <a:custGeom>
              <a:avLst/>
              <a:gdLst/>
              <a:ahLst/>
              <a:cxnLst/>
              <a:rect l="l" t="t" r="r" b="b"/>
              <a:pathLst>
                <a:path w="585" h="1" extrusionOk="0">
                  <a:moveTo>
                    <a:pt x="58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A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2"/>
            <p:cNvSpPr/>
            <p:nvPr/>
          </p:nvSpPr>
          <p:spPr>
            <a:xfrm>
              <a:off x="7500074" y="3672552"/>
              <a:ext cx="13974" cy="13974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51" y="1"/>
                  </a:moveTo>
                  <a:lnTo>
                    <a:pt x="1" y="52"/>
                  </a:lnTo>
                  <a:lnTo>
                    <a:pt x="51" y="5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2"/>
            <p:cNvSpPr/>
            <p:nvPr/>
          </p:nvSpPr>
          <p:spPr>
            <a:xfrm>
              <a:off x="7526411" y="3672552"/>
              <a:ext cx="269" cy="13974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1"/>
                  </a:moveTo>
                  <a:lnTo>
                    <a:pt x="0" y="1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2"/>
            <p:cNvSpPr/>
            <p:nvPr/>
          </p:nvSpPr>
          <p:spPr>
            <a:xfrm>
              <a:off x="7526411" y="3672552"/>
              <a:ext cx="13705" cy="13974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cubicBezTo>
                    <a:pt x="51" y="1"/>
                    <a:pt x="51" y="1"/>
                    <a:pt x="51" y="52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2"/>
            <p:cNvSpPr/>
            <p:nvPr/>
          </p:nvSpPr>
          <p:spPr>
            <a:xfrm>
              <a:off x="7539847" y="3660190"/>
              <a:ext cx="12899" cy="12630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47" y="0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2"/>
            <p:cNvSpPr/>
            <p:nvPr/>
          </p:nvSpPr>
          <p:spPr>
            <a:xfrm>
              <a:off x="7395536" y="3594081"/>
              <a:ext cx="40042" cy="78739"/>
            </a:xfrm>
            <a:custGeom>
              <a:avLst/>
              <a:gdLst/>
              <a:ahLst/>
              <a:cxnLst/>
              <a:rect l="l" t="t" r="r" b="b"/>
              <a:pathLst>
                <a:path w="149" h="293" extrusionOk="0">
                  <a:moveTo>
                    <a:pt x="0" y="1"/>
                  </a:moveTo>
                  <a:lnTo>
                    <a:pt x="0" y="293"/>
                  </a:lnTo>
                  <a:lnTo>
                    <a:pt x="148" y="293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2"/>
            <p:cNvSpPr/>
            <p:nvPr/>
          </p:nvSpPr>
          <p:spPr>
            <a:xfrm>
              <a:off x="7290730" y="3646484"/>
              <a:ext cx="157479" cy="66108"/>
            </a:xfrm>
            <a:custGeom>
              <a:avLst/>
              <a:gdLst/>
              <a:ahLst/>
              <a:cxnLst/>
              <a:rect l="l" t="t" r="r" b="b"/>
              <a:pathLst>
                <a:path w="586" h="246" extrusionOk="0">
                  <a:moveTo>
                    <a:pt x="390" y="1"/>
                  </a:moveTo>
                  <a:lnTo>
                    <a:pt x="246" y="98"/>
                  </a:lnTo>
                  <a:lnTo>
                    <a:pt x="51" y="149"/>
                  </a:lnTo>
                  <a:cubicBezTo>
                    <a:pt x="51" y="149"/>
                    <a:pt x="1" y="149"/>
                    <a:pt x="1" y="246"/>
                  </a:cubicBezTo>
                  <a:lnTo>
                    <a:pt x="585" y="246"/>
                  </a:lnTo>
                  <a:lnTo>
                    <a:pt x="538" y="51"/>
                  </a:lnTo>
                  <a:lnTo>
                    <a:pt x="441" y="51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2"/>
            <p:cNvSpPr/>
            <p:nvPr/>
          </p:nvSpPr>
          <p:spPr>
            <a:xfrm>
              <a:off x="7290730" y="3712324"/>
              <a:ext cx="157479" cy="269"/>
            </a:xfrm>
            <a:custGeom>
              <a:avLst/>
              <a:gdLst/>
              <a:ahLst/>
              <a:cxnLst/>
              <a:rect l="l" t="t" r="r" b="b"/>
              <a:pathLst>
                <a:path w="586" h="1" extrusionOk="0">
                  <a:moveTo>
                    <a:pt x="58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A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2"/>
            <p:cNvSpPr/>
            <p:nvPr/>
          </p:nvSpPr>
          <p:spPr>
            <a:xfrm>
              <a:off x="7343133" y="3672552"/>
              <a:ext cx="269" cy="26605"/>
            </a:xfrm>
            <a:custGeom>
              <a:avLst/>
              <a:gdLst/>
              <a:ahLst/>
              <a:cxnLst/>
              <a:rect l="l" t="t" r="r" b="b"/>
              <a:pathLst>
                <a:path w="1" h="99" extrusionOk="0">
                  <a:moveTo>
                    <a:pt x="1" y="52"/>
                  </a:moveTo>
                  <a:lnTo>
                    <a:pt x="1" y="52"/>
                  </a:lnTo>
                  <a:lnTo>
                    <a:pt x="1" y="52"/>
                  </a:lnTo>
                  <a:lnTo>
                    <a:pt x="1" y="98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cubicBezTo>
                    <a:pt x="1" y="52"/>
                    <a:pt x="1" y="1"/>
                    <a:pt x="1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2"/>
            <p:cNvSpPr/>
            <p:nvPr/>
          </p:nvSpPr>
          <p:spPr>
            <a:xfrm>
              <a:off x="7356839" y="3672552"/>
              <a:ext cx="269" cy="13974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1"/>
                  </a:move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2"/>
            <p:cNvSpPr/>
            <p:nvPr/>
          </p:nvSpPr>
          <p:spPr>
            <a:xfrm>
              <a:off x="7369200" y="3672552"/>
              <a:ext cx="269" cy="13974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1" y="1"/>
                  </a:move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2"/>
            <p:cNvSpPr/>
            <p:nvPr/>
          </p:nvSpPr>
          <p:spPr>
            <a:xfrm>
              <a:off x="7382906" y="3660190"/>
              <a:ext cx="269" cy="12630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0"/>
                  </a:moveTo>
                  <a:lnTo>
                    <a:pt x="1" y="0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2"/>
            <p:cNvSpPr/>
            <p:nvPr/>
          </p:nvSpPr>
          <p:spPr>
            <a:xfrm>
              <a:off x="7330503" y="2442826"/>
              <a:ext cx="353118" cy="301787"/>
            </a:xfrm>
            <a:custGeom>
              <a:avLst/>
              <a:gdLst/>
              <a:ahLst/>
              <a:cxnLst/>
              <a:rect l="l" t="t" r="r" b="b"/>
              <a:pathLst>
                <a:path w="1314" h="1123" extrusionOk="0">
                  <a:moveTo>
                    <a:pt x="242" y="1"/>
                  </a:moveTo>
                  <a:cubicBezTo>
                    <a:pt x="145" y="196"/>
                    <a:pt x="48" y="488"/>
                    <a:pt x="1" y="877"/>
                  </a:cubicBezTo>
                  <a:cubicBezTo>
                    <a:pt x="48" y="928"/>
                    <a:pt x="48" y="928"/>
                    <a:pt x="98" y="928"/>
                  </a:cubicBezTo>
                  <a:cubicBezTo>
                    <a:pt x="145" y="1025"/>
                    <a:pt x="242" y="1025"/>
                    <a:pt x="340" y="1072"/>
                  </a:cubicBezTo>
                  <a:cubicBezTo>
                    <a:pt x="534" y="1072"/>
                    <a:pt x="682" y="1122"/>
                    <a:pt x="826" y="1122"/>
                  </a:cubicBezTo>
                  <a:cubicBezTo>
                    <a:pt x="974" y="1122"/>
                    <a:pt x="1119" y="1072"/>
                    <a:pt x="1216" y="1025"/>
                  </a:cubicBezTo>
                  <a:cubicBezTo>
                    <a:pt x="1267" y="974"/>
                    <a:pt x="1313" y="928"/>
                    <a:pt x="1313" y="877"/>
                  </a:cubicBezTo>
                  <a:cubicBezTo>
                    <a:pt x="1267" y="488"/>
                    <a:pt x="1119" y="98"/>
                    <a:pt x="1021" y="1"/>
                  </a:cubicBezTo>
                  <a:cubicBezTo>
                    <a:pt x="859" y="18"/>
                    <a:pt x="718" y="23"/>
                    <a:pt x="603" y="23"/>
                  </a:cubicBezTo>
                  <a:cubicBezTo>
                    <a:pt x="372" y="23"/>
                    <a:pt x="242" y="1"/>
                    <a:pt x="242" y="1"/>
                  </a:cubicBezTo>
                  <a:close/>
                </a:path>
              </a:pathLst>
            </a:custGeom>
            <a:solidFill>
              <a:srgbClr val="363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2"/>
            <p:cNvSpPr/>
            <p:nvPr/>
          </p:nvSpPr>
          <p:spPr>
            <a:xfrm>
              <a:off x="7481800" y="2673937"/>
              <a:ext cx="215257" cy="240247"/>
            </a:xfrm>
            <a:custGeom>
              <a:avLst/>
              <a:gdLst/>
              <a:ahLst/>
              <a:cxnLst/>
              <a:rect l="l" t="t" r="r" b="b"/>
              <a:pathLst>
                <a:path w="801" h="894" extrusionOk="0">
                  <a:moveTo>
                    <a:pt x="589" y="0"/>
                  </a:moveTo>
                  <a:cubicBezTo>
                    <a:pt x="366" y="0"/>
                    <a:pt x="0" y="97"/>
                    <a:pt x="69" y="749"/>
                  </a:cubicBezTo>
                  <a:lnTo>
                    <a:pt x="69" y="893"/>
                  </a:lnTo>
                  <a:cubicBezTo>
                    <a:pt x="69" y="893"/>
                    <a:pt x="217" y="893"/>
                    <a:pt x="411" y="847"/>
                  </a:cubicBezTo>
                  <a:lnTo>
                    <a:pt x="509" y="699"/>
                  </a:lnTo>
                  <a:lnTo>
                    <a:pt x="606" y="847"/>
                  </a:lnTo>
                  <a:cubicBezTo>
                    <a:pt x="606" y="847"/>
                    <a:pt x="704" y="847"/>
                    <a:pt x="750" y="796"/>
                  </a:cubicBezTo>
                  <a:cubicBezTo>
                    <a:pt x="801" y="165"/>
                    <a:pt x="750" y="17"/>
                    <a:pt x="750" y="17"/>
                  </a:cubicBezTo>
                  <a:cubicBezTo>
                    <a:pt x="750" y="17"/>
                    <a:pt x="682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2"/>
            <p:cNvSpPr/>
            <p:nvPr/>
          </p:nvSpPr>
          <p:spPr>
            <a:xfrm>
              <a:off x="7330503" y="2672325"/>
              <a:ext cx="196177" cy="241859"/>
            </a:xfrm>
            <a:custGeom>
              <a:avLst/>
              <a:gdLst/>
              <a:ahLst/>
              <a:cxnLst/>
              <a:rect l="l" t="t" r="r" b="b"/>
              <a:pathLst>
                <a:path w="730" h="900" extrusionOk="0">
                  <a:moveTo>
                    <a:pt x="227" y="0"/>
                  </a:moveTo>
                  <a:cubicBezTo>
                    <a:pt x="101" y="0"/>
                    <a:pt x="1" y="23"/>
                    <a:pt x="1" y="23"/>
                  </a:cubicBezTo>
                  <a:lnTo>
                    <a:pt x="1" y="802"/>
                  </a:lnTo>
                  <a:cubicBezTo>
                    <a:pt x="1" y="802"/>
                    <a:pt x="196" y="899"/>
                    <a:pt x="682" y="899"/>
                  </a:cubicBezTo>
                  <a:lnTo>
                    <a:pt x="729" y="315"/>
                  </a:lnTo>
                  <a:cubicBezTo>
                    <a:pt x="670" y="53"/>
                    <a:pt x="418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2"/>
            <p:cNvSpPr/>
            <p:nvPr/>
          </p:nvSpPr>
          <p:spPr>
            <a:xfrm>
              <a:off x="7487713" y="2730640"/>
              <a:ext cx="12631" cy="170914"/>
            </a:xfrm>
            <a:custGeom>
              <a:avLst/>
              <a:gdLst/>
              <a:ahLst/>
              <a:cxnLst/>
              <a:rect l="l" t="t" r="r" b="b"/>
              <a:pathLst>
                <a:path w="47" h="636" extrusionOk="0">
                  <a:moveTo>
                    <a:pt x="47" y="1"/>
                  </a:moveTo>
                  <a:cubicBezTo>
                    <a:pt x="0" y="196"/>
                    <a:pt x="47" y="441"/>
                    <a:pt x="47" y="63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2"/>
            <p:cNvSpPr/>
            <p:nvPr/>
          </p:nvSpPr>
          <p:spPr>
            <a:xfrm>
              <a:off x="7412467" y="1792490"/>
              <a:ext cx="232456" cy="219823"/>
            </a:xfrm>
            <a:custGeom>
              <a:avLst/>
              <a:gdLst/>
              <a:ahLst/>
              <a:cxnLst/>
              <a:rect l="l" t="t" r="r" b="b"/>
              <a:pathLst>
                <a:path w="865" h="818" extrusionOk="0">
                  <a:moveTo>
                    <a:pt x="417" y="0"/>
                  </a:moveTo>
                  <a:cubicBezTo>
                    <a:pt x="151" y="0"/>
                    <a:pt x="85" y="232"/>
                    <a:pt x="85" y="232"/>
                  </a:cubicBezTo>
                  <a:cubicBezTo>
                    <a:pt x="0" y="782"/>
                    <a:pt x="394" y="817"/>
                    <a:pt x="497" y="817"/>
                  </a:cubicBezTo>
                  <a:cubicBezTo>
                    <a:pt x="513" y="817"/>
                    <a:pt x="521" y="816"/>
                    <a:pt x="521" y="816"/>
                  </a:cubicBezTo>
                  <a:cubicBezTo>
                    <a:pt x="864" y="719"/>
                    <a:pt x="864" y="427"/>
                    <a:pt x="864" y="427"/>
                  </a:cubicBezTo>
                  <a:cubicBezTo>
                    <a:pt x="814" y="37"/>
                    <a:pt x="619" y="37"/>
                    <a:pt x="619" y="37"/>
                  </a:cubicBezTo>
                  <a:cubicBezTo>
                    <a:pt x="541" y="11"/>
                    <a:pt x="475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2"/>
            <p:cNvSpPr/>
            <p:nvPr/>
          </p:nvSpPr>
          <p:spPr>
            <a:xfrm>
              <a:off x="7133788" y="2090247"/>
              <a:ext cx="432663" cy="104806"/>
            </a:xfrm>
            <a:custGeom>
              <a:avLst/>
              <a:gdLst/>
              <a:ahLst/>
              <a:cxnLst/>
              <a:rect l="l" t="t" r="r" b="b"/>
              <a:pathLst>
                <a:path w="1610" h="390" extrusionOk="0">
                  <a:moveTo>
                    <a:pt x="1122" y="0"/>
                  </a:moveTo>
                  <a:lnTo>
                    <a:pt x="441" y="47"/>
                  </a:lnTo>
                  <a:cubicBezTo>
                    <a:pt x="1" y="98"/>
                    <a:pt x="1" y="144"/>
                    <a:pt x="1" y="144"/>
                  </a:cubicBezTo>
                  <a:cubicBezTo>
                    <a:pt x="1" y="292"/>
                    <a:pt x="149" y="390"/>
                    <a:pt x="149" y="390"/>
                  </a:cubicBezTo>
                  <a:lnTo>
                    <a:pt x="1122" y="390"/>
                  </a:lnTo>
                  <a:cubicBezTo>
                    <a:pt x="1317" y="390"/>
                    <a:pt x="1414" y="339"/>
                    <a:pt x="1414" y="339"/>
                  </a:cubicBezTo>
                  <a:cubicBezTo>
                    <a:pt x="1609" y="0"/>
                    <a:pt x="1122" y="0"/>
                    <a:pt x="1122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2"/>
            <p:cNvSpPr/>
            <p:nvPr/>
          </p:nvSpPr>
          <p:spPr>
            <a:xfrm>
              <a:off x="7395536" y="2063911"/>
              <a:ext cx="314151" cy="353115"/>
            </a:xfrm>
            <a:custGeom>
              <a:avLst/>
              <a:gdLst/>
              <a:ahLst/>
              <a:cxnLst/>
              <a:rect l="l" t="t" r="r" b="b"/>
              <a:pathLst>
                <a:path w="1169" h="1314" extrusionOk="0">
                  <a:moveTo>
                    <a:pt x="440" y="1"/>
                  </a:moveTo>
                  <a:cubicBezTo>
                    <a:pt x="440" y="1"/>
                    <a:pt x="343" y="1"/>
                    <a:pt x="195" y="48"/>
                  </a:cubicBezTo>
                  <a:cubicBezTo>
                    <a:pt x="195" y="48"/>
                    <a:pt x="0" y="632"/>
                    <a:pt x="148" y="1267"/>
                  </a:cubicBezTo>
                  <a:lnTo>
                    <a:pt x="732" y="1313"/>
                  </a:lnTo>
                  <a:lnTo>
                    <a:pt x="1169" y="242"/>
                  </a:lnTo>
                  <a:cubicBezTo>
                    <a:pt x="974" y="145"/>
                    <a:pt x="682" y="48"/>
                    <a:pt x="682" y="48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2"/>
            <p:cNvSpPr/>
            <p:nvPr/>
          </p:nvSpPr>
          <p:spPr>
            <a:xfrm>
              <a:off x="7513780" y="1959374"/>
              <a:ext cx="78739" cy="117436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0" y="1"/>
                  </a:moveTo>
                  <a:lnTo>
                    <a:pt x="0" y="437"/>
                  </a:lnTo>
                  <a:lnTo>
                    <a:pt x="292" y="437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7513780" y="1959374"/>
              <a:ext cx="65034" cy="104806"/>
            </a:xfrm>
            <a:custGeom>
              <a:avLst/>
              <a:gdLst/>
              <a:ahLst/>
              <a:cxnLst/>
              <a:rect l="l" t="t" r="r" b="b"/>
              <a:pathLst>
                <a:path w="242" h="390" extrusionOk="0">
                  <a:moveTo>
                    <a:pt x="0" y="1"/>
                  </a:moveTo>
                  <a:lnTo>
                    <a:pt x="0" y="390"/>
                  </a:lnTo>
                  <a:cubicBezTo>
                    <a:pt x="47" y="390"/>
                    <a:pt x="144" y="339"/>
                    <a:pt x="195" y="242"/>
                  </a:cubicBezTo>
                  <a:cubicBezTo>
                    <a:pt x="242" y="145"/>
                    <a:pt x="242" y="98"/>
                    <a:pt x="242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7447940" y="1817751"/>
              <a:ext cx="157210" cy="216867"/>
            </a:xfrm>
            <a:custGeom>
              <a:avLst/>
              <a:gdLst/>
              <a:ahLst/>
              <a:cxnLst/>
              <a:rect l="l" t="t" r="r" b="b"/>
              <a:pathLst>
                <a:path w="585" h="807" extrusionOk="0">
                  <a:moveTo>
                    <a:pt x="307" y="0"/>
                  </a:moveTo>
                  <a:cubicBezTo>
                    <a:pt x="247" y="0"/>
                    <a:pt x="189" y="27"/>
                    <a:pt x="148" y="87"/>
                  </a:cubicBezTo>
                  <a:cubicBezTo>
                    <a:pt x="51" y="185"/>
                    <a:pt x="0" y="430"/>
                    <a:pt x="51" y="574"/>
                  </a:cubicBezTo>
                  <a:cubicBezTo>
                    <a:pt x="51" y="672"/>
                    <a:pt x="97" y="722"/>
                    <a:pt x="148" y="769"/>
                  </a:cubicBezTo>
                  <a:cubicBezTo>
                    <a:pt x="197" y="794"/>
                    <a:pt x="233" y="807"/>
                    <a:pt x="269" y="807"/>
                  </a:cubicBezTo>
                  <a:cubicBezTo>
                    <a:pt x="305" y="807"/>
                    <a:pt x="341" y="794"/>
                    <a:pt x="389" y="769"/>
                  </a:cubicBezTo>
                  <a:cubicBezTo>
                    <a:pt x="440" y="722"/>
                    <a:pt x="487" y="672"/>
                    <a:pt x="537" y="574"/>
                  </a:cubicBezTo>
                  <a:cubicBezTo>
                    <a:pt x="584" y="430"/>
                    <a:pt x="584" y="235"/>
                    <a:pt x="537" y="138"/>
                  </a:cubicBezTo>
                  <a:cubicBezTo>
                    <a:pt x="481" y="52"/>
                    <a:pt x="391" y="0"/>
                    <a:pt x="307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7474007" y="1906971"/>
              <a:ext cx="13705" cy="2660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51" y="1"/>
                  </a:moveTo>
                  <a:cubicBezTo>
                    <a:pt x="0" y="1"/>
                    <a:pt x="0" y="48"/>
                    <a:pt x="0" y="48"/>
                  </a:cubicBezTo>
                  <a:cubicBezTo>
                    <a:pt x="0" y="48"/>
                    <a:pt x="0" y="98"/>
                    <a:pt x="51" y="98"/>
                  </a:cubicBezTo>
                  <a:lnTo>
                    <a:pt x="51" y="4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7539847" y="1919601"/>
              <a:ext cx="12899" cy="13974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cubicBezTo>
                    <a:pt x="1" y="51"/>
                    <a:pt x="47" y="51"/>
                    <a:pt x="47" y="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2"/>
            <p:cNvSpPr/>
            <p:nvPr/>
          </p:nvSpPr>
          <p:spPr>
            <a:xfrm>
              <a:off x="7487713" y="1945668"/>
              <a:ext cx="12631" cy="13974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1"/>
                  </a:moveTo>
                  <a:cubicBezTo>
                    <a:pt x="0" y="52"/>
                    <a:pt x="47" y="52"/>
                    <a:pt x="47" y="5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2"/>
            <p:cNvSpPr/>
            <p:nvPr/>
          </p:nvSpPr>
          <p:spPr>
            <a:xfrm>
              <a:off x="7526411" y="1933307"/>
              <a:ext cx="26336" cy="12630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51" y="0"/>
                  </a:moveTo>
                  <a:cubicBezTo>
                    <a:pt x="51" y="0"/>
                    <a:pt x="0" y="0"/>
                    <a:pt x="0" y="47"/>
                  </a:cubicBezTo>
                  <a:lnTo>
                    <a:pt x="97" y="47"/>
                  </a:lnTo>
                  <a:cubicBezTo>
                    <a:pt x="97" y="47"/>
                    <a:pt x="97" y="0"/>
                    <a:pt x="51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7461377" y="1933307"/>
              <a:ext cx="26336" cy="12630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1" y="0"/>
                  </a:moveTo>
                  <a:cubicBezTo>
                    <a:pt x="1" y="47"/>
                    <a:pt x="47" y="47"/>
                    <a:pt x="47" y="47"/>
                  </a:cubicBezTo>
                  <a:lnTo>
                    <a:pt x="98" y="47"/>
                  </a:lnTo>
                  <a:cubicBezTo>
                    <a:pt x="98" y="0"/>
                    <a:pt x="98" y="0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7526411" y="1893534"/>
              <a:ext cx="40042" cy="13705"/>
            </a:xfrm>
            <a:custGeom>
              <a:avLst/>
              <a:gdLst/>
              <a:ahLst/>
              <a:cxnLst/>
              <a:rect l="l" t="t" r="r" b="b"/>
              <a:pathLst>
                <a:path w="149" h="51" extrusionOk="0">
                  <a:moveTo>
                    <a:pt x="0" y="0"/>
                  </a:moveTo>
                  <a:lnTo>
                    <a:pt x="0" y="51"/>
                  </a:lnTo>
                  <a:lnTo>
                    <a:pt x="148" y="51"/>
                  </a:lnTo>
                  <a:cubicBezTo>
                    <a:pt x="97" y="0"/>
                    <a:pt x="5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7461377" y="1893534"/>
              <a:ext cx="38967" cy="13705"/>
            </a:xfrm>
            <a:custGeom>
              <a:avLst/>
              <a:gdLst/>
              <a:ahLst/>
              <a:cxnLst/>
              <a:rect l="l" t="t" r="r" b="b"/>
              <a:pathLst>
                <a:path w="145" h="51" extrusionOk="0">
                  <a:moveTo>
                    <a:pt x="47" y="0"/>
                  </a:moveTo>
                  <a:lnTo>
                    <a:pt x="1" y="51"/>
                  </a:lnTo>
                  <a:lnTo>
                    <a:pt x="145" y="51"/>
                  </a:lnTo>
                  <a:cubicBezTo>
                    <a:pt x="98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7487713" y="1972004"/>
              <a:ext cx="38967" cy="13705"/>
            </a:xfrm>
            <a:custGeom>
              <a:avLst/>
              <a:gdLst/>
              <a:ahLst/>
              <a:cxnLst/>
              <a:rect l="l" t="t" r="r" b="b"/>
              <a:pathLst>
                <a:path w="145" h="51" extrusionOk="0">
                  <a:moveTo>
                    <a:pt x="0" y="0"/>
                  </a:moveTo>
                  <a:cubicBezTo>
                    <a:pt x="47" y="51"/>
                    <a:pt x="47" y="51"/>
                    <a:pt x="97" y="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2"/>
            <p:cNvSpPr/>
            <p:nvPr/>
          </p:nvSpPr>
          <p:spPr>
            <a:xfrm>
              <a:off x="7578545" y="1906971"/>
              <a:ext cx="52672" cy="52672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49" y="1"/>
                  </a:moveTo>
                  <a:cubicBezTo>
                    <a:pt x="149" y="1"/>
                    <a:pt x="98" y="1"/>
                    <a:pt x="51" y="48"/>
                  </a:cubicBezTo>
                  <a:lnTo>
                    <a:pt x="1" y="98"/>
                  </a:lnTo>
                  <a:cubicBezTo>
                    <a:pt x="1" y="145"/>
                    <a:pt x="51" y="196"/>
                    <a:pt x="98" y="196"/>
                  </a:cubicBezTo>
                  <a:lnTo>
                    <a:pt x="149" y="196"/>
                  </a:lnTo>
                  <a:cubicBezTo>
                    <a:pt x="149" y="145"/>
                    <a:pt x="196" y="145"/>
                    <a:pt x="196" y="98"/>
                  </a:cubicBezTo>
                  <a:cubicBezTo>
                    <a:pt x="196" y="48"/>
                    <a:pt x="196" y="48"/>
                    <a:pt x="149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2"/>
            <p:cNvSpPr/>
            <p:nvPr/>
          </p:nvSpPr>
          <p:spPr>
            <a:xfrm>
              <a:off x="7592251" y="1919601"/>
              <a:ext cx="26336" cy="40041"/>
            </a:xfrm>
            <a:custGeom>
              <a:avLst/>
              <a:gdLst/>
              <a:ahLst/>
              <a:cxnLst/>
              <a:rect l="l" t="t" r="r" b="b"/>
              <a:pathLst>
                <a:path w="98" h="149" extrusionOk="0">
                  <a:moveTo>
                    <a:pt x="47" y="1"/>
                  </a:moveTo>
                  <a:cubicBezTo>
                    <a:pt x="47" y="1"/>
                    <a:pt x="0" y="51"/>
                    <a:pt x="47" y="149"/>
                  </a:cubicBezTo>
                  <a:cubicBezTo>
                    <a:pt x="47" y="98"/>
                    <a:pt x="47" y="51"/>
                    <a:pt x="98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7604881" y="1933307"/>
              <a:ext cx="13705" cy="269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51" y="0"/>
                  </a:moveTo>
                  <a:lnTo>
                    <a:pt x="51" y="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7487713" y="1796252"/>
              <a:ext cx="143504" cy="137322"/>
            </a:xfrm>
            <a:custGeom>
              <a:avLst/>
              <a:gdLst/>
              <a:ahLst/>
              <a:cxnLst/>
              <a:rect l="l" t="t" r="r" b="b"/>
              <a:pathLst>
                <a:path w="534" h="511" extrusionOk="0">
                  <a:moveTo>
                    <a:pt x="123" y="1"/>
                  </a:moveTo>
                  <a:cubicBezTo>
                    <a:pt x="91" y="1"/>
                    <a:pt x="64" y="6"/>
                    <a:pt x="47" y="23"/>
                  </a:cubicBezTo>
                  <a:cubicBezTo>
                    <a:pt x="0" y="70"/>
                    <a:pt x="0" y="70"/>
                    <a:pt x="47" y="167"/>
                  </a:cubicBezTo>
                  <a:cubicBezTo>
                    <a:pt x="47" y="167"/>
                    <a:pt x="58" y="166"/>
                    <a:pt x="75" y="166"/>
                  </a:cubicBezTo>
                  <a:cubicBezTo>
                    <a:pt x="149" y="166"/>
                    <a:pt x="339" y="196"/>
                    <a:pt x="339" y="510"/>
                  </a:cubicBezTo>
                  <a:cubicBezTo>
                    <a:pt x="389" y="510"/>
                    <a:pt x="389" y="510"/>
                    <a:pt x="389" y="460"/>
                  </a:cubicBezTo>
                  <a:cubicBezTo>
                    <a:pt x="389" y="460"/>
                    <a:pt x="436" y="413"/>
                    <a:pt x="487" y="413"/>
                  </a:cubicBezTo>
                  <a:lnTo>
                    <a:pt x="534" y="460"/>
                  </a:lnTo>
                  <a:lnTo>
                    <a:pt x="534" y="362"/>
                  </a:lnTo>
                  <a:lnTo>
                    <a:pt x="534" y="315"/>
                  </a:lnTo>
                  <a:cubicBezTo>
                    <a:pt x="487" y="218"/>
                    <a:pt x="487" y="218"/>
                    <a:pt x="487" y="167"/>
                  </a:cubicBezTo>
                  <a:cubicBezTo>
                    <a:pt x="436" y="70"/>
                    <a:pt x="389" y="23"/>
                    <a:pt x="339" y="23"/>
                  </a:cubicBezTo>
                  <a:cubicBezTo>
                    <a:pt x="274" y="23"/>
                    <a:pt x="188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7447940" y="1796252"/>
              <a:ext cx="118512" cy="97550"/>
            </a:xfrm>
            <a:custGeom>
              <a:avLst/>
              <a:gdLst/>
              <a:ahLst/>
              <a:cxnLst/>
              <a:rect l="l" t="t" r="r" b="b"/>
              <a:pathLst>
                <a:path w="441" h="363" extrusionOk="0">
                  <a:moveTo>
                    <a:pt x="316" y="1"/>
                  </a:moveTo>
                  <a:cubicBezTo>
                    <a:pt x="255" y="1"/>
                    <a:pt x="179" y="23"/>
                    <a:pt x="148" y="23"/>
                  </a:cubicBezTo>
                  <a:cubicBezTo>
                    <a:pt x="0" y="70"/>
                    <a:pt x="0" y="265"/>
                    <a:pt x="51" y="362"/>
                  </a:cubicBezTo>
                  <a:cubicBezTo>
                    <a:pt x="97" y="218"/>
                    <a:pt x="148" y="167"/>
                    <a:pt x="195" y="167"/>
                  </a:cubicBezTo>
                  <a:cubicBezTo>
                    <a:pt x="245" y="167"/>
                    <a:pt x="440" y="121"/>
                    <a:pt x="389" y="23"/>
                  </a:cubicBezTo>
                  <a:cubicBezTo>
                    <a:pt x="374" y="6"/>
                    <a:pt x="347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7369200" y="2063911"/>
              <a:ext cx="318720" cy="406324"/>
            </a:xfrm>
            <a:custGeom>
              <a:avLst/>
              <a:gdLst/>
              <a:ahLst/>
              <a:cxnLst/>
              <a:rect l="l" t="t" r="r" b="b"/>
              <a:pathLst>
                <a:path w="1186" h="1512" extrusionOk="0">
                  <a:moveTo>
                    <a:pt x="488" y="1"/>
                  </a:moveTo>
                  <a:cubicBezTo>
                    <a:pt x="390" y="1"/>
                    <a:pt x="293" y="48"/>
                    <a:pt x="293" y="48"/>
                  </a:cubicBezTo>
                  <a:cubicBezTo>
                    <a:pt x="293" y="48"/>
                    <a:pt x="149" y="196"/>
                    <a:pt x="52" y="488"/>
                  </a:cubicBezTo>
                  <a:cubicBezTo>
                    <a:pt x="1" y="683"/>
                    <a:pt x="1" y="780"/>
                    <a:pt x="98" y="1364"/>
                  </a:cubicBezTo>
                  <a:cubicBezTo>
                    <a:pt x="98" y="1457"/>
                    <a:pt x="385" y="1512"/>
                    <a:pt x="613" y="1512"/>
                  </a:cubicBezTo>
                  <a:cubicBezTo>
                    <a:pt x="736" y="1512"/>
                    <a:pt x="843" y="1496"/>
                    <a:pt x="877" y="1461"/>
                  </a:cubicBezTo>
                  <a:cubicBezTo>
                    <a:pt x="928" y="1461"/>
                    <a:pt x="1169" y="780"/>
                    <a:pt x="1169" y="729"/>
                  </a:cubicBezTo>
                  <a:cubicBezTo>
                    <a:pt x="1186" y="698"/>
                    <a:pt x="1176" y="692"/>
                    <a:pt x="1156" y="692"/>
                  </a:cubicBezTo>
                  <a:cubicBezTo>
                    <a:pt x="1145" y="692"/>
                    <a:pt x="1130" y="694"/>
                    <a:pt x="1114" y="694"/>
                  </a:cubicBezTo>
                  <a:cubicBezTo>
                    <a:pt x="1072" y="694"/>
                    <a:pt x="1025" y="681"/>
                    <a:pt x="1025" y="585"/>
                  </a:cubicBezTo>
                  <a:cubicBezTo>
                    <a:pt x="975" y="488"/>
                    <a:pt x="975" y="293"/>
                    <a:pt x="1123" y="196"/>
                  </a:cubicBezTo>
                  <a:cubicBezTo>
                    <a:pt x="1123" y="196"/>
                    <a:pt x="928" y="98"/>
                    <a:pt x="877" y="48"/>
                  </a:cubicBezTo>
                  <a:cubicBezTo>
                    <a:pt x="877" y="48"/>
                    <a:pt x="877" y="249"/>
                    <a:pt x="660" y="249"/>
                  </a:cubicBezTo>
                  <a:cubicBezTo>
                    <a:pt x="637" y="249"/>
                    <a:pt x="612" y="247"/>
                    <a:pt x="585" y="242"/>
                  </a:cubicBezTo>
                  <a:cubicBezTo>
                    <a:pt x="585" y="242"/>
                    <a:pt x="390" y="196"/>
                    <a:pt x="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2"/>
            <p:cNvSpPr/>
            <p:nvPr/>
          </p:nvSpPr>
          <p:spPr>
            <a:xfrm>
              <a:off x="7107721" y="1880904"/>
              <a:ext cx="92176" cy="289962"/>
            </a:xfrm>
            <a:custGeom>
              <a:avLst/>
              <a:gdLst/>
              <a:ahLst/>
              <a:cxnLst/>
              <a:rect l="l" t="t" r="r" b="b"/>
              <a:pathLst>
                <a:path w="343" h="1079" extrusionOk="0">
                  <a:moveTo>
                    <a:pt x="246" y="0"/>
                  </a:moveTo>
                  <a:lnTo>
                    <a:pt x="98" y="585"/>
                  </a:lnTo>
                  <a:cubicBezTo>
                    <a:pt x="0" y="877"/>
                    <a:pt x="148" y="1071"/>
                    <a:pt x="148" y="1071"/>
                  </a:cubicBezTo>
                  <a:cubicBezTo>
                    <a:pt x="169" y="1076"/>
                    <a:pt x="188" y="1079"/>
                    <a:pt x="204" y="1079"/>
                  </a:cubicBezTo>
                  <a:cubicBezTo>
                    <a:pt x="343" y="1079"/>
                    <a:pt x="343" y="923"/>
                    <a:pt x="343" y="923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2"/>
            <p:cNvSpPr/>
            <p:nvPr/>
          </p:nvSpPr>
          <p:spPr>
            <a:xfrm>
              <a:off x="7604881" y="2126526"/>
              <a:ext cx="379991" cy="111255"/>
            </a:xfrm>
            <a:custGeom>
              <a:avLst/>
              <a:gdLst/>
              <a:ahLst/>
              <a:cxnLst/>
              <a:rect l="l" t="t" r="r" b="b"/>
              <a:pathLst>
                <a:path w="1414" h="414" extrusionOk="0">
                  <a:moveTo>
                    <a:pt x="344" y="0"/>
                  </a:moveTo>
                  <a:cubicBezTo>
                    <a:pt x="158" y="0"/>
                    <a:pt x="51" y="107"/>
                    <a:pt x="51" y="107"/>
                  </a:cubicBezTo>
                  <a:cubicBezTo>
                    <a:pt x="0" y="352"/>
                    <a:pt x="343" y="399"/>
                    <a:pt x="343" y="399"/>
                  </a:cubicBezTo>
                  <a:lnTo>
                    <a:pt x="1169" y="399"/>
                  </a:lnTo>
                  <a:cubicBezTo>
                    <a:pt x="1219" y="409"/>
                    <a:pt x="1259" y="413"/>
                    <a:pt x="1291" y="413"/>
                  </a:cubicBezTo>
                  <a:cubicBezTo>
                    <a:pt x="1414" y="413"/>
                    <a:pt x="1414" y="352"/>
                    <a:pt x="1414" y="352"/>
                  </a:cubicBezTo>
                  <a:cubicBezTo>
                    <a:pt x="1414" y="204"/>
                    <a:pt x="1266" y="157"/>
                    <a:pt x="1266" y="157"/>
                  </a:cubicBezTo>
                  <a:lnTo>
                    <a:pt x="440" y="9"/>
                  </a:lnTo>
                  <a:cubicBezTo>
                    <a:pt x="406" y="3"/>
                    <a:pt x="374" y="0"/>
                    <a:pt x="344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7918764" y="1906971"/>
              <a:ext cx="92445" cy="326779"/>
            </a:xfrm>
            <a:custGeom>
              <a:avLst/>
              <a:gdLst/>
              <a:ahLst/>
              <a:cxnLst/>
              <a:rect l="l" t="t" r="r" b="b"/>
              <a:pathLst>
                <a:path w="344" h="1216" extrusionOk="0">
                  <a:moveTo>
                    <a:pt x="195" y="1"/>
                  </a:moveTo>
                  <a:lnTo>
                    <a:pt x="1" y="1021"/>
                  </a:lnTo>
                  <a:cubicBezTo>
                    <a:pt x="1" y="1021"/>
                    <a:pt x="1" y="1216"/>
                    <a:pt x="195" y="1216"/>
                  </a:cubicBezTo>
                  <a:cubicBezTo>
                    <a:pt x="195" y="1216"/>
                    <a:pt x="343" y="1072"/>
                    <a:pt x="343" y="729"/>
                  </a:cubicBezTo>
                  <a:lnTo>
                    <a:pt x="246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7608375" y="2115508"/>
              <a:ext cx="271960" cy="184350"/>
            </a:xfrm>
            <a:custGeom>
              <a:avLst/>
              <a:gdLst/>
              <a:ahLst/>
              <a:cxnLst/>
              <a:rect l="l" t="t" r="r" b="b"/>
              <a:pathLst>
                <a:path w="1012" h="686" extrusionOk="0">
                  <a:moveTo>
                    <a:pt x="193" y="0"/>
                  </a:moveTo>
                  <a:cubicBezTo>
                    <a:pt x="126" y="0"/>
                    <a:pt x="0" y="28"/>
                    <a:pt x="38" y="245"/>
                  </a:cubicBezTo>
                  <a:cubicBezTo>
                    <a:pt x="38" y="245"/>
                    <a:pt x="38" y="588"/>
                    <a:pt x="233" y="588"/>
                  </a:cubicBezTo>
                  <a:lnTo>
                    <a:pt x="961" y="685"/>
                  </a:lnTo>
                  <a:cubicBezTo>
                    <a:pt x="1011" y="440"/>
                    <a:pt x="1011" y="148"/>
                    <a:pt x="1011" y="148"/>
                  </a:cubicBezTo>
                  <a:lnTo>
                    <a:pt x="233" y="4"/>
                  </a:lnTo>
                  <a:cubicBezTo>
                    <a:pt x="233" y="4"/>
                    <a:pt x="216" y="0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7212259" y="2076542"/>
              <a:ext cx="288084" cy="157209"/>
            </a:xfrm>
            <a:custGeom>
              <a:avLst/>
              <a:gdLst/>
              <a:ahLst/>
              <a:cxnLst/>
              <a:rect l="l" t="t" r="r" b="b"/>
              <a:pathLst>
                <a:path w="1072" h="585" extrusionOk="0">
                  <a:moveTo>
                    <a:pt x="877" y="1"/>
                  </a:moveTo>
                  <a:lnTo>
                    <a:pt x="98" y="51"/>
                  </a:lnTo>
                  <a:cubicBezTo>
                    <a:pt x="98" y="51"/>
                    <a:pt x="1" y="246"/>
                    <a:pt x="51" y="585"/>
                  </a:cubicBezTo>
                  <a:lnTo>
                    <a:pt x="682" y="585"/>
                  </a:lnTo>
                  <a:cubicBezTo>
                    <a:pt x="682" y="585"/>
                    <a:pt x="974" y="538"/>
                    <a:pt x="1072" y="293"/>
                  </a:cubicBezTo>
                  <a:cubicBezTo>
                    <a:pt x="1072" y="293"/>
                    <a:pt x="1025" y="1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7330503" y="2115777"/>
              <a:ext cx="392891" cy="614054"/>
            </a:xfrm>
            <a:custGeom>
              <a:avLst/>
              <a:gdLst/>
              <a:ahLst/>
              <a:cxnLst/>
              <a:rect l="l" t="t" r="r" b="b"/>
              <a:pathLst>
                <a:path w="1462" h="2285" extrusionOk="0">
                  <a:moveTo>
                    <a:pt x="1244" y="1"/>
                  </a:moveTo>
                  <a:cubicBezTo>
                    <a:pt x="1190" y="1"/>
                    <a:pt x="1052" y="32"/>
                    <a:pt x="974" y="342"/>
                  </a:cubicBezTo>
                  <a:cubicBezTo>
                    <a:pt x="974" y="342"/>
                    <a:pt x="1017" y="785"/>
                    <a:pt x="683" y="785"/>
                  </a:cubicBezTo>
                  <a:cubicBezTo>
                    <a:pt x="667" y="785"/>
                    <a:pt x="650" y="784"/>
                    <a:pt x="632" y="782"/>
                  </a:cubicBezTo>
                  <a:cubicBezTo>
                    <a:pt x="632" y="782"/>
                    <a:pt x="196" y="587"/>
                    <a:pt x="145" y="439"/>
                  </a:cubicBezTo>
                  <a:cubicBezTo>
                    <a:pt x="145" y="439"/>
                    <a:pt x="98" y="731"/>
                    <a:pt x="98" y="1218"/>
                  </a:cubicBezTo>
                  <a:cubicBezTo>
                    <a:pt x="48" y="1853"/>
                    <a:pt x="1" y="1755"/>
                    <a:pt x="1" y="2242"/>
                  </a:cubicBezTo>
                  <a:cubicBezTo>
                    <a:pt x="1" y="2242"/>
                    <a:pt x="318" y="2285"/>
                    <a:pt x="662" y="2285"/>
                  </a:cubicBezTo>
                  <a:cubicBezTo>
                    <a:pt x="950" y="2285"/>
                    <a:pt x="1256" y="2255"/>
                    <a:pt x="1411" y="2145"/>
                  </a:cubicBezTo>
                  <a:cubicBezTo>
                    <a:pt x="1411" y="2145"/>
                    <a:pt x="1411" y="1705"/>
                    <a:pt x="1313" y="1074"/>
                  </a:cubicBezTo>
                  <a:lnTo>
                    <a:pt x="1364" y="392"/>
                  </a:lnTo>
                  <a:cubicBezTo>
                    <a:pt x="1364" y="392"/>
                    <a:pt x="1461" y="147"/>
                    <a:pt x="1267" y="3"/>
                  </a:cubicBezTo>
                  <a:cubicBezTo>
                    <a:pt x="1267" y="3"/>
                    <a:pt x="1258" y="1"/>
                    <a:pt x="1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7944831" y="1854836"/>
              <a:ext cx="79008" cy="91100"/>
            </a:xfrm>
            <a:custGeom>
              <a:avLst/>
              <a:gdLst/>
              <a:ahLst/>
              <a:cxnLst/>
              <a:rect l="l" t="t" r="r" b="b"/>
              <a:pathLst>
                <a:path w="294" h="339" extrusionOk="0">
                  <a:moveTo>
                    <a:pt x="52" y="0"/>
                  </a:moveTo>
                  <a:cubicBezTo>
                    <a:pt x="52" y="47"/>
                    <a:pt x="52" y="97"/>
                    <a:pt x="1" y="97"/>
                  </a:cubicBezTo>
                  <a:lnTo>
                    <a:pt x="1" y="195"/>
                  </a:lnTo>
                  <a:lnTo>
                    <a:pt x="98" y="339"/>
                  </a:lnTo>
                  <a:lnTo>
                    <a:pt x="149" y="339"/>
                  </a:lnTo>
                  <a:cubicBezTo>
                    <a:pt x="149" y="339"/>
                    <a:pt x="196" y="292"/>
                    <a:pt x="196" y="242"/>
                  </a:cubicBezTo>
                  <a:cubicBezTo>
                    <a:pt x="246" y="195"/>
                    <a:pt x="293" y="144"/>
                    <a:pt x="246" y="97"/>
                  </a:cubicBezTo>
                  <a:lnTo>
                    <a:pt x="246" y="47"/>
                  </a:lnTo>
                  <a:lnTo>
                    <a:pt x="196" y="4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7133788" y="1802433"/>
              <a:ext cx="78739" cy="91369"/>
            </a:xfrm>
            <a:custGeom>
              <a:avLst/>
              <a:gdLst/>
              <a:ahLst/>
              <a:cxnLst/>
              <a:rect l="l" t="t" r="r" b="b"/>
              <a:pathLst>
                <a:path w="293" h="340" extrusionOk="0">
                  <a:moveTo>
                    <a:pt x="98" y="0"/>
                  </a:moveTo>
                  <a:cubicBezTo>
                    <a:pt x="98" y="0"/>
                    <a:pt x="98" y="47"/>
                    <a:pt x="51" y="47"/>
                  </a:cubicBezTo>
                  <a:lnTo>
                    <a:pt x="51" y="98"/>
                  </a:lnTo>
                  <a:lnTo>
                    <a:pt x="1" y="98"/>
                  </a:lnTo>
                  <a:lnTo>
                    <a:pt x="1" y="144"/>
                  </a:lnTo>
                  <a:cubicBezTo>
                    <a:pt x="1" y="195"/>
                    <a:pt x="51" y="242"/>
                    <a:pt x="98" y="292"/>
                  </a:cubicBezTo>
                  <a:cubicBezTo>
                    <a:pt x="98" y="292"/>
                    <a:pt x="149" y="339"/>
                    <a:pt x="195" y="339"/>
                  </a:cubicBezTo>
                  <a:lnTo>
                    <a:pt x="246" y="339"/>
                  </a:lnTo>
                  <a:lnTo>
                    <a:pt x="293" y="195"/>
                  </a:lnTo>
                  <a:lnTo>
                    <a:pt x="293" y="98"/>
                  </a:lnTo>
                  <a:cubicBezTo>
                    <a:pt x="246" y="98"/>
                    <a:pt x="195" y="47"/>
                    <a:pt x="195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7461377" y="2652169"/>
              <a:ext cx="222244" cy="26605"/>
            </a:xfrm>
            <a:custGeom>
              <a:avLst/>
              <a:gdLst/>
              <a:ahLst/>
              <a:cxnLst/>
              <a:rect l="l" t="t" r="r" b="b"/>
              <a:pathLst>
                <a:path w="827" h="99" extrusionOk="0">
                  <a:moveTo>
                    <a:pt x="826" y="1"/>
                  </a:moveTo>
                  <a:lnTo>
                    <a:pt x="826" y="1"/>
                  </a:lnTo>
                  <a:cubicBezTo>
                    <a:pt x="684" y="58"/>
                    <a:pt x="523" y="82"/>
                    <a:pt x="356" y="82"/>
                  </a:cubicBezTo>
                  <a:cubicBezTo>
                    <a:pt x="240" y="82"/>
                    <a:pt x="120" y="70"/>
                    <a:pt x="1" y="51"/>
                  </a:cubicBezTo>
                  <a:lnTo>
                    <a:pt x="1" y="98"/>
                  </a:lnTo>
                  <a:lnTo>
                    <a:pt x="339" y="98"/>
                  </a:lnTo>
                  <a:cubicBezTo>
                    <a:pt x="534" y="98"/>
                    <a:pt x="682" y="98"/>
                    <a:pt x="826" y="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7487713" y="2076542"/>
              <a:ext cx="91101" cy="52672"/>
            </a:xfrm>
            <a:custGeom>
              <a:avLst/>
              <a:gdLst/>
              <a:ahLst/>
              <a:cxnLst/>
              <a:rect l="l" t="t" r="r" b="b"/>
              <a:pathLst>
                <a:path w="339" h="196" extrusionOk="0">
                  <a:moveTo>
                    <a:pt x="0" y="1"/>
                  </a:moveTo>
                  <a:cubicBezTo>
                    <a:pt x="0" y="98"/>
                    <a:pt x="0" y="149"/>
                    <a:pt x="97" y="195"/>
                  </a:cubicBezTo>
                  <a:lnTo>
                    <a:pt x="144" y="195"/>
                  </a:lnTo>
                  <a:cubicBezTo>
                    <a:pt x="47" y="149"/>
                    <a:pt x="0" y="98"/>
                    <a:pt x="0" y="1"/>
                  </a:cubicBezTo>
                  <a:close/>
                  <a:moveTo>
                    <a:pt x="339" y="149"/>
                  </a:moveTo>
                  <a:cubicBezTo>
                    <a:pt x="292" y="195"/>
                    <a:pt x="195" y="195"/>
                    <a:pt x="144" y="195"/>
                  </a:cubicBezTo>
                  <a:lnTo>
                    <a:pt x="339" y="195"/>
                  </a:lnTo>
                  <a:lnTo>
                    <a:pt x="339" y="149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7530442" y="1729875"/>
              <a:ext cx="192952" cy="439915"/>
            </a:xfrm>
            <a:custGeom>
              <a:avLst/>
              <a:gdLst/>
              <a:ahLst/>
              <a:cxnLst/>
              <a:rect l="l" t="t" r="r" b="b"/>
              <a:pathLst>
                <a:path w="718" h="1637" extrusionOk="0">
                  <a:moveTo>
                    <a:pt x="246" y="1"/>
                  </a:moveTo>
                  <a:cubicBezTo>
                    <a:pt x="131" y="1"/>
                    <a:pt x="1" y="52"/>
                    <a:pt x="36" y="220"/>
                  </a:cubicBezTo>
                  <a:cubicBezTo>
                    <a:pt x="59" y="245"/>
                    <a:pt x="83" y="258"/>
                    <a:pt x="108" y="258"/>
                  </a:cubicBezTo>
                  <a:cubicBezTo>
                    <a:pt x="132" y="258"/>
                    <a:pt x="156" y="245"/>
                    <a:pt x="180" y="220"/>
                  </a:cubicBezTo>
                  <a:cubicBezTo>
                    <a:pt x="189" y="211"/>
                    <a:pt x="199" y="208"/>
                    <a:pt x="211" y="208"/>
                  </a:cubicBezTo>
                  <a:cubicBezTo>
                    <a:pt x="264" y="208"/>
                    <a:pt x="336" y="288"/>
                    <a:pt x="375" y="368"/>
                  </a:cubicBezTo>
                  <a:cubicBezTo>
                    <a:pt x="425" y="414"/>
                    <a:pt x="472" y="512"/>
                    <a:pt x="472" y="609"/>
                  </a:cubicBezTo>
                  <a:cubicBezTo>
                    <a:pt x="472" y="757"/>
                    <a:pt x="328" y="952"/>
                    <a:pt x="375" y="1096"/>
                  </a:cubicBezTo>
                  <a:cubicBezTo>
                    <a:pt x="375" y="1244"/>
                    <a:pt x="425" y="1341"/>
                    <a:pt x="472" y="1439"/>
                  </a:cubicBezTo>
                  <a:cubicBezTo>
                    <a:pt x="509" y="1511"/>
                    <a:pt x="598" y="1636"/>
                    <a:pt x="642" y="1636"/>
                  </a:cubicBezTo>
                  <a:cubicBezTo>
                    <a:pt x="657" y="1636"/>
                    <a:pt x="667" y="1621"/>
                    <a:pt x="667" y="1583"/>
                  </a:cubicBezTo>
                  <a:cubicBezTo>
                    <a:pt x="717" y="1439"/>
                    <a:pt x="620" y="1291"/>
                    <a:pt x="620" y="1096"/>
                  </a:cubicBezTo>
                  <a:cubicBezTo>
                    <a:pt x="569" y="1049"/>
                    <a:pt x="569" y="952"/>
                    <a:pt x="569" y="855"/>
                  </a:cubicBezTo>
                  <a:cubicBezTo>
                    <a:pt x="620" y="757"/>
                    <a:pt x="620" y="660"/>
                    <a:pt x="620" y="562"/>
                  </a:cubicBezTo>
                  <a:cubicBezTo>
                    <a:pt x="620" y="368"/>
                    <a:pt x="569" y="122"/>
                    <a:pt x="375" y="25"/>
                  </a:cubicBezTo>
                  <a:cubicBezTo>
                    <a:pt x="345" y="11"/>
                    <a:pt x="297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7539847" y="1788728"/>
              <a:ext cx="38967" cy="13974"/>
            </a:xfrm>
            <a:custGeom>
              <a:avLst/>
              <a:gdLst/>
              <a:ahLst/>
              <a:cxnLst/>
              <a:rect l="l" t="t" r="r" b="b"/>
              <a:pathLst>
                <a:path w="145" h="52" extrusionOk="0">
                  <a:moveTo>
                    <a:pt x="145" y="1"/>
                  </a:moveTo>
                  <a:lnTo>
                    <a:pt x="145" y="1"/>
                  </a:lnTo>
                  <a:cubicBezTo>
                    <a:pt x="112" y="18"/>
                    <a:pt x="86" y="23"/>
                    <a:pt x="64" y="23"/>
                  </a:cubicBezTo>
                  <a:cubicBezTo>
                    <a:pt x="22" y="23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51"/>
                    <a:pt x="47" y="51"/>
                  </a:cubicBezTo>
                  <a:cubicBezTo>
                    <a:pt x="98" y="51"/>
                    <a:pt x="145" y="51"/>
                    <a:pt x="145" y="1"/>
                  </a:cubicBezTo>
                  <a:close/>
                </a:path>
              </a:pathLst>
            </a:custGeom>
            <a:solidFill>
              <a:srgbClr val="1E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7447940" y="1933307"/>
              <a:ext cx="130874" cy="106149"/>
            </a:xfrm>
            <a:custGeom>
              <a:avLst/>
              <a:gdLst/>
              <a:ahLst/>
              <a:cxnLst/>
              <a:rect l="l" t="t" r="r" b="b"/>
              <a:pathLst>
                <a:path w="487" h="395" extrusionOk="0">
                  <a:moveTo>
                    <a:pt x="487" y="0"/>
                  </a:moveTo>
                  <a:cubicBezTo>
                    <a:pt x="389" y="47"/>
                    <a:pt x="292" y="47"/>
                    <a:pt x="292" y="47"/>
                  </a:cubicBezTo>
                  <a:cubicBezTo>
                    <a:pt x="277" y="31"/>
                    <a:pt x="255" y="26"/>
                    <a:pt x="234" y="26"/>
                  </a:cubicBezTo>
                  <a:cubicBezTo>
                    <a:pt x="191" y="26"/>
                    <a:pt x="148" y="47"/>
                    <a:pt x="148" y="47"/>
                  </a:cubicBezTo>
                  <a:cubicBezTo>
                    <a:pt x="97" y="47"/>
                    <a:pt x="0" y="0"/>
                    <a:pt x="0" y="0"/>
                  </a:cubicBezTo>
                  <a:lnTo>
                    <a:pt x="0" y="0"/>
                  </a:lnTo>
                  <a:cubicBezTo>
                    <a:pt x="51" y="242"/>
                    <a:pt x="148" y="339"/>
                    <a:pt x="148" y="339"/>
                  </a:cubicBezTo>
                  <a:cubicBezTo>
                    <a:pt x="188" y="380"/>
                    <a:pt x="228" y="395"/>
                    <a:pt x="265" y="395"/>
                  </a:cubicBezTo>
                  <a:cubicBezTo>
                    <a:pt x="362" y="395"/>
                    <a:pt x="440" y="292"/>
                    <a:pt x="440" y="292"/>
                  </a:cubicBezTo>
                  <a:cubicBezTo>
                    <a:pt x="487" y="195"/>
                    <a:pt x="487" y="0"/>
                    <a:pt x="487" y="0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7578545" y="1933307"/>
              <a:ext cx="13974" cy="12630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1" y="0"/>
                  </a:moveTo>
                  <a:lnTo>
                    <a:pt x="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7566183" y="1959374"/>
              <a:ext cx="26336" cy="52672"/>
            </a:xfrm>
            <a:custGeom>
              <a:avLst/>
              <a:gdLst/>
              <a:ahLst/>
              <a:cxnLst/>
              <a:rect l="l" t="t" r="r" b="b"/>
              <a:pathLst>
                <a:path w="98" h="196" extrusionOk="0">
                  <a:moveTo>
                    <a:pt x="97" y="1"/>
                  </a:moveTo>
                  <a:lnTo>
                    <a:pt x="0" y="145"/>
                  </a:lnTo>
                  <a:lnTo>
                    <a:pt x="0" y="195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" name="Google Shape;3440;p51"/>
          <p:cNvSpPr txBox="1">
            <a:spLocks noGrp="1"/>
          </p:cNvSpPr>
          <p:nvPr>
            <p:ph type="ctrTitle"/>
          </p:nvPr>
        </p:nvSpPr>
        <p:spPr>
          <a:xfrm>
            <a:off x="717300" y="192726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RECAP</a:t>
            </a:r>
            <a:endParaRPr sz="4800" dirty="0"/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2E28EB5D-18E9-7D18-AD48-0BEA14735D6C}"/>
              </a:ext>
            </a:extLst>
          </p:cNvPr>
          <p:cNvSpPr txBox="1"/>
          <p:nvPr/>
        </p:nvSpPr>
        <p:spPr>
          <a:xfrm>
            <a:off x="1428078" y="694926"/>
            <a:ext cx="6993222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activities are good for your health?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cycling 		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B. boating 		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C. rarely eating breakfast   </a:t>
            </a:r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01A1D5CF-6B75-56C2-C7A0-AB2ED7E4E608}"/>
              </a:ext>
            </a:extLst>
          </p:cNvPr>
          <p:cNvSpPr/>
          <p:nvPr/>
        </p:nvSpPr>
        <p:spPr>
          <a:xfrm>
            <a:off x="749940" y="741420"/>
            <a:ext cx="538840" cy="52315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Do Hyeon" panose="020B0604020202020204" charset="-127"/>
                <a:ea typeface="Do Hyeon" panose="020B0604020202020204" charset="-127"/>
              </a:rPr>
              <a:t>1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970F8824-88DD-9676-56B2-5D95C5818D0D}"/>
              </a:ext>
            </a:extLst>
          </p:cNvPr>
          <p:cNvSpPr txBox="1"/>
          <p:nvPr/>
        </p:nvSpPr>
        <p:spPr>
          <a:xfrm>
            <a:off x="1442442" y="2849265"/>
            <a:ext cx="6545580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health problem is it?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sunny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B. sunburn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8C00DCBE-3FA3-8463-6C8F-50EC97ED6ABB}"/>
              </a:ext>
            </a:extLst>
          </p:cNvPr>
          <p:cNvSpPr/>
          <p:nvPr/>
        </p:nvSpPr>
        <p:spPr>
          <a:xfrm>
            <a:off x="749090" y="2917466"/>
            <a:ext cx="538840" cy="52315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Do Hyeon" panose="020B0604020202020204" charset="-127"/>
                <a:ea typeface="Do Hyeon" panose="020B0604020202020204" charset="-127"/>
              </a:rPr>
              <a:t>2</a:t>
            </a: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1498FD46-68DC-0355-7C09-CA9511ECD419}"/>
              </a:ext>
            </a:extLst>
          </p:cNvPr>
          <p:cNvSpPr/>
          <p:nvPr/>
        </p:nvSpPr>
        <p:spPr>
          <a:xfrm>
            <a:off x="1406212" y="1342711"/>
            <a:ext cx="365760" cy="3757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93" name="Oval 392">
            <a:extLst>
              <a:ext uri="{FF2B5EF4-FFF2-40B4-BE49-F238E27FC236}">
                <a16:creationId xmlns:a16="http://schemas.microsoft.com/office/drawing/2014/main" id="{CAC4CD94-9614-640D-A69C-A710198F8240}"/>
              </a:ext>
            </a:extLst>
          </p:cNvPr>
          <p:cNvSpPr/>
          <p:nvPr/>
        </p:nvSpPr>
        <p:spPr>
          <a:xfrm>
            <a:off x="1406212" y="1845014"/>
            <a:ext cx="365760" cy="3757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94" name="Picture 4" descr="Treating a Sunburn | San Antonio, TX Emergency Room">
            <a:extLst>
              <a:ext uri="{FF2B5EF4-FFF2-40B4-BE49-F238E27FC236}">
                <a16:creationId xmlns:a16="http://schemas.microsoft.com/office/drawing/2014/main" id="{9C7F1C8F-1D4F-39C4-7FFB-14A814F65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04" y="3075479"/>
            <a:ext cx="2942206" cy="196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" name="Oval 394">
            <a:extLst>
              <a:ext uri="{FF2B5EF4-FFF2-40B4-BE49-F238E27FC236}">
                <a16:creationId xmlns:a16="http://schemas.microsoft.com/office/drawing/2014/main" id="{8B296E79-E5F0-EE3D-0856-F426E4273C41}"/>
              </a:ext>
            </a:extLst>
          </p:cNvPr>
          <p:cNvSpPr/>
          <p:nvPr/>
        </p:nvSpPr>
        <p:spPr>
          <a:xfrm>
            <a:off x="1406212" y="3996696"/>
            <a:ext cx="365760" cy="3757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/>
      <p:bldP spid="389" grpId="0" animBg="1"/>
      <p:bldP spid="390" grpId="0"/>
      <p:bldP spid="391" grpId="0" animBg="1"/>
      <p:bldP spid="392" grpId="0" animBg="1"/>
      <p:bldP spid="393" grpId="0" animBg="1"/>
      <p:bldP spid="3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" name="Google Shape;4204;p67"/>
          <p:cNvSpPr txBox="1">
            <a:spLocks noGrp="1"/>
          </p:cNvSpPr>
          <p:nvPr>
            <p:ph type="ctrTitle"/>
          </p:nvPr>
        </p:nvSpPr>
        <p:spPr>
          <a:xfrm flipH="1">
            <a:off x="707208" y="1638859"/>
            <a:ext cx="385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</a:t>
            </a:r>
            <a:endParaRPr sz="8000" dirty="0"/>
          </a:p>
        </p:txBody>
      </p:sp>
      <p:sp>
        <p:nvSpPr>
          <p:cNvPr id="4205" name="Google Shape;4205;p67"/>
          <p:cNvSpPr txBox="1">
            <a:spLocks noGrp="1"/>
          </p:cNvSpPr>
          <p:nvPr>
            <p:ph type="subTitle" idx="1"/>
          </p:nvPr>
        </p:nvSpPr>
        <p:spPr>
          <a:xfrm flipH="1">
            <a:off x="889402" y="2579403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Do you have any questions?</a:t>
            </a:r>
            <a:endParaRPr dirty="0"/>
          </a:p>
        </p:txBody>
      </p:sp>
      <p:sp>
        <p:nvSpPr>
          <p:cNvPr id="4207" name="Google Shape;4207;p67"/>
          <p:cNvSpPr txBox="1"/>
          <p:nvPr/>
        </p:nvSpPr>
        <p:spPr>
          <a:xfrm>
            <a:off x="720000" y="4326375"/>
            <a:ext cx="31320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Please keep this slide for attribution</a:t>
            </a:r>
            <a:endParaRPr sz="12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grpSp>
        <p:nvGrpSpPr>
          <p:cNvPr id="4211" name="Google Shape;4211;p67"/>
          <p:cNvGrpSpPr/>
          <p:nvPr/>
        </p:nvGrpSpPr>
        <p:grpSpPr>
          <a:xfrm>
            <a:off x="4572230" y="965358"/>
            <a:ext cx="3851955" cy="3208620"/>
            <a:chOff x="5946223" y="107966"/>
            <a:chExt cx="2849290" cy="2373415"/>
          </a:xfrm>
        </p:grpSpPr>
        <p:sp>
          <p:nvSpPr>
            <p:cNvPr id="4212" name="Google Shape;4212;p67"/>
            <p:cNvSpPr/>
            <p:nvPr/>
          </p:nvSpPr>
          <p:spPr>
            <a:xfrm>
              <a:off x="7067933" y="107966"/>
              <a:ext cx="1590615" cy="2042116"/>
            </a:xfrm>
            <a:custGeom>
              <a:avLst/>
              <a:gdLst/>
              <a:ahLst/>
              <a:cxnLst/>
              <a:rect l="l" t="t" r="r" b="b"/>
              <a:pathLst>
                <a:path w="9593" h="12316" extrusionOk="0">
                  <a:moveTo>
                    <a:pt x="0" y="1"/>
                  </a:moveTo>
                  <a:lnTo>
                    <a:pt x="0" y="12316"/>
                  </a:lnTo>
                  <a:lnTo>
                    <a:pt x="9592" y="12316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67"/>
            <p:cNvSpPr/>
            <p:nvPr/>
          </p:nvSpPr>
          <p:spPr>
            <a:xfrm>
              <a:off x="7116350" y="172633"/>
              <a:ext cx="1477533" cy="1929034"/>
            </a:xfrm>
            <a:custGeom>
              <a:avLst/>
              <a:gdLst/>
              <a:ahLst/>
              <a:cxnLst/>
              <a:rect l="l" t="t" r="r" b="b"/>
              <a:pathLst>
                <a:path w="8911" h="11634" extrusionOk="0">
                  <a:moveTo>
                    <a:pt x="0" y="0"/>
                  </a:moveTo>
                  <a:lnTo>
                    <a:pt x="0" y="11634"/>
                  </a:lnTo>
                  <a:lnTo>
                    <a:pt x="8911" y="11634"/>
                  </a:lnTo>
                  <a:lnTo>
                    <a:pt x="89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67"/>
            <p:cNvSpPr/>
            <p:nvPr/>
          </p:nvSpPr>
          <p:spPr>
            <a:xfrm>
              <a:off x="7156974" y="204966"/>
              <a:ext cx="1436909" cy="1896701"/>
            </a:xfrm>
            <a:custGeom>
              <a:avLst/>
              <a:gdLst/>
              <a:ahLst/>
              <a:cxnLst/>
              <a:rect l="l" t="t" r="r" b="b"/>
              <a:pathLst>
                <a:path w="8666" h="11439" extrusionOk="0">
                  <a:moveTo>
                    <a:pt x="0" y="0"/>
                  </a:moveTo>
                  <a:lnTo>
                    <a:pt x="0" y="11439"/>
                  </a:lnTo>
                  <a:lnTo>
                    <a:pt x="8666" y="11439"/>
                  </a:lnTo>
                  <a:lnTo>
                    <a:pt x="8666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67"/>
            <p:cNvSpPr/>
            <p:nvPr/>
          </p:nvSpPr>
          <p:spPr>
            <a:xfrm>
              <a:off x="7116350" y="172633"/>
              <a:ext cx="387498" cy="226165"/>
            </a:xfrm>
            <a:custGeom>
              <a:avLst/>
              <a:gdLst/>
              <a:ahLst/>
              <a:cxnLst/>
              <a:rect l="l" t="t" r="r" b="b"/>
              <a:pathLst>
                <a:path w="2337" h="1364" extrusionOk="0">
                  <a:moveTo>
                    <a:pt x="0" y="0"/>
                  </a:moveTo>
                  <a:lnTo>
                    <a:pt x="0" y="1364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67"/>
            <p:cNvSpPr/>
            <p:nvPr/>
          </p:nvSpPr>
          <p:spPr>
            <a:xfrm>
              <a:off x="7116350" y="390176"/>
              <a:ext cx="1477533" cy="1041784"/>
            </a:xfrm>
            <a:custGeom>
              <a:avLst/>
              <a:gdLst/>
              <a:ahLst/>
              <a:cxnLst/>
              <a:rect l="l" t="t" r="r" b="b"/>
              <a:pathLst>
                <a:path w="8911" h="6283" extrusionOk="0">
                  <a:moveTo>
                    <a:pt x="8911" y="1"/>
                  </a:moveTo>
                  <a:lnTo>
                    <a:pt x="0" y="5212"/>
                  </a:lnTo>
                  <a:lnTo>
                    <a:pt x="0" y="6283"/>
                  </a:lnTo>
                  <a:lnTo>
                    <a:pt x="8911" y="1072"/>
                  </a:lnTo>
                  <a:lnTo>
                    <a:pt x="89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67"/>
            <p:cNvSpPr/>
            <p:nvPr/>
          </p:nvSpPr>
          <p:spPr>
            <a:xfrm>
              <a:off x="7778267" y="1625632"/>
              <a:ext cx="815619" cy="476041"/>
            </a:xfrm>
            <a:custGeom>
              <a:avLst/>
              <a:gdLst/>
              <a:ahLst/>
              <a:cxnLst/>
              <a:rect l="l" t="t" r="r" b="b"/>
              <a:pathLst>
                <a:path w="4919" h="2871" extrusionOk="0">
                  <a:moveTo>
                    <a:pt x="4919" y="0"/>
                  </a:moveTo>
                  <a:lnTo>
                    <a:pt x="0" y="2871"/>
                  </a:lnTo>
                  <a:lnTo>
                    <a:pt x="974" y="2871"/>
                  </a:lnTo>
                  <a:lnTo>
                    <a:pt x="4919" y="534"/>
                  </a:lnTo>
                  <a:lnTo>
                    <a:pt x="49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7"/>
            <p:cNvSpPr/>
            <p:nvPr/>
          </p:nvSpPr>
          <p:spPr>
            <a:xfrm>
              <a:off x="8084851" y="1803216"/>
              <a:ext cx="509037" cy="298458"/>
            </a:xfrm>
            <a:custGeom>
              <a:avLst/>
              <a:gdLst/>
              <a:ahLst/>
              <a:cxnLst/>
              <a:rect l="l" t="t" r="r" b="b"/>
              <a:pathLst>
                <a:path w="3070" h="1800" extrusionOk="0">
                  <a:moveTo>
                    <a:pt x="3070" y="0"/>
                  </a:moveTo>
                  <a:lnTo>
                    <a:pt x="1" y="1800"/>
                  </a:lnTo>
                  <a:lnTo>
                    <a:pt x="3070" y="180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7"/>
            <p:cNvSpPr/>
            <p:nvPr/>
          </p:nvSpPr>
          <p:spPr>
            <a:xfrm>
              <a:off x="7116350" y="172633"/>
              <a:ext cx="783452" cy="452164"/>
            </a:xfrm>
            <a:custGeom>
              <a:avLst/>
              <a:gdLst/>
              <a:ahLst/>
              <a:cxnLst/>
              <a:rect l="l" t="t" r="r" b="b"/>
              <a:pathLst>
                <a:path w="4725" h="2727" extrusionOk="0">
                  <a:moveTo>
                    <a:pt x="3945" y="0"/>
                  </a:moveTo>
                  <a:lnTo>
                    <a:pt x="0" y="2287"/>
                  </a:lnTo>
                  <a:lnTo>
                    <a:pt x="0" y="2727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67"/>
            <p:cNvSpPr/>
            <p:nvPr/>
          </p:nvSpPr>
          <p:spPr>
            <a:xfrm>
              <a:off x="7810434" y="164176"/>
              <a:ext cx="48582" cy="1945946"/>
            </a:xfrm>
            <a:custGeom>
              <a:avLst/>
              <a:gdLst/>
              <a:ahLst/>
              <a:cxnLst/>
              <a:rect l="l" t="t" r="r" b="b"/>
              <a:pathLst>
                <a:path w="293" h="11736" extrusionOk="0">
                  <a:moveTo>
                    <a:pt x="1" y="1"/>
                  </a:moveTo>
                  <a:lnTo>
                    <a:pt x="1" y="11735"/>
                  </a:lnTo>
                  <a:lnTo>
                    <a:pt x="293" y="1173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67"/>
            <p:cNvSpPr/>
            <p:nvPr/>
          </p:nvSpPr>
          <p:spPr>
            <a:xfrm>
              <a:off x="7084017" y="374093"/>
              <a:ext cx="1542199" cy="40789"/>
            </a:xfrm>
            <a:custGeom>
              <a:avLst/>
              <a:gdLst/>
              <a:ahLst/>
              <a:cxnLst/>
              <a:rect l="l" t="t" r="r" b="b"/>
              <a:pathLst>
                <a:path w="9301" h="246" extrusionOk="0">
                  <a:moveTo>
                    <a:pt x="0" y="1"/>
                  </a:moveTo>
                  <a:lnTo>
                    <a:pt x="0" y="246"/>
                  </a:lnTo>
                  <a:lnTo>
                    <a:pt x="9301" y="246"/>
                  </a:lnTo>
                  <a:lnTo>
                    <a:pt x="9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7"/>
            <p:cNvSpPr/>
            <p:nvPr/>
          </p:nvSpPr>
          <p:spPr>
            <a:xfrm>
              <a:off x="8012557" y="567760"/>
              <a:ext cx="710496" cy="1243243"/>
            </a:xfrm>
            <a:custGeom>
              <a:avLst/>
              <a:gdLst/>
              <a:ahLst/>
              <a:cxnLst/>
              <a:rect l="l" t="t" r="r" b="b"/>
              <a:pathLst>
                <a:path w="4285" h="7498" extrusionOk="0">
                  <a:moveTo>
                    <a:pt x="2764" y="2543"/>
                  </a:moveTo>
                  <a:cubicBezTo>
                    <a:pt x="2720" y="2583"/>
                    <a:pt x="2676" y="2583"/>
                    <a:pt x="2676" y="2583"/>
                  </a:cubicBezTo>
                  <a:cubicBezTo>
                    <a:pt x="2703" y="2569"/>
                    <a:pt x="2733" y="2556"/>
                    <a:pt x="2764" y="2543"/>
                  </a:cubicBezTo>
                  <a:close/>
                  <a:moveTo>
                    <a:pt x="905" y="4466"/>
                  </a:moveTo>
                  <a:lnTo>
                    <a:pt x="905" y="4466"/>
                  </a:lnTo>
                  <a:cubicBezTo>
                    <a:pt x="912" y="4475"/>
                    <a:pt x="918" y="4480"/>
                    <a:pt x="924" y="4480"/>
                  </a:cubicBezTo>
                  <a:cubicBezTo>
                    <a:pt x="924" y="4487"/>
                    <a:pt x="923" y="4490"/>
                    <a:pt x="921" y="4490"/>
                  </a:cubicBezTo>
                  <a:cubicBezTo>
                    <a:pt x="918" y="4490"/>
                    <a:pt x="912" y="4480"/>
                    <a:pt x="905" y="4466"/>
                  </a:cubicBezTo>
                  <a:close/>
                  <a:moveTo>
                    <a:pt x="4039" y="1"/>
                  </a:moveTo>
                  <a:cubicBezTo>
                    <a:pt x="3895" y="1"/>
                    <a:pt x="3747" y="52"/>
                    <a:pt x="3650" y="98"/>
                  </a:cubicBezTo>
                  <a:cubicBezTo>
                    <a:pt x="3311" y="246"/>
                    <a:pt x="2968" y="488"/>
                    <a:pt x="2774" y="780"/>
                  </a:cubicBezTo>
                  <a:cubicBezTo>
                    <a:pt x="2676" y="877"/>
                    <a:pt x="2579" y="1025"/>
                    <a:pt x="2532" y="1123"/>
                  </a:cubicBezTo>
                  <a:cubicBezTo>
                    <a:pt x="2482" y="1169"/>
                    <a:pt x="2482" y="1220"/>
                    <a:pt x="2482" y="1317"/>
                  </a:cubicBezTo>
                  <a:cubicBezTo>
                    <a:pt x="2445" y="1317"/>
                    <a:pt x="2437" y="1379"/>
                    <a:pt x="2435" y="1379"/>
                  </a:cubicBezTo>
                  <a:cubicBezTo>
                    <a:pt x="2435" y="1379"/>
                    <a:pt x="2435" y="1374"/>
                    <a:pt x="2435" y="1364"/>
                  </a:cubicBezTo>
                  <a:cubicBezTo>
                    <a:pt x="2384" y="1364"/>
                    <a:pt x="2435" y="1220"/>
                    <a:pt x="2435" y="1169"/>
                  </a:cubicBezTo>
                  <a:cubicBezTo>
                    <a:pt x="2384" y="975"/>
                    <a:pt x="2384" y="780"/>
                    <a:pt x="2338" y="636"/>
                  </a:cubicBezTo>
                  <a:cubicBezTo>
                    <a:pt x="2338" y="552"/>
                    <a:pt x="2265" y="431"/>
                    <a:pt x="2213" y="431"/>
                  </a:cubicBezTo>
                  <a:cubicBezTo>
                    <a:pt x="2205" y="431"/>
                    <a:pt x="2197" y="434"/>
                    <a:pt x="2190" y="441"/>
                  </a:cubicBezTo>
                  <a:cubicBezTo>
                    <a:pt x="2092" y="538"/>
                    <a:pt x="2045" y="636"/>
                    <a:pt x="2045" y="733"/>
                  </a:cubicBezTo>
                  <a:cubicBezTo>
                    <a:pt x="1948" y="1025"/>
                    <a:pt x="1897" y="1317"/>
                    <a:pt x="1897" y="1609"/>
                  </a:cubicBezTo>
                  <a:lnTo>
                    <a:pt x="1897" y="1901"/>
                  </a:lnTo>
                  <a:lnTo>
                    <a:pt x="1897" y="1999"/>
                  </a:lnTo>
                  <a:lnTo>
                    <a:pt x="1897" y="2096"/>
                  </a:lnTo>
                  <a:cubicBezTo>
                    <a:pt x="1851" y="1901"/>
                    <a:pt x="1851" y="1753"/>
                    <a:pt x="1800" y="1609"/>
                  </a:cubicBezTo>
                  <a:cubicBezTo>
                    <a:pt x="1800" y="1415"/>
                    <a:pt x="1753" y="1220"/>
                    <a:pt x="1656" y="1072"/>
                  </a:cubicBezTo>
                  <a:cubicBezTo>
                    <a:pt x="1638" y="1038"/>
                    <a:pt x="1615" y="1022"/>
                    <a:pt x="1589" y="1022"/>
                  </a:cubicBezTo>
                  <a:cubicBezTo>
                    <a:pt x="1543" y="1022"/>
                    <a:pt x="1492" y="1076"/>
                    <a:pt x="1461" y="1169"/>
                  </a:cubicBezTo>
                  <a:cubicBezTo>
                    <a:pt x="1461" y="1220"/>
                    <a:pt x="1461" y="1267"/>
                    <a:pt x="1411" y="1317"/>
                  </a:cubicBezTo>
                  <a:lnTo>
                    <a:pt x="1411" y="1512"/>
                  </a:lnTo>
                  <a:cubicBezTo>
                    <a:pt x="1369" y="1904"/>
                    <a:pt x="1443" y="2615"/>
                    <a:pt x="1459" y="2754"/>
                  </a:cubicBezTo>
                  <a:lnTo>
                    <a:pt x="1459" y="2754"/>
                  </a:lnTo>
                  <a:cubicBezTo>
                    <a:pt x="1448" y="2700"/>
                    <a:pt x="1411" y="2616"/>
                    <a:pt x="1411" y="2532"/>
                  </a:cubicBezTo>
                  <a:cubicBezTo>
                    <a:pt x="1364" y="2338"/>
                    <a:pt x="1313" y="2096"/>
                    <a:pt x="1216" y="1901"/>
                  </a:cubicBezTo>
                  <a:cubicBezTo>
                    <a:pt x="1216" y="1857"/>
                    <a:pt x="1139" y="1698"/>
                    <a:pt x="1089" y="1698"/>
                  </a:cubicBezTo>
                  <a:cubicBezTo>
                    <a:pt x="1083" y="1698"/>
                    <a:pt x="1077" y="1701"/>
                    <a:pt x="1072" y="1707"/>
                  </a:cubicBezTo>
                  <a:cubicBezTo>
                    <a:pt x="974" y="1753"/>
                    <a:pt x="974" y="1948"/>
                    <a:pt x="974" y="1999"/>
                  </a:cubicBezTo>
                  <a:cubicBezTo>
                    <a:pt x="924" y="2388"/>
                    <a:pt x="974" y="2778"/>
                    <a:pt x="1021" y="3117"/>
                  </a:cubicBezTo>
                  <a:cubicBezTo>
                    <a:pt x="1060" y="3191"/>
                    <a:pt x="1097" y="3296"/>
                    <a:pt x="1111" y="3384"/>
                  </a:cubicBezTo>
                  <a:lnTo>
                    <a:pt x="1111" y="3384"/>
                  </a:lnTo>
                  <a:cubicBezTo>
                    <a:pt x="1069" y="3237"/>
                    <a:pt x="948" y="2919"/>
                    <a:pt x="877" y="2778"/>
                  </a:cubicBezTo>
                  <a:cubicBezTo>
                    <a:pt x="832" y="2733"/>
                    <a:pt x="751" y="2575"/>
                    <a:pt x="700" y="2575"/>
                  </a:cubicBezTo>
                  <a:cubicBezTo>
                    <a:pt x="694" y="2575"/>
                    <a:pt x="688" y="2577"/>
                    <a:pt x="682" y="2583"/>
                  </a:cubicBezTo>
                  <a:cubicBezTo>
                    <a:pt x="585" y="2630"/>
                    <a:pt x="585" y="2824"/>
                    <a:pt x="585" y="2922"/>
                  </a:cubicBezTo>
                  <a:cubicBezTo>
                    <a:pt x="534" y="3265"/>
                    <a:pt x="632" y="3654"/>
                    <a:pt x="729" y="3993"/>
                  </a:cubicBezTo>
                  <a:cubicBezTo>
                    <a:pt x="763" y="4091"/>
                    <a:pt x="817" y="4275"/>
                    <a:pt x="864" y="4386"/>
                  </a:cubicBezTo>
                  <a:lnTo>
                    <a:pt x="864" y="4386"/>
                  </a:lnTo>
                  <a:cubicBezTo>
                    <a:pt x="852" y="4366"/>
                    <a:pt x="839" y="4347"/>
                    <a:pt x="826" y="4336"/>
                  </a:cubicBezTo>
                  <a:lnTo>
                    <a:pt x="534" y="3751"/>
                  </a:lnTo>
                  <a:cubicBezTo>
                    <a:pt x="494" y="3708"/>
                    <a:pt x="416" y="3594"/>
                    <a:pt x="333" y="3594"/>
                  </a:cubicBezTo>
                  <a:cubicBezTo>
                    <a:pt x="319" y="3594"/>
                    <a:pt x="306" y="3597"/>
                    <a:pt x="293" y="3603"/>
                  </a:cubicBezTo>
                  <a:cubicBezTo>
                    <a:pt x="196" y="3654"/>
                    <a:pt x="242" y="3849"/>
                    <a:pt x="242" y="3895"/>
                  </a:cubicBezTo>
                  <a:cubicBezTo>
                    <a:pt x="293" y="4238"/>
                    <a:pt x="390" y="4628"/>
                    <a:pt x="534" y="4920"/>
                  </a:cubicBezTo>
                  <a:cubicBezTo>
                    <a:pt x="585" y="5017"/>
                    <a:pt x="632" y="5161"/>
                    <a:pt x="729" y="5259"/>
                  </a:cubicBezTo>
                  <a:cubicBezTo>
                    <a:pt x="729" y="5309"/>
                    <a:pt x="729" y="5356"/>
                    <a:pt x="780" y="5407"/>
                  </a:cubicBezTo>
                  <a:cubicBezTo>
                    <a:pt x="780" y="5407"/>
                    <a:pt x="826" y="5453"/>
                    <a:pt x="780" y="5453"/>
                  </a:cubicBezTo>
                  <a:cubicBezTo>
                    <a:pt x="729" y="5407"/>
                    <a:pt x="729" y="5309"/>
                    <a:pt x="682" y="5259"/>
                  </a:cubicBezTo>
                  <a:cubicBezTo>
                    <a:pt x="585" y="5064"/>
                    <a:pt x="488" y="4869"/>
                    <a:pt x="340" y="4725"/>
                  </a:cubicBezTo>
                  <a:cubicBezTo>
                    <a:pt x="298" y="4680"/>
                    <a:pt x="177" y="4522"/>
                    <a:pt x="118" y="4522"/>
                  </a:cubicBezTo>
                  <a:cubicBezTo>
                    <a:pt x="110" y="4522"/>
                    <a:pt x="103" y="4525"/>
                    <a:pt x="98" y="4530"/>
                  </a:cubicBezTo>
                  <a:cubicBezTo>
                    <a:pt x="1" y="4530"/>
                    <a:pt x="1" y="4628"/>
                    <a:pt x="1" y="4674"/>
                  </a:cubicBezTo>
                  <a:cubicBezTo>
                    <a:pt x="1" y="4822"/>
                    <a:pt x="48" y="4920"/>
                    <a:pt x="98" y="5064"/>
                  </a:cubicBezTo>
                  <a:cubicBezTo>
                    <a:pt x="196" y="5407"/>
                    <a:pt x="340" y="5699"/>
                    <a:pt x="488" y="6037"/>
                  </a:cubicBezTo>
                  <a:cubicBezTo>
                    <a:pt x="585" y="6135"/>
                    <a:pt x="682" y="6283"/>
                    <a:pt x="729" y="6427"/>
                  </a:cubicBezTo>
                  <a:lnTo>
                    <a:pt x="682" y="6380"/>
                  </a:lnTo>
                  <a:cubicBezTo>
                    <a:pt x="632" y="6330"/>
                    <a:pt x="632" y="6283"/>
                    <a:pt x="585" y="6232"/>
                  </a:cubicBezTo>
                  <a:cubicBezTo>
                    <a:pt x="488" y="6135"/>
                    <a:pt x="390" y="5991"/>
                    <a:pt x="242" y="5893"/>
                  </a:cubicBezTo>
                  <a:cubicBezTo>
                    <a:pt x="209" y="5857"/>
                    <a:pt x="174" y="5823"/>
                    <a:pt x="140" y="5823"/>
                  </a:cubicBezTo>
                  <a:cubicBezTo>
                    <a:pt x="126" y="5823"/>
                    <a:pt x="112" y="5829"/>
                    <a:pt x="98" y="5843"/>
                  </a:cubicBezTo>
                  <a:cubicBezTo>
                    <a:pt x="1" y="5991"/>
                    <a:pt x="98" y="6185"/>
                    <a:pt x="145" y="6283"/>
                  </a:cubicBezTo>
                  <a:cubicBezTo>
                    <a:pt x="293" y="6575"/>
                    <a:pt x="437" y="6914"/>
                    <a:pt x="632" y="7206"/>
                  </a:cubicBezTo>
                  <a:cubicBezTo>
                    <a:pt x="682" y="7256"/>
                    <a:pt x="780" y="7498"/>
                    <a:pt x="877" y="7498"/>
                  </a:cubicBezTo>
                  <a:cubicBezTo>
                    <a:pt x="1072" y="7451"/>
                    <a:pt x="1411" y="7354"/>
                    <a:pt x="1605" y="7354"/>
                  </a:cubicBezTo>
                  <a:cubicBezTo>
                    <a:pt x="1753" y="7303"/>
                    <a:pt x="1897" y="7354"/>
                    <a:pt x="2045" y="7256"/>
                  </a:cubicBezTo>
                  <a:cubicBezTo>
                    <a:pt x="2092" y="7256"/>
                    <a:pt x="2287" y="7108"/>
                    <a:pt x="2143" y="7011"/>
                  </a:cubicBezTo>
                  <a:cubicBezTo>
                    <a:pt x="2092" y="6964"/>
                    <a:pt x="1948" y="6964"/>
                    <a:pt x="1897" y="6964"/>
                  </a:cubicBezTo>
                  <a:cubicBezTo>
                    <a:pt x="1783" y="6964"/>
                    <a:pt x="1605" y="7026"/>
                    <a:pt x="1464" y="7026"/>
                  </a:cubicBezTo>
                  <a:cubicBezTo>
                    <a:pt x="1428" y="7026"/>
                    <a:pt x="1394" y="7022"/>
                    <a:pt x="1364" y="7011"/>
                  </a:cubicBezTo>
                  <a:lnTo>
                    <a:pt x="1411" y="7011"/>
                  </a:lnTo>
                  <a:cubicBezTo>
                    <a:pt x="1461" y="7011"/>
                    <a:pt x="1461" y="6964"/>
                    <a:pt x="1508" y="6964"/>
                  </a:cubicBezTo>
                  <a:cubicBezTo>
                    <a:pt x="1605" y="6964"/>
                    <a:pt x="1703" y="6914"/>
                    <a:pt x="1753" y="6914"/>
                  </a:cubicBezTo>
                  <a:cubicBezTo>
                    <a:pt x="1995" y="6816"/>
                    <a:pt x="2190" y="6770"/>
                    <a:pt x="2384" y="6672"/>
                  </a:cubicBezTo>
                  <a:cubicBezTo>
                    <a:pt x="2482" y="6622"/>
                    <a:pt x="2579" y="6575"/>
                    <a:pt x="2630" y="6427"/>
                  </a:cubicBezTo>
                  <a:cubicBezTo>
                    <a:pt x="2630" y="6330"/>
                    <a:pt x="2532" y="6283"/>
                    <a:pt x="2435" y="6283"/>
                  </a:cubicBezTo>
                  <a:cubicBezTo>
                    <a:pt x="2338" y="6258"/>
                    <a:pt x="2240" y="6245"/>
                    <a:pt x="2149" y="6245"/>
                  </a:cubicBezTo>
                  <a:cubicBezTo>
                    <a:pt x="2057" y="6245"/>
                    <a:pt x="1971" y="6258"/>
                    <a:pt x="1897" y="6283"/>
                  </a:cubicBezTo>
                  <a:cubicBezTo>
                    <a:pt x="1851" y="6283"/>
                    <a:pt x="1703" y="6330"/>
                    <a:pt x="1703" y="6330"/>
                  </a:cubicBezTo>
                  <a:cubicBezTo>
                    <a:pt x="1656" y="6283"/>
                    <a:pt x="1703" y="6283"/>
                    <a:pt x="1703" y="6283"/>
                  </a:cubicBezTo>
                  <a:cubicBezTo>
                    <a:pt x="1753" y="6283"/>
                    <a:pt x="1800" y="6283"/>
                    <a:pt x="1800" y="6232"/>
                  </a:cubicBezTo>
                  <a:cubicBezTo>
                    <a:pt x="1897" y="6232"/>
                    <a:pt x="1995" y="6185"/>
                    <a:pt x="2092" y="6135"/>
                  </a:cubicBezTo>
                  <a:cubicBezTo>
                    <a:pt x="2190" y="6135"/>
                    <a:pt x="2240" y="6088"/>
                    <a:pt x="2338" y="6037"/>
                  </a:cubicBezTo>
                  <a:cubicBezTo>
                    <a:pt x="2435" y="6037"/>
                    <a:pt x="2482" y="5991"/>
                    <a:pt x="2579" y="5940"/>
                  </a:cubicBezTo>
                  <a:cubicBezTo>
                    <a:pt x="2630" y="5940"/>
                    <a:pt x="2676" y="5940"/>
                    <a:pt x="2727" y="5893"/>
                  </a:cubicBezTo>
                  <a:cubicBezTo>
                    <a:pt x="2774" y="5893"/>
                    <a:pt x="2824" y="5843"/>
                    <a:pt x="2871" y="5843"/>
                  </a:cubicBezTo>
                  <a:cubicBezTo>
                    <a:pt x="2968" y="5796"/>
                    <a:pt x="3261" y="5699"/>
                    <a:pt x="3214" y="5551"/>
                  </a:cubicBezTo>
                  <a:cubicBezTo>
                    <a:pt x="3214" y="5407"/>
                    <a:pt x="2922" y="5407"/>
                    <a:pt x="2824" y="5407"/>
                  </a:cubicBezTo>
                  <a:cubicBezTo>
                    <a:pt x="2541" y="5407"/>
                    <a:pt x="2226" y="5438"/>
                    <a:pt x="1934" y="5533"/>
                  </a:cubicBezTo>
                  <a:lnTo>
                    <a:pt x="1934" y="5533"/>
                  </a:lnTo>
                  <a:cubicBezTo>
                    <a:pt x="2019" y="5492"/>
                    <a:pt x="2104" y="5453"/>
                    <a:pt x="2190" y="5453"/>
                  </a:cubicBezTo>
                  <a:cubicBezTo>
                    <a:pt x="2482" y="5309"/>
                    <a:pt x="2774" y="5212"/>
                    <a:pt x="3066" y="5114"/>
                  </a:cubicBezTo>
                  <a:cubicBezTo>
                    <a:pt x="3163" y="5064"/>
                    <a:pt x="3409" y="4966"/>
                    <a:pt x="3311" y="4822"/>
                  </a:cubicBezTo>
                  <a:cubicBezTo>
                    <a:pt x="3253" y="4764"/>
                    <a:pt x="3157" y="4744"/>
                    <a:pt x="3054" y="4744"/>
                  </a:cubicBezTo>
                  <a:cubicBezTo>
                    <a:pt x="2894" y="4744"/>
                    <a:pt x="2717" y="4792"/>
                    <a:pt x="2630" y="4822"/>
                  </a:cubicBezTo>
                  <a:lnTo>
                    <a:pt x="2532" y="4822"/>
                  </a:lnTo>
                  <a:cubicBezTo>
                    <a:pt x="2435" y="4822"/>
                    <a:pt x="2384" y="4869"/>
                    <a:pt x="2287" y="4869"/>
                  </a:cubicBezTo>
                  <a:cubicBezTo>
                    <a:pt x="2190" y="4920"/>
                    <a:pt x="2092" y="4920"/>
                    <a:pt x="2045" y="4966"/>
                  </a:cubicBezTo>
                  <a:lnTo>
                    <a:pt x="1913" y="4966"/>
                  </a:lnTo>
                  <a:cubicBezTo>
                    <a:pt x="1990" y="4917"/>
                    <a:pt x="2066" y="4909"/>
                    <a:pt x="2143" y="4869"/>
                  </a:cubicBezTo>
                  <a:cubicBezTo>
                    <a:pt x="2384" y="4725"/>
                    <a:pt x="2676" y="4628"/>
                    <a:pt x="2922" y="4530"/>
                  </a:cubicBezTo>
                  <a:cubicBezTo>
                    <a:pt x="3019" y="4480"/>
                    <a:pt x="3261" y="4382"/>
                    <a:pt x="3261" y="4238"/>
                  </a:cubicBezTo>
                  <a:cubicBezTo>
                    <a:pt x="3214" y="4141"/>
                    <a:pt x="3116" y="4090"/>
                    <a:pt x="3019" y="4090"/>
                  </a:cubicBezTo>
                  <a:cubicBezTo>
                    <a:pt x="2967" y="4078"/>
                    <a:pt x="2912" y="4072"/>
                    <a:pt x="2854" y="4072"/>
                  </a:cubicBezTo>
                  <a:cubicBezTo>
                    <a:pt x="2694" y="4072"/>
                    <a:pt x="2515" y="4116"/>
                    <a:pt x="2338" y="4188"/>
                  </a:cubicBezTo>
                  <a:cubicBezTo>
                    <a:pt x="2287" y="4188"/>
                    <a:pt x="2240" y="4188"/>
                    <a:pt x="2190" y="4238"/>
                  </a:cubicBezTo>
                  <a:lnTo>
                    <a:pt x="2092" y="4238"/>
                  </a:lnTo>
                  <a:lnTo>
                    <a:pt x="2045" y="4285"/>
                  </a:lnTo>
                  <a:cubicBezTo>
                    <a:pt x="2045" y="4238"/>
                    <a:pt x="2143" y="4188"/>
                    <a:pt x="2143" y="4188"/>
                  </a:cubicBezTo>
                  <a:lnTo>
                    <a:pt x="2435" y="4043"/>
                  </a:lnTo>
                  <a:cubicBezTo>
                    <a:pt x="2727" y="3895"/>
                    <a:pt x="3066" y="3751"/>
                    <a:pt x="3358" y="3557"/>
                  </a:cubicBezTo>
                  <a:cubicBezTo>
                    <a:pt x="3409" y="3506"/>
                    <a:pt x="3650" y="3362"/>
                    <a:pt x="3603" y="3265"/>
                  </a:cubicBezTo>
                  <a:cubicBezTo>
                    <a:pt x="3553" y="3167"/>
                    <a:pt x="3455" y="3167"/>
                    <a:pt x="3358" y="3167"/>
                  </a:cubicBezTo>
                  <a:cubicBezTo>
                    <a:pt x="3163" y="3167"/>
                    <a:pt x="2922" y="3214"/>
                    <a:pt x="2676" y="3265"/>
                  </a:cubicBezTo>
                  <a:cubicBezTo>
                    <a:pt x="2630" y="3311"/>
                    <a:pt x="2579" y="3311"/>
                    <a:pt x="2482" y="3362"/>
                  </a:cubicBezTo>
                  <a:cubicBezTo>
                    <a:pt x="2482" y="3362"/>
                    <a:pt x="2438" y="3383"/>
                    <a:pt x="2410" y="3383"/>
                  </a:cubicBezTo>
                  <a:cubicBezTo>
                    <a:pt x="2395" y="3383"/>
                    <a:pt x="2384" y="3377"/>
                    <a:pt x="2384" y="3362"/>
                  </a:cubicBezTo>
                  <a:lnTo>
                    <a:pt x="2482" y="3311"/>
                  </a:lnTo>
                  <a:cubicBezTo>
                    <a:pt x="2579" y="3265"/>
                    <a:pt x="2630" y="3265"/>
                    <a:pt x="2727" y="3214"/>
                  </a:cubicBezTo>
                  <a:cubicBezTo>
                    <a:pt x="2968" y="3070"/>
                    <a:pt x="3261" y="2922"/>
                    <a:pt x="3506" y="2778"/>
                  </a:cubicBezTo>
                  <a:cubicBezTo>
                    <a:pt x="3603" y="2727"/>
                    <a:pt x="3798" y="2630"/>
                    <a:pt x="3845" y="2532"/>
                  </a:cubicBezTo>
                  <a:cubicBezTo>
                    <a:pt x="3895" y="2435"/>
                    <a:pt x="3747" y="2388"/>
                    <a:pt x="3701" y="2388"/>
                  </a:cubicBezTo>
                  <a:cubicBezTo>
                    <a:pt x="3455" y="2388"/>
                    <a:pt x="3214" y="2435"/>
                    <a:pt x="3019" y="2486"/>
                  </a:cubicBezTo>
                  <a:cubicBezTo>
                    <a:pt x="2930" y="2528"/>
                    <a:pt x="2841" y="2532"/>
                    <a:pt x="2787" y="2532"/>
                  </a:cubicBezTo>
                  <a:lnTo>
                    <a:pt x="2787" y="2532"/>
                  </a:lnTo>
                  <a:cubicBezTo>
                    <a:pt x="2863" y="2500"/>
                    <a:pt x="2938" y="2468"/>
                    <a:pt x="2968" y="2435"/>
                  </a:cubicBezTo>
                  <a:cubicBezTo>
                    <a:pt x="3261" y="2338"/>
                    <a:pt x="3506" y="2240"/>
                    <a:pt x="3798" y="2143"/>
                  </a:cubicBezTo>
                  <a:cubicBezTo>
                    <a:pt x="3798" y="2096"/>
                    <a:pt x="3845" y="2096"/>
                    <a:pt x="3895" y="2046"/>
                  </a:cubicBezTo>
                  <a:cubicBezTo>
                    <a:pt x="3895" y="2046"/>
                    <a:pt x="3942" y="1999"/>
                    <a:pt x="3993" y="1999"/>
                  </a:cubicBezTo>
                  <a:cubicBezTo>
                    <a:pt x="4137" y="1804"/>
                    <a:pt x="3747" y="1753"/>
                    <a:pt x="3650" y="1753"/>
                  </a:cubicBezTo>
                  <a:lnTo>
                    <a:pt x="3409" y="1753"/>
                  </a:lnTo>
                  <a:cubicBezTo>
                    <a:pt x="3276" y="1753"/>
                    <a:pt x="3106" y="1831"/>
                    <a:pt x="2969" y="1848"/>
                  </a:cubicBezTo>
                  <a:lnTo>
                    <a:pt x="2969" y="1848"/>
                  </a:lnTo>
                  <a:cubicBezTo>
                    <a:pt x="2971" y="1804"/>
                    <a:pt x="3019" y="1804"/>
                    <a:pt x="3019" y="1804"/>
                  </a:cubicBezTo>
                  <a:cubicBezTo>
                    <a:pt x="3116" y="1753"/>
                    <a:pt x="3163" y="1753"/>
                    <a:pt x="3214" y="1707"/>
                  </a:cubicBezTo>
                  <a:cubicBezTo>
                    <a:pt x="3506" y="1609"/>
                    <a:pt x="3845" y="1461"/>
                    <a:pt x="4090" y="1267"/>
                  </a:cubicBezTo>
                  <a:cubicBezTo>
                    <a:pt x="4137" y="1220"/>
                    <a:pt x="4285" y="1123"/>
                    <a:pt x="4234" y="1025"/>
                  </a:cubicBezTo>
                  <a:cubicBezTo>
                    <a:pt x="4186" y="1000"/>
                    <a:pt x="4125" y="987"/>
                    <a:pt x="4065" y="987"/>
                  </a:cubicBezTo>
                  <a:cubicBezTo>
                    <a:pt x="4004" y="987"/>
                    <a:pt x="3944" y="1000"/>
                    <a:pt x="3895" y="1025"/>
                  </a:cubicBezTo>
                  <a:cubicBezTo>
                    <a:pt x="3701" y="1025"/>
                    <a:pt x="3455" y="1123"/>
                    <a:pt x="3261" y="1169"/>
                  </a:cubicBezTo>
                  <a:cubicBezTo>
                    <a:pt x="3163" y="1220"/>
                    <a:pt x="3116" y="1267"/>
                    <a:pt x="3066" y="1317"/>
                  </a:cubicBezTo>
                  <a:lnTo>
                    <a:pt x="2968" y="1364"/>
                  </a:lnTo>
                  <a:cubicBezTo>
                    <a:pt x="2922" y="1364"/>
                    <a:pt x="2968" y="1317"/>
                    <a:pt x="3019" y="1317"/>
                  </a:cubicBezTo>
                  <a:cubicBezTo>
                    <a:pt x="3066" y="1267"/>
                    <a:pt x="3116" y="1169"/>
                    <a:pt x="3163" y="1123"/>
                  </a:cubicBezTo>
                  <a:cubicBezTo>
                    <a:pt x="3409" y="877"/>
                    <a:pt x="3650" y="682"/>
                    <a:pt x="3895" y="441"/>
                  </a:cubicBezTo>
                  <a:cubicBezTo>
                    <a:pt x="3895" y="390"/>
                    <a:pt x="3895" y="390"/>
                    <a:pt x="3942" y="344"/>
                  </a:cubicBezTo>
                  <a:cubicBezTo>
                    <a:pt x="3942" y="344"/>
                    <a:pt x="4187" y="1"/>
                    <a:pt x="4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7"/>
            <p:cNvSpPr/>
            <p:nvPr/>
          </p:nvSpPr>
          <p:spPr>
            <a:xfrm>
              <a:off x="8141724" y="689299"/>
              <a:ext cx="403747" cy="1347869"/>
            </a:xfrm>
            <a:custGeom>
              <a:avLst/>
              <a:gdLst/>
              <a:ahLst/>
              <a:cxnLst/>
              <a:rect l="l" t="t" r="r" b="b"/>
              <a:pathLst>
                <a:path w="2435" h="8129" extrusionOk="0">
                  <a:moveTo>
                    <a:pt x="2384" y="0"/>
                  </a:moveTo>
                  <a:cubicBezTo>
                    <a:pt x="2384" y="0"/>
                    <a:pt x="47" y="2189"/>
                    <a:pt x="1" y="8128"/>
                  </a:cubicBezTo>
                  <a:lnTo>
                    <a:pt x="47" y="8128"/>
                  </a:lnTo>
                  <a:cubicBezTo>
                    <a:pt x="98" y="5160"/>
                    <a:pt x="682" y="3162"/>
                    <a:pt x="1266" y="1850"/>
                  </a:cubicBezTo>
                  <a:cubicBezTo>
                    <a:pt x="1559" y="1215"/>
                    <a:pt x="1851" y="779"/>
                    <a:pt x="2045" y="487"/>
                  </a:cubicBezTo>
                  <a:cubicBezTo>
                    <a:pt x="2189" y="339"/>
                    <a:pt x="2287" y="242"/>
                    <a:pt x="2337" y="144"/>
                  </a:cubicBezTo>
                  <a:lnTo>
                    <a:pt x="2384" y="97"/>
                  </a:lnTo>
                  <a:lnTo>
                    <a:pt x="2435" y="47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7"/>
            <p:cNvSpPr/>
            <p:nvPr/>
          </p:nvSpPr>
          <p:spPr>
            <a:xfrm>
              <a:off x="8367724" y="802216"/>
              <a:ext cx="24042" cy="113248"/>
            </a:xfrm>
            <a:custGeom>
              <a:avLst/>
              <a:gdLst/>
              <a:ahLst/>
              <a:cxnLst/>
              <a:rect l="l" t="t" r="r" b="b"/>
              <a:pathLst>
                <a:path w="145" h="683" extrusionOk="0">
                  <a:moveTo>
                    <a:pt x="1" y="1"/>
                  </a:moveTo>
                  <a:cubicBezTo>
                    <a:pt x="48" y="242"/>
                    <a:pt x="48" y="437"/>
                    <a:pt x="98" y="632"/>
                  </a:cubicBezTo>
                  <a:cubicBezTo>
                    <a:pt x="98" y="632"/>
                    <a:pt x="98" y="682"/>
                    <a:pt x="145" y="682"/>
                  </a:cubicBezTo>
                  <a:lnTo>
                    <a:pt x="145" y="632"/>
                  </a:lnTo>
                  <a:cubicBezTo>
                    <a:pt x="145" y="437"/>
                    <a:pt x="98" y="195"/>
                    <a:pt x="48" y="1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7"/>
            <p:cNvSpPr/>
            <p:nvPr/>
          </p:nvSpPr>
          <p:spPr>
            <a:xfrm>
              <a:off x="8407850" y="810009"/>
              <a:ext cx="145415" cy="73122"/>
            </a:xfrm>
            <a:custGeom>
              <a:avLst/>
              <a:gdLst/>
              <a:ahLst/>
              <a:cxnLst/>
              <a:rect l="l" t="t" r="r" b="b"/>
              <a:pathLst>
                <a:path w="877" h="441" extrusionOk="0">
                  <a:moveTo>
                    <a:pt x="830" y="0"/>
                  </a:moveTo>
                  <a:cubicBezTo>
                    <a:pt x="538" y="98"/>
                    <a:pt x="246" y="195"/>
                    <a:pt x="0" y="390"/>
                  </a:cubicBezTo>
                  <a:cubicBezTo>
                    <a:pt x="0" y="440"/>
                    <a:pt x="0" y="440"/>
                    <a:pt x="51" y="440"/>
                  </a:cubicBezTo>
                  <a:cubicBezTo>
                    <a:pt x="292" y="292"/>
                    <a:pt x="584" y="148"/>
                    <a:pt x="877" y="98"/>
                  </a:cubicBezTo>
                  <a:lnTo>
                    <a:pt x="877" y="51"/>
                  </a:lnTo>
                  <a:cubicBezTo>
                    <a:pt x="877" y="0"/>
                    <a:pt x="877" y="0"/>
                    <a:pt x="830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7"/>
            <p:cNvSpPr/>
            <p:nvPr/>
          </p:nvSpPr>
          <p:spPr>
            <a:xfrm>
              <a:off x="8270891" y="915299"/>
              <a:ext cx="48582" cy="161499"/>
            </a:xfrm>
            <a:custGeom>
              <a:avLst/>
              <a:gdLst/>
              <a:ahLst/>
              <a:cxnLst/>
              <a:rect l="l" t="t" r="r" b="b"/>
              <a:pathLst>
                <a:path w="293" h="974" extrusionOk="0">
                  <a:moveTo>
                    <a:pt x="1" y="0"/>
                  </a:moveTo>
                  <a:cubicBezTo>
                    <a:pt x="47" y="339"/>
                    <a:pt x="145" y="682"/>
                    <a:pt x="242" y="974"/>
                  </a:cubicBezTo>
                  <a:lnTo>
                    <a:pt x="293" y="974"/>
                  </a:lnTo>
                  <a:cubicBezTo>
                    <a:pt x="195" y="682"/>
                    <a:pt x="98" y="292"/>
                    <a:pt x="47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67"/>
            <p:cNvSpPr/>
            <p:nvPr/>
          </p:nvSpPr>
          <p:spPr>
            <a:xfrm>
              <a:off x="8303224" y="1019926"/>
              <a:ext cx="177748" cy="89206"/>
            </a:xfrm>
            <a:custGeom>
              <a:avLst/>
              <a:gdLst/>
              <a:ahLst/>
              <a:cxnLst/>
              <a:rect l="l" t="t" r="r" b="b"/>
              <a:pathLst>
                <a:path w="1072" h="538" extrusionOk="0">
                  <a:moveTo>
                    <a:pt x="1071" y="0"/>
                  </a:moveTo>
                  <a:cubicBezTo>
                    <a:pt x="682" y="97"/>
                    <a:pt x="339" y="245"/>
                    <a:pt x="0" y="487"/>
                  </a:cubicBezTo>
                  <a:cubicBezTo>
                    <a:pt x="0" y="538"/>
                    <a:pt x="0" y="538"/>
                    <a:pt x="47" y="538"/>
                  </a:cubicBezTo>
                  <a:cubicBezTo>
                    <a:pt x="339" y="292"/>
                    <a:pt x="682" y="148"/>
                    <a:pt x="1071" y="51"/>
                  </a:cubicBezTo>
                  <a:lnTo>
                    <a:pt x="1071" y="0"/>
                  </a:ln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7"/>
            <p:cNvSpPr/>
            <p:nvPr/>
          </p:nvSpPr>
          <p:spPr>
            <a:xfrm>
              <a:off x="8165601" y="1141299"/>
              <a:ext cx="80915" cy="153208"/>
            </a:xfrm>
            <a:custGeom>
              <a:avLst/>
              <a:gdLst/>
              <a:ahLst/>
              <a:cxnLst/>
              <a:rect l="l" t="t" r="r" b="b"/>
              <a:pathLst>
                <a:path w="488" h="924" extrusionOk="0">
                  <a:moveTo>
                    <a:pt x="1" y="0"/>
                  </a:moveTo>
                  <a:cubicBezTo>
                    <a:pt x="98" y="339"/>
                    <a:pt x="246" y="631"/>
                    <a:pt x="441" y="923"/>
                  </a:cubicBezTo>
                  <a:lnTo>
                    <a:pt x="488" y="923"/>
                  </a:lnTo>
                  <a:cubicBezTo>
                    <a:pt x="293" y="584"/>
                    <a:pt x="149" y="292"/>
                    <a:pt x="51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7"/>
            <p:cNvSpPr/>
            <p:nvPr/>
          </p:nvSpPr>
          <p:spPr>
            <a:xfrm>
              <a:off x="8214018" y="1302633"/>
              <a:ext cx="186205" cy="88708"/>
            </a:xfrm>
            <a:custGeom>
              <a:avLst/>
              <a:gdLst/>
              <a:ahLst/>
              <a:cxnLst/>
              <a:rect l="l" t="t" r="r" b="b"/>
              <a:pathLst>
                <a:path w="1123" h="535" extrusionOk="0">
                  <a:moveTo>
                    <a:pt x="1072" y="1"/>
                  </a:moveTo>
                  <a:cubicBezTo>
                    <a:pt x="682" y="98"/>
                    <a:pt x="344" y="293"/>
                    <a:pt x="1" y="488"/>
                  </a:cubicBezTo>
                  <a:lnTo>
                    <a:pt x="1" y="534"/>
                  </a:lnTo>
                  <a:lnTo>
                    <a:pt x="52" y="534"/>
                  </a:lnTo>
                  <a:cubicBezTo>
                    <a:pt x="344" y="340"/>
                    <a:pt x="733" y="145"/>
                    <a:pt x="1123" y="48"/>
                  </a:cubicBezTo>
                  <a:cubicBezTo>
                    <a:pt x="1123" y="1"/>
                    <a:pt x="1123" y="1"/>
                    <a:pt x="1072" y="1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7"/>
            <p:cNvSpPr/>
            <p:nvPr/>
          </p:nvSpPr>
          <p:spPr>
            <a:xfrm>
              <a:off x="7770474" y="904853"/>
              <a:ext cx="516664" cy="885757"/>
            </a:xfrm>
            <a:custGeom>
              <a:avLst/>
              <a:gdLst/>
              <a:ahLst/>
              <a:cxnLst/>
              <a:rect l="l" t="t" r="r" b="b"/>
              <a:pathLst>
                <a:path w="3116" h="5342" extrusionOk="0">
                  <a:moveTo>
                    <a:pt x="826" y="1181"/>
                  </a:moveTo>
                  <a:lnTo>
                    <a:pt x="877" y="1232"/>
                  </a:lnTo>
                  <a:cubicBezTo>
                    <a:pt x="877" y="1245"/>
                    <a:pt x="872" y="1251"/>
                    <a:pt x="866" y="1251"/>
                  </a:cubicBezTo>
                  <a:cubicBezTo>
                    <a:pt x="851" y="1251"/>
                    <a:pt x="826" y="1217"/>
                    <a:pt x="826" y="1181"/>
                  </a:cubicBezTo>
                  <a:close/>
                  <a:moveTo>
                    <a:pt x="1984" y="2458"/>
                  </a:moveTo>
                  <a:cubicBezTo>
                    <a:pt x="1969" y="2503"/>
                    <a:pt x="1956" y="2549"/>
                    <a:pt x="1948" y="2595"/>
                  </a:cubicBezTo>
                  <a:lnTo>
                    <a:pt x="1948" y="2544"/>
                  </a:lnTo>
                  <a:cubicBezTo>
                    <a:pt x="1948" y="2501"/>
                    <a:pt x="1948" y="2498"/>
                    <a:pt x="1984" y="2458"/>
                  </a:cubicBezTo>
                  <a:close/>
                  <a:moveTo>
                    <a:pt x="393" y="0"/>
                  </a:moveTo>
                  <a:cubicBezTo>
                    <a:pt x="375" y="0"/>
                    <a:pt x="357" y="4"/>
                    <a:pt x="339" y="13"/>
                  </a:cubicBezTo>
                  <a:cubicBezTo>
                    <a:pt x="242" y="13"/>
                    <a:pt x="292" y="258"/>
                    <a:pt x="292" y="355"/>
                  </a:cubicBezTo>
                  <a:cubicBezTo>
                    <a:pt x="390" y="597"/>
                    <a:pt x="534" y="791"/>
                    <a:pt x="682" y="1037"/>
                  </a:cubicBezTo>
                  <a:lnTo>
                    <a:pt x="826" y="1181"/>
                  </a:lnTo>
                  <a:cubicBezTo>
                    <a:pt x="779" y="1181"/>
                    <a:pt x="729" y="1134"/>
                    <a:pt x="682" y="1134"/>
                  </a:cubicBezTo>
                  <a:cubicBezTo>
                    <a:pt x="581" y="1100"/>
                    <a:pt x="436" y="1021"/>
                    <a:pt x="307" y="1021"/>
                  </a:cubicBezTo>
                  <a:cubicBezTo>
                    <a:pt x="247" y="1021"/>
                    <a:pt x="191" y="1038"/>
                    <a:pt x="144" y="1084"/>
                  </a:cubicBezTo>
                  <a:cubicBezTo>
                    <a:pt x="98" y="1181"/>
                    <a:pt x="144" y="1278"/>
                    <a:pt x="195" y="1376"/>
                  </a:cubicBezTo>
                  <a:cubicBezTo>
                    <a:pt x="339" y="1524"/>
                    <a:pt x="534" y="1621"/>
                    <a:pt x="682" y="1765"/>
                  </a:cubicBezTo>
                  <a:cubicBezTo>
                    <a:pt x="729" y="1765"/>
                    <a:pt x="877" y="1816"/>
                    <a:pt x="877" y="1862"/>
                  </a:cubicBezTo>
                  <a:cubicBezTo>
                    <a:pt x="877" y="1862"/>
                    <a:pt x="826" y="1862"/>
                    <a:pt x="826" y="1816"/>
                  </a:cubicBezTo>
                  <a:cubicBezTo>
                    <a:pt x="779" y="1816"/>
                    <a:pt x="729" y="1816"/>
                    <a:pt x="682" y="1765"/>
                  </a:cubicBezTo>
                  <a:cubicBezTo>
                    <a:pt x="580" y="1733"/>
                    <a:pt x="456" y="1677"/>
                    <a:pt x="341" y="1677"/>
                  </a:cubicBezTo>
                  <a:cubicBezTo>
                    <a:pt x="290" y="1677"/>
                    <a:pt x="240" y="1688"/>
                    <a:pt x="195" y="1718"/>
                  </a:cubicBezTo>
                  <a:cubicBezTo>
                    <a:pt x="0" y="1862"/>
                    <a:pt x="339" y="2108"/>
                    <a:pt x="437" y="2155"/>
                  </a:cubicBezTo>
                  <a:cubicBezTo>
                    <a:pt x="487" y="2205"/>
                    <a:pt x="534" y="2252"/>
                    <a:pt x="585" y="2252"/>
                  </a:cubicBezTo>
                  <a:cubicBezTo>
                    <a:pt x="682" y="2303"/>
                    <a:pt x="779" y="2349"/>
                    <a:pt x="877" y="2447"/>
                  </a:cubicBezTo>
                  <a:lnTo>
                    <a:pt x="1021" y="2497"/>
                  </a:lnTo>
                  <a:lnTo>
                    <a:pt x="923" y="2497"/>
                  </a:lnTo>
                  <a:cubicBezTo>
                    <a:pt x="826" y="2447"/>
                    <a:pt x="779" y="2447"/>
                    <a:pt x="729" y="2447"/>
                  </a:cubicBezTo>
                  <a:cubicBezTo>
                    <a:pt x="631" y="2447"/>
                    <a:pt x="195" y="2447"/>
                    <a:pt x="292" y="2641"/>
                  </a:cubicBezTo>
                  <a:cubicBezTo>
                    <a:pt x="339" y="2836"/>
                    <a:pt x="682" y="2836"/>
                    <a:pt x="779" y="2887"/>
                  </a:cubicBezTo>
                  <a:lnTo>
                    <a:pt x="1021" y="2887"/>
                  </a:lnTo>
                  <a:cubicBezTo>
                    <a:pt x="1021" y="2933"/>
                    <a:pt x="877" y="2933"/>
                    <a:pt x="877" y="2933"/>
                  </a:cubicBezTo>
                  <a:cubicBezTo>
                    <a:pt x="729" y="2933"/>
                    <a:pt x="534" y="2933"/>
                    <a:pt x="437" y="3031"/>
                  </a:cubicBezTo>
                  <a:cubicBezTo>
                    <a:pt x="390" y="3031"/>
                    <a:pt x="292" y="3081"/>
                    <a:pt x="292" y="3128"/>
                  </a:cubicBezTo>
                  <a:cubicBezTo>
                    <a:pt x="339" y="3226"/>
                    <a:pt x="390" y="3276"/>
                    <a:pt x="487" y="3276"/>
                  </a:cubicBezTo>
                  <a:cubicBezTo>
                    <a:pt x="682" y="3420"/>
                    <a:pt x="877" y="3471"/>
                    <a:pt x="1118" y="3471"/>
                  </a:cubicBezTo>
                  <a:cubicBezTo>
                    <a:pt x="1143" y="3494"/>
                    <a:pt x="1192" y="3494"/>
                    <a:pt x="1234" y="3494"/>
                  </a:cubicBezTo>
                  <a:cubicBezTo>
                    <a:pt x="1277" y="3494"/>
                    <a:pt x="1313" y="3494"/>
                    <a:pt x="1313" y="3518"/>
                  </a:cubicBezTo>
                  <a:lnTo>
                    <a:pt x="1215" y="3518"/>
                  </a:lnTo>
                  <a:cubicBezTo>
                    <a:pt x="1169" y="3518"/>
                    <a:pt x="1071" y="3568"/>
                    <a:pt x="1021" y="3568"/>
                  </a:cubicBezTo>
                  <a:cubicBezTo>
                    <a:pt x="877" y="3615"/>
                    <a:pt x="729" y="3666"/>
                    <a:pt x="585" y="3763"/>
                  </a:cubicBezTo>
                  <a:cubicBezTo>
                    <a:pt x="534" y="3763"/>
                    <a:pt x="487" y="3860"/>
                    <a:pt x="487" y="3958"/>
                  </a:cubicBezTo>
                  <a:cubicBezTo>
                    <a:pt x="534" y="4055"/>
                    <a:pt x="682" y="4055"/>
                    <a:pt x="779" y="4102"/>
                  </a:cubicBezTo>
                  <a:lnTo>
                    <a:pt x="1266" y="4102"/>
                  </a:lnTo>
                  <a:cubicBezTo>
                    <a:pt x="1297" y="4102"/>
                    <a:pt x="1373" y="4081"/>
                    <a:pt x="1435" y="4081"/>
                  </a:cubicBezTo>
                  <a:cubicBezTo>
                    <a:pt x="1465" y="4081"/>
                    <a:pt x="1492" y="4086"/>
                    <a:pt x="1508" y="4102"/>
                  </a:cubicBezTo>
                  <a:lnTo>
                    <a:pt x="1410" y="4152"/>
                  </a:lnTo>
                  <a:cubicBezTo>
                    <a:pt x="1363" y="4152"/>
                    <a:pt x="1313" y="4199"/>
                    <a:pt x="1266" y="4199"/>
                  </a:cubicBezTo>
                  <a:cubicBezTo>
                    <a:pt x="1118" y="4250"/>
                    <a:pt x="729" y="4394"/>
                    <a:pt x="779" y="4639"/>
                  </a:cubicBezTo>
                  <a:cubicBezTo>
                    <a:pt x="779" y="4737"/>
                    <a:pt x="923" y="4737"/>
                    <a:pt x="974" y="4783"/>
                  </a:cubicBezTo>
                  <a:lnTo>
                    <a:pt x="1656" y="4783"/>
                  </a:lnTo>
                  <a:cubicBezTo>
                    <a:pt x="1702" y="4783"/>
                    <a:pt x="1605" y="4834"/>
                    <a:pt x="1605" y="4834"/>
                  </a:cubicBezTo>
                  <a:cubicBezTo>
                    <a:pt x="1508" y="4834"/>
                    <a:pt x="1461" y="4834"/>
                    <a:pt x="1410" y="4881"/>
                  </a:cubicBezTo>
                  <a:cubicBezTo>
                    <a:pt x="1313" y="4931"/>
                    <a:pt x="1071" y="4978"/>
                    <a:pt x="1071" y="5173"/>
                  </a:cubicBezTo>
                  <a:cubicBezTo>
                    <a:pt x="1071" y="5270"/>
                    <a:pt x="1215" y="5321"/>
                    <a:pt x="1266" y="5321"/>
                  </a:cubicBezTo>
                  <a:cubicBezTo>
                    <a:pt x="1363" y="5336"/>
                    <a:pt x="1515" y="5342"/>
                    <a:pt x="1674" y="5342"/>
                  </a:cubicBezTo>
                  <a:cubicBezTo>
                    <a:pt x="1991" y="5342"/>
                    <a:pt x="2337" y="5321"/>
                    <a:pt x="2337" y="5321"/>
                  </a:cubicBezTo>
                  <a:cubicBezTo>
                    <a:pt x="2341" y="5322"/>
                    <a:pt x="2345" y="5323"/>
                    <a:pt x="2349" y="5323"/>
                  </a:cubicBezTo>
                  <a:cubicBezTo>
                    <a:pt x="2501" y="5323"/>
                    <a:pt x="2873" y="4484"/>
                    <a:pt x="2968" y="4199"/>
                  </a:cubicBezTo>
                  <a:cubicBezTo>
                    <a:pt x="3019" y="4152"/>
                    <a:pt x="3116" y="4004"/>
                    <a:pt x="3065" y="3907"/>
                  </a:cubicBezTo>
                  <a:cubicBezTo>
                    <a:pt x="3046" y="3866"/>
                    <a:pt x="3017" y="3852"/>
                    <a:pt x="2987" y="3852"/>
                  </a:cubicBezTo>
                  <a:cubicBezTo>
                    <a:pt x="2945" y="3852"/>
                    <a:pt x="2900" y="3880"/>
                    <a:pt x="2871" y="3907"/>
                  </a:cubicBezTo>
                  <a:cubicBezTo>
                    <a:pt x="2727" y="3958"/>
                    <a:pt x="2629" y="4055"/>
                    <a:pt x="2532" y="4199"/>
                  </a:cubicBezTo>
                  <a:lnTo>
                    <a:pt x="2434" y="4297"/>
                  </a:lnTo>
                  <a:cubicBezTo>
                    <a:pt x="2434" y="4345"/>
                    <a:pt x="2434" y="4347"/>
                    <a:pt x="2390" y="4347"/>
                  </a:cubicBezTo>
                  <a:lnTo>
                    <a:pt x="2390" y="4347"/>
                  </a:lnTo>
                  <a:cubicBezTo>
                    <a:pt x="2412" y="4255"/>
                    <a:pt x="2489" y="4145"/>
                    <a:pt x="2532" y="4102"/>
                  </a:cubicBezTo>
                  <a:cubicBezTo>
                    <a:pt x="2676" y="3860"/>
                    <a:pt x="2773" y="3666"/>
                    <a:pt x="2871" y="3420"/>
                  </a:cubicBezTo>
                  <a:cubicBezTo>
                    <a:pt x="2913" y="3340"/>
                    <a:pt x="2952" y="3093"/>
                    <a:pt x="2853" y="3093"/>
                  </a:cubicBezTo>
                  <a:cubicBezTo>
                    <a:pt x="2833" y="3093"/>
                    <a:pt x="2807" y="3104"/>
                    <a:pt x="2773" y="3128"/>
                  </a:cubicBezTo>
                  <a:cubicBezTo>
                    <a:pt x="2579" y="3179"/>
                    <a:pt x="2481" y="3374"/>
                    <a:pt x="2384" y="3518"/>
                  </a:cubicBezTo>
                  <a:cubicBezTo>
                    <a:pt x="2384" y="3518"/>
                    <a:pt x="2364" y="3579"/>
                    <a:pt x="2337" y="3623"/>
                  </a:cubicBezTo>
                  <a:lnTo>
                    <a:pt x="2337" y="3623"/>
                  </a:lnTo>
                  <a:lnTo>
                    <a:pt x="2337" y="3568"/>
                  </a:lnTo>
                  <a:cubicBezTo>
                    <a:pt x="2384" y="3518"/>
                    <a:pt x="2434" y="3420"/>
                    <a:pt x="2434" y="3323"/>
                  </a:cubicBezTo>
                  <a:cubicBezTo>
                    <a:pt x="2532" y="3128"/>
                    <a:pt x="2629" y="2933"/>
                    <a:pt x="2727" y="2692"/>
                  </a:cubicBezTo>
                  <a:cubicBezTo>
                    <a:pt x="2727" y="2641"/>
                    <a:pt x="2773" y="2497"/>
                    <a:pt x="2773" y="2447"/>
                  </a:cubicBezTo>
                  <a:cubicBezTo>
                    <a:pt x="2761" y="2409"/>
                    <a:pt x="2739" y="2394"/>
                    <a:pt x="2711" y="2394"/>
                  </a:cubicBezTo>
                  <a:cubicBezTo>
                    <a:pt x="2634" y="2394"/>
                    <a:pt x="2519" y="2510"/>
                    <a:pt x="2481" y="2544"/>
                  </a:cubicBezTo>
                  <a:lnTo>
                    <a:pt x="2434" y="2595"/>
                  </a:lnTo>
                  <a:cubicBezTo>
                    <a:pt x="2434" y="2641"/>
                    <a:pt x="2384" y="2641"/>
                    <a:pt x="2384" y="2692"/>
                  </a:cubicBezTo>
                  <a:cubicBezTo>
                    <a:pt x="2337" y="2692"/>
                    <a:pt x="2337" y="2739"/>
                    <a:pt x="2286" y="2789"/>
                  </a:cubicBezTo>
                  <a:cubicBezTo>
                    <a:pt x="2240" y="2887"/>
                    <a:pt x="2142" y="3031"/>
                    <a:pt x="2092" y="3128"/>
                  </a:cubicBezTo>
                  <a:lnTo>
                    <a:pt x="2092" y="3081"/>
                  </a:lnTo>
                  <a:lnTo>
                    <a:pt x="2142" y="3031"/>
                  </a:lnTo>
                  <a:cubicBezTo>
                    <a:pt x="2189" y="2933"/>
                    <a:pt x="2189" y="2836"/>
                    <a:pt x="2240" y="2789"/>
                  </a:cubicBezTo>
                  <a:cubicBezTo>
                    <a:pt x="2337" y="2544"/>
                    <a:pt x="2481" y="2349"/>
                    <a:pt x="2532" y="2155"/>
                  </a:cubicBezTo>
                  <a:cubicBezTo>
                    <a:pt x="2579" y="2057"/>
                    <a:pt x="2579" y="1913"/>
                    <a:pt x="2532" y="1862"/>
                  </a:cubicBezTo>
                  <a:cubicBezTo>
                    <a:pt x="2509" y="1839"/>
                    <a:pt x="2485" y="1830"/>
                    <a:pt x="2463" y="1830"/>
                  </a:cubicBezTo>
                  <a:cubicBezTo>
                    <a:pt x="2391" y="1830"/>
                    <a:pt x="2325" y="1924"/>
                    <a:pt x="2286" y="1960"/>
                  </a:cubicBezTo>
                  <a:cubicBezTo>
                    <a:pt x="2176" y="2074"/>
                    <a:pt x="2063" y="2242"/>
                    <a:pt x="1995" y="2426"/>
                  </a:cubicBezTo>
                  <a:lnTo>
                    <a:pt x="1995" y="2426"/>
                  </a:lnTo>
                  <a:cubicBezTo>
                    <a:pt x="2001" y="2336"/>
                    <a:pt x="2045" y="2249"/>
                    <a:pt x="2045" y="2205"/>
                  </a:cubicBezTo>
                  <a:cubicBezTo>
                    <a:pt x="2142" y="1960"/>
                    <a:pt x="2189" y="1765"/>
                    <a:pt x="2240" y="1524"/>
                  </a:cubicBezTo>
                  <a:cubicBezTo>
                    <a:pt x="2240" y="1473"/>
                    <a:pt x="2240" y="1329"/>
                    <a:pt x="2142" y="1278"/>
                  </a:cubicBezTo>
                  <a:cubicBezTo>
                    <a:pt x="2133" y="1270"/>
                    <a:pt x="2124" y="1266"/>
                    <a:pt x="2115" y="1266"/>
                  </a:cubicBezTo>
                  <a:cubicBezTo>
                    <a:pt x="2074" y="1266"/>
                    <a:pt x="2036" y="1338"/>
                    <a:pt x="1994" y="1376"/>
                  </a:cubicBezTo>
                  <a:cubicBezTo>
                    <a:pt x="1867" y="1506"/>
                    <a:pt x="1813" y="1674"/>
                    <a:pt x="1702" y="1845"/>
                  </a:cubicBezTo>
                  <a:lnTo>
                    <a:pt x="1702" y="1845"/>
                  </a:lnTo>
                  <a:lnTo>
                    <a:pt x="1702" y="1765"/>
                  </a:lnTo>
                  <a:cubicBezTo>
                    <a:pt x="1753" y="1668"/>
                    <a:pt x="1753" y="1570"/>
                    <a:pt x="1800" y="1426"/>
                  </a:cubicBezTo>
                  <a:cubicBezTo>
                    <a:pt x="1850" y="1181"/>
                    <a:pt x="1897" y="694"/>
                    <a:pt x="1656" y="499"/>
                  </a:cubicBezTo>
                  <a:cubicBezTo>
                    <a:pt x="1633" y="477"/>
                    <a:pt x="1613" y="468"/>
                    <a:pt x="1595" y="468"/>
                  </a:cubicBezTo>
                  <a:cubicBezTo>
                    <a:pt x="1535" y="468"/>
                    <a:pt x="1497" y="572"/>
                    <a:pt x="1461" y="647"/>
                  </a:cubicBezTo>
                  <a:cubicBezTo>
                    <a:pt x="1410" y="791"/>
                    <a:pt x="1363" y="939"/>
                    <a:pt x="1363" y="1084"/>
                  </a:cubicBezTo>
                  <a:cubicBezTo>
                    <a:pt x="1313" y="1134"/>
                    <a:pt x="1363" y="1232"/>
                    <a:pt x="1313" y="1278"/>
                  </a:cubicBezTo>
                  <a:lnTo>
                    <a:pt x="1313" y="1232"/>
                  </a:lnTo>
                  <a:lnTo>
                    <a:pt x="1313" y="1084"/>
                  </a:lnTo>
                  <a:cubicBezTo>
                    <a:pt x="1266" y="986"/>
                    <a:pt x="1215" y="889"/>
                    <a:pt x="1215" y="791"/>
                  </a:cubicBezTo>
                  <a:cubicBezTo>
                    <a:pt x="1071" y="499"/>
                    <a:pt x="877" y="258"/>
                    <a:pt x="631" y="110"/>
                  </a:cubicBezTo>
                  <a:cubicBezTo>
                    <a:pt x="552" y="72"/>
                    <a:pt x="473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7"/>
            <p:cNvSpPr/>
            <p:nvPr/>
          </p:nvSpPr>
          <p:spPr>
            <a:xfrm>
              <a:off x="7899640" y="1012133"/>
              <a:ext cx="266125" cy="1017244"/>
            </a:xfrm>
            <a:custGeom>
              <a:avLst/>
              <a:gdLst/>
              <a:ahLst/>
              <a:cxnLst/>
              <a:rect l="l" t="t" r="r" b="b"/>
              <a:pathLst>
                <a:path w="1605" h="6135" extrusionOk="0">
                  <a:moveTo>
                    <a:pt x="0" y="0"/>
                  </a:moveTo>
                  <a:lnTo>
                    <a:pt x="0" y="47"/>
                  </a:lnTo>
                  <a:lnTo>
                    <a:pt x="0" y="98"/>
                  </a:lnTo>
                  <a:cubicBezTo>
                    <a:pt x="144" y="390"/>
                    <a:pt x="1507" y="2824"/>
                    <a:pt x="1558" y="6084"/>
                  </a:cubicBezTo>
                  <a:cubicBezTo>
                    <a:pt x="1558" y="6084"/>
                    <a:pt x="1558" y="6134"/>
                    <a:pt x="1605" y="6134"/>
                  </a:cubicBezTo>
                  <a:lnTo>
                    <a:pt x="1605" y="6084"/>
                  </a:lnTo>
                  <a:cubicBezTo>
                    <a:pt x="1558" y="2629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7"/>
            <p:cNvSpPr/>
            <p:nvPr/>
          </p:nvSpPr>
          <p:spPr>
            <a:xfrm>
              <a:off x="7883391" y="1238133"/>
              <a:ext cx="153208" cy="88708"/>
            </a:xfrm>
            <a:custGeom>
              <a:avLst/>
              <a:gdLst/>
              <a:ahLst/>
              <a:cxnLst/>
              <a:rect l="l" t="t" r="r" b="b"/>
              <a:pathLst>
                <a:path w="924" h="535" extrusionOk="0">
                  <a:moveTo>
                    <a:pt x="48" y="0"/>
                  </a:moveTo>
                  <a:lnTo>
                    <a:pt x="1" y="47"/>
                  </a:lnTo>
                  <a:cubicBezTo>
                    <a:pt x="1" y="47"/>
                    <a:pt x="1" y="98"/>
                    <a:pt x="48" y="98"/>
                  </a:cubicBezTo>
                  <a:cubicBezTo>
                    <a:pt x="145" y="98"/>
                    <a:pt x="293" y="195"/>
                    <a:pt x="437" y="242"/>
                  </a:cubicBezTo>
                  <a:cubicBezTo>
                    <a:pt x="632" y="339"/>
                    <a:pt x="780" y="437"/>
                    <a:pt x="877" y="534"/>
                  </a:cubicBezTo>
                  <a:lnTo>
                    <a:pt x="924" y="534"/>
                  </a:lnTo>
                  <a:lnTo>
                    <a:pt x="924" y="487"/>
                  </a:lnTo>
                  <a:cubicBezTo>
                    <a:pt x="827" y="390"/>
                    <a:pt x="632" y="293"/>
                    <a:pt x="488" y="195"/>
                  </a:cubicBezTo>
                  <a:cubicBezTo>
                    <a:pt x="340" y="145"/>
                    <a:pt x="145" y="47"/>
                    <a:pt x="48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7"/>
            <p:cNvSpPr/>
            <p:nvPr/>
          </p:nvSpPr>
          <p:spPr>
            <a:xfrm>
              <a:off x="7996474" y="1084426"/>
              <a:ext cx="40126" cy="145415"/>
            </a:xfrm>
            <a:custGeom>
              <a:avLst/>
              <a:gdLst/>
              <a:ahLst/>
              <a:cxnLst/>
              <a:rect l="l" t="t" r="r" b="b"/>
              <a:pathLst>
                <a:path w="242" h="877" extrusionOk="0">
                  <a:moveTo>
                    <a:pt x="195" y="1"/>
                  </a:moveTo>
                  <a:lnTo>
                    <a:pt x="195" y="51"/>
                  </a:lnTo>
                  <a:cubicBezTo>
                    <a:pt x="145" y="293"/>
                    <a:pt x="98" y="585"/>
                    <a:pt x="0" y="830"/>
                  </a:cubicBezTo>
                  <a:lnTo>
                    <a:pt x="0" y="877"/>
                  </a:lnTo>
                  <a:lnTo>
                    <a:pt x="47" y="877"/>
                  </a:lnTo>
                  <a:cubicBezTo>
                    <a:pt x="145" y="585"/>
                    <a:pt x="195" y="293"/>
                    <a:pt x="242" y="51"/>
                  </a:cubicBezTo>
                  <a:cubicBezTo>
                    <a:pt x="242" y="1"/>
                    <a:pt x="242" y="1"/>
                    <a:pt x="19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7"/>
            <p:cNvSpPr/>
            <p:nvPr/>
          </p:nvSpPr>
          <p:spPr>
            <a:xfrm>
              <a:off x="8068767" y="1342759"/>
              <a:ext cx="57039" cy="113082"/>
            </a:xfrm>
            <a:custGeom>
              <a:avLst/>
              <a:gdLst/>
              <a:ahLst/>
              <a:cxnLst/>
              <a:rect l="l" t="t" r="r" b="b"/>
              <a:pathLst>
                <a:path w="344" h="682" extrusionOk="0">
                  <a:moveTo>
                    <a:pt x="246" y="0"/>
                  </a:moveTo>
                  <a:cubicBezTo>
                    <a:pt x="195" y="246"/>
                    <a:pt x="98" y="440"/>
                    <a:pt x="1" y="635"/>
                  </a:cubicBezTo>
                  <a:cubicBezTo>
                    <a:pt x="1" y="635"/>
                    <a:pt x="1" y="682"/>
                    <a:pt x="51" y="682"/>
                  </a:cubicBezTo>
                  <a:lnTo>
                    <a:pt x="98" y="635"/>
                  </a:lnTo>
                  <a:cubicBezTo>
                    <a:pt x="149" y="440"/>
                    <a:pt x="246" y="246"/>
                    <a:pt x="343" y="51"/>
                  </a:cubicBezTo>
                  <a:cubicBezTo>
                    <a:pt x="343" y="0"/>
                    <a:pt x="343" y="0"/>
                    <a:pt x="293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7"/>
            <p:cNvSpPr/>
            <p:nvPr/>
          </p:nvSpPr>
          <p:spPr>
            <a:xfrm>
              <a:off x="7996474" y="1536426"/>
              <a:ext cx="104792" cy="16415"/>
            </a:xfrm>
            <a:custGeom>
              <a:avLst/>
              <a:gdLst/>
              <a:ahLst/>
              <a:cxnLst/>
              <a:rect l="l" t="t" r="r" b="b"/>
              <a:pathLst>
                <a:path w="632" h="99" extrusionOk="0">
                  <a:moveTo>
                    <a:pt x="0" y="1"/>
                  </a:moveTo>
                  <a:lnTo>
                    <a:pt x="47" y="51"/>
                  </a:lnTo>
                  <a:lnTo>
                    <a:pt x="145" y="51"/>
                  </a:lnTo>
                  <a:cubicBezTo>
                    <a:pt x="293" y="51"/>
                    <a:pt x="437" y="51"/>
                    <a:pt x="585" y="98"/>
                  </a:cubicBezTo>
                  <a:cubicBezTo>
                    <a:pt x="631" y="98"/>
                    <a:pt x="631" y="98"/>
                    <a:pt x="631" y="51"/>
                  </a:cubicBezTo>
                  <a:cubicBezTo>
                    <a:pt x="487" y="1"/>
                    <a:pt x="293" y="1"/>
                    <a:pt x="14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7"/>
            <p:cNvSpPr/>
            <p:nvPr/>
          </p:nvSpPr>
          <p:spPr>
            <a:xfrm>
              <a:off x="8117184" y="1536426"/>
              <a:ext cx="64832" cy="113248"/>
            </a:xfrm>
            <a:custGeom>
              <a:avLst/>
              <a:gdLst/>
              <a:ahLst/>
              <a:cxnLst/>
              <a:rect l="l" t="t" r="r" b="b"/>
              <a:pathLst>
                <a:path w="391" h="683" extrusionOk="0">
                  <a:moveTo>
                    <a:pt x="343" y="1"/>
                  </a:moveTo>
                  <a:cubicBezTo>
                    <a:pt x="246" y="246"/>
                    <a:pt x="98" y="441"/>
                    <a:pt x="1" y="636"/>
                  </a:cubicBezTo>
                  <a:lnTo>
                    <a:pt x="1" y="682"/>
                  </a:lnTo>
                  <a:lnTo>
                    <a:pt x="51" y="682"/>
                  </a:lnTo>
                  <a:cubicBezTo>
                    <a:pt x="149" y="441"/>
                    <a:pt x="293" y="246"/>
                    <a:pt x="390" y="51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7"/>
            <p:cNvSpPr/>
            <p:nvPr/>
          </p:nvSpPr>
          <p:spPr>
            <a:xfrm>
              <a:off x="8036434" y="1738550"/>
              <a:ext cx="105455" cy="7959"/>
            </a:xfrm>
            <a:custGeom>
              <a:avLst/>
              <a:gdLst/>
              <a:ahLst/>
              <a:cxnLst/>
              <a:rect l="l" t="t" r="r" b="b"/>
              <a:pathLst>
                <a:path w="636" h="48" extrusionOk="0">
                  <a:moveTo>
                    <a:pt x="1" y="1"/>
                  </a:moveTo>
                  <a:lnTo>
                    <a:pt x="1" y="47"/>
                  </a:lnTo>
                  <a:lnTo>
                    <a:pt x="636" y="47"/>
                  </a:lnTo>
                  <a:cubicBezTo>
                    <a:pt x="636" y="1"/>
                    <a:pt x="585" y="1"/>
                    <a:pt x="58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7"/>
            <p:cNvSpPr/>
            <p:nvPr/>
          </p:nvSpPr>
          <p:spPr>
            <a:xfrm>
              <a:off x="8157973" y="1375092"/>
              <a:ext cx="637539" cy="439728"/>
            </a:xfrm>
            <a:custGeom>
              <a:avLst/>
              <a:gdLst/>
              <a:ahLst/>
              <a:cxnLst/>
              <a:rect l="l" t="t" r="r" b="b"/>
              <a:pathLst>
                <a:path w="3845" h="2652" extrusionOk="0">
                  <a:moveTo>
                    <a:pt x="2091" y="0"/>
                  </a:moveTo>
                  <a:cubicBezTo>
                    <a:pt x="2045" y="0"/>
                    <a:pt x="1947" y="97"/>
                    <a:pt x="1897" y="148"/>
                  </a:cubicBezTo>
                  <a:cubicBezTo>
                    <a:pt x="1702" y="292"/>
                    <a:pt x="1558" y="487"/>
                    <a:pt x="1410" y="682"/>
                  </a:cubicBezTo>
                  <a:cubicBezTo>
                    <a:pt x="1363" y="779"/>
                    <a:pt x="1215" y="1122"/>
                    <a:pt x="1215" y="1122"/>
                  </a:cubicBezTo>
                  <a:cubicBezTo>
                    <a:pt x="1313" y="876"/>
                    <a:pt x="1410" y="584"/>
                    <a:pt x="1410" y="390"/>
                  </a:cubicBezTo>
                  <a:lnTo>
                    <a:pt x="1410" y="292"/>
                  </a:lnTo>
                  <a:cubicBezTo>
                    <a:pt x="1410" y="190"/>
                    <a:pt x="1380" y="154"/>
                    <a:pt x="1340" y="154"/>
                  </a:cubicBezTo>
                  <a:cubicBezTo>
                    <a:pt x="1264" y="154"/>
                    <a:pt x="1151" y="280"/>
                    <a:pt x="1118" y="343"/>
                  </a:cubicBezTo>
                  <a:cubicBezTo>
                    <a:pt x="826" y="682"/>
                    <a:pt x="923" y="1168"/>
                    <a:pt x="728" y="1558"/>
                  </a:cubicBezTo>
                  <a:lnTo>
                    <a:pt x="728" y="1461"/>
                  </a:lnTo>
                  <a:lnTo>
                    <a:pt x="728" y="1316"/>
                  </a:lnTo>
                  <a:cubicBezTo>
                    <a:pt x="728" y="1122"/>
                    <a:pt x="779" y="927"/>
                    <a:pt x="728" y="779"/>
                  </a:cubicBezTo>
                  <a:cubicBezTo>
                    <a:pt x="728" y="741"/>
                    <a:pt x="697" y="669"/>
                    <a:pt x="633" y="669"/>
                  </a:cubicBezTo>
                  <a:cubicBezTo>
                    <a:pt x="619" y="669"/>
                    <a:pt x="602" y="673"/>
                    <a:pt x="584" y="682"/>
                  </a:cubicBezTo>
                  <a:cubicBezTo>
                    <a:pt x="487" y="682"/>
                    <a:pt x="436" y="876"/>
                    <a:pt x="436" y="974"/>
                  </a:cubicBezTo>
                  <a:cubicBezTo>
                    <a:pt x="339" y="1219"/>
                    <a:pt x="390" y="1461"/>
                    <a:pt x="390" y="1753"/>
                  </a:cubicBezTo>
                  <a:cubicBezTo>
                    <a:pt x="390" y="1803"/>
                    <a:pt x="436" y="1998"/>
                    <a:pt x="390" y="2045"/>
                  </a:cubicBezTo>
                  <a:lnTo>
                    <a:pt x="390" y="1998"/>
                  </a:lnTo>
                  <a:cubicBezTo>
                    <a:pt x="390" y="1947"/>
                    <a:pt x="339" y="1901"/>
                    <a:pt x="339" y="1850"/>
                  </a:cubicBezTo>
                  <a:cubicBezTo>
                    <a:pt x="292" y="1706"/>
                    <a:pt x="292" y="1558"/>
                    <a:pt x="242" y="1414"/>
                  </a:cubicBezTo>
                  <a:cubicBezTo>
                    <a:pt x="195" y="1414"/>
                    <a:pt x="195" y="1316"/>
                    <a:pt x="97" y="1316"/>
                  </a:cubicBezTo>
                  <a:cubicBezTo>
                    <a:pt x="0" y="1414"/>
                    <a:pt x="0" y="1609"/>
                    <a:pt x="47" y="1706"/>
                  </a:cubicBezTo>
                  <a:cubicBezTo>
                    <a:pt x="47" y="2045"/>
                    <a:pt x="195" y="2337"/>
                    <a:pt x="292" y="2629"/>
                  </a:cubicBezTo>
                  <a:cubicBezTo>
                    <a:pt x="292" y="2629"/>
                    <a:pt x="573" y="2651"/>
                    <a:pt x="832" y="2651"/>
                  </a:cubicBezTo>
                  <a:cubicBezTo>
                    <a:pt x="962" y="2651"/>
                    <a:pt x="1087" y="2646"/>
                    <a:pt x="1168" y="2629"/>
                  </a:cubicBezTo>
                  <a:cubicBezTo>
                    <a:pt x="1266" y="2629"/>
                    <a:pt x="1410" y="2629"/>
                    <a:pt x="1461" y="2532"/>
                  </a:cubicBezTo>
                  <a:cubicBezTo>
                    <a:pt x="1507" y="2434"/>
                    <a:pt x="1266" y="2337"/>
                    <a:pt x="1215" y="2337"/>
                  </a:cubicBezTo>
                  <a:cubicBezTo>
                    <a:pt x="1168" y="2290"/>
                    <a:pt x="1071" y="2290"/>
                    <a:pt x="1118" y="2290"/>
                  </a:cubicBezTo>
                  <a:cubicBezTo>
                    <a:pt x="1118" y="2273"/>
                    <a:pt x="1139" y="2268"/>
                    <a:pt x="1170" y="2268"/>
                  </a:cubicBezTo>
                  <a:cubicBezTo>
                    <a:pt x="1232" y="2268"/>
                    <a:pt x="1329" y="2290"/>
                    <a:pt x="1363" y="2290"/>
                  </a:cubicBezTo>
                  <a:cubicBezTo>
                    <a:pt x="1459" y="2290"/>
                    <a:pt x="1578" y="2311"/>
                    <a:pt x="1704" y="2311"/>
                  </a:cubicBezTo>
                  <a:cubicBezTo>
                    <a:pt x="1767" y="2311"/>
                    <a:pt x="1832" y="2306"/>
                    <a:pt x="1897" y="2290"/>
                  </a:cubicBezTo>
                  <a:cubicBezTo>
                    <a:pt x="1947" y="2290"/>
                    <a:pt x="2045" y="2290"/>
                    <a:pt x="2091" y="2239"/>
                  </a:cubicBezTo>
                  <a:cubicBezTo>
                    <a:pt x="2142" y="2142"/>
                    <a:pt x="1897" y="1998"/>
                    <a:pt x="1850" y="1947"/>
                  </a:cubicBezTo>
                  <a:cubicBezTo>
                    <a:pt x="1799" y="1947"/>
                    <a:pt x="1799" y="1947"/>
                    <a:pt x="1753" y="1901"/>
                  </a:cubicBezTo>
                  <a:cubicBezTo>
                    <a:pt x="1799" y="1901"/>
                    <a:pt x="1897" y="1947"/>
                    <a:pt x="1947" y="1947"/>
                  </a:cubicBezTo>
                  <a:cubicBezTo>
                    <a:pt x="2142" y="1998"/>
                    <a:pt x="2286" y="2045"/>
                    <a:pt x="2481" y="2045"/>
                  </a:cubicBezTo>
                  <a:cubicBezTo>
                    <a:pt x="2532" y="2045"/>
                    <a:pt x="2726" y="2045"/>
                    <a:pt x="2726" y="1947"/>
                  </a:cubicBezTo>
                  <a:cubicBezTo>
                    <a:pt x="2676" y="1803"/>
                    <a:pt x="2532" y="1706"/>
                    <a:pt x="2434" y="1655"/>
                  </a:cubicBezTo>
                  <a:lnTo>
                    <a:pt x="2286" y="1558"/>
                  </a:lnTo>
                  <a:cubicBezTo>
                    <a:pt x="2286" y="1542"/>
                    <a:pt x="2292" y="1537"/>
                    <a:pt x="2301" y="1537"/>
                  </a:cubicBezTo>
                  <a:cubicBezTo>
                    <a:pt x="2320" y="1537"/>
                    <a:pt x="2352" y="1558"/>
                    <a:pt x="2384" y="1558"/>
                  </a:cubicBezTo>
                  <a:cubicBezTo>
                    <a:pt x="2434" y="1609"/>
                    <a:pt x="2532" y="1609"/>
                    <a:pt x="2578" y="1655"/>
                  </a:cubicBezTo>
                  <a:cubicBezTo>
                    <a:pt x="2773" y="1706"/>
                    <a:pt x="2968" y="1753"/>
                    <a:pt x="3162" y="1753"/>
                  </a:cubicBezTo>
                  <a:cubicBezTo>
                    <a:pt x="3260" y="1753"/>
                    <a:pt x="3357" y="1706"/>
                    <a:pt x="3357" y="1609"/>
                  </a:cubicBezTo>
                  <a:cubicBezTo>
                    <a:pt x="3357" y="1414"/>
                    <a:pt x="2968" y="1266"/>
                    <a:pt x="2870" y="1219"/>
                  </a:cubicBezTo>
                  <a:cubicBezTo>
                    <a:pt x="2824" y="1219"/>
                    <a:pt x="2629" y="1168"/>
                    <a:pt x="2629" y="1168"/>
                  </a:cubicBezTo>
                  <a:cubicBezTo>
                    <a:pt x="2629" y="1122"/>
                    <a:pt x="2870" y="1122"/>
                    <a:pt x="2921" y="1071"/>
                  </a:cubicBezTo>
                  <a:cubicBezTo>
                    <a:pt x="2968" y="1071"/>
                    <a:pt x="3065" y="1071"/>
                    <a:pt x="3116" y="1024"/>
                  </a:cubicBezTo>
                  <a:lnTo>
                    <a:pt x="3260" y="1024"/>
                  </a:lnTo>
                  <a:cubicBezTo>
                    <a:pt x="3408" y="974"/>
                    <a:pt x="3844" y="876"/>
                    <a:pt x="3797" y="682"/>
                  </a:cubicBezTo>
                  <a:cubicBezTo>
                    <a:pt x="3747" y="584"/>
                    <a:pt x="3603" y="584"/>
                    <a:pt x="3552" y="584"/>
                  </a:cubicBezTo>
                  <a:cubicBezTo>
                    <a:pt x="3260" y="584"/>
                    <a:pt x="3018" y="584"/>
                    <a:pt x="2773" y="682"/>
                  </a:cubicBezTo>
                  <a:cubicBezTo>
                    <a:pt x="2676" y="682"/>
                    <a:pt x="2578" y="732"/>
                    <a:pt x="2532" y="779"/>
                  </a:cubicBezTo>
                  <a:lnTo>
                    <a:pt x="2384" y="830"/>
                  </a:lnTo>
                  <a:lnTo>
                    <a:pt x="2532" y="682"/>
                  </a:lnTo>
                  <a:cubicBezTo>
                    <a:pt x="2676" y="538"/>
                    <a:pt x="2773" y="390"/>
                    <a:pt x="2870" y="245"/>
                  </a:cubicBezTo>
                  <a:cubicBezTo>
                    <a:pt x="2870" y="148"/>
                    <a:pt x="2921" y="51"/>
                    <a:pt x="2773" y="51"/>
                  </a:cubicBezTo>
                  <a:cubicBezTo>
                    <a:pt x="2481" y="51"/>
                    <a:pt x="2189" y="343"/>
                    <a:pt x="2045" y="538"/>
                  </a:cubicBezTo>
                  <a:cubicBezTo>
                    <a:pt x="1994" y="635"/>
                    <a:pt x="1799" y="876"/>
                    <a:pt x="1799" y="876"/>
                  </a:cubicBezTo>
                  <a:cubicBezTo>
                    <a:pt x="1897" y="635"/>
                    <a:pt x="2045" y="440"/>
                    <a:pt x="2091" y="245"/>
                  </a:cubicBezTo>
                  <a:cubicBezTo>
                    <a:pt x="2142" y="195"/>
                    <a:pt x="2239" y="0"/>
                    <a:pt x="209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7"/>
            <p:cNvSpPr/>
            <p:nvPr/>
          </p:nvSpPr>
          <p:spPr>
            <a:xfrm>
              <a:off x="8165601" y="1504259"/>
              <a:ext cx="541370" cy="428287"/>
            </a:xfrm>
            <a:custGeom>
              <a:avLst/>
              <a:gdLst/>
              <a:ahLst/>
              <a:cxnLst/>
              <a:rect l="l" t="t" r="r" b="b"/>
              <a:pathLst>
                <a:path w="3265" h="2583" extrusionOk="0">
                  <a:moveTo>
                    <a:pt x="3214" y="0"/>
                  </a:moveTo>
                  <a:cubicBezTo>
                    <a:pt x="3214" y="0"/>
                    <a:pt x="2532" y="51"/>
                    <a:pt x="1804" y="389"/>
                  </a:cubicBezTo>
                  <a:cubicBezTo>
                    <a:pt x="1072" y="779"/>
                    <a:pt x="246" y="1414"/>
                    <a:pt x="1" y="2531"/>
                  </a:cubicBezTo>
                  <a:lnTo>
                    <a:pt x="1" y="2582"/>
                  </a:lnTo>
                  <a:cubicBezTo>
                    <a:pt x="51" y="2582"/>
                    <a:pt x="51" y="2582"/>
                    <a:pt x="51" y="2531"/>
                  </a:cubicBezTo>
                  <a:cubicBezTo>
                    <a:pt x="293" y="1414"/>
                    <a:pt x="1122" y="830"/>
                    <a:pt x="1851" y="440"/>
                  </a:cubicBezTo>
                  <a:cubicBezTo>
                    <a:pt x="2193" y="292"/>
                    <a:pt x="2532" y="195"/>
                    <a:pt x="2824" y="97"/>
                  </a:cubicBezTo>
                  <a:cubicBezTo>
                    <a:pt x="2922" y="97"/>
                    <a:pt x="3019" y="51"/>
                    <a:pt x="3116" y="51"/>
                  </a:cubicBezTo>
                  <a:lnTo>
                    <a:pt x="3214" y="51"/>
                  </a:lnTo>
                  <a:cubicBezTo>
                    <a:pt x="3264" y="51"/>
                    <a:pt x="3264" y="51"/>
                    <a:pt x="3264" y="0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7"/>
            <p:cNvSpPr/>
            <p:nvPr/>
          </p:nvSpPr>
          <p:spPr>
            <a:xfrm>
              <a:off x="8464723" y="1496466"/>
              <a:ext cx="64666" cy="80915"/>
            </a:xfrm>
            <a:custGeom>
              <a:avLst/>
              <a:gdLst/>
              <a:ahLst/>
              <a:cxnLst/>
              <a:rect l="l" t="t" r="r" b="b"/>
              <a:pathLst>
                <a:path w="390" h="488" extrusionOk="0">
                  <a:moveTo>
                    <a:pt x="339" y="0"/>
                  </a:moveTo>
                  <a:cubicBezTo>
                    <a:pt x="241" y="144"/>
                    <a:pt x="97" y="292"/>
                    <a:pt x="0" y="436"/>
                  </a:cubicBezTo>
                  <a:lnTo>
                    <a:pt x="0" y="487"/>
                  </a:lnTo>
                  <a:lnTo>
                    <a:pt x="47" y="487"/>
                  </a:lnTo>
                  <a:cubicBezTo>
                    <a:pt x="144" y="339"/>
                    <a:pt x="292" y="195"/>
                    <a:pt x="389" y="47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7"/>
            <p:cNvSpPr/>
            <p:nvPr/>
          </p:nvSpPr>
          <p:spPr>
            <a:xfrm>
              <a:off x="8319307" y="1584843"/>
              <a:ext cx="32499" cy="89372"/>
            </a:xfrm>
            <a:custGeom>
              <a:avLst/>
              <a:gdLst/>
              <a:ahLst/>
              <a:cxnLst/>
              <a:rect l="l" t="t" r="r" b="b"/>
              <a:pathLst>
                <a:path w="196" h="539" extrusionOk="0">
                  <a:moveTo>
                    <a:pt x="145" y="1"/>
                  </a:moveTo>
                  <a:cubicBezTo>
                    <a:pt x="98" y="196"/>
                    <a:pt x="47" y="344"/>
                    <a:pt x="1" y="488"/>
                  </a:cubicBezTo>
                  <a:lnTo>
                    <a:pt x="1" y="538"/>
                  </a:lnTo>
                  <a:lnTo>
                    <a:pt x="47" y="538"/>
                  </a:lnTo>
                  <a:cubicBezTo>
                    <a:pt x="98" y="344"/>
                    <a:pt x="145" y="196"/>
                    <a:pt x="195" y="51"/>
                  </a:cubicBezTo>
                  <a:cubicBezTo>
                    <a:pt x="195" y="1"/>
                    <a:pt x="195" y="1"/>
                    <a:pt x="145" y="1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7"/>
            <p:cNvSpPr/>
            <p:nvPr/>
          </p:nvSpPr>
          <p:spPr>
            <a:xfrm>
              <a:off x="8375517" y="1617176"/>
              <a:ext cx="113248" cy="32499"/>
            </a:xfrm>
            <a:custGeom>
              <a:avLst/>
              <a:gdLst/>
              <a:ahLst/>
              <a:cxnLst/>
              <a:rect l="l" t="t" r="r" b="b"/>
              <a:pathLst>
                <a:path w="683" h="196" extrusionOk="0">
                  <a:moveTo>
                    <a:pt x="51" y="1"/>
                  </a:moveTo>
                  <a:lnTo>
                    <a:pt x="1" y="51"/>
                  </a:lnTo>
                  <a:lnTo>
                    <a:pt x="51" y="98"/>
                  </a:lnTo>
                  <a:cubicBezTo>
                    <a:pt x="246" y="98"/>
                    <a:pt x="441" y="149"/>
                    <a:pt x="635" y="195"/>
                  </a:cubicBezTo>
                  <a:lnTo>
                    <a:pt x="682" y="195"/>
                  </a:lnTo>
                  <a:cubicBezTo>
                    <a:pt x="682" y="149"/>
                    <a:pt x="682" y="149"/>
                    <a:pt x="635" y="149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7"/>
            <p:cNvSpPr/>
            <p:nvPr/>
          </p:nvSpPr>
          <p:spPr>
            <a:xfrm>
              <a:off x="8238558" y="1754799"/>
              <a:ext cx="80915" cy="16249"/>
            </a:xfrm>
            <a:custGeom>
              <a:avLst/>
              <a:gdLst/>
              <a:ahLst/>
              <a:cxnLst/>
              <a:rect l="l" t="t" r="r" b="b"/>
              <a:pathLst>
                <a:path w="488" h="98" extrusionOk="0">
                  <a:moveTo>
                    <a:pt x="48" y="0"/>
                  </a:moveTo>
                  <a:cubicBezTo>
                    <a:pt x="1" y="0"/>
                    <a:pt x="1" y="47"/>
                    <a:pt x="1" y="47"/>
                  </a:cubicBezTo>
                  <a:cubicBezTo>
                    <a:pt x="1" y="47"/>
                    <a:pt x="22" y="69"/>
                    <a:pt x="36" y="69"/>
                  </a:cubicBezTo>
                  <a:cubicBezTo>
                    <a:pt x="42" y="69"/>
                    <a:pt x="48" y="64"/>
                    <a:pt x="48" y="47"/>
                  </a:cubicBezTo>
                  <a:lnTo>
                    <a:pt x="242" y="47"/>
                  </a:lnTo>
                  <a:cubicBezTo>
                    <a:pt x="293" y="47"/>
                    <a:pt x="390" y="47"/>
                    <a:pt x="437" y="97"/>
                  </a:cubicBezTo>
                  <a:cubicBezTo>
                    <a:pt x="488" y="97"/>
                    <a:pt x="488" y="97"/>
                    <a:pt x="488" y="47"/>
                  </a:cubicBezTo>
                  <a:cubicBezTo>
                    <a:pt x="390" y="0"/>
                    <a:pt x="293" y="0"/>
                    <a:pt x="242" y="0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7"/>
            <p:cNvSpPr/>
            <p:nvPr/>
          </p:nvSpPr>
          <p:spPr>
            <a:xfrm>
              <a:off x="8270891" y="1657800"/>
              <a:ext cx="7959" cy="64832"/>
            </a:xfrm>
            <a:custGeom>
              <a:avLst/>
              <a:gdLst/>
              <a:ahLst/>
              <a:cxnLst/>
              <a:rect l="l" t="t" r="r" b="b"/>
              <a:pathLst>
                <a:path w="48" h="391" extrusionOk="0">
                  <a:moveTo>
                    <a:pt x="1" y="1"/>
                  </a:moveTo>
                  <a:lnTo>
                    <a:pt x="1" y="48"/>
                  </a:lnTo>
                  <a:lnTo>
                    <a:pt x="1" y="196"/>
                  </a:lnTo>
                  <a:lnTo>
                    <a:pt x="1" y="390"/>
                  </a:lnTo>
                  <a:lnTo>
                    <a:pt x="47" y="390"/>
                  </a:lnTo>
                  <a:lnTo>
                    <a:pt x="47" y="196"/>
                  </a:lnTo>
                  <a:lnTo>
                    <a:pt x="47" y="48"/>
                  </a:lnTo>
                  <a:cubicBezTo>
                    <a:pt x="47" y="1"/>
                    <a:pt x="47" y="1"/>
                    <a:pt x="1" y="1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7"/>
            <p:cNvSpPr/>
            <p:nvPr/>
          </p:nvSpPr>
          <p:spPr>
            <a:xfrm>
              <a:off x="8012557" y="1786966"/>
              <a:ext cx="339247" cy="403747"/>
            </a:xfrm>
            <a:custGeom>
              <a:avLst/>
              <a:gdLst/>
              <a:ahLst/>
              <a:cxnLst/>
              <a:rect l="l" t="t" r="r" b="b"/>
              <a:pathLst>
                <a:path w="2046" h="2435" extrusionOk="0">
                  <a:moveTo>
                    <a:pt x="1" y="1"/>
                  </a:moveTo>
                  <a:lnTo>
                    <a:pt x="390" y="2435"/>
                  </a:lnTo>
                  <a:lnTo>
                    <a:pt x="1753" y="2435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7"/>
            <p:cNvSpPr/>
            <p:nvPr/>
          </p:nvSpPr>
          <p:spPr>
            <a:xfrm>
              <a:off x="7980390" y="1770883"/>
              <a:ext cx="339081" cy="387664"/>
            </a:xfrm>
            <a:custGeom>
              <a:avLst/>
              <a:gdLst/>
              <a:ahLst/>
              <a:cxnLst/>
              <a:rect l="l" t="t" r="r" b="b"/>
              <a:pathLst>
                <a:path w="2045" h="2338" extrusionOk="0">
                  <a:moveTo>
                    <a:pt x="0" y="0"/>
                  </a:moveTo>
                  <a:lnTo>
                    <a:pt x="339" y="2337"/>
                  </a:lnTo>
                  <a:lnTo>
                    <a:pt x="1702" y="2337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7"/>
            <p:cNvSpPr/>
            <p:nvPr/>
          </p:nvSpPr>
          <p:spPr>
            <a:xfrm>
              <a:off x="6043057" y="1302633"/>
              <a:ext cx="662079" cy="355331"/>
            </a:xfrm>
            <a:custGeom>
              <a:avLst/>
              <a:gdLst/>
              <a:ahLst/>
              <a:cxnLst/>
              <a:rect l="l" t="t" r="r" b="b"/>
              <a:pathLst>
                <a:path w="3993" h="2143" extrusionOk="0">
                  <a:moveTo>
                    <a:pt x="242" y="1"/>
                  </a:moveTo>
                  <a:cubicBezTo>
                    <a:pt x="144" y="1"/>
                    <a:pt x="98" y="1"/>
                    <a:pt x="47" y="98"/>
                  </a:cubicBezTo>
                  <a:cubicBezTo>
                    <a:pt x="47" y="145"/>
                    <a:pt x="0" y="196"/>
                    <a:pt x="47" y="242"/>
                  </a:cubicBezTo>
                  <a:cubicBezTo>
                    <a:pt x="144" y="682"/>
                    <a:pt x="339" y="1605"/>
                    <a:pt x="436" y="1995"/>
                  </a:cubicBezTo>
                  <a:cubicBezTo>
                    <a:pt x="487" y="2092"/>
                    <a:pt x="534" y="2143"/>
                    <a:pt x="631" y="2143"/>
                  </a:cubicBezTo>
                  <a:lnTo>
                    <a:pt x="3798" y="2143"/>
                  </a:lnTo>
                  <a:cubicBezTo>
                    <a:pt x="3844" y="2143"/>
                    <a:pt x="3895" y="2143"/>
                    <a:pt x="3942" y="2092"/>
                  </a:cubicBezTo>
                  <a:cubicBezTo>
                    <a:pt x="3992" y="2046"/>
                    <a:pt x="3992" y="1948"/>
                    <a:pt x="3992" y="1898"/>
                  </a:cubicBezTo>
                  <a:cubicBezTo>
                    <a:pt x="3895" y="1461"/>
                    <a:pt x="3650" y="534"/>
                    <a:pt x="3552" y="145"/>
                  </a:cubicBezTo>
                  <a:cubicBezTo>
                    <a:pt x="3552" y="48"/>
                    <a:pt x="3455" y="1"/>
                    <a:pt x="3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7"/>
            <p:cNvSpPr/>
            <p:nvPr/>
          </p:nvSpPr>
          <p:spPr>
            <a:xfrm>
              <a:off x="6066934" y="1326676"/>
              <a:ext cx="613663" cy="306748"/>
            </a:xfrm>
            <a:custGeom>
              <a:avLst/>
              <a:gdLst/>
              <a:ahLst/>
              <a:cxnLst/>
              <a:rect l="l" t="t" r="r" b="b"/>
              <a:pathLst>
                <a:path w="3701" h="1850" extrusionOk="0">
                  <a:moveTo>
                    <a:pt x="0" y="0"/>
                  </a:moveTo>
                  <a:lnTo>
                    <a:pt x="440" y="1850"/>
                  </a:lnTo>
                  <a:lnTo>
                    <a:pt x="3700" y="1850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7"/>
            <p:cNvSpPr/>
            <p:nvPr/>
          </p:nvSpPr>
          <p:spPr>
            <a:xfrm>
              <a:off x="6155974" y="1657800"/>
              <a:ext cx="750622" cy="32499"/>
            </a:xfrm>
            <a:custGeom>
              <a:avLst/>
              <a:gdLst/>
              <a:ahLst/>
              <a:cxnLst/>
              <a:rect l="l" t="t" r="r" b="b"/>
              <a:pathLst>
                <a:path w="4527" h="196" extrusionOk="0">
                  <a:moveTo>
                    <a:pt x="1" y="1"/>
                  </a:moveTo>
                  <a:lnTo>
                    <a:pt x="1" y="196"/>
                  </a:lnTo>
                  <a:lnTo>
                    <a:pt x="4526" y="196"/>
                  </a:lnTo>
                  <a:lnTo>
                    <a:pt x="4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7"/>
            <p:cNvSpPr/>
            <p:nvPr/>
          </p:nvSpPr>
          <p:spPr>
            <a:xfrm>
              <a:off x="6155974" y="1657800"/>
              <a:ext cx="242414" cy="32499"/>
            </a:xfrm>
            <a:custGeom>
              <a:avLst/>
              <a:gdLst/>
              <a:ahLst/>
              <a:cxnLst/>
              <a:rect l="l" t="t" r="r" b="b"/>
              <a:pathLst>
                <a:path w="1462" h="196" extrusionOk="0">
                  <a:moveTo>
                    <a:pt x="1" y="1"/>
                  </a:moveTo>
                  <a:lnTo>
                    <a:pt x="1" y="196"/>
                  </a:lnTo>
                  <a:lnTo>
                    <a:pt x="1461" y="196"/>
                  </a:lnTo>
                  <a:lnTo>
                    <a:pt x="1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7"/>
            <p:cNvSpPr/>
            <p:nvPr/>
          </p:nvSpPr>
          <p:spPr>
            <a:xfrm>
              <a:off x="6252973" y="1593299"/>
              <a:ext cx="314542" cy="24042"/>
            </a:xfrm>
            <a:custGeom>
              <a:avLst/>
              <a:gdLst/>
              <a:ahLst/>
              <a:cxnLst/>
              <a:rect l="l" t="t" r="r" b="b"/>
              <a:pathLst>
                <a:path w="1897" h="145" extrusionOk="0">
                  <a:moveTo>
                    <a:pt x="923" y="0"/>
                  </a:moveTo>
                  <a:cubicBezTo>
                    <a:pt x="436" y="0"/>
                    <a:pt x="0" y="0"/>
                    <a:pt x="0" y="47"/>
                  </a:cubicBezTo>
                  <a:cubicBezTo>
                    <a:pt x="0" y="98"/>
                    <a:pt x="436" y="145"/>
                    <a:pt x="923" y="145"/>
                  </a:cubicBezTo>
                  <a:cubicBezTo>
                    <a:pt x="1461" y="145"/>
                    <a:pt x="1897" y="98"/>
                    <a:pt x="1897" y="47"/>
                  </a:cubicBezTo>
                  <a:cubicBezTo>
                    <a:pt x="1897" y="0"/>
                    <a:pt x="1461" y="0"/>
                    <a:pt x="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7"/>
            <p:cNvSpPr/>
            <p:nvPr/>
          </p:nvSpPr>
          <p:spPr>
            <a:xfrm>
              <a:off x="6333557" y="1358843"/>
              <a:ext cx="24042" cy="96999"/>
            </a:xfrm>
            <a:custGeom>
              <a:avLst/>
              <a:gdLst/>
              <a:ahLst/>
              <a:cxnLst/>
              <a:rect l="l" t="t" r="r" b="b"/>
              <a:pathLst>
                <a:path w="145" h="585" extrusionOk="0">
                  <a:moveTo>
                    <a:pt x="1" y="1"/>
                  </a:moveTo>
                  <a:lnTo>
                    <a:pt x="1" y="246"/>
                  </a:lnTo>
                  <a:lnTo>
                    <a:pt x="1" y="343"/>
                  </a:lnTo>
                  <a:cubicBezTo>
                    <a:pt x="1" y="390"/>
                    <a:pt x="48" y="585"/>
                    <a:pt x="48" y="585"/>
                  </a:cubicBezTo>
                  <a:lnTo>
                    <a:pt x="145" y="488"/>
                  </a:lnTo>
                  <a:cubicBezTo>
                    <a:pt x="48" y="343"/>
                    <a:pt x="48" y="51"/>
                    <a:pt x="48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7"/>
            <p:cNvSpPr/>
            <p:nvPr/>
          </p:nvSpPr>
          <p:spPr>
            <a:xfrm>
              <a:off x="6341350" y="1351216"/>
              <a:ext cx="8622" cy="7793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1" y="0"/>
                  </a:moveTo>
                  <a:lnTo>
                    <a:pt x="1" y="47"/>
                  </a:lnTo>
                  <a:lnTo>
                    <a:pt x="51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7"/>
            <p:cNvSpPr/>
            <p:nvPr/>
          </p:nvSpPr>
          <p:spPr>
            <a:xfrm>
              <a:off x="6333557" y="1351216"/>
              <a:ext cx="24042" cy="16249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" y="0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0"/>
                    <a:pt x="48" y="0"/>
                    <a:pt x="1" y="0"/>
                  </a:cubicBezTo>
                  <a:close/>
                  <a:moveTo>
                    <a:pt x="48" y="47"/>
                  </a:moveTo>
                  <a:lnTo>
                    <a:pt x="98" y="97"/>
                  </a:lnTo>
                  <a:lnTo>
                    <a:pt x="145" y="97"/>
                  </a:lnTo>
                  <a:cubicBezTo>
                    <a:pt x="145" y="47"/>
                    <a:pt x="98" y="47"/>
                    <a:pt x="98" y="47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7"/>
            <p:cNvSpPr/>
            <p:nvPr/>
          </p:nvSpPr>
          <p:spPr>
            <a:xfrm>
              <a:off x="6349807" y="1351216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98" y="0"/>
                  </a:moveTo>
                  <a:lnTo>
                    <a:pt x="47" y="47"/>
                  </a:lnTo>
                  <a:lnTo>
                    <a:pt x="0" y="47"/>
                  </a:lnTo>
                  <a:lnTo>
                    <a:pt x="0" y="97"/>
                  </a:lnTo>
                  <a:lnTo>
                    <a:pt x="98" y="4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7"/>
            <p:cNvSpPr/>
            <p:nvPr/>
          </p:nvSpPr>
          <p:spPr>
            <a:xfrm>
              <a:off x="6349807" y="1351216"/>
              <a:ext cx="24042" cy="16249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98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0" y="47"/>
                  </a:lnTo>
                  <a:cubicBezTo>
                    <a:pt x="0" y="97"/>
                    <a:pt x="0" y="97"/>
                    <a:pt x="47" y="97"/>
                  </a:cubicBezTo>
                  <a:cubicBezTo>
                    <a:pt x="47" y="47"/>
                    <a:pt x="98" y="47"/>
                    <a:pt x="98" y="47"/>
                  </a:cubicBezTo>
                  <a:cubicBezTo>
                    <a:pt x="98" y="47"/>
                    <a:pt x="144" y="0"/>
                    <a:pt x="98" y="0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7"/>
            <p:cNvSpPr/>
            <p:nvPr/>
          </p:nvSpPr>
          <p:spPr>
            <a:xfrm>
              <a:off x="6341350" y="1423509"/>
              <a:ext cx="48582" cy="80915"/>
            </a:xfrm>
            <a:custGeom>
              <a:avLst/>
              <a:gdLst/>
              <a:ahLst/>
              <a:cxnLst/>
              <a:rect l="l" t="t" r="r" b="b"/>
              <a:pathLst>
                <a:path w="293" h="488" extrusionOk="0">
                  <a:moveTo>
                    <a:pt x="51" y="0"/>
                  </a:moveTo>
                  <a:lnTo>
                    <a:pt x="51" y="98"/>
                  </a:lnTo>
                  <a:cubicBezTo>
                    <a:pt x="1" y="98"/>
                    <a:pt x="1" y="148"/>
                    <a:pt x="1" y="246"/>
                  </a:cubicBezTo>
                  <a:cubicBezTo>
                    <a:pt x="1" y="343"/>
                    <a:pt x="98" y="487"/>
                    <a:pt x="98" y="487"/>
                  </a:cubicBezTo>
                  <a:lnTo>
                    <a:pt x="293" y="440"/>
                  </a:lnTo>
                  <a:cubicBezTo>
                    <a:pt x="293" y="440"/>
                    <a:pt x="246" y="390"/>
                    <a:pt x="246" y="343"/>
                  </a:cubicBezTo>
                  <a:cubicBezTo>
                    <a:pt x="195" y="343"/>
                    <a:pt x="246" y="246"/>
                    <a:pt x="246" y="195"/>
                  </a:cubicBezTo>
                  <a:cubicBezTo>
                    <a:pt x="246" y="98"/>
                    <a:pt x="195" y="98"/>
                    <a:pt x="149" y="98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262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7"/>
            <p:cNvSpPr/>
            <p:nvPr/>
          </p:nvSpPr>
          <p:spPr>
            <a:xfrm>
              <a:off x="6341350" y="1471926"/>
              <a:ext cx="48582" cy="32499"/>
            </a:xfrm>
            <a:custGeom>
              <a:avLst/>
              <a:gdLst/>
              <a:ahLst/>
              <a:cxnLst/>
              <a:rect l="l" t="t" r="r" b="b"/>
              <a:pathLst>
                <a:path w="293" h="196" extrusionOk="0">
                  <a:moveTo>
                    <a:pt x="195" y="0"/>
                  </a:moveTo>
                  <a:cubicBezTo>
                    <a:pt x="149" y="51"/>
                    <a:pt x="51" y="51"/>
                    <a:pt x="1" y="51"/>
                  </a:cubicBezTo>
                  <a:cubicBezTo>
                    <a:pt x="51" y="98"/>
                    <a:pt x="98" y="195"/>
                    <a:pt x="98" y="195"/>
                  </a:cubicBezTo>
                  <a:lnTo>
                    <a:pt x="293" y="148"/>
                  </a:lnTo>
                  <a:cubicBezTo>
                    <a:pt x="293" y="148"/>
                    <a:pt x="246" y="98"/>
                    <a:pt x="246" y="51"/>
                  </a:cubicBezTo>
                  <a:cubicBezTo>
                    <a:pt x="195" y="51"/>
                    <a:pt x="195" y="51"/>
                    <a:pt x="195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7"/>
            <p:cNvSpPr/>
            <p:nvPr/>
          </p:nvSpPr>
          <p:spPr>
            <a:xfrm>
              <a:off x="6341350" y="1423509"/>
              <a:ext cx="24706" cy="32333"/>
            </a:xfrm>
            <a:custGeom>
              <a:avLst/>
              <a:gdLst/>
              <a:ahLst/>
              <a:cxnLst/>
              <a:rect l="l" t="t" r="r" b="b"/>
              <a:pathLst>
                <a:path w="149" h="195" extrusionOk="0">
                  <a:moveTo>
                    <a:pt x="51" y="0"/>
                  </a:moveTo>
                  <a:lnTo>
                    <a:pt x="51" y="98"/>
                  </a:lnTo>
                  <a:cubicBezTo>
                    <a:pt x="51" y="98"/>
                    <a:pt x="1" y="148"/>
                    <a:pt x="51" y="195"/>
                  </a:cubicBezTo>
                  <a:cubicBezTo>
                    <a:pt x="98" y="195"/>
                    <a:pt x="98" y="98"/>
                    <a:pt x="149" y="98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7"/>
            <p:cNvSpPr/>
            <p:nvPr/>
          </p:nvSpPr>
          <p:spPr>
            <a:xfrm>
              <a:off x="6349807" y="1423509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0" y="0"/>
                  </a:moveTo>
                  <a:lnTo>
                    <a:pt x="0" y="98"/>
                  </a:lnTo>
                  <a:cubicBezTo>
                    <a:pt x="47" y="98"/>
                    <a:pt x="98" y="51"/>
                    <a:pt x="98" y="51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ED8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7"/>
            <p:cNvSpPr/>
            <p:nvPr/>
          </p:nvSpPr>
          <p:spPr>
            <a:xfrm>
              <a:off x="6333557" y="1415716"/>
              <a:ext cx="7959" cy="7959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0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47"/>
                    <a:pt x="48" y="0"/>
                    <a:pt x="1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7"/>
            <p:cNvSpPr/>
            <p:nvPr/>
          </p:nvSpPr>
          <p:spPr>
            <a:xfrm>
              <a:off x="6333557" y="1396316"/>
              <a:ext cx="32499" cy="43442"/>
            </a:xfrm>
            <a:custGeom>
              <a:avLst/>
              <a:gdLst/>
              <a:ahLst/>
              <a:cxnLst/>
              <a:rect l="l" t="t" r="r" b="b"/>
              <a:pathLst>
                <a:path w="196" h="262" extrusionOk="0">
                  <a:moveTo>
                    <a:pt x="136" y="0"/>
                  </a:moveTo>
                  <a:cubicBezTo>
                    <a:pt x="124" y="0"/>
                    <a:pt x="111" y="6"/>
                    <a:pt x="98" y="20"/>
                  </a:cubicBezTo>
                  <a:cubicBezTo>
                    <a:pt x="1" y="20"/>
                    <a:pt x="1" y="67"/>
                    <a:pt x="1" y="117"/>
                  </a:cubicBezTo>
                  <a:cubicBezTo>
                    <a:pt x="1" y="215"/>
                    <a:pt x="48" y="262"/>
                    <a:pt x="98" y="262"/>
                  </a:cubicBezTo>
                  <a:cubicBezTo>
                    <a:pt x="145" y="262"/>
                    <a:pt x="196" y="215"/>
                    <a:pt x="196" y="117"/>
                  </a:cubicBezTo>
                  <a:cubicBezTo>
                    <a:pt x="196" y="46"/>
                    <a:pt x="169" y="0"/>
                    <a:pt x="136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7"/>
            <p:cNvSpPr/>
            <p:nvPr/>
          </p:nvSpPr>
          <p:spPr>
            <a:xfrm>
              <a:off x="6333557" y="1399632"/>
              <a:ext cx="32499" cy="16249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" y="95"/>
                  </a:moveTo>
                  <a:cubicBezTo>
                    <a:pt x="1" y="96"/>
                    <a:pt x="1" y="97"/>
                    <a:pt x="1" y="97"/>
                  </a:cubicBezTo>
                  <a:lnTo>
                    <a:pt x="1" y="97"/>
                  </a:lnTo>
                  <a:cubicBezTo>
                    <a:pt x="1" y="97"/>
                    <a:pt x="1" y="96"/>
                    <a:pt x="1" y="95"/>
                  </a:cubicBezTo>
                  <a:close/>
                  <a:moveTo>
                    <a:pt x="48" y="0"/>
                  </a:moveTo>
                  <a:cubicBezTo>
                    <a:pt x="6" y="0"/>
                    <a:pt x="1" y="79"/>
                    <a:pt x="1" y="95"/>
                  </a:cubicBezTo>
                  <a:lnTo>
                    <a:pt x="1" y="95"/>
                  </a:lnTo>
                  <a:cubicBezTo>
                    <a:pt x="3" y="47"/>
                    <a:pt x="48" y="47"/>
                    <a:pt x="48" y="47"/>
                  </a:cubicBezTo>
                  <a:lnTo>
                    <a:pt x="145" y="97"/>
                  </a:lnTo>
                  <a:lnTo>
                    <a:pt x="196" y="97"/>
                  </a:lnTo>
                  <a:cubicBezTo>
                    <a:pt x="196" y="47"/>
                    <a:pt x="98" y="0"/>
                    <a:pt x="48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7"/>
            <p:cNvSpPr/>
            <p:nvPr/>
          </p:nvSpPr>
          <p:spPr>
            <a:xfrm>
              <a:off x="6325267" y="1391176"/>
              <a:ext cx="40789" cy="32499"/>
            </a:xfrm>
            <a:custGeom>
              <a:avLst/>
              <a:gdLst/>
              <a:ahLst/>
              <a:cxnLst/>
              <a:rect l="l" t="t" r="r" b="b"/>
              <a:pathLst>
                <a:path w="246" h="196" extrusionOk="0">
                  <a:moveTo>
                    <a:pt x="148" y="0"/>
                  </a:moveTo>
                  <a:cubicBezTo>
                    <a:pt x="0" y="0"/>
                    <a:pt x="51" y="148"/>
                    <a:pt x="51" y="148"/>
                  </a:cubicBezTo>
                  <a:lnTo>
                    <a:pt x="98" y="51"/>
                  </a:lnTo>
                  <a:cubicBezTo>
                    <a:pt x="98" y="98"/>
                    <a:pt x="195" y="148"/>
                    <a:pt x="195" y="148"/>
                  </a:cubicBezTo>
                  <a:lnTo>
                    <a:pt x="246" y="195"/>
                  </a:lnTo>
                  <a:lnTo>
                    <a:pt x="246" y="98"/>
                  </a:lnTo>
                  <a:cubicBezTo>
                    <a:pt x="246" y="51"/>
                    <a:pt x="246" y="0"/>
                    <a:pt x="148" y="0"/>
                  </a:cubicBezTo>
                  <a:close/>
                </a:path>
              </a:pathLst>
            </a:custGeom>
            <a:solidFill>
              <a:srgbClr val="321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7"/>
            <p:cNvSpPr/>
            <p:nvPr/>
          </p:nvSpPr>
          <p:spPr>
            <a:xfrm>
              <a:off x="6325267" y="1391176"/>
              <a:ext cx="40789" cy="24706"/>
            </a:xfrm>
            <a:custGeom>
              <a:avLst/>
              <a:gdLst/>
              <a:ahLst/>
              <a:cxnLst/>
              <a:rect l="l" t="t" r="r" b="b"/>
              <a:pathLst>
                <a:path w="246" h="149" extrusionOk="0">
                  <a:moveTo>
                    <a:pt x="148" y="0"/>
                  </a:moveTo>
                  <a:cubicBezTo>
                    <a:pt x="0" y="0"/>
                    <a:pt x="51" y="98"/>
                    <a:pt x="51" y="148"/>
                  </a:cubicBezTo>
                  <a:cubicBezTo>
                    <a:pt x="51" y="98"/>
                    <a:pt x="51" y="51"/>
                    <a:pt x="98" y="51"/>
                  </a:cubicBezTo>
                  <a:cubicBezTo>
                    <a:pt x="123" y="26"/>
                    <a:pt x="147" y="13"/>
                    <a:pt x="172" y="13"/>
                  </a:cubicBezTo>
                  <a:cubicBezTo>
                    <a:pt x="196" y="13"/>
                    <a:pt x="220" y="26"/>
                    <a:pt x="246" y="51"/>
                  </a:cubicBezTo>
                  <a:cubicBezTo>
                    <a:pt x="195" y="0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54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67"/>
            <p:cNvSpPr/>
            <p:nvPr/>
          </p:nvSpPr>
          <p:spPr>
            <a:xfrm>
              <a:off x="6309017" y="1496466"/>
              <a:ext cx="177748" cy="96999"/>
            </a:xfrm>
            <a:custGeom>
              <a:avLst/>
              <a:gdLst/>
              <a:ahLst/>
              <a:cxnLst/>
              <a:rect l="l" t="t" r="r" b="b"/>
              <a:pathLst>
                <a:path w="1072" h="585" extrusionOk="0">
                  <a:moveTo>
                    <a:pt x="441" y="0"/>
                  </a:moveTo>
                  <a:cubicBezTo>
                    <a:pt x="344" y="47"/>
                    <a:pt x="293" y="47"/>
                    <a:pt x="246" y="47"/>
                  </a:cubicBezTo>
                  <a:cubicBezTo>
                    <a:pt x="246" y="47"/>
                    <a:pt x="1" y="98"/>
                    <a:pt x="1" y="144"/>
                  </a:cubicBezTo>
                  <a:cubicBezTo>
                    <a:pt x="1" y="195"/>
                    <a:pt x="51" y="339"/>
                    <a:pt x="98" y="436"/>
                  </a:cubicBezTo>
                  <a:cubicBezTo>
                    <a:pt x="149" y="534"/>
                    <a:pt x="149" y="584"/>
                    <a:pt x="149" y="584"/>
                  </a:cubicBezTo>
                  <a:lnTo>
                    <a:pt x="246" y="584"/>
                  </a:lnTo>
                  <a:cubicBezTo>
                    <a:pt x="246" y="584"/>
                    <a:pt x="196" y="487"/>
                    <a:pt x="196" y="436"/>
                  </a:cubicBezTo>
                  <a:cubicBezTo>
                    <a:pt x="196" y="339"/>
                    <a:pt x="149" y="242"/>
                    <a:pt x="149" y="242"/>
                  </a:cubicBezTo>
                  <a:cubicBezTo>
                    <a:pt x="293" y="195"/>
                    <a:pt x="390" y="195"/>
                    <a:pt x="390" y="195"/>
                  </a:cubicBezTo>
                  <a:cubicBezTo>
                    <a:pt x="390" y="195"/>
                    <a:pt x="538" y="339"/>
                    <a:pt x="877" y="487"/>
                  </a:cubicBezTo>
                  <a:cubicBezTo>
                    <a:pt x="928" y="487"/>
                    <a:pt x="975" y="534"/>
                    <a:pt x="1072" y="534"/>
                  </a:cubicBezTo>
                  <a:lnTo>
                    <a:pt x="1072" y="487"/>
                  </a:lnTo>
                  <a:lnTo>
                    <a:pt x="877" y="390"/>
                  </a:lnTo>
                  <a:cubicBezTo>
                    <a:pt x="830" y="390"/>
                    <a:pt x="830" y="339"/>
                    <a:pt x="780" y="339"/>
                  </a:cubicBezTo>
                  <a:cubicBezTo>
                    <a:pt x="733" y="339"/>
                    <a:pt x="636" y="195"/>
                    <a:pt x="585" y="144"/>
                  </a:cubicBezTo>
                  <a:cubicBezTo>
                    <a:pt x="538" y="47"/>
                    <a:pt x="538" y="0"/>
                    <a:pt x="441" y="0"/>
                  </a:cubicBez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67"/>
            <p:cNvSpPr/>
            <p:nvPr/>
          </p:nvSpPr>
          <p:spPr>
            <a:xfrm>
              <a:off x="6325267" y="1568759"/>
              <a:ext cx="24706" cy="24706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0" y="0"/>
                  </a:moveTo>
                  <a:cubicBezTo>
                    <a:pt x="51" y="98"/>
                    <a:pt x="51" y="148"/>
                    <a:pt x="51" y="148"/>
                  </a:cubicBezTo>
                  <a:lnTo>
                    <a:pt x="148" y="148"/>
                  </a:lnTo>
                  <a:cubicBezTo>
                    <a:pt x="148" y="148"/>
                    <a:pt x="98" y="51"/>
                    <a:pt x="98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67"/>
            <p:cNvSpPr/>
            <p:nvPr/>
          </p:nvSpPr>
          <p:spPr>
            <a:xfrm>
              <a:off x="6454433" y="1560966"/>
              <a:ext cx="32333" cy="24042"/>
            </a:xfrm>
            <a:custGeom>
              <a:avLst/>
              <a:gdLst/>
              <a:ahLst/>
              <a:cxnLst/>
              <a:rect l="l" t="t" r="r" b="b"/>
              <a:pathLst>
                <a:path w="195" h="145" extrusionOk="0">
                  <a:moveTo>
                    <a:pt x="0" y="1"/>
                  </a:moveTo>
                  <a:lnTo>
                    <a:pt x="0" y="98"/>
                  </a:lnTo>
                  <a:cubicBezTo>
                    <a:pt x="51" y="98"/>
                    <a:pt x="98" y="145"/>
                    <a:pt x="195" y="145"/>
                  </a:cubicBezTo>
                  <a:lnTo>
                    <a:pt x="195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67"/>
            <p:cNvSpPr/>
            <p:nvPr/>
          </p:nvSpPr>
          <p:spPr>
            <a:xfrm>
              <a:off x="6309017" y="1593299"/>
              <a:ext cx="40955" cy="14260"/>
            </a:xfrm>
            <a:custGeom>
              <a:avLst/>
              <a:gdLst/>
              <a:ahLst/>
              <a:cxnLst/>
              <a:rect l="l" t="t" r="r" b="b"/>
              <a:pathLst>
                <a:path w="247" h="86" extrusionOk="0">
                  <a:moveTo>
                    <a:pt x="149" y="0"/>
                  </a:moveTo>
                  <a:cubicBezTo>
                    <a:pt x="149" y="0"/>
                    <a:pt x="51" y="0"/>
                    <a:pt x="1" y="47"/>
                  </a:cubicBezTo>
                  <a:cubicBezTo>
                    <a:pt x="1" y="73"/>
                    <a:pt x="62" y="85"/>
                    <a:pt x="124" y="85"/>
                  </a:cubicBezTo>
                  <a:cubicBezTo>
                    <a:pt x="185" y="85"/>
                    <a:pt x="246" y="73"/>
                    <a:pt x="246" y="47"/>
                  </a:cubicBezTo>
                  <a:lnTo>
                    <a:pt x="246" y="0"/>
                  </a:ln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67"/>
            <p:cNvSpPr/>
            <p:nvPr/>
          </p:nvSpPr>
          <p:spPr>
            <a:xfrm>
              <a:off x="6309017" y="1601092"/>
              <a:ext cx="40955" cy="6467"/>
            </a:xfrm>
            <a:custGeom>
              <a:avLst/>
              <a:gdLst/>
              <a:ahLst/>
              <a:cxnLst/>
              <a:rect l="l" t="t" r="r" b="b"/>
              <a:pathLst>
                <a:path w="247" h="39" extrusionOk="0">
                  <a:moveTo>
                    <a:pt x="1" y="0"/>
                  </a:moveTo>
                  <a:cubicBezTo>
                    <a:pt x="1" y="26"/>
                    <a:pt x="62" y="38"/>
                    <a:pt x="124" y="38"/>
                  </a:cubicBezTo>
                  <a:cubicBezTo>
                    <a:pt x="185" y="38"/>
                    <a:pt x="246" y="26"/>
                    <a:pt x="246" y="0"/>
                  </a:cubicBezTo>
                  <a:close/>
                </a:path>
              </a:pathLst>
            </a:custGeom>
            <a:solidFill>
              <a:srgbClr val="FFC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67"/>
            <p:cNvSpPr/>
            <p:nvPr/>
          </p:nvSpPr>
          <p:spPr>
            <a:xfrm>
              <a:off x="6333557" y="1584843"/>
              <a:ext cx="7959" cy="8622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8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E2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67"/>
            <p:cNvSpPr/>
            <p:nvPr/>
          </p:nvSpPr>
          <p:spPr>
            <a:xfrm>
              <a:off x="6478973" y="1577216"/>
              <a:ext cx="24042" cy="32333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47" y="0"/>
                  </a:moveTo>
                  <a:lnTo>
                    <a:pt x="47" y="47"/>
                  </a:lnTo>
                  <a:lnTo>
                    <a:pt x="47" y="97"/>
                  </a:lnTo>
                  <a:cubicBezTo>
                    <a:pt x="47" y="97"/>
                    <a:pt x="0" y="97"/>
                    <a:pt x="0" y="144"/>
                  </a:cubicBezTo>
                  <a:lnTo>
                    <a:pt x="0" y="195"/>
                  </a:lnTo>
                  <a:cubicBezTo>
                    <a:pt x="47" y="195"/>
                    <a:pt x="98" y="144"/>
                    <a:pt x="98" y="144"/>
                  </a:cubicBezTo>
                  <a:cubicBezTo>
                    <a:pt x="98" y="97"/>
                    <a:pt x="144" y="47"/>
                    <a:pt x="144" y="0"/>
                  </a:cubicBez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7"/>
            <p:cNvSpPr/>
            <p:nvPr/>
          </p:nvSpPr>
          <p:spPr>
            <a:xfrm>
              <a:off x="6478973" y="1577216"/>
              <a:ext cx="24042" cy="32333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98" y="0"/>
                  </a:moveTo>
                  <a:lnTo>
                    <a:pt x="98" y="97"/>
                  </a:lnTo>
                  <a:cubicBezTo>
                    <a:pt x="98" y="144"/>
                    <a:pt x="47" y="144"/>
                    <a:pt x="0" y="195"/>
                  </a:cubicBezTo>
                  <a:cubicBezTo>
                    <a:pt x="47" y="195"/>
                    <a:pt x="98" y="144"/>
                    <a:pt x="98" y="144"/>
                  </a:cubicBezTo>
                  <a:cubicBezTo>
                    <a:pt x="98" y="97"/>
                    <a:pt x="144" y="47"/>
                    <a:pt x="144" y="0"/>
                  </a:cubicBezTo>
                  <a:close/>
                </a:path>
              </a:pathLst>
            </a:custGeom>
            <a:solidFill>
              <a:srgbClr val="FFC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67"/>
            <p:cNvSpPr/>
            <p:nvPr/>
          </p:nvSpPr>
          <p:spPr>
            <a:xfrm>
              <a:off x="6478973" y="1584843"/>
              <a:ext cx="7793" cy="166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2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67"/>
            <p:cNvSpPr/>
            <p:nvPr/>
          </p:nvSpPr>
          <p:spPr>
            <a:xfrm>
              <a:off x="6357434" y="1358843"/>
              <a:ext cx="24706" cy="99320"/>
            </a:xfrm>
            <a:custGeom>
              <a:avLst/>
              <a:gdLst/>
              <a:ahLst/>
              <a:cxnLst/>
              <a:rect l="l" t="t" r="r" b="b"/>
              <a:pathLst>
                <a:path w="149" h="599" extrusionOk="0">
                  <a:moveTo>
                    <a:pt x="1" y="1"/>
                  </a:moveTo>
                  <a:cubicBezTo>
                    <a:pt x="1" y="1"/>
                    <a:pt x="52" y="390"/>
                    <a:pt x="52" y="538"/>
                  </a:cubicBezTo>
                  <a:cubicBezTo>
                    <a:pt x="52" y="586"/>
                    <a:pt x="75" y="598"/>
                    <a:pt x="99" y="598"/>
                  </a:cubicBezTo>
                  <a:cubicBezTo>
                    <a:pt x="124" y="598"/>
                    <a:pt x="149" y="585"/>
                    <a:pt x="149" y="585"/>
                  </a:cubicBezTo>
                  <a:cubicBezTo>
                    <a:pt x="149" y="538"/>
                    <a:pt x="98" y="390"/>
                    <a:pt x="98" y="343"/>
                  </a:cubicBezTo>
                  <a:lnTo>
                    <a:pt x="98" y="246"/>
                  </a:lnTo>
                  <a:cubicBezTo>
                    <a:pt x="98" y="195"/>
                    <a:pt x="52" y="1"/>
                    <a:pt x="52" y="1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67"/>
            <p:cNvSpPr/>
            <p:nvPr/>
          </p:nvSpPr>
          <p:spPr>
            <a:xfrm>
              <a:off x="6269057" y="1730259"/>
              <a:ext cx="32499" cy="597413"/>
            </a:xfrm>
            <a:custGeom>
              <a:avLst/>
              <a:gdLst/>
              <a:ahLst/>
              <a:cxnLst/>
              <a:rect l="l" t="t" r="r" b="b"/>
              <a:pathLst>
                <a:path w="196" h="3603" extrusionOk="0">
                  <a:moveTo>
                    <a:pt x="0" y="0"/>
                  </a:moveTo>
                  <a:lnTo>
                    <a:pt x="0" y="3603"/>
                  </a:lnTo>
                  <a:lnTo>
                    <a:pt x="195" y="3603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67"/>
            <p:cNvSpPr/>
            <p:nvPr/>
          </p:nvSpPr>
          <p:spPr>
            <a:xfrm>
              <a:off x="6906434" y="1706382"/>
              <a:ext cx="40789" cy="621290"/>
            </a:xfrm>
            <a:custGeom>
              <a:avLst/>
              <a:gdLst/>
              <a:ahLst/>
              <a:cxnLst/>
              <a:rect l="l" t="t" r="r" b="b"/>
              <a:pathLst>
                <a:path w="246" h="3747" extrusionOk="0">
                  <a:moveTo>
                    <a:pt x="0" y="0"/>
                  </a:moveTo>
                  <a:lnTo>
                    <a:pt x="0" y="3747"/>
                  </a:lnTo>
                  <a:lnTo>
                    <a:pt x="246" y="37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67"/>
            <p:cNvSpPr/>
            <p:nvPr/>
          </p:nvSpPr>
          <p:spPr>
            <a:xfrm>
              <a:off x="5970100" y="1738550"/>
              <a:ext cx="40789" cy="581330"/>
            </a:xfrm>
            <a:custGeom>
              <a:avLst/>
              <a:gdLst/>
              <a:ahLst/>
              <a:cxnLst/>
              <a:rect l="l" t="t" r="r" b="b"/>
              <a:pathLst>
                <a:path w="246" h="3506" extrusionOk="0">
                  <a:moveTo>
                    <a:pt x="0" y="1"/>
                  </a:moveTo>
                  <a:lnTo>
                    <a:pt x="0" y="3506"/>
                  </a:lnTo>
                  <a:lnTo>
                    <a:pt x="246" y="350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67"/>
            <p:cNvSpPr/>
            <p:nvPr/>
          </p:nvSpPr>
          <p:spPr>
            <a:xfrm>
              <a:off x="6615767" y="1697926"/>
              <a:ext cx="40955" cy="621953"/>
            </a:xfrm>
            <a:custGeom>
              <a:avLst/>
              <a:gdLst/>
              <a:ahLst/>
              <a:cxnLst/>
              <a:rect l="l" t="t" r="r" b="b"/>
              <a:pathLst>
                <a:path w="247" h="3751" extrusionOk="0">
                  <a:moveTo>
                    <a:pt x="1" y="0"/>
                  </a:moveTo>
                  <a:lnTo>
                    <a:pt x="1" y="3751"/>
                  </a:lnTo>
                  <a:lnTo>
                    <a:pt x="246" y="3751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67"/>
            <p:cNvSpPr/>
            <p:nvPr/>
          </p:nvSpPr>
          <p:spPr>
            <a:xfrm>
              <a:off x="5946223" y="1681842"/>
              <a:ext cx="1024872" cy="64666"/>
            </a:xfrm>
            <a:custGeom>
              <a:avLst/>
              <a:gdLst/>
              <a:ahLst/>
              <a:cxnLst/>
              <a:rect l="l" t="t" r="r" b="b"/>
              <a:pathLst>
                <a:path w="6181" h="390" extrusionOk="0">
                  <a:moveTo>
                    <a:pt x="0" y="0"/>
                  </a:moveTo>
                  <a:lnTo>
                    <a:pt x="0" y="389"/>
                  </a:lnTo>
                  <a:lnTo>
                    <a:pt x="6181" y="389"/>
                  </a:lnTo>
                  <a:lnTo>
                    <a:pt x="6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67"/>
            <p:cNvSpPr/>
            <p:nvPr/>
          </p:nvSpPr>
          <p:spPr>
            <a:xfrm>
              <a:off x="5946223" y="1681842"/>
              <a:ext cx="379207" cy="64666"/>
            </a:xfrm>
            <a:custGeom>
              <a:avLst/>
              <a:gdLst/>
              <a:ahLst/>
              <a:cxnLst/>
              <a:rect l="l" t="t" r="r" b="b"/>
              <a:pathLst>
                <a:path w="2287" h="390" extrusionOk="0">
                  <a:moveTo>
                    <a:pt x="0" y="0"/>
                  </a:moveTo>
                  <a:lnTo>
                    <a:pt x="0" y="389"/>
                  </a:lnTo>
                  <a:lnTo>
                    <a:pt x="2286" y="389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67"/>
            <p:cNvSpPr/>
            <p:nvPr/>
          </p:nvSpPr>
          <p:spPr>
            <a:xfrm>
              <a:off x="6495057" y="2375926"/>
              <a:ext cx="2187366" cy="105455"/>
            </a:xfrm>
            <a:custGeom>
              <a:avLst/>
              <a:gdLst/>
              <a:ahLst/>
              <a:cxnLst/>
              <a:rect l="l" t="t" r="r" b="b"/>
              <a:pathLst>
                <a:path w="13192" h="636" extrusionOk="0">
                  <a:moveTo>
                    <a:pt x="1" y="1"/>
                  </a:moveTo>
                  <a:lnTo>
                    <a:pt x="2824" y="636"/>
                  </a:lnTo>
                  <a:lnTo>
                    <a:pt x="13191" y="636"/>
                  </a:lnTo>
                  <a:lnTo>
                    <a:pt x="103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67"/>
            <p:cNvSpPr/>
            <p:nvPr/>
          </p:nvSpPr>
          <p:spPr>
            <a:xfrm>
              <a:off x="7173057" y="656966"/>
              <a:ext cx="113248" cy="702040"/>
            </a:xfrm>
            <a:custGeom>
              <a:avLst/>
              <a:gdLst/>
              <a:ahLst/>
              <a:cxnLst/>
              <a:rect l="l" t="t" r="r" b="b"/>
              <a:pathLst>
                <a:path w="683" h="4234" extrusionOk="0">
                  <a:moveTo>
                    <a:pt x="293" y="0"/>
                  </a:moveTo>
                  <a:cubicBezTo>
                    <a:pt x="293" y="0"/>
                    <a:pt x="48" y="1410"/>
                    <a:pt x="1" y="1753"/>
                  </a:cubicBezTo>
                  <a:cubicBezTo>
                    <a:pt x="1" y="1948"/>
                    <a:pt x="48" y="2142"/>
                    <a:pt x="1" y="2337"/>
                  </a:cubicBezTo>
                  <a:cubicBezTo>
                    <a:pt x="1" y="2773"/>
                    <a:pt x="98" y="4234"/>
                    <a:pt x="98" y="4234"/>
                  </a:cubicBezTo>
                  <a:lnTo>
                    <a:pt x="682" y="3552"/>
                  </a:lnTo>
                  <a:cubicBezTo>
                    <a:pt x="340" y="2434"/>
                    <a:pt x="585" y="292"/>
                    <a:pt x="632" y="98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67"/>
            <p:cNvSpPr/>
            <p:nvPr/>
          </p:nvSpPr>
          <p:spPr>
            <a:xfrm>
              <a:off x="7261600" y="624633"/>
              <a:ext cx="113082" cy="43940"/>
            </a:xfrm>
            <a:custGeom>
              <a:avLst/>
              <a:gdLst/>
              <a:ahLst/>
              <a:cxnLst/>
              <a:rect l="l" t="t" r="r" b="b"/>
              <a:pathLst>
                <a:path w="682" h="265" extrusionOk="0">
                  <a:moveTo>
                    <a:pt x="51" y="1"/>
                  </a:moveTo>
                  <a:lnTo>
                    <a:pt x="0" y="242"/>
                  </a:lnTo>
                  <a:cubicBezTo>
                    <a:pt x="0" y="242"/>
                    <a:pt x="303" y="265"/>
                    <a:pt x="505" y="265"/>
                  </a:cubicBezTo>
                  <a:cubicBezTo>
                    <a:pt x="606" y="265"/>
                    <a:pt x="682" y="259"/>
                    <a:pt x="682" y="242"/>
                  </a:cubicBezTo>
                  <a:cubicBezTo>
                    <a:pt x="682" y="195"/>
                    <a:pt x="487" y="195"/>
                    <a:pt x="390" y="98"/>
                  </a:cubicBezTo>
                  <a:cubicBezTo>
                    <a:pt x="343" y="47"/>
                    <a:pt x="51" y="1"/>
                    <a:pt x="51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67"/>
            <p:cNvSpPr/>
            <p:nvPr/>
          </p:nvSpPr>
          <p:spPr>
            <a:xfrm>
              <a:off x="7213184" y="613026"/>
              <a:ext cx="169955" cy="76438"/>
            </a:xfrm>
            <a:custGeom>
              <a:avLst/>
              <a:gdLst/>
              <a:ahLst/>
              <a:cxnLst/>
              <a:rect l="l" t="t" r="r" b="b"/>
              <a:pathLst>
                <a:path w="1025" h="461" extrusionOk="0">
                  <a:moveTo>
                    <a:pt x="262" y="1"/>
                  </a:moveTo>
                  <a:cubicBezTo>
                    <a:pt x="228" y="1"/>
                    <a:pt x="190" y="6"/>
                    <a:pt x="148" y="20"/>
                  </a:cubicBezTo>
                  <a:cubicBezTo>
                    <a:pt x="0" y="71"/>
                    <a:pt x="51" y="312"/>
                    <a:pt x="51" y="312"/>
                  </a:cubicBezTo>
                  <a:lnTo>
                    <a:pt x="343" y="409"/>
                  </a:lnTo>
                  <a:lnTo>
                    <a:pt x="584" y="460"/>
                  </a:lnTo>
                  <a:lnTo>
                    <a:pt x="974" y="460"/>
                  </a:lnTo>
                  <a:cubicBezTo>
                    <a:pt x="1025" y="363"/>
                    <a:pt x="779" y="409"/>
                    <a:pt x="682" y="312"/>
                  </a:cubicBezTo>
                  <a:cubicBezTo>
                    <a:pt x="538" y="215"/>
                    <a:pt x="538" y="117"/>
                    <a:pt x="440" y="71"/>
                  </a:cubicBezTo>
                  <a:cubicBezTo>
                    <a:pt x="404" y="35"/>
                    <a:pt x="345" y="1"/>
                    <a:pt x="262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67"/>
            <p:cNvSpPr/>
            <p:nvPr/>
          </p:nvSpPr>
          <p:spPr>
            <a:xfrm>
              <a:off x="7318473" y="616176"/>
              <a:ext cx="113082" cy="73288"/>
            </a:xfrm>
            <a:custGeom>
              <a:avLst/>
              <a:gdLst/>
              <a:ahLst/>
              <a:cxnLst/>
              <a:rect l="l" t="t" r="r" b="b"/>
              <a:pathLst>
                <a:path w="682" h="442" extrusionOk="0">
                  <a:moveTo>
                    <a:pt x="682" y="1"/>
                  </a:moveTo>
                  <a:lnTo>
                    <a:pt x="682" y="1"/>
                  </a:lnTo>
                  <a:cubicBezTo>
                    <a:pt x="682" y="1"/>
                    <a:pt x="436" y="52"/>
                    <a:pt x="339" y="149"/>
                  </a:cubicBezTo>
                  <a:cubicBezTo>
                    <a:pt x="242" y="196"/>
                    <a:pt x="0" y="246"/>
                    <a:pt x="0" y="246"/>
                  </a:cubicBezTo>
                  <a:lnTo>
                    <a:pt x="97" y="441"/>
                  </a:lnTo>
                  <a:lnTo>
                    <a:pt x="631" y="246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67"/>
            <p:cNvSpPr/>
            <p:nvPr/>
          </p:nvSpPr>
          <p:spPr>
            <a:xfrm>
              <a:off x="7302224" y="614684"/>
              <a:ext cx="177748" cy="69972"/>
            </a:xfrm>
            <a:custGeom>
              <a:avLst/>
              <a:gdLst/>
              <a:ahLst/>
              <a:cxnLst/>
              <a:rect l="l" t="t" r="r" b="b"/>
              <a:pathLst>
                <a:path w="1072" h="422" extrusionOk="0">
                  <a:moveTo>
                    <a:pt x="831" y="1"/>
                  </a:moveTo>
                  <a:cubicBezTo>
                    <a:pt x="656" y="1"/>
                    <a:pt x="578" y="107"/>
                    <a:pt x="534" y="107"/>
                  </a:cubicBezTo>
                  <a:cubicBezTo>
                    <a:pt x="488" y="158"/>
                    <a:pt x="390" y="205"/>
                    <a:pt x="293" y="255"/>
                  </a:cubicBezTo>
                  <a:cubicBezTo>
                    <a:pt x="145" y="302"/>
                    <a:pt x="1" y="302"/>
                    <a:pt x="1" y="399"/>
                  </a:cubicBezTo>
                  <a:cubicBezTo>
                    <a:pt x="1" y="399"/>
                    <a:pt x="131" y="422"/>
                    <a:pt x="246" y="422"/>
                  </a:cubicBezTo>
                  <a:cubicBezTo>
                    <a:pt x="304" y="422"/>
                    <a:pt x="358" y="416"/>
                    <a:pt x="390" y="399"/>
                  </a:cubicBezTo>
                  <a:cubicBezTo>
                    <a:pt x="488" y="399"/>
                    <a:pt x="682" y="353"/>
                    <a:pt x="682" y="353"/>
                  </a:cubicBezTo>
                  <a:lnTo>
                    <a:pt x="974" y="353"/>
                  </a:lnTo>
                  <a:cubicBezTo>
                    <a:pt x="974" y="353"/>
                    <a:pt x="1072" y="10"/>
                    <a:pt x="924" y="10"/>
                  </a:cubicBezTo>
                  <a:cubicBezTo>
                    <a:pt x="890" y="3"/>
                    <a:pt x="859" y="1"/>
                    <a:pt x="831" y="1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67"/>
            <p:cNvSpPr/>
            <p:nvPr/>
          </p:nvSpPr>
          <p:spPr>
            <a:xfrm>
              <a:off x="7261600" y="624633"/>
              <a:ext cx="89206" cy="56375"/>
            </a:xfrm>
            <a:custGeom>
              <a:avLst/>
              <a:gdLst/>
              <a:ahLst/>
              <a:cxnLst/>
              <a:rect l="l" t="t" r="r" b="b"/>
              <a:pathLst>
                <a:path w="538" h="340" extrusionOk="0">
                  <a:moveTo>
                    <a:pt x="51" y="1"/>
                  </a:moveTo>
                  <a:lnTo>
                    <a:pt x="0" y="242"/>
                  </a:lnTo>
                  <a:cubicBezTo>
                    <a:pt x="0" y="242"/>
                    <a:pt x="440" y="339"/>
                    <a:pt x="487" y="339"/>
                  </a:cubicBezTo>
                  <a:cubicBezTo>
                    <a:pt x="538" y="339"/>
                    <a:pt x="538" y="242"/>
                    <a:pt x="343" y="195"/>
                  </a:cubicBezTo>
                  <a:cubicBezTo>
                    <a:pt x="343" y="195"/>
                    <a:pt x="246" y="47"/>
                    <a:pt x="51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67"/>
            <p:cNvSpPr/>
            <p:nvPr/>
          </p:nvSpPr>
          <p:spPr>
            <a:xfrm>
              <a:off x="7261600" y="624633"/>
              <a:ext cx="89206" cy="56375"/>
            </a:xfrm>
            <a:custGeom>
              <a:avLst/>
              <a:gdLst/>
              <a:ahLst/>
              <a:cxnLst/>
              <a:rect l="l" t="t" r="r" b="b"/>
              <a:pathLst>
                <a:path w="538" h="340" extrusionOk="0">
                  <a:moveTo>
                    <a:pt x="51" y="1"/>
                  </a:moveTo>
                  <a:cubicBezTo>
                    <a:pt x="148" y="47"/>
                    <a:pt x="195" y="98"/>
                    <a:pt x="246" y="98"/>
                  </a:cubicBezTo>
                  <a:lnTo>
                    <a:pt x="292" y="145"/>
                  </a:lnTo>
                  <a:lnTo>
                    <a:pt x="343" y="195"/>
                  </a:lnTo>
                  <a:cubicBezTo>
                    <a:pt x="343" y="195"/>
                    <a:pt x="246" y="47"/>
                    <a:pt x="51" y="1"/>
                  </a:cubicBezTo>
                  <a:close/>
                  <a:moveTo>
                    <a:pt x="0" y="242"/>
                  </a:moveTo>
                  <a:cubicBezTo>
                    <a:pt x="0" y="242"/>
                    <a:pt x="372" y="324"/>
                    <a:pt x="469" y="338"/>
                  </a:cubicBezTo>
                  <a:lnTo>
                    <a:pt x="469" y="338"/>
                  </a:lnTo>
                  <a:cubicBezTo>
                    <a:pt x="417" y="329"/>
                    <a:pt x="332" y="293"/>
                    <a:pt x="246" y="293"/>
                  </a:cubicBezTo>
                  <a:cubicBezTo>
                    <a:pt x="98" y="242"/>
                    <a:pt x="0" y="242"/>
                    <a:pt x="0" y="242"/>
                  </a:cubicBezTo>
                  <a:close/>
                  <a:moveTo>
                    <a:pt x="469" y="338"/>
                  </a:moveTo>
                  <a:cubicBezTo>
                    <a:pt x="475" y="339"/>
                    <a:pt x="482" y="339"/>
                    <a:pt x="487" y="339"/>
                  </a:cubicBezTo>
                  <a:cubicBezTo>
                    <a:pt x="483" y="339"/>
                    <a:pt x="477" y="339"/>
                    <a:pt x="469" y="338"/>
                  </a:cubicBezTo>
                  <a:close/>
                  <a:moveTo>
                    <a:pt x="487" y="242"/>
                  </a:moveTo>
                  <a:cubicBezTo>
                    <a:pt x="487" y="293"/>
                    <a:pt x="538" y="293"/>
                    <a:pt x="538" y="339"/>
                  </a:cubicBezTo>
                  <a:cubicBezTo>
                    <a:pt x="538" y="293"/>
                    <a:pt x="538" y="293"/>
                    <a:pt x="487" y="242"/>
                  </a:cubicBezTo>
                  <a:close/>
                </a:path>
              </a:pathLst>
            </a:custGeom>
            <a:solidFill>
              <a:srgbClr val="8B4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67"/>
            <p:cNvSpPr/>
            <p:nvPr/>
          </p:nvSpPr>
          <p:spPr>
            <a:xfrm>
              <a:off x="7318473" y="632426"/>
              <a:ext cx="88543" cy="52064"/>
            </a:xfrm>
            <a:custGeom>
              <a:avLst/>
              <a:gdLst/>
              <a:ahLst/>
              <a:cxnLst/>
              <a:rect l="l" t="t" r="r" b="b"/>
              <a:pathLst>
                <a:path w="534" h="314" extrusionOk="0">
                  <a:moveTo>
                    <a:pt x="436" y="0"/>
                  </a:moveTo>
                  <a:cubicBezTo>
                    <a:pt x="292" y="51"/>
                    <a:pt x="242" y="148"/>
                    <a:pt x="195" y="195"/>
                  </a:cubicBezTo>
                  <a:cubicBezTo>
                    <a:pt x="195" y="195"/>
                    <a:pt x="0" y="246"/>
                    <a:pt x="47" y="292"/>
                  </a:cubicBezTo>
                  <a:cubicBezTo>
                    <a:pt x="47" y="307"/>
                    <a:pt x="64" y="314"/>
                    <a:pt x="90" y="314"/>
                  </a:cubicBezTo>
                  <a:cubicBezTo>
                    <a:pt x="153" y="314"/>
                    <a:pt x="270" y="279"/>
                    <a:pt x="339" y="246"/>
                  </a:cubicBezTo>
                  <a:cubicBezTo>
                    <a:pt x="390" y="195"/>
                    <a:pt x="534" y="195"/>
                    <a:pt x="534" y="195"/>
                  </a:cubicBezTo>
                  <a:lnTo>
                    <a:pt x="436" y="0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67"/>
            <p:cNvSpPr/>
            <p:nvPr/>
          </p:nvSpPr>
          <p:spPr>
            <a:xfrm>
              <a:off x="7326101" y="632426"/>
              <a:ext cx="80915" cy="57039"/>
            </a:xfrm>
            <a:custGeom>
              <a:avLst/>
              <a:gdLst/>
              <a:ahLst/>
              <a:cxnLst/>
              <a:rect l="l" t="t" r="r" b="b"/>
              <a:pathLst>
                <a:path w="488" h="344" extrusionOk="0">
                  <a:moveTo>
                    <a:pt x="390" y="0"/>
                  </a:moveTo>
                  <a:cubicBezTo>
                    <a:pt x="293" y="0"/>
                    <a:pt x="246" y="51"/>
                    <a:pt x="246" y="98"/>
                  </a:cubicBezTo>
                  <a:cubicBezTo>
                    <a:pt x="246" y="51"/>
                    <a:pt x="293" y="51"/>
                    <a:pt x="390" y="0"/>
                  </a:cubicBezTo>
                  <a:close/>
                  <a:moveTo>
                    <a:pt x="245" y="99"/>
                  </a:moveTo>
                  <a:lnTo>
                    <a:pt x="245" y="99"/>
                  </a:lnTo>
                  <a:cubicBezTo>
                    <a:pt x="196" y="148"/>
                    <a:pt x="195" y="148"/>
                    <a:pt x="149" y="148"/>
                  </a:cubicBezTo>
                  <a:lnTo>
                    <a:pt x="149" y="195"/>
                  </a:lnTo>
                  <a:lnTo>
                    <a:pt x="196" y="195"/>
                  </a:lnTo>
                  <a:cubicBezTo>
                    <a:pt x="196" y="149"/>
                    <a:pt x="196" y="148"/>
                    <a:pt x="245" y="99"/>
                  </a:cubicBezTo>
                  <a:close/>
                  <a:moveTo>
                    <a:pt x="488" y="195"/>
                  </a:moveTo>
                  <a:cubicBezTo>
                    <a:pt x="488" y="195"/>
                    <a:pt x="344" y="195"/>
                    <a:pt x="293" y="246"/>
                  </a:cubicBezTo>
                  <a:cubicBezTo>
                    <a:pt x="344" y="246"/>
                    <a:pt x="488" y="195"/>
                    <a:pt x="488" y="195"/>
                  </a:cubicBezTo>
                  <a:close/>
                  <a:moveTo>
                    <a:pt x="149" y="195"/>
                  </a:moveTo>
                  <a:lnTo>
                    <a:pt x="149" y="195"/>
                  </a:lnTo>
                  <a:cubicBezTo>
                    <a:pt x="98" y="195"/>
                    <a:pt x="51" y="195"/>
                    <a:pt x="51" y="246"/>
                  </a:cubicBezTo>
                  <a:cubicBezTo>
                    <a:pt x="1" y="246"/>
                    <a:pt x="1" y="246"/>
                    <a:pt x="1" y="292"/>
                  </a:cubicBezTo>
                  <a:cubicBezTo>
                    <a:pt x="1" y="292"/>
                    <a:pt x="51" y="246"/>
                    <a:pt x="98" y="246"/>
                  </a:cubicBezTo>
                  <a:cubicBezTo>
                    <a:pt x="98" y="195"/>
                    <a:pt x="98" y="195"/>
                    <a:pt x="149" y="195"/>
                  </a:cubicBezTo>
                  <a:close/>
                  <a:moveTo>
                    <a:pt x="293" y="246"/>
                  </a:moveTo>
                  <a:cubicBezTo>
                    <a:pt x="246" y="246"/>
                    <a:pt x="196" y="246"/>
                    <a:pt x="149" y="292"/>
                  </a:cubicBezTo>
                  <a:cubicBezTo>
                    <a:pt x="196" y="292"/>
                    <a:pt x="246" y="246"/>
                    <a:pt x="293" y="246"/>
                  </a:cubicBezTo>
                  <a:close/>
                  <a:moveTo>
                    <a:pt x="1" y="292"/>
                  </a:moveTo>
                  <a:lnTo>
                    <a:pt x="1" y="343"/>
                  </a:lnTo>
                  <a:cubicBezTo>
                    <a:pt x="51" y="343"/>
                    <a:pt x="98" y="292"/>
                    <a:pt x="149" y="292"/>
                  </a:cubicBezTo>
                  <a:close/>
                </a:path>
              </a:pathLst>
            </a:custGeom>
            <a:solidFill>
              <a:srgbClr val="8B4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67"/>
            <p:cNvSpPr/>
            <p:nvPr/>
          </p:nvSpPr>
          <p:spPr>
            <a:xfrm>
              <a:off x="7164767" y="1108966"/>
              <a:ext cx="331454" cy="597579"/>
            </a:xfrm>
            <a:custGeom>
              <a:avLst/>
              <a:gdLst/>
              <a:ahLst/>
              <a:cxnLst/>
              <a:rect l="l" t="t" r="r" b="b"/>
              <a:pathLst>
                <a:path w="1999" h="3604" extrusionOk="0">
                  <a:moveTo>
                    <a:pt x="1219" y="1"/>
                  </a:moveTo>
                  <a:lnTo>
                    <a:pt x="682" y="145"/>
                  </a:lnTo>
                  <a:cubicBezTo>
                    <a:pt x="682" y="145"/>
                    <a:pt x="732" y="534"/>
                    <a:pt x="732" y="631"/>
                  </a:cubicBezTo>
                  <a:lnTo>
                    <a:pt x="682" y="682"/>
                  </a:lnTo>
                  <a:cubicBezTo>
                    <a:pt x="658" y="682"/>
                    <a:pt x="633" y="669"/>
                    <a:pt x="602" y="669"/>
                  </a:cubicBezTo>
                  <a:cubicBezTo>
                    <a:pt x="571" y="669"/>
                    <a:pt x="535" y="681"/>
                    <a:pt x="487" y="729"/>
                  </a:cubicBezTo>
                  <a:cubicBezTo>
                    <a:pt x="390" y="779"/>
                    <a:pt x="51" y="1266"/>
                    <a:pt x="0" y="1800"/>
                  </a:cubicBezTo>
                  <a:cubicBezTo>
                    <a:pt x="0" y="2384"/>
                    <a:pt x="440" y="3603"/>
                    <a:pt x="440" y="3603"/>
                  </a:cubicBezTo>
                  <a:lnTo>
                    <a:pt x="1998" y="3214"/>
                  </a:lnTo>
                  <a:cubicBezTo>
                    <a:pt x="1998" y="3214"/>
                    <a:pt x="1609" y="2871"/>
                    <a:pt x="1558" y="2629"/>
                  </a:cubicBezTo>
                  <a:cubicBezTo>
                    <a:pt x="1511" y="2384"/>
                    <a:pt x="1706" y="1702"/>
                    <a:pt x="1753" y="1313"/>
                  </a:cubicBezTo>
                  <a:cubicBezTo>
                    <a:pt x="1803" y="877"/>
                    <a:pt x="1558" y="779"/>
                    <a:pt x="1363" y="631"/>
                  </a:cubicBezTo>
                  <a:cubicBezTo>
                    <a:pt x="1122" y="437"/>
                    <a:pt x="1219" y="1"/>
                    <a:pt x="1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7"/>
            <p:cNvSpPr/>
            <p:nvPr/>
          </p:nvSpPr>
          <p:spPr>
            <a:xfrm>
              <a:off x="7180850" y="1488009"/>
              <a:ext cx="315371" cy="218538"/>
            </a:xfrm>
            <a:custGeom>
              <a:avLst/>
              <a:gdLst/>
              <a:ahLst/>
              <a:cxnLst/>
              <a:rect l="l" t="t" r="r" b="b"/>
              <a:pathLst>
                <a:path w="1902" h="1318" extrusionOk="0">
                  <a:moveTo>
                    <a:pt x="1512" y="1"/>
                  </a:moveTo>
                  <a:cubicBezTo>
                    <a:pt x="1194" y="75"/>
                    <a:pt x="878" y="99"/>
                    <a:pt x="610" y="99"/>
                  </a:cubicBezTo>
                  <a:cubicBezTo>
                    <a:pt x="342" y="99"/>
                    <a:pt x="123" y="75"/>
                    <a:pt x="1" y="51"/>
                  </a:cubicBezTo>
                  <a:lnTo>
                    <a:pt x="1" y="51"/>
                  </a:lnTo>
                  <a:cubicBezTo>
                    <a:pt x="98" y="635"/>
                    <a:pt x="343" y="1317"/>
                    <a:pt x="343" y="1317"/>
                  </a:cubicBezTo>
                  <a:lnTo>
                    <a:pt x="1901" y="928"/>
                  </a:lnTo>
                  <a:cubicBezTo>
                    <a:pt x="1901" y="928"/>
                    <a:pt x="1512" y="585"/>
                    <a:pt x="1461" y="343"/>
                  </a:cubicBezTo>
                  <a:cubicBezTo>
                    <a:pt x="1461" y="246"/>
                    <a:pt x="1461" y="149"/>
                    <a:pt x="1512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7"/>
            <p:cNvSpPr/>
            <p:nvPr/>
          </p:nvSpPr>
          <p:spPr>
            <a:xfrm>
              <a:off x="7205390" y="1108966"/>
              <a:ext cx="193832" cy="210081"/>
            </a:xfrm>
            <a:custGeom>
              <a:avLst/>
              <a:gdLst/>
              <a:ahLst/>
              <a:cxnLst/>
              <a:rect l="l" t="t" r="r" b="b"/>
              <a:pathLst>
                <a:path w="1169" h="1267" extrusionOk="0">
                  <a:moveTo>
                    <a:pt x="974" y="1"/>
                  </a:moveTo>
                  <a:lnTo>
                    <a:pt x="437" y="145"/>
                  </a:lnTo>
                  <a:cubicBezTo>
                    <a:pt x="437" y="145"/>
                    <a:pt x="487" y="534"/>
                    <a:pt x="487" y="631"/>
                  </a:cubicBezTo>
                  <a:cubicBezTo>
                    <a:pt x="487" y="682"/>
                    <a:pt x="437" y="682"/>
                    <a:pt x="437" y="682"/>
                  </a:cubicBezTo>
                  <a:cubicBezTo>
                    <a:pt x="437" y="729"/>
                    <a:pt x="1" y="1266"/>
                    <a:pt x="293" y="1266"/>
                  </a:cubicBezTo>
                  <a:cubicBezTo>
                    <a:pt x="682" y="1266"/>
                    <a:pt x="729" y="729"/>
                    <a:pt x="1169" y="631"/>
                  </a:cubicBezTo>
                  <a:lnTo>
                    <a:pt x="1118" y="631"/>
                  </a:lnTo>
                  <a:cubicBezTo>
                    <a:pt x="877" y="437"/>
                    <a:pt x="974" y="1"/>
                    <a:pt x="974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7"/>
            <p:cNvSpPr/>
            <p:nvPr/>
          </p:nvSpPr>
          <p:spPr>
            <a:xfrm>
              <a:off x="7277684" y="1108966"/>
              <a:ext cx="89372" cy="113248"/>
            </a:xfrm>
            <a:custGeom>
              <a:avLst/>
              <a:gdLst/>
              <a:ahLst/>
              <a:cxnLst/>
              <a:rect l="l" t="t" r="r" b="b"/>
              <a:pathLst>
                <a:path w="539" h="683" extrusionOk="0">
                  <a:moveTo>
                    <a:pt x="538" y="1"/>
                  </a:moveTo>
                  <a:lnTo>
                    <a:pt x="1" y="145"/>
                  </a:lnTo>
                  <a:cubicBezTo>
                    <a:pt x="1" y="145"/>
                    <a:pt x="51" y="534"/>
                    <a:pt x="51" y="631"/>
                  </a:cubicBezTo>
                  <a:cubicBezTo>
                    <a:pt x="51" y="682"/>
                    <a:pt x="1" y="682"/>
                    <a:pt x="1" y="682"/>
                  </a:cubicBezTo>
                  <a:cubicBezTo>
                    <a:pt x="246" y="682"/>
                    <a:pt x="441" y="487"/>
                    <a:pt x="538" y="339"/>
                  </a:cubicBezTo>
                  <a:cubicBezTo>
                    <a:pt x="488" y="145"/>
                    <a:pt x="538" y="1"/>
                    <a:pt x="538" y="1"/>
                  </a:cubicBezTo>
                  <a:close/>
                </a:path>
              </a:pathLst>
            </a:custGeom>
            <a:solidFill>
              <a:srgbClr val="ED8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7"/>
            <p:cNvSpPr/>
            <p:nvPr/>
          </p:nvSpPr>
          <p:spPr>
            <a:xfrm>
              <a:off x="7374517" y="889598"/>
              <a:ext cx="193998" cy="333941"/>
            </a:xfrm>
            <a:custGeom>
              <a:avLst/>
              <a:gdLst/>
              <a:ahLst/>
              <a:cxnLst/>
              <a:rect l="l" t="t" r="r" b="b"/>
              <a:pathLst>
                <a:path w="1170" h="2014" extrusionOk="0">
                  <a:moveTo>
                    <a:pt x="476" y="0"/>
                  </a:moveTo>
                  <a:cubicBezTo>
                    <a:pt x="448" y="0"/>
                    <a:pt x="420" y="3"/>
                    <a:pt x="390" y="7"/>
                  </a:cubicBezTo>
                  <a:cubicBezTo>
                    <a:pt x="52" y="58"/>
                    <a:pt x="1" y="447"/>
                    <a:pt x="1" y="447"/>
                  </a:cubicBezTo>
                  <a:cubicBezTo>
                    <a:pt x="1" y="447"/>
                    <a:pt x="344" y="642"/>
                    <a:pt x="246" y="1324"/>
                  </a:cubicBezTo>
                  <a:cubicBezTo>
                    <a:pt x="196" y="1713"/>
                    <a:pt x="293" y="2005"/>
                    <a:pt x="441" y="2005"/>
                  </a:cubicBezTo>
                  <a:cubicBezTo>
                    <a:pt x="538" y="2005"/>
                    <a:pt x="441" y="1713"/>
                    <a:pt x="441" y="1713"/>
                  </a:cubicBezTo>
                  <a:lnTo>
                    <a:pt x="441" y="1713"/>
                  </a:lnTo>
                  <a:cubicBezTo>
                    <a:pt x="526" y="1883"/>
                    <a:pt x="685" y="2014"/>
                    <a:pt x="853" y="2014"/>
                  </a:cubicBezTo>
                  <a:cubicBezTo>
                    <a:pt x="878" y="2014"/>
                    <a:pt x="903" y="2011"/>
                    <a:pt x="928" y="2005"/>
                  </a:cubicBezTo>
                  <a:cubicBezTo>
                    <a:pt x="1025" y="1954"/>
                    <a:pt x="733" y="1713"/>
                    <a:pt x="733" y="1713"/>
                  </a:cubicBezTo>
                  <a:lnTo>
                    <a:pt x="733" y="1713"/>
                  </a:lnTo>
                  <a:cubicBezTo>
                    <a:pt x="733" y="1713"/>
                    <a:pt x="840" y="1777"/>
                    <a:pt x="941" y="1777"/>
                  </a:cubicBezTo>
                  <a:cubicBezTo>
                    <a:pt x="991" y="1777"/>
                    <a:pt x="1039" y="1761"/>
                    <a:pt x="1072" y="1713"/>
                  </a:cubicBezTo>
                  <a:cubicBezTo>
                    <a:pt x="1169" y="1616"/>
                    <a:pt x="877" y="1616"/>
                    <a:pt x="830" y="1421"/>
                  </a:cubicBezTo>
                  <a:cubicBezTo>
                    <a:pt x="733" y="1031"/>
                    <a:pt x="928" y="883"/>
                    <a:pt x="928" y="447"/>
                  </a:cubicBezTo>
                  <a:cubicBezTo>
                    <a:pt x="928" y="184"/>
                    <a:pt x="7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7"/>
            <p:cNvSpPr/>
            <p:nvPr/>
          </p:nvSpPr>
          <p:spPr>
            <a:xfrm>
              <a:off x="7140890" y="1068342"/>
              <a:ext cx="80749" cy="64666"/>
            </a:xfrm>
            <a:custGeom>
              <a:avLst/>
              <a:gdLst/>
              <a:ahLst/>
              <a:cxnLst/>
              <a:rect l="l" t="t" r="r" b="b"/>
              <a:pathLst>
                <a:path w="487" h="390" extrusionOk="0">
                  <a:moveTo>
                    <a:pt x="242" y="0"/>
                  </a:moveTo>
                  <a:cubicBezTo>
                    <a:pt x="144" y="0"/>
                    <a:pt x="0" y="51"/>
                    <a:pt x="0" y="148"/>
                  </a:cubicBezTo>
                  <a:cubicBezTo>
                    <a:pt x="0" y="246"/>
                    <a:pt x="97" y="343"/>
                    <a:pt x="195" y="390"/>
                  </a:cubicBezTo>
                  <a:cubicBezTo>
                    <a:pt x="339" y="390"/>
                    <a:pt x="436" y="343"/>
                    <a:pt x="436" y="246"/>
                  </a:cubicBezTo>
                  <a:cubicBezTo>
                    <a:pt x="487" y="148"/>
                    <a:pt x="390" y="51"/>
                    <a:pt x="242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7"/>
            <p:cNvSpPr/>
            <p:nvPr/>
          </p:nvSpPr>
          <p:spPr>
            <a:xfrm>
              <a:off x="7164767" y="914304"/>
              <a:ext cx="242248" cy="292489"/>
            </a:xfrm>
            <a:custGeom>
              <a:avLst/>
              <a:gdLst/>
              <a:ahLst/>
              <a:cxnLst/>
              <a:rect l="l" t="t" r="r" b="b"/>
              <a:pathLst>
                <a:path w="1461" h="1764" extrusionOk="0">
                  <a:moveTo>
                    <a:pt x="778" y="1"/>
                  </a:moveTo>
                  <a:cubicBezTo>
                    <a:pt x="747" y="1"/>
                    <a:pt x="714" y="2"/>
                    <a:pt x="682" y="6"/>
                  </a:cubicBezTo>
                  <a:cubicBezTo>
                    <a:pt x="246" y="53"/>
                    <a:pt x="0" y="442"/>
                    <a:pt x="51" y="980"/>
                  </a:cubicBezTo>
                  <a:cubicBezTo>
                    <a:pt x="51" y="1437"/>
                    <a:pt x="263" y="1763"/>
                    <a:pt x="492" y="1763"/>
                  </a:cubicBezTo>
                  <a:cubicBezTo>
                    <a:pt x="507" y="1763"/>
                    <a:pt x="522" y="1762"/>
                    <a:pt x="538" y="1759"/>
                  </a:cubicBezTo>
                  <a:cubicBezTo>
                    <a:pt x="876" y="1759"/>
                    <a:pt x="1461" y="1467"/>
                    <a:pt x="1461" y="832"/>
                  </a:cubicBezTo>
                  <a:cubicBezTo>
                    <a:pt x="1461" y="291"/>
                    <a:pt x="1170" y="1"/>
                    <a:pt x="778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7"/>
            <p:cNvSpPr/>
            <p:nvPr/>
          </p:nvSpPr>
          <p:spPr>
            <a:xfrm>
              <a:off x="7173057" y="945642"/>
              <a:ext cx="201128" cy="138949"/>
            </a:xfrm>
            <a:custGeom>
              <a:avLst/>
              <a:gdLst/>
              <a:ahLst/>
              <a:cxnLst/>
              <a:rect l="l" t="t" r="r" b="b"/>
              <a:pathLst>
                <a:path w="1213" h="838" extrusionOk="0">
                  <a:moveTo>
                    <a:pt x="406" y="0"/>
                  </a:moveTo>
                  <a:cubicBezTo>
                    <a:pt x="382" y="0"/>
                    <a:pt x="360" y="4"/>
                    <a:pt x="340" y="12"/>
                  </a:cubicBezTo>
                  <a:cubicBezTo>
                    <a:pt x="98" y="109"/>
                    <a:pt x="1" y="693"/>
                    <a:pt x="1" y="693"/>
                  </a:cubicBezTo>
                  <a:cubicBezTo>
                    <a:pt x="98" y="499"/>
                    <a:pt x="390" y="253"/>
                    <a:pt x="390" y="253"/>
                  </a:cubicBezTo>
                  <a:cubicBezTo>
                    <a:pt x="488" y="448"/>
                    <a:pt x="1021" y="643"/>
                    <a:pt x="1021" y="643"/>
                  </a:cubicBezTo>
                  <a:cubicBezTo>
                    <a:pt x="1072" y="740"/>
                    <a:pt x="1169" y="838"/>
                    <a:pt x="1169" y="838"/>
                  </a:cubicBezTo>
                  <a:cubicBezTo>
                    <a:pt x="1212" y="480"/>
                    <a:pt x="683" y="0"/>
                    <a:pt x="406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7"/>
            <p:cNvSpPr/>
            <p:nvPr/>
          </p:nvSpPr>
          <p:spPr>
            <a:xfrm>
              <a:off x="7108557" y="890262"/>
              <a:ext cx="314707" cy="218869"/>
            </a:xfrm>
            <a:custGeom>
              <a:avLst/>
              <a:gdLst/>
              <a:ahLst/>
              <a:cxnLst/>
              <a:rect l="l" t="t" r="r" b="b"/>
              <a:pathLst>
                <a:path w="1898" h="1320" extrusionOk="0">
                  <a:moveTo>
                    <a:pt x="1114" y="0"/>
                  </a:moveTo>
                  <a:cubicBezTo>
                    <a:pt x="1084" y="0"/>
                    <a:pt x="1053" y="1"/>
                    <a:pt x="1021" y="3"/>
                  </a:cubicBezTo>
                  <a:cubicBezTo>
                    <a:pt x="0" y="54"/>
                    <a:pt x="390" y="1074"/>
                    <a:pt x="390" y="1074"/>
                  </a:cubicBezTo>
                  <a:cubicBezTo>
                    <a:pt x="390" y="833"/>
                    <a:pt x="779" y="443"/>
                    <a:pt x="779" y="443"/>
                  </a:cubicBezTo>
                  <a:cubicBezTo>
                    <a:pt x="877" y="782"/>
                    <a:pt x="1410" y="930"/>
                    <a:pt x="1410" y="930"/>
                  </a:cubicBezTo>
                  <a:cubicBezTo>
                    <a:pt x="1461" y="1125"/>
                    <a:pt x="1702" y="1320"/>
                    <a:pt x="1702" y="1320"/>
                  </a:cubicBezTo>
                  <a:cubicBezTo>
                    <a:pt x="1702" y="1320"/>
                    <a:pt x="1897" y="1074"/>
                    <a:pt x="1897" y="735"/>
                  </a:cubicBezTo>
                  <a:cubicBezTo>
                    <a:pt x="1852" y="500"/>
                    <a:pt x="1804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7"/>
            <p:cNvSpPr/>
            <p:nvPr/>
          </p:nvSpPr>
          <p:spPr>
            <a:xfrm>
              <a:off x="7148517" y="888769"/>
              <a:ext cx="234621" cy="147405"/>
            </a:xfrm>
            <a:custGeom>
              <a:avLst/>
              <a:gdLst/>
              <a:ahLst/>
              <a:cxnLst/>
              <a:rect l="l" t="t" r="r" b="b"/>
              <a:pathLst>
                <a:path w="1415" h="889" extrusionOk="0">
                  <a:moveTo>
                    <a:pt x="949" y="0"/>
                  </a:moveTo>
                  <a:cubicBezTo>
                    <a:pt x="897" y="0"/>
                    <a:pt x="841" y="4"/>
                    <a:pt x="780" y="12"/>
                  </a:cubicBezTo>
                  <a:cubicBezTo>
                    <a:pt x="1" y="63"/>
                    <a:pt x="1" y="596"/>
                    <a:pt x="98" y="888"/>
                  </a:cubicBezTo>
                  <a:cubicBezTo>
                    <a:pt x="98" y="647"/>
                    <a:pt x="293" y="304"/>
                    <a:pt x="538" y="207"/>
                  </a:cubicBezTo>
                  <a:cubicBezTo>
                    <a:pt x="663" y="146"/>
                    <a:pt x="813" y="128"/>
                    <a:pt x="956" y="128"/>
                  </a:cubicBezTo>
                  <a:cubicBezTo>
                    <a:pt x="1149" y="128"/>
                    <a:pt x="1330" y="160"/>
                    <a:pt x="1415" y="160"/>
                  </a:cubicBezTo>
                  <a:cubicBezTo>
                    <a:pt x="1335" y="80"/>
                    <a:pt x="118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7"/>
            <p:cNvSpPr/>
            <p:nvPr/>
          </p:nvSpPr>
          <p:spPr>
            <a:xfrm>
              <a:off x="7358434" y="1068342"/>
              <a:ext cx="80915" cy="64666"/>
            </a:xfrm>
            <a:custGeom>
              <a:avLst/>
              <a:gdLst/>
              <a:ahLst/>
              <a:cxnLst/>
              <a:rect l="l" t="t" r="r" b="b"/>
              <a:pathLst>
                <a:path w="488" h="390" extrusionOk="0">
                  <a:moveTo>
                    <a:pt x="246" y="0"/>
                  </a:moveTo>
                  <a:cubicBezTo>
                    <a:pt x="98" y="51"/>
                    <a:pt x="1" y="98"/>
                    <a:pt x="51" y="195"/>
                  </a:cubicBezTo>
                  <a:cubicBezTo>
                    <a:pt x="51" y="292"/>
                    <a:pt x="149" y="390"/>
                    <a:pt x="246" y="390"/>
                  </a:cubicBezTo>
                  <a:cubicBezTo>
                    <a:pt x="390" y="390"/>
                    <a:pt x="487" y="292"/>
                    <a:pt x="487" y="195"/>
                  </a:cubicBezTo>
                  <a:cubicBezTo>
                    <a:pt x="487" y="98"/>
                    <a:pt x="390" y="0"/>
                    <a:pt x="246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7"/>
            <p:cNvSpPr/>
            <p:nvPr/>
          </p:nvSpPr>
          <p:spPr>
            <a:xfrm>
              <a:off x="7253807" y="1084426"/>
              <a:ext cx="48582" cy="16249"/>
            </a:xfrm>
            <a:custGeom>
              <a:avLst/>
              <a:gdLst/>
              <a:ahLst/>
              <a:cxnLst/>
              <a:rect l="l" t="t" r="r" b="b"/>
              <a:pathLst>
                <a:path w="293" h="98" extrusionOk="0">
                  <a:moveTo>
                    <a:pt x="293" y="1"/>
                  </a:moveTo>
                  <a:lnTo>
                    <a:pt x="293" y="1"/>
                  </a:lnTo>
                  <a:cubicBezTo>
                    <a:pt x="293" y="1"/>
                    <a:pt x="242" y="51"/>
                    <a:pt x="145" y="51"/>
                  </a:cubicBezTo>
                  <a:cubicBezTo>
                    <a:pt x="114" y="51"/>
                    <a:pt x="81" y="29"/>
                    <a:pt x="62" y="29"/>
                  </a:cubicBezTo>
                  <a:cubicBezTo>
                    <a:pt x="53" y="29"/>
                    <a:pt x="47" y="34"/>
                    <a:pt x="47" y="51"/>
                  </a:cubicBezTo>
                  <a:cubicBezTo>
                    <a:pt x="1" y="51"/>
                    <a:pt x="98" y="98"/>
                    <a:pt x="145" y="98"/>
                  </a:cubicBezTo>
                  <a:cubicBezTo>
                    <a:pt x="242" y="98"/>
                    <a:pt x="293" y="5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7"/>
            <p:cNvSpPr/>
            <p:nvPr/>
          </p:nvSpPr>
          <p:spPr>
            <a:xfrm>
              <a:off x="7173057" y="1090395"/>
              <a:ext cx="40292" cy="18737"/>
            </a:xfrm>
            <a:custGeom>
              <a:avLst/>
              <a:gdLst/>
              <a:ahLst/>
              <a:cxnLst/>
              <a:rect l="l" t="t" r="r" b="b"/>
              <a:pathLst>
                <a:path w="243" h="113" extrusionOk="0">
                  <a:moveTo>
                    <a:pt x="218" y="1"/>
                  </a:moveTo>
                  <a:cubicBezTo>
                    <a:pt x="191" y="1"/>
                    <a:pt x="175" y="62"/>
                    <a:pt x="98" y="62"/>
                  </a:cubicBezTo>
                  <a:cubicBezTo>
                    <a:pt x="48" y="62"/>
                    <a:pt x="48" y="15"/>
                    <a:pt x="1" y="15"/>
                  </a:cubicBezTo>
                  <a:cubicBezTo>
                    <a:pt x="1" y="62"/>
                    <a:pt x="48" y="113"/>
                    <a:pt x="145" y="113"/>
                  </a:cubicBezTo>
                  <a:cubicBezTo>
                    <a:pt x="196" y="113"/>
                    <a:pt x="242" y="15"/>
                    <a:pt x="242" y="15"/>
                  </a:cubicBezTo>
                  <a:cubicBezTo>
                    <a:pt x="233" y="5"/>
                    <a:pt x="225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7"/>
            <p:cNvSpPr/>
            <p:nvPr/>
          </p:nvSpPr>
          <p:spPr>
            <a:xfrm>
              <a:off x="7253807" y="1044466"/>
              <a:ext cx="56375" cy="19731"/>
            </a:xfrm>
            <a:custGeom>
              <a:avLst/>
              <a:gdLst/>
              <a:ahLst/>
              <a:cxnLst/>
              <a:rect l="l" t="t" r="r" b="b"/>
              <a:pathLst>
                <a:path w="340" h="119" extrusionOk="0">
                  <a:moveTo>
                    <a:pt x="1" y="0"/>
                  </a:moveTo>
                  <a:lnTo>
                    <a:pt x="1" y="47"/>
                  </a:lnTo>
                  <a:lnTo>
                    <a:pt x="98" y="47"/>
                  </a:lnTo>
                  <a:cubicBezTo>
                    <a:pt x="145" y="47"/>
                    <a:pt x="195" y="47"/>
                    <a:pt x="242" y="97"/>
                  </a:cubicBezTo>
                  <a:lnTo>
                    <a:pt x="293" y="97"/>
                  </a:lnTo>
                  <a:cubicBezTo>
                    <a:pt x="308" y="113"/>
                    <a:pt x="319" y="118"/>
                    <a:pt x="326" y="118"/>
                  </a:cubicBezTo>
                  <a:cubicBezTo>
                    <a:pt x="339" y="118"/>
                    <a:pt x="339" y="97"/>
                    <a:pt x="339" y="97"/>
                  </a:cubicBezTo>
                  <a:cubicBezTo>
                    <a:pt x="339" y="97"/>
                    <a:pt x="24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7"/>
            <p:cNvSpPr/>
            <p:nvPr/>
          </p:nvSpPr>
          <p:spPr>
            <a:xfrm>
              <a:off x="7173057" y="1052093"/>
              <a:ext cx="32499" cy="164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5" y="1"/>
                  </a:moveTo>
                  <a:lnTo>
                    <a:pt x="196" y="51"/>
                  </a:lnTo>
                  <a:lnTo>
                    <a:pt x="196" y="1"/>
                  </a:lnTo>
                  <a:close/>
                  <a:moveTo>
                    <a:pt x="145" y="1"/>
                  </a:moveTo>
                  <a:cubicBezTo>
                    <a:pt x="98" y="1"/>
                    <a:pt x="48" y="1"/>
                    <a:pt x="1" y="51"/>
                  </a:cubicBezTo>
                  <a:lnTo>
                    <a:pt x="1" y="98"/>
                  </a:lnTo>
                  <a:cubicBezTo>
                    <a:pt x="48" y="51"/>
                    <a:pt x="98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67"/>
            <p:cNvSpPr/>
            <p:nvPr/>
          </p:nvSpPr>
          <p:spPr>
            <a:xfrm>
              <a:off x="7213184" y="1092882"/>
              <a:ext cx="16249" cy="40126"/>
            </a:xfrm>
            <a:custGeom>
              <a:avLst/>
              <a:gdLst/>
              <a:ahLst/>
              <a:cxnLst/>
              <a:rect l="l" t="t" r="r" b="b"/>
              <a:pathLst>
                <a:path w="98" h="242" extrusionOk="0">
                  <a:moveTo>
                    <a:pt x="0" y="0"/>
                  </a:moveTo>
                  <a:lnTo>
                    <a:pt x="0" y="47"/>
                  </a:lnTo>
                  <a:cubicBezTo>
                    <a:pt x="0" y="98"/>
                    <a:pt x="0" y="195"/>
                    <a:pt x="51" y="242"/>
                  </a:cubicBezTo>
                  <a:lnTo>
                    <a:pt x="98" y="242"/>
                  </a:lnTo>
                  <a:cubicBezTo>
                    <a:pt x="51" y="195"/>
                    <a:pt x="51" y="98"/>
                    <a:pt x="51" y="47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86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67"/>
            <p:cNvSpPr/>
            <p:nvPr/>
          </p:nvSpPr>
          <p:spPr>
            <a:xfrm>
              <a:off x="7229267" y="1141299"/>
              <a:ext cx="48582" cy="16249"/>
            </a:xfrm>
            <a:custGeom>
              <a:avLst/>
              <a:gdLst/>
              <a:ahLst/>
              <a:cxnLst/>
              <a:rect l="l" t="t" r="r" b="b"/>
              <a:pathLst>
                <a:path w="293" h="98" extrusionOk="0">
                  <a:moveTo>
                    <a:pt x="246" y="0"/>
                  </a:moveTo>
                  <a:cubicBezTo>
                    <a:pt x="195" y="47"/>
                    <a:pt x="149" y="47"/>
                    <a:pt x="98" y="47"/>
                  </a:cubicBezTo>
                  <a:lnTo>
                    <a:pt x="1" y="47"/>
                  </a:lnTo>
                  <a:lnTo>
                    <a:pt x="1" y="98"/>
                  </a:lnTo>
                  <a:lnTo>
                    <a:pt x="98" y="98"/>
                  </a:lnTo>
                  <a:cubicBezTo>
                    <a:pt x="149" y="98"/>
                    <a:pt x="246" y="98"/>
                    <a:pt x="293" y="0"/>
                  </a:cubicBezTo>
                  <a:close/>
                </a:path>
              </a:pathLst>
            </a:custGeom>
            <a:solidFill>
              <a:srgbClr val="C86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7"/>
            <p:cNvSpPr/>
            <p:nvPr/>
          </p:nvSpPr>
          <p:spPr>
            <a:xfrm>
              <a:off x="6890184" y="1609383"/>
              <a:ext cx="1251700" cy="737855"/>
            </a:xfrm>
            <a:custGeom>
              <a:avLst/>
              <a:gdLst/>
              <a:ahLst/>
              <a:cxnLst/>
              <a:rect l="l" t="t" r="r" b="b"/>
              <a:pathLst>
                <a:path w="7549" h="4450" extrusionOk="0">
                  <a:moveTo>
                    <a:pt x="3506" y="1"/>
                  </a:moveTo>
                  <a:cubicBezTo>
                    <a:pt x="3459" y="48"/>
                    <a:pt x="3362" y="48"/>
                    <a:pt x="3311" y="98"/>
                  </a:cubicBezTo>
                  <a:cubicBezTo>
                    <a:pt x="3311" y="98"/>
                    <a:pt x="3265" y="145"/>
                    <a:pt x="3214" y="145"/>
                  </a:cubicBezTo>
                  <a:cubicBezTo>
                    <a:pt x="3167" y="196"/>
                    <a:pt x="3117" y="196"/>
                    <a:pt x="3070" y="242"/>
                  </a:cubicBezTo>
                  <a:lnTo>
                    <a:pt x="2973" y="242"/>
                  </a:lnTo>
                  <a:cubicBezTo>
                    <a:pt x="2707" y="409"/>
                    <a:pt x="2487" y="484"/>
                    <a:pt x="2296" y="484"/>
                  </a:cubicBezTo>
                  <a:cubicBezTo>
                    <a:pt x="2207" y="484"/>
                    <a:pt x="2124" y="468"/>
                    <a:pt x="2046" y="437"/>
                  </a:cubicBezTo>
                  <a:cubicBezTo>
                    <a:pt x="2046" y="437"/>
                    <a:pt x="52" y="826"/>
                    <a:pt x="1" y="1267"/>
                  </a:cubicBezTo>
                  <a:cubicBezTo>
                    <a:pt x="1" y="1508"/>
                    <a:pt x="246" y="2482"/>
                    <a:pt x="441" y="3311"/>
                  </a:cubicBezTo>
                  <a:cubicBezTo>
                    <a:pt x="585" y="3895"/>
                    <a:pt x="733" y="4382"/>
                    <a:pt x="733" y="4382"/>
                  </a:cubicBezTo>
                  <a:cubicBezTo>
                    <a:pt x="820" y="4426"/>
                    <a:pt x="908" y="4450"/>
                    <a:pt x="995" y="4450"/>
                  </a:cubicBezTo>
                  <a:cubicBezTo>
                    <a:pt x="1102" y="4450"/>
                    <a:pt x="1210" y="4413"/>
                    <a:pt x="1317" y="4332"/>
                  </a:cubicBezTo>
                  <a:cubicBezTo>
                    <a:pt x="1317" y="4332"/>
                    <a:pt x="1267" y="3845"/>
                    <a:pt x="1220" y="3311"/>
                  </a:cubicBezTo>
                  <a:cubicBezTo>
                    <a:pt x="1220" y="3261"/>
                    <a:pt x="1220" y="3214"/>
                    <a:pt x="1169" y="3214"/>
                  </a:cubicBezTo>
                  <a:cubicBezTo>
                    <a:pt x="1123" y="2579"/>
                    <a:pt x="1072" y="1897"/>
                    <a:pt x="1123" y="1897"/>
                  </a:cubicBezTo>
                  <a:cubicBezTo>
                    <a:pt x="2240" y="1703"/>
                    <a:pt x="2825" y="1656"/>
                    <a:pt x="2825" y="1656"/>
                  </a:cubicBezTo>
                  <a:cubicBezTo>
                    <a:pt x="2825" y="1656"/>
                    <a:pt x="3849" y="2774"/>
                    <a:pt x="5894" y="3603"/>
                  </a:cubicBezTo>
                  <a:cubicBezTo>
                    <a:pt x="6330" y="3798"/>
                    <a:pt x="6817" y="3993"/>
                    <a:pt x="7354" y="4137"/>
                  </a:cubicBezTo>
                  <a:lnTo>
                    <a:pt x="7549" y="3650"/>
                  </a:lnTo>
                  <a:cubicBezTo>
                    <a:pt x="7549" y="3650"/>
                    <a:pt x="6867" y="3409"/>
                    <a:pt x="6135" y="3019"/>
                  </a:cubicBezTo>
                  <a:cubicBezTo>
                    <a:pt x="5940" y="2922"/>
                    <a:pt x="5699" y="2774"/>
                    <a:pt x="5504" y="2630"/>
                  </a:cubicBezTo>
                  <a:cubicBezTo>
                    <a:pt x="5212" y="2435"/>
                    <a:pt x="4433" y="1559"/>
                    <a:pt x="4285" y="1216"/>
                  </a:cubicBezTo>
                  <a:cubicBezTo>
                    <a:pt x="3993" y="488"/>
                    <a:pt x="3849" y="242"/>
                    <a:pt x="3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67"/>
            <p:cNvSpPr/>
            <p:nvPr/>
          </p:nvSpPr>
          <p:spPr>
            <a:xfrm>
              <a:off x="6963307" y="2158383"/>
              <a:ext cx="145415" cy="188858"/>
            </a:xfrm>
            <a:custGeom>
              <a:avLst/>
              <a:gdLst/>
              <a:ahLst/>
              <a:cxnLst/>
              <a:rect l="l" t="t" r="r" b="b"/>
              <a:pathLst>
                <a:path w="877" h="1139" extrusionOk="0">
                  <a:moveTo>
                    <a:pt x="779" y="0"/>
                  </a:moveTo>
                  <a:cubicBezTo>
                    <a:pt x="635" y="41"/>
                    <a:pt x="501" y="56"/>
                    <a:pt x="382" y="56"/>
                  </a:cubicBezTo>
                  <a:cubicBezTo>
                    <a:pt x="217" y="56"/>
                    <a:pt x="84" y="27"/>
                    <a:pt x="0" y="0"/>
                  </a:cubicBezTo>
                  <a:lnTo>
                    <a:pt x="0" y="0"/>
                  </a:lnTo>
                  <a:cubicBezTo>
                    <a:pt x="144" y="584"/>
                    <a:pt x="292" y="1071"/>
                    <a:pt x="292" y="1071"/>
                  </a:cubicBezTo>
                  <a:cubicBezTo>
                    <a:pt x="379" y="1115"/>
                    <a:pt x="467" y="1139"/>
                    <a:pt x="554" y="1139"/>
                  </a:cubicBezTo>
                  <a:cubicBezTo>
                    <a:pt x="661" y="1139"/>
                    <a:pt x="769" y="1102"/>
                    <a:pt x="876" y="1021"/>
                  </a:cubicBezTo>
                  <a:cubicBezTo>
                    <a:pt x="876" y="1021"/>
                    <a:pt x="826" y="534"/>
                    <a:pt x="779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7"/>
            <p:cNvSpPr/>
            <p:nvPr/>
          </p:nvSpPr>
          <p:spPr>
            <a:xfrm>
              <a:off x="7019351" y="1827093"/>
              <a:ext cx="339247" cy="315205"/>
            </a:xfrm>
            <a:custGeom>
              <a:avLst/>
              <a:gdLst/>
              <a:ahLst/>
              <a:cxnLst/>
              <a:rect l="l" t="t" r="r" b="b"/>
              <a:pathLst>
                <a:path w="2046" h="1901" extrusionOk="0">
                  <a:moveTo>
                    <a:pt x="1804" y="0"/>
                  </a:moveTo>
                  <a:cubicBezTo>
                    <a:pt x="1415" y="195"/>
                    <a:pt x="585" y="292"/>
                    <a:pt x="98" y="440"/>
                  </a:cubicBezTo>
                  <a:cubicBezTo>
                    <a:pt x="1" y="487"/>
                    <a:pt x="246" y="1414"/>
                    <a:pt x="390" y="1901"/>
                  </a:cubicBezTo>
                  <a:cubicBezTo>
                    <a:pt x="344" y="1266"/>
                    <a:pt x="293" y="584"/>
                    <a:pt x="344" y="584"/>
                  </a:cubicBezTo>
                  <a:cubicBezTo>
                    <a:pt x="1461" y="390"/>
                    <a:pt x="2046" y="343"/>
                    <a:pt x="2046" y="343"/>
                  </a:cubicBezTo>
                  <a:cubicBezTo>
                    <a:pt x="1948" y="195"/>
                    <a:pt x="1901" y="148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7"/>
            <p:cNvSpPr/>
            <p:nvPr/>
          </p:nvSpPr>
          <p:spPr>
            <a:xfrm>
              <a:off x="7382974" y="1649509"/>
              <a:ext cx="524457" cy="525120"/>
            </a:xfrm>
            <a:custGeom>
              <a:avLst/>
              <a:gdLst/>
              <a:ahLst/>
              <a:cxnLst/>
              <a:rect l="l" t="t" r="r" b="b"/>
              <a:pathLst>
                <a:path w="3163" h="3167" extrusionOk="0">
                  <a:moveTo>
                    <a:pt x="1" y="0"/>
                  </a:moveTo>
                  <a:cubicBezTo>
                    <a:pt x="98" y="51"/>
                    <a:pt x="390" y="246"/>
                    <a:pt x="729" y="927"/>
                  </a:cubicBezTo>
                  <a:cubicBezTo>
                    <a:pt x="1605" y="2629"/>
                    <a:pt x="3116" y="3167"/>
                    <a:pt x="3116" y="3167"/>
                  </a:cubicBezTo>
                  <a:lnTo>
                    <a:pt x="3163" y="3167"/>
                  </a:lnTo>
                  <a:lnTo>
                    <a:pt x="3163" y="3116"/>
                  </a:lnTo>
                  <a:cubicBezTo>
                    <a:pt x="3116" y="3069"/>
                    <a:pt x="1703" y="2582"/>
                    <a:pt x="826" y="927"/>
                  </a:cubicBezTo>
                  <a:cubicBezTo>
                    <a:pt x="487" y="292"/>
                    <a:pt x="242" y="51"/>
                    <a:pt x="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7"/>
            <p:cNvSpPr/>
            <p:nvPr/>
          </p:nvSpPr>
          <p:spPr>
            <a:xfrm>
              <a:off x="7423100" y="1625632"/>
              <a:ext cx="492787" cy="516664"/>
            </a:xfrm>
            <a:custGeom>
              <a:avLst/>
              <a:gdLst/>
              <a:ahLst/>
              <a:cxnLst/>
              <a:rect l="l" t="t" r="r" b="b"/>
              <a:pathLst>
                <a:path w="2972" h="3116" extrusionOk="0">
                  <a:moveTo>
                    <a:pt x="97" y="0"/>
                  </a:moveTo>
                  <a:cubicBezTo>
                    <a:pt x="97" y="0"/>
                    <a:pt x="51" y="47"/>
                    <a:pt x="0" y="47"/>
                  </a:cubicBezTo>
                  <a:cubicBezTo>
                    <a:pt x="148" y="144"/>
                    <a:pt x="389" y="339"/>
                    <a:pt x="682" y="923"/>
                  </a:cubicBezTo>
                  <a:cubicBezTo>
                    <a:pt x="1316" y="2142"/>
                    <a:pt x="2045" y="2676"/>
                    <a:pt x="2921" y="3116"/>
                  </a:cubicBezTo>
                  <a:lnTo>
                    <a:pt x="2972" y="3116"/>
                  </a:lnTo>
                  <a:lnTo>
                    <a:pt x="2972" y="3065"/>
                  </a:lnTo>
                  <a:cubicBezTo>
                    <a:pt x="2095" y="2629"/>
                    <a:pt x="1363" y="2092"/>
                    <a:pt x="779" y="876"/>
                  </a:cubicBezTo>
                  <a:cubicBezTo>
                    <a:pt x="487" y="339"/>
                    <a:pt x="245" y="98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7"/>
            <p:cNvSpPr/>
            <p:nvPr/>
          </p:nvSpPr>
          <p:spPr>
            <a:xfrm>
              <a:off x="7867307" y="2109966"/>
              <a:ext cx="274581" cy="185376"/>
            </a:xfrm>
            <a:custGeom>
              <a:avLst/>
              <a:gdLst/>
              <a:ahLst/>
              <a:cxnLst/>
              <a:rect l="l" t="t" r="r" b="b"/>
              <a:pathLst>
                <a:path w="1656" h="1118" extrusionOk="0">
                  <a:moveTo>
                    <a:pt x="242" y="0"/>
                  </a:moveTo>
                  <a:cubicBezTo>
                    <a:pt x="195" y="242"/>
                    <a:pt x="98" y="436"/>
                    <a:pt x="1" y="584"/>
                  </a:cubicBezTo>
                  <a:cubicBezTo>
                    <a:pt x="437" y="779"/>
                    <a:pt x="924" y="974"/>
                    <a:pt x="1461" y="1118"/>
                  </a:cubicBezTo>
                  <a:lnTo>
                    <a:pt x="1656" y="631"/>
                  </a:lnTo>
                  <a:cubicBezTo>
                    <a:pt x="1656" y="631"/>
                    <a:pt x="974" y="390"/>
                    <a:pt x="242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7"/>
            <p:cNvSpPr/>
            <p:nvPr/>
          </p:nvSpPr>
          <p:spPr>
            <a:xfrm>
              <a:off x="6845747" y="2303633"/>
              <a:ext cx="279058" cy="122036"/>
            </a:xfrm>
            <a:custGeom>
              <a:avLst/>
              <a:gdLst/>
              <a:ahLst/>
              <a:cxnLst/>
              <a:rect l="l" t="t" r="r" b="b"/>
              <a:pathLst>
                <a:path w="1683" h="736" extrusionOk="0">
                  <a:moveTo>
                    <a:pt x="1585" y="1"/>
                  </a:moveTo>
                  <a:cubicBezTo>
                    <a:pt x="1416" y="57"/>
                    <a:pt x="1295" y="81"/>
                    <a:pt x="1195" y="81"/>
                  </a:cubicBezTo>
                  <a:cubicBezTo>
                    <a:pt x="1123" y="81"/>
                    <a:pt x="1062" y="68"/>
                    <a:pt x="1001" y="47"/>
                  </a:cubicBezTo>
                  <a:cubicBezTo>
                    <a:pt x="1001" y="47"/>
                    <a:pt x="320" y="195"/>
                    <a:pt x="74" y="437"/>
                  </a:cubicBezTo>
                  <a:cubicBezTo>
                    <a:pt x="28" y="437"/>
                    <a:pt x="28" y="487"/>
                    <a:pt x="28" y="534"/>
                  </a:cubicBezTo>
                  <a:cubicBezTo>
                    <a:pt x="0" y="692"/>
                    <a:pt x="413" y="736"/>
                    <a:pt x="821" y="736"/>
                  </a:cubicBezTo>
                  <a:cubicBezTo>
                    <a:pt x="1171" y="736"/>
                    <a:pt x="1517" y="704"/>
                    <a:pt x="1585" y="682"/>
                  </a:cubicBezTo>
                  <a:cubicBezTo>
                    <a:pt x="1632" y="631"/>
                    <a:pt x="1632" y="585"/>
                    <a:pt x="1632" y="487"/>
                  </a:cubicBezTo>
                  <a:cubicBezTo>
                    <a:pt x="1683" y="293"/>
                    <a:pt x="1585" y="1"/>
                    <a:pt x="1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7"/>
            <p:cNvSpPr/>
            <p:nvPr/>
          </p:nvSpPr>
          <p:spPr>
            <a:xfrm>
              <a:off x="6845747" y="2375926"/>
              <a:ext cx="270768" cy="49743"/>
            </a:xfrm>
            <a:custGeom>
              <a:avLst/>
              <a:gdLst/>
              <a:ahLst/>
              <a:cxnLst/>
              <a:rect l="l" t="t" r="r" b="b"/>
              <a:pathLst>
                <a:path w="1633" h="300" extrusionOk="0">
                  <a:moveTo>
                    <a:pt x="74" y="1"/>
                  </a:moveTo>
                  <a:cubicBezTo>
                    <a:pt x="28" y="1"/>
                    <a:pt x="28" y="51"/>
                    <a:pt x="28" y="98"/>
                  </a:cubicBezTo>
                  <a:cubicBezTo>
                    <a:pt x="0" y="256"/>
                    <a:pt x="413" y="300"/>
                    <a:pt x="821" y="300"/>
                  </a:cubicBezTo>
                  <a:cubicBezTo>
                    <a:pt x="1171" y="300"/>
                    <a:pt x="1517" y="268"/>
                    <a:pt x="1585" y="246"/>
                  </a:cubicBezTo>
                  <a:cubicBezTo>
                    <a:pt x="1632" y="195"/>
                    <a:pt x="1632" y="149"/>
                    <a:pt x="1632" y="51"/>
                  </a:cubicBezTo>
                  <a:lnTo>
                    <a:pt x="1632" y="51"/>
                  </a:lnTo>
                  <a:cubicBezTo>
                    <a:pt x="1464" y="100"/>
                    <a:pt x="1163" y="136"/>
                    <a:pt x="861" y="136"/>
                  </a:cubicBezTo>
                  <a:cubicBezTo>
                    <a:pt x="554" y="136"/>
                    <a:pt x="247" y="99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7"/>
            <p:cNvSpPr/>
            <p:nvPr/>
          </p:nvSpPr>
          <p:spPr>
            <a:xfrm>
              <a:off x="6987183" y="2275942"/>
              <a:ext cx="64666" cy="43940"/>
            </a:xfrm>
            <a:custGeom>
              <a:avLst/>
              <a:gdLst/>
              <a:ahLst/>
              <a:cxnLst/>
              <a:rect l="l" t="t" r="r" b="b"/>
              <a:pathLst>
                <a:path w="390" h="265" extrusionOk="0">
                  <a:moveTo>
                    <a:pt x="83" y="0"/>
                  </a:moveTo>
                  <a:cubicBezTo>
                    <a:pt x="46" y="0"/>
                    <a:pt x="15" y="6"/>
                    <a:pt x="0" y="20"/>
                  </a:cubicBezTo>
                  <a:cubicBezTo>
                    <a:pt x="0" y="70"/>
                    <a:pt x="98" y="214"/>
                    <a:pt x="98" y="214"/>
                  </a:cubicBezTo>
                  <a:cubicBezTo>
                    <a:pt x="98" y="265"/>
                    <a:pt x="246" y="265"/>
                    <a:pt x="343" y="265"/>
                  </a:cubicBezTo>
                  <a:cubicBezTo>
                    <a:pt x="343" y="265"/>
                    <a:pt x="390" y="70"/>
                    <a:pt x="343" y="70"/>
                  </a:cubicBezTo>
                  <a:cubicBezTo>
                    <a:pt x="307" y="34"/>
                    <a:pt x="175" y="0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7"/>
            <p:cNvSpPr/>
            <p:nvPr/>
          </p:nvSpPr>
          <p:spPr>
            <a:xfrm>
              <a:off x="8044891" y="2206799"/>
              <a:ext cx="185541" cy="234787"/>
            </a:xfrm>
            <a:custGeom>
              <a:avLst/>
              <a:gdLst/>
              <a:ahLst/>
              <a:cxnLst/>
              <a:rect l="l" t="t" r="r" b="b"/>
              <a:pathLst>
                <a:path w="1119" h="1416" extrusionOk="0">
                  <a:moveTo>
                    <a:pt x="487" y="0"/>
                  </a:moveTo>
                  <a:cubicBezTo>
                    <a:pt x="487" y="292"/>
                    <a:pt x="390" y="437"/>
                    <a:pt x="293" y="585"/>
                  </a:cubicBezTo>
                  <a:lnTo>
                    <a:pt x="293" y="826"/>
                  </a:lnTo>
                  <a:cubicBezTo>
                    <a:pt x="242" y="877"/>
                    <a:pt x="47" y="923"/>
                    <a:pt x="47" y="1118"/>
                  </a:cubicBezTo>
                  <a:cubicBezTo>
                    <a:pt x="1" y="1118"/>
                    <a:pt x="1" y="1266"/>
                    <a:pt x="47" y="1363"/>
                  </a:cubicBezTo>
                  <a:cubicBezTo>
                    <a:pt x="47" y="1363"/>
                    <a:pt x="98" y="1410"/>
                    <a:pt x="145" y="1410"/>
                  </a:cubicBezTo>
                  <a:cubicBezTo>
                    <a:pt x="156" y="1414"/>
                    <a:pt x="170" y="1416"/>
                    <a:pt x="185" y="1416"/>
                  </a:cubicBezTo>
                  <a:cubicBezTo>
                    <a:pt x="366" y="1416"/>
                    <a:pt x="783" y="1157"/>
                    <a:pt x="826" y="1021"/>
                  </a:cubicBezTo>
                  <a:cubicBezTo>
                    <a:pt x="924" y="585"/>
                    <a:pt x="1118" y="292"/>
                    <a:pt x="1118" y="242"/>
                  </a:cubicBezTo>
                  <a:cubicBezTo>
                    <a:pt x="1118" y="195"/>
                    <a:pt x="1021" y="144"/>
                    <a:pt x="974" y="98"/>
                  </a:cubicBezTo>
                  <a:cubicBezTo>
                    <a:pt x="779" y="47"/>
                    <a:pt x="487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7"/>
            <p:cNvSpPr/>
            <p:nvPr/>
          </p:nvSpPr>
          <p:spPr>
            <a:xfrm>
              <a:off x="8052684" y="2222883"/>
              <a:ext cx="177748" cy="218703"/>
            </a:xfrm>
            <a:custGeom>
              <a:avLst/>
              <a:gdLst/>
              <a:ahLst/>
              <a:cxnLst/>
              <a:rect l="l" t="t" r="r" b="b"/>
              <a:pathLst>
                <a:path w="1072" h="1319" extrusionOk="0">
                  <a:moveTo>
                    <a:pt x="927" y="1"/>
                  </a:moveTo>
                  <a:cubicBezTo>
                    <a:pt x="877" y="195"/>
                    <a:pt x="732" y="534"/>
                    <a:pt x="635" y="826"/>
                  </a:cubicBezTo>
                  <a:cubicBezTo>
                    <a:pt x="538" y="1072"/>
                    <a:pt x="195" y="1169"/>
                    <a:pt x="0" y="1266"/>
                  </a:cubicBezTo>
                  <a:cubicBezTo>
                    <a:pt x="0" y="1266"/>
                    <a:pt x="51" y="1313"/>
                    <a:pt x="98" y="1313"/>
                  </a:cubicBezTo>
                  <a:cubicBezTo>
                    <a:pt x="109" y="1317"/>
                    <a:pt x="123" y="1319"/>
                    <a:pt x="138" y="1319"/>
                  </a:cubicBezTo>
                  <a:cubicBezTo>
                    <a:pt x="319" y="1319"/>
                    <a:pt x="736" y="1060"/>
                    <a:pt x="779" y="924"/>
                  </a:cubicBezTo>
                  <a:cubicBezTo>
                    <a:pt x="877" y="488"/>
                    <a:pt x="1071" y="195"/>
                    <a:pt x="1071" y="145"/>
                  </a:cubicBezTo>
                  <a:cubicBezTo>
                    <a:pt x="1071" y="98"/>
                    <a:pt x="974" y="47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7"/>
            <p:cNvSpPr/>
            <p:nvPr/>
          </p:nvSpPr>
          <p:spPr>
            <a:xfrm>
              <a:off x="8052684" y="2263009"/>
              <a:ext cx="56873" cy="40789"/>
            </a:xfrm>
            <a:custGeom>
              <a:avLst/>
              <a:gdLst/>
              <a:ahLst/>
              <a:cxnLst/>
              <a:rect l="l" t="t" r="r" b="b"/>
              <a:pathLst>
                <a:path w="343" h="246" extrusionOk="0">
                  <a:moveTo>
                    <a:pt x="148" y="0"/>
                  </a:moveTo>
                  <a:cubicBezTo>
                    <a:pt x="98" y="0"/>
                    <a:pt x="0" y="148"/>
                    <a:pt x="51" y="195"/>
                  </a:cubicBezTo>
                  <a:cubicBezTo>
                    <a:pt x="98" y="246"/>
                    <a:pt x="246" y="246"/>
                    <a:pt x="246" y="246"/>
                  </a:cubicBezTo>
                  <a:cubicBezTo>
                    <a:pt x="292" y="246"/>
                    <a:pt x="343" y="148"/>
                    <a:pt x="343" y="98"/>
                  </a:cubicBezTo>
                  <a:cubicBezTo>
                    <a:pt x="343" y="98"/>
                    <a:pt x="195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7"/>
            <p:cNvSpPr/>
            <p:nvPr/>
          </p:nvSpPr>
          <p:spPr>
            <a:xfrm>
              <a:off x="7361418" y="656966"/>
              <a:ext cx="126347" cy="698558"/>
            </a:xfrm>
            <a:custGeom>
              <a:avLst/>
              <a:gdLst/>
              <a:ahLst/>
              <a:cxnLst/>
              <a:rect l="l" t="t" r="r" b="b"/>
              <a:pathLst>
                <a:path w="762" h="4213" extrusionOk="0">
                  <a:moveTo>
                    <a:pt x="617" y="0"/>
                  </a:moveTo>
                  <a:lnTo>
                    <a:pt x="275" y="47"/>
                  </a:lnTo>
                  <a:cubicBezTo>
                    <a:pt x="275" y="47"/>
                    <a:pt x="131" y="2727"/>
                    <a:pt x="33" y="3700"/>
                  </a:cubicBezTo>
                  <a:cubicBezTo>
                    <a:pt x="1" y="4134"/>
                    <a:pt x="226" y="4213"/>
                    <a:pt x="394" y="4213"/>
                  </a:cubicBezTo>
                  <a:cubicBezTo>
                    <a:pt x="490" y="4213"/>
                    <a:pt x="567" y="4187"/>
                    <a:pt x="567" y="4187"/>
                  </a:cubicBezTo>
                  <a:cubicBezTo>
                    <a:pt x="761" y="3700"/>
                    <a:pt x="664" y="2727"/>
                    <a:pt x="617" y="2481"/>
                  </a:cubicBezTo>
                  <a:cubicBezTo>
                    <a:pt x="617" y="2189"/>
                    <a:pt x="567" y="2142"/>
                    <a:pt x="617" y="1800"/>
                  </a:cubicBezTo>
                  <a:cubicBezTo>
                    <a:pt x="715" y="1508"/>
                    <a:pt x="617" y="0"/>
                    <a:pt x="617" y="0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7"/>
            <p:cNvSpPr/>
            <p:nvPr/>
          </p:nvSpPr>
          <p:spPr>
            <a:xfrm>
              <a:off x="6414307" y="608549"/>
              <a:ext cx="177748" cy="250041"/>
            </a:xfrm>
            <a:custGeom>
              <a:avLst/>
              <a:gdLst/>
              <a:ahLst/>
              <a:cxnLst/>
              <a:rect l="l" t="t" r="r" b="b"/>
              <a:pathLst>
                <a:path w="1072" h="1508" extrusionOk="0">
                  <a:moveTo>
                    <a:pt x="534" y="0"/>
                  </a:moveTo>
                  <a:lnTo>
                    <a:pt x="1" y="1507"/>
                  </a:lnTo>
                  <a:lnTo>
                    <a:pt x="682" y="1507"/>
                  </a:lnTo>
                  <a:lnTo>
                    <a:pt x="1072" y="242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7"/>
            <p:cNvSpPr/>
            <p:nvPr/>
          </p:nvSpPr>
          <p:spPr>
            <a:xfrm>
              <a:off x="6454433" y="438593"/>
              <a:ext cx="379871" cy="419997"/>
            </a:xfrm>
            <a:custGeom>
              <a:avLst/>
              <a:gdLst/>
              <a:ahLst/>
              <a:cxnLst/>
              <a:rect l="l" t="t" r="r" b="b"/>
              <a:pathLst>
                <a:path w="2291" h="2533" extrusionOk="0">
                  <a:moveTo>
                    <a:pt x="0" y="1"/>
                  </a:moveTo>
                  <a:lnTo>
                    <a:pt x="292" y="2532"/>
                  </a:lnTo>
                  <a:lnTo>
                    <a:pt x="2290" y="2532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7"/>
            <p:cNvSpPr/>
            <p:nvPr/>
          </p:nvSpPr>
          <p:spPr>
            <a:xfrm>
              <a:off x="6438184" y="438593"/>
              <a:ext cx="64832" cy="419997"/>
            </a:xfrm>
            <a:custGeom>
              <a:avLst/>
              <a:gdLst/>
              <a:ahLst/>
              <a:cxnLst/>
              <a:rect l="l" t="t" r="r" b="b"/>
              <a:pathLst>
                <a:path w="391" h="2533" extrusionOk="0">
                  <a:moveTo>
                    <a:pt x="1" y="1"/>
                  </a:moveTo>
                  <a:lnTo>
                    <a:pt x="293" y="2532"/>
                  </a:lnTo>
                  <a:lnTo>
                    <a:pt x="390" y="253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7"/>
            <p:cNvSpPr/>
            <p:nvPr/>
          </p:nvSpPr>
          <p:spPr>
            <a:xfrm>
              <a:off x="6478973" y="454842"/>
              <a:ext cx="145415" cy="89206"/>
            </a:xfrm>
            <a:custGeom>
              <a:avLst/>
              <a:gdLst/>
              <a:ahLst/>
              <a:cxnLst/>
              <a:rect l="l" t="t" r="r" b="b"/>
              <a:pathLst>
                <a:path w="877" h="538" extrusionOk="0">
                  <a:moveTo>
                    <a:pt x="0" y="0"/>
                  </a:moveTo>
                  <a:lnTo>
                    <a:pt x="47" y="538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7"/>
            <p:cNvSpPr/>
            <p:nvPr/>
          </p:nvSpPr>
          <p:spPr>
            <a:xfrm>
              <a:off x="6486601" y="454842"/>
              <a:ext cx="210081" cy="129332"/>
            </a:xfrm>
            <a:custGeom>
              <a:avLst/>
              <a:gdLst/>
              <a:ahLst/>
              <a:cxnLst/>
              <a:rect l="l" t="t" r="r" b="b"/>
              <a:pathLst>
                <a:path w="1267" h="780" extrusionOk="0">
                  <a:moveTo>
                    <a:pt x="975" y="0"/>
                  </a:moveTo>
                  <a:lnTo>
                    <a:pt x="1" y="585"/>
                  </a:lnTo>
                  <a:lnTo>
                    <a:pt x="52" y="779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7"/>
            <p:cNvSpPr/>
            <p:nvPr/>
          </p:nvSpPr>
          <p:spPr>
            <a:xfrm>
              <a:off x="6511141" y="567760"/>
              <a:ext cx="266291" cy="186205"/>
            </a:xfrm>
            <a:custGeom>
              <a:avLst/>
              <a:gdLst/>
              <a:ahLst/>
              <a:cxnLst/>
              <a:rect l="l" t="t" r="r" b="b"/>
              <a:pathLst>
                <a:path w="1606" h="1123" extrusionOk="0">
                  <a:moveTo>
                    <a:pt x="1605" y="1"/>
                  </a:moveTo>
                  <a:lnTo>
                    <a:pt x="1" y="975"/>
                  </a:lnTo>
                  <a:lnTo>
                    <a:pt x="1" y="1123"/>
                  </a:lnTo>
                  <a:lnTo>
                    <a:pt x="1605" y="14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7"/>
            <p:cNvSpPr/>
            <p:nvPr/>
          </p:nvSpPr>
          <p:spPr>
            <a:xfrm>
              <a:off x="6624224" y="737716"/>
              <a:ext cx="177748" cy="104792"/>
            </a:xfrm>
            <a:custGeom>
              <a:avLst/>
              <a:gdLst/>
              <a:ahLst/>
              <a:cxnLst/>
              <a:rect l="l" t="t" r="r" b="b"/>
              <a:pathLst>
                <a:path w="1072" h="632" extrusionOk="0">
                  <a:moveTo>
                    <a:pt x="1021" y="0"/>
                  </a:moveTo>
                  <a:lnTo>
                    <a:pt x="0" y="631"/>
                  </a:lnTo>
                  <a:lnTo>
                    <a:pt x="145" y="631"/>
                  </a:lnTo>
                  <a:lnTo>
                    <a:pt x="1071" y="98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7"/>
            <p:cNvSpPr/>
            <p:nvPr/>
          </p:nvSpPr>
          <p:spPr>
            <a:xfrm>
              <a:off x="6680434" y="769883"/>
              <a:ext cx="129332" cy="72625"/>
            </a:xfrm>
            <a:custGeom>
              <a:avLst/>
              <a:gdLst/>
              <a:ahLst/>
              <a:cxnLst/>
              <a:rect l="l" t="t" r="r" b="b"/>
              <a:pathLst>
                <a:path w="780" h="438" extrusionOk="0">
                  <a:moveTo>
                    <a:pt x="732" y="1"/>
                  </a:moveTo>
                  <a:lnTo>
                    <a:pt x="0" y="437"/>
                  </a:lnTo>
                  <a:lnTo>
                    <a:pt x="779" y="437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7"/>
            <p:cNvSpPr/>
            <p:nvPr/>
          </p:nvSpPr>
          <p:spPr>
            <a:xfrm>
              <a:off x="6511141" y="592300"/>
              <a:ext cx="282374" cy="250207"/>
            </a:xfrm>
            <a:custGeom>
              <a:avLst/>
              <a:gdLst/>
              <a:ahLst/>
              <a:cxnLst/>
              <a:rect l="l" t="t" r="r" b="b"/>
              <a:pathLst>
                <a:path w="1703" h="1509" extrusionOk="0">
                  <a:moveTo>
                    <a:pt x="1605" y="1"/>
                  </a:moveTo>
                  <a:lnTo>
                    <a:pt x="1" y="975"/>
                  </a:lnTo>
                  <a:lnTo>
                    <a:pt x="98" y="1508"/>
                  </a:lnTo>
                  <a:lnTo>
                    <a:pt x="682" y="1508"/>
                  </a:lnTo>
                  <a:lnTo>
                    <a:pt x="1703" y="877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7"/>
            <p:cNvSpPr/>
            <p:nvPr/>
          </p:nvSpPr>
          <p:spPr>
            <a:xfrm>
              <a:off x="6648100" y="753799"/>
              <a:ext cx="153872" cy="88708"/>
            </a:xfrm>
            <a:custGeom>
              <a:avLst/>
              <a:gdLst/>
              <a:ahLst/>
              <a:cxnLst/>
              <a:rect l="l" t="t" r="r" b="b"/>
              <a:pathLst>
                <a:path w="928" h="535" extrusionOk="0">
                  <a:moveTo>
                    <a:pt x="927" y="1"/>
                  </a:moveTo>
                  <a:lnTo>
                    <a:pt x="1" y="534"/>
                  </a:lnTo>
                  <a:lnTo>
                    <a:pt x="195" y="534"/>
                  </a:lnTo>
                  <a:lnTo>
                    <a:pt x="927" y="98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7"/>
            <p:cNvSpPr/>
            <p:nvPr/>
          </p:nvSpPr>
          <p:spPr>
            <a:xfrm>
              <a:off x="6495057" y="454842"/>
              <a:ext cx="282374" cy="274581"/>
            </a:xfrm>
            <a:custGeom>
              <a:avLst/>
              <a:gdLst/>
              <a:ahLst/>
              <a:cxnLst/>
              <a:rect l="l" t="t" r="r" b="b"/>
              <a:pathLst>
                <a:path w="1703" h="1656" extrusionOk="0">
                  <a:moveTo>
                    <a:pt x="1216" y="0"/>
                  </a:moveTo>
                  <a:lnTo>
                    <a:pt x="1" y="779"/>
                  </a:lnTo>
                  <a:lnTo>
                    <a:pt x="98" y="1656"/>
                  </a:lnTo>
                  <a:lnTo>
                    <a:pt x="1702" y="682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7"/>
            <p:cNvSpPr/>
            <p:nvPr/>
          </p:nvSpPr>
          <p:spPr>
            <a:xfrm>
              <a:off x="6486601" y="454842"/>
              <a:ext cx="161665" cy="96999"/>
            </a:xfrm>
            <a:custGeom>
              <a:avLst/>
              <a:gdLst/>
              <a:ahLst/>
              <a:cxnLst/>
              <a:rect l="l" t="t" r="r" b="b"/>
              <a:pathLst>
                <a:path w="975" h="585" extrusionOk="0">
                  <a:moveTo>
                    <a:pt x="830" y="0"/>
                  </a:moveTo>
                  <a:lnTo>
                    <a:pt x="1" y="538"/>
                  </a:lnTo>
                  <a:lnTo>
                    <a:pt x="1" y="585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7"/>
            <p:cNvSpPr/>
            <p:nvPr/>
          </p:nvSpPr>
          <p:spPr>
            <a:xfrm>
              <a:off x="6034601" y="422012"/>
              <a:ext cx="358979" cy="348035"/>
            </a:xfrm>
            <a:custGeom>
              <a:avLst/>
              <a:gdLst/>
              <a:ahLst/>
              <a:cxnLst/>
              <a:rect l="l" t="t" r="r" b="b"/>
              <a:pathLst>
                <a:path w="2165" h="2099" extrusionOk="0">
                  <a:moveTo>
                    <a:pt x="1051" y="0"/>
                  </a:moveTo>
                  <a:cubicBezTo>
                    <a:pt x="1026" y="0"/>
                    <a:pt x="1001" y="1"/>
                    <a:pt x="974" y="4"/>
                  </a:cubicBezTo>
                  <a:cubicBezTo>
                    <a:pt x="1" y="101"/>
                    <a:pt x="635" y="2099"/>
                    <a:pt x="635" y="2099"/>
                  </a:cubicBezTo>
                  <a:lnTo>
                    <a:pt x="1512" y="2099"/>
                  </a:lnTo>
                  <a:cubicBezTo>
                    <a:pt x="1512" y="2099"/>
                    <a:pt x="2164" y="0"/>
                    <a:pt x="1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7"/>
            <p:cNvSpPr/>
            <p:nvPr/>
          </p:nvSpPr>
          <p:spPr>
            <a:xfrm>
              <a:off x="6115350" y="392332"/>
              <a:ext cx="307743" cy="318189"/>
            </a:xfrm>
            <a:custGeom>
              <a:avLst/>
              <a:gdLst/>
              <a:ahLst/>
              <a:cxnLst/>
              <a:rect l="l" t="t" r="r" b="b"/>
              <a:pathLst>
                <a:path w="1856" h="1919" extrusionOk="0">
                  <a:moveTo>
                    <a:pt x="1015" y="1"/>
                  </a:moveTo>
                  <a:cubicBezTo>
                    <a:pt x="946" y="1"/>
                    <a:pt x="868" y="13"/>
                    <a:pt x="779" y="39"/>
                  </a:cubicBezTo>
                  <a:cubicBezTo>
                    <a:pt x="0" y="280"/>
                    <a:pt x="51" y="1254"/>
                    <a:pt x="246" y="1596"/>
                  </a:cubicBezTo>
                  <a:cubicBezTo>
                    <a:pt x="391" y="1847"/>
                    <a:pt x="609" y="1918"/>
                    <a:pt x="810" y="1918"/>
                  </a:cubicBezTo>
                  <a:cubicBezTo>
                    <a:pt x="1078" y="1918"/>
                    <a:pt x="1317" y="1791"/>
                    <a:pt x="1317" y="1791"/>
                  </a:cubicBezTo>
                  <a:cubicBezTo>
                    <a:pt x="1317" y="1791"/>
                    <a:pt x="1856" y="1"/>
                    <a:pt x="10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67"/>
            <p:cNvSpPr/>
            <p:nvPr/>
          </p:nvSpPr>
          <p:spPr>
            <a:xfrm>
              <a:off x="6236724" y="430966"/>
              <a:ext cx="56375" cy="322998"/>
            </a:xfrm>
            <a:custGeom>
              <a:avLst/>
              <a:gdLst/>
              <a:ahLst/>
              <a:cxnLst/>
              <a:rect l="l" t="t" r="r" b="b"/>
              <a:pathLst>
                <a:path w="340" h="1948" extrusionOk="0">
                  <a:moveTo>
                    <a:pt x="1" y="0"/>
                  </a:moveTo>
                  <a:cubicBezTo>
                    <a:pt x="1" y="47"/>
                    <a:pt x="293" y="292"/>
                    <a:pt x="293" y="923"/>
                  </a:cubicBezTo>
                  <a:cubicBezTo>
                    <a:pt x="293" y="1215"/>
                    <a:pt x="242" y="1558"/>
                    <a:pt x="145" y="1948"/>
                  </a:cubicBezTo>
                  <a:cubicBezTo>
                    <a:pt x="293" y="1558"/>
                    <a:pt x="340" y="1215"/>
                    <a:pt x="340" y="923"/>
                  </a:cubicBezTo>
                  <a:cubicBezTo>
                    <a:pt x="340" y="24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7"/>
            <p:cNvSpPr/>
            <p:nvPr/>
          </p:nvSpPr>
          <p:spPr>
            <a:xfrm>
              <a:off x="6212184" y="463133"/>
              <a:ext cx="8622" cy="298624"/>
            </a:xfrm>
            <a:custGeom>
              <a:avLst/>
              <a:gdLst/>
              <a:ahLst/>
              <a:cxnLst/>
              <a:rect l="l" t="t" r="r" b="b"/>
              <a:pathLst>
                <a:path w="52" h="1801" extrusionOk="0">
                  <a:moveTo>
                    <a:pt x="1" y="1"/>
                  </a:moveTo>
                  <a:lnTo>
                    <a:pt x="1" y="1800"/>
                  </a:lnTo>
                  <a:lnTo>
                    <a:pt x="51" y="1800"/>
                  </a:lnTo>
                  <a:cubicBezTo>
                    <a:pt x="1" y="975"/>
                    <a:pt x="1" y="293"/>
                    <a:pt x="1" y="1"/>
                  </a:cubicBezTo>
                  <a:close/>
                </a:path>
              </a:pathLst>
            </a:custGeom>
            <a:solidFill>
              <a:srgbClr val="5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7"/>
            <p:cNvSpPr/>
            <p:nvPr/>
          </p:nvSpPr>
          <p:spPr>
            <a:xfrm>
              <a:off x="6139890" y="430966"/>
              <a:ext cx="48582" cy="136959"/>
            </a:xfrm>
            <a:custGeom>
              <a:avLst/>
              <a:gdLst/>
              <a:ahLst/>
              <a:cxnLst/>
              <a:rect l="l" t="t" r="r" b="b"/>
              <a:pathLst>
                <a:path w="293" h="826" extrusionOk="0">
                  <a:moveTo>
                    <a:pt x="293" y="0"/>
                  </a:moveTo>
                  <a:cubicBezTo>
                    <a:pt x="292" y="0"/>
                    <a:pt x="0" y="195"/>
                    <a:pt x="0" y="826"/>
                  </a:cubicBezTo>
                  <a:cubicBezTo>
                    <a:pt x="0" y="534"/>
                    <a:pt x="98" y="292"/>
                    <a:pt x="145" y="195"/>
                  </a:cubicBezTo>
                  <a:cubicBezTo>
                    <a:pt x="195" y="98"/>
                    <a:pt x="242" y="98"/>
                    <a:pt x="242" y="47"/>
                  </a:cubicBezTo>
                  <a:cubicBezTo>
                    <a:pt x="293" y="47"/>
                    <a:pt x="293" y="0"/>
                    <a:pt x="293" y="0"/>
                  </a:cubicBezTo>
                  <a:close/>
                </a:path>
              </a:pathLst>
            </a:custGeom>
            <a:solidFill>
              <a:srgbClr val="5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7"/>
            <p:cNvSpPr/>
            <p:nvPr/>
          </p:nvSpPr>
          <p:spPr>
            <a:xfrm>
              <a:off x="6260601" y="438593"/>
              <a:ext cx="16415" cy="16415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98" y="1"/>
                  </a:moveTo>
                  <a:cubicBezTo>
                    <a:pt x="51" y="1"/>
                    <a:pt x="1" y="52"/>
                    <a:pt x="1" y="98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7"/>
            <p:cNvSpPr/>
            <p:nvPr/>
          </p:nvSpPr>
          <p:spPr>
            <a:xfrm>
              <a:off x="6285141" y="511716"/>
              <a:ext cx="16415" cy="7793"/>
            </a:xfrm>
            <a:custGeom>
              <a:avLst/>
              <a:gdLst/>
              <a:ahLst/>
              <a:cxnLst/>
              <a:rect l="l" t="t" r="r" b="b"/>
              <a:pathLst>
                <a:path w="99" h="47" extrusionOk="0">
                  <a:moveTo>
                    <a:pt x="98" y="0"/>
                  </a:moveTo>
                  <a:cubicBezTo>
                    <a:pt x="48" y="0"/>
                    <a:pt x="1" y="0"/>
                    <a:pt x="1" y="47"/>
                  </a:cubicBezTo>
                  <a:cubicBezTo>
                    <a:pt x="48" y="47"/>
                    <a:pt x="48" y="47"/>
                    <a:pt x="98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7"/>
            <p:cNvSpPr/>
            <p:nvPr/>
          </p:nvSpPr>
          <p:spPr>
            <a:xfrm>
              <a:off x="6292934" y="600093"/>
              <a:ext cx="16249" cy="8622"/>
            </a:xfrm>
            <a:custGeom>
              <a:avLst/>
              <a:gdLst/>
              <a:ahLst/>
              <a:cxnLst/>
              <a:rect l="l" t="t" r="r" b="b"/>
              <a:pathLst>
                <a:path w="98" h="52" extrusionOk="0">
                  <a:moveTo>
                    <a:pt x="1" y="1"/>
                  </a:moveTo>
                  <a:lnTo>
                    <a:pt x="1" y="51"/>
                  </a:lnTo>
                  <a:lnTo>
                    <a:pt x="98" y="5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7"/>
            <p:cNvSpPr/>
            <p:nvPr/>
          </p:nvSpPr>
          <p:spPr>
            <a:xfrm>
              <a:off x="6285141" y="680843"/>
              <a:ext cx="16415" cy="8622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0"/>
                  </a:moveTo>
                  <a:lnTo>
                    <a:pt x="1" y="51"/>
                  </a:lnTo>
                  <a:lnTo>
                    <a:pt x="98" y="51"/>
                  </a:lnTo>
                  <a:cubicBezTo>
                    <a:pt x="48" y="0"/>
                    <a:pt x="48" y="0"/>
                    <a:pt x="1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7"/>
            <p:cNvSpPr/>
            <p:nvPr/>
          </p:nvSpPr>
          <p:spPr>
            <a:xfrm>
              <a:off x="6163767" y="422509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1" y="1"/>
                  </a:moveTo>
                  <a:cubicBezTo>
                    <a:pt x="1" y="51"/>
                    <a:pt x="51" y="98"/>
                    <a:pt x="51" y="98"/>
                  </a:cubicBezTo>
                  <a:lnTo>
                    <a:pt x="98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7"/>
            <p:cNvSpPr/>
            <p:nvPr/>
          </p:nvSpPr>
          <p:spPr>
            <a:xfrm>
              <a:off x="6131434" y="479382"/>
              <a:ext cx="24706" cy="7959"/>
            </a:xfrm>
            <a:custGeom>
              <a:avLst/>
              <a:gdLst/>
              <a:ahLst/>
              <a:cxnLst/>
              <a:rect l="l" t="t" r="r" b="b"/>
              <a:pathLst>
                <a:path w="149" h="48" extrusionOk="0">
                  <a:moveTo>
                    <a:pt x="1" y="0"/>
                  </a:moveTo>
                  <a:cubicBezTo>
                    <a:pt x="1" y="0"/>
                    <a:pt x="1" y="47"/>
                    <a:pt x="51" y="47"/>
                  </a:cubicBezTo>
                  <a:lnTo>
                    <a:pt x="149" y="4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7"/>
            <p:cNvSpPr/>
            <p:nvPr/>
          </p:nvSpPr>
          <p:spPr>
            <a:xfrm>
              <a:off x="6123807" y="543883"/>
              <a:ext cx="16249" cy="166"/>
            </a:xfrm>
            <a:custGeom>
              <a:avLst/>
              <a:gdLst/>
              <a:ahLst/>
              <a:cxnLst/>
              <a:rect l="l" t="t" r="r" b="b"/>
              <a:pathLst>
                <a:path w="98" h="1" extrusionOk="0">
                  <a:moveTo>
                    <a:pt x="97" y="1"/>
                  </a:moveTo>
                  <a:lnTo>
                    <a:pt x="97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7"/>
            <p:cNvSpPr/>
            <p:nvPr/>
          </p:nvSpPr>
          <p:spPr>
            <a:xfrm>
              <a:off x="6131434" y="656966"/>
              <a:ext cx="24706" cy="16249"/>
            </a:xfrm>
            <a:custGeom>
              <a:avLst/>
              <a:gdLst/>
              <a:ahLst/>
              <a:cxnLst/>
              <a:rect l="l" t="t" r="r" b="b"/>
              <a:pathLst>
                <a:path w="149" h="98" extrusionOk="0">
                  <a:moveTo>
                    <a:pt x="98" y="0"/>
                  </a:moveTo>
                  <a:cubicBezTo>
                    <a:pt x="51" y="47"/>
                    <a:pt x="51" y="47"/>
                    <a:pt x="1" y="47"/>
                  </a:cubicBezTo>
                  <a:lnTo>
                    <a:pt x="1" y="98"/>
                  </a:lnTo>
                  <a:cubicBezTo>
                    <a:pt x="51" y="47"/>
                    <a:pt x="98" y="47"/>
                    <a:pt x="98" y="47"/>
                  </a:cubicBezTo>
                  <a:cubicBezTo>
                    <a:pt x="149" y="47"/>
                    <a:pt x="149" y="0"/>
                    <a:pt x="98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7"/>
            <p:cNvSpPr/>
            <p:nvPr/>
          </p:nvSpPr>
          <p:spPr>
            <a:xfrm>
              <a:off x="6212184" y="447049"/>
              <a:ext cx="16415" cy="16249"/>
            </a:xfrm>
            <a:custGeom>
              <a:avLst/>
              <a:gdLst/>
              <a:ahLst/>
              <a:cxnLst/>
              <a:rect l="l" t="t" r="r" b="b"/>
              <a:pathLst>
                <a:path w="99" h="98" extrusionOk="0">
                  <a:moveTo>
                    <a:pt x="98" y="1"/>
                  </a:moveTo>
                  <a:cubicBezTo>
                    <a:pt x="51" y="47"/>
                    <a:pt x="51" y="47"/>
                    <a:pt x="1" y="47"/>
                  </a:cubicBezTo>
                  <a:lnTo>
                    <a:pt x="1" y="98"/>
                  </a:lnTo>
                  <a:lnTo>
                    <a:pt x="51" y="98"/>
                  </a:lnTo>
                  <a:lnTo>
                    <a:pt x="98" y="47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7"/>
            <p:cNvSpPr/>
            <p:nvPr/>
          </p:nvSpPr>
          <p:spPr>
            <a:xfrm>
              <a:off x="6212184" y="567760"/>
              <a:ext cx="24706" cy="1641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149" y="1"/>
                  </a:moveTo>
                  <a:cubicBezTo>
                    <a:pt x="98" y="1"/>
                    <a:pt x="51" y="52"/>
                    <a:pt x="1" y="98"/>
                  </a:cubicBezTo>
                  <a:lnTo>
                    <a:pt x="51" y="98"/>
                  </a:lnTo>
                  <a:cubicBezTo>
                    <a:pt x="51" y="52"/>
                    <a:pt x="98" y="52"/>
                    <a:pt x="149" y="1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67"/>
            <p:cNvSpPr/>
            <p:nvPr/>
          </p:nvSpPr>
          <p:spPr>
            <a:xfrm>
              <a:off x="6220640" y="656966"/>
              <a:ext cx="24042" cy="7959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98" y="0"/>
                  </a:moveTo>
                  <a:cubicBezTo>
                    <a:pt x="98" y="0"/>
                    <a:pt x="47" y="47"/>
                    <a:pt x="0" y="47"/>
                  </a:cubicBezTo>
                  <a:cubicBezTo>
                    <a:pt x="47" y="47"/>
                    <a:pt x="98" y="47"/>
                    <a:pt x="144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7"/>
            <p:cNvSpPr/>
            <p:nvPr/>
          </p:nvSpPr>
          <p:spPr>
            <a:xfrm>
              <a:off x="5994640" y="454842"/>
              <a:ext cx="136959" cy="174266"/>
            </a:xfrm>
            <a:custGeom>
              <a:avLst/>
              <a:gdLst/>
              <a:ahLst/>
              <a:cxnLst/>
              <a:rect l="l" t="t" r="r" b="b"/>
              <a:pathLst>
                <a:path w="826" h="1051" extrusionOk="0">
                  <a:moveTo>
                    <a:pt x="390" y="0"/>
                  </a:moveTo>
                  <a:cubicBezTo>
                    <a:pt x="195" y="0"/>
                    <a:pt x="0" y="440"/>
                    <a:pt x="144" y="779"/>
                  </a:cubicBezTo>
                  <a:cubicBezTo>
                    <a:pt x="229" y="1003"/>
                    <a:pt x="410" y="1051"/>
                    <a:pt x="548" y="1051"/>
                  </a:cubicBezTo>
                  <a:cubicBezTo>
                    <a:pt x="650" y="1051"/>
                    <a:pt x="728" y="1025"/>
                    <a:pt x="728" y="1025"/>
                  </a:cubicBezTo>
                  <a:cubicBezTo>
                    <a:pt x="826" y="877"/>
                    <a:pt x="826" y="733"/>
                    <a:pt x="779" y="585"/>
                  </a:cubicBezTo>
                  <a:cubicBezTo>
                    <a:pt x="779" y="585"/>
                    <a:pt x="584" y="585"/>
                    <a:pt x="534" y="487"/>
                  </a:cubicBezTo>
                  <a:cubicBezTo>
                    <a:pt x="436" y="390"/>
                    <a:pt x="631" y="0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67"/>
            <p:cNvSpPr/>
            <p:nvPr/>
          </p:nvSpPr>
          <p:spPr>
            <a:xfrm>
              <a:off x="6002267" y="438593"/>
              <a:ext cx="145581" cy="172277"/>
            </a:xfrm>
            <a:custGeom>
              <a:avLst/>
              <a:gdLst/>
              <a:ahLst/>
              <a:cxnLst/>
              <a:rect l="l" t="t" r="r" b="b"/>
              <a:pathLst>
                <a:path w="878" h="1039" extrusionOk="0">
                  <a:moveTo>
                    <a:pt x="390" y="1"/>
                  </a:moveTo>
                  <a:cubicBezTo>
                    <a:pt x="246" y="1"/>
                    <a:pt x="1" y="441"/>
                    <a:pt x="149" y="780"/>
                  </a:cubicBezTo>
                  <a:cubicBezTo>
                    <a:pt x="241" y="998"/>
                    <a:pt x="472" y="1038"/>
                    <a:pt x="628" y="1038"/>
                  </a:cubicBezTo>
                  <a:cubicBezTo>
                    <a:pt x="716" y="1038"/>
                    <a:pt x="780" y="1025"/>
                    <a:pt x="780" y="1025"/>
                  </a:cubicBezTo>
                  <a:cubicBezTo>
                    <a:pt x="877" y="877"/>
                    <a:pt x="877" y="733"/>
                    <a:pt x="780" y="585"/>
                  </a:cubicBezTo>
                  <a:cubicBezTo>
                    <a:pt x="780" y="585"/>
                    <a:pt x="585" y="585"/>
                    <a:pt x="538" y="488"/>
                  </a:cubicBezTo>
                  <a:cubicBezTo>
                    <a:pt x="488" y="390"/>
                    <a:pt x="636" y="1"/>
                    <a:pt x="3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67"/>
            <p:cNvSpPr/>
            <p:nvPr/>
          </p:nvSpPr>
          <p:spPr>
            <a:xfrm>
              <a:off x="6050850" y="470926"/>
              <a:ext cx="73122" cy="96999"/>
            </a:xfrm>
            <a:custGeom>
              <a:avLst/>
              <a:gdLst/>
              <a:ahLst/>
              <a:cxnLst/>
              <a:rect l="l" t="t" r="r" b="b"/>
              <a:pathLst>
                <a:path w="441" h="585" extrusionOk="0">
                  <a:moveTo>
                    <a:pt x="51" y="1"/>
                  </a:moveTo>
                  <a:cubicBezTo>
                    <a:pt x="51" y="1"/>
                    <a:pt x="0" y="51"/>
                    <a:pt x="0" y="149"/>
                  </a:cubicBezTo>
                  <a:cubicBezTo>
                    <a:pt x="0" y="195"/>
                    <a:pt x="51" y="293"/>
                    <a:pt x="51" y="343"/>
                  </a:cubicBezTo>
                  <a:lnTo>
                    <a:pt x="51" y="149"/>
                  </a:lnTo>
                  <a:lnTo>
                    <a:pt x="51" y="51"/>
                  </a:lnTo>
                  <a:lnTo>
                    <a:pt x="51" y="1"/>
                  </a:lnTo>
                  <a:close/>
                  <a:moveTo>
                    <a:pt x="51" y="343"/>
                  </a:moveTo>
                  <a:cubicBezTo>
                    <a:pt x="51" y="390"/>
                    <a:pt x="97" y="441"/>
                    <a:pt x="148" y="488"/>
                  </a:cubicBezTo>
                  <a:cubicBezTo>
                    <a:pt x="97" y="441"/>
                    <a:pt x="97" y="390"/>
                    <a:pt x="51" y="343"/>
                  </a:cubicBezTo>
                  <a:close/>
                  <a:moveTo>
                    <a:pt x="148" y="488"/>
                  </a:moveTo>
                  <a:cubicBezTo>
                    <a:pt x="245" y="585"/>
                    <a:pt x="343" y="585"/>
                    <a:pt x="389" y="585"/>
                  </a:cubicBezTo>
                  <a:lnTo>
                    <a:pt x="440" y="585"/>
                  </a:lnTo>
                  <a:lnTo>
                    <a:pt x="440" y="538"/>
                  </a:lnTo>
                  <a:lnTo>
                    <a:pt x="389" y="538"/>
                  </a:lnTo>
                  <a:cubicBezTo>
                    <a:pt x="343" y="538"/>
                    <a:pt x="245" y="538"/>
                    <a:pt x="148" y="488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7"/>
            <p:cNvSpPr/>
            <p:nvPr/>
          </p:nvSpPr>
          <p:spPr>
            <a:xfrm>
              <a:off x="6018517" y="479382"/>
              <a:ext cx="80915" cy="129332"/>
            </a:xfrm>
            <a:custGeom>
              <a:avLst/>
              <a:gdLst/>
              <a:ahLst/>
              <a:cxnLst/>
              <a:rect l="l" t="t" r="r" b="b"/>
              <a:pathLst>
                <a:path w="488" h="780" extrusionOk="0">
                  <a:moveTo>
                    <a:pt x="51" y="0"/>
                  </a:moveTo>
                  <a:cubicBezTo>
                    <a:pt x="51" y="0"/>
                    <a:pt x="0" y="144"/>
                    <a:pt x="0" y="339"/>
                  </a:cubicBezTo>
                  <a:cubicBezTo>
                    <a:pt x="0" y="487"/>
                    <a:pt x="51" y="631"/>
                    <a:pt x="148" y="682"/>
                  </a:cubicBezTo>
                  <a:cubicBezTo>
                    <a:pt x="51" y="585"/>
                    <a:pt x="51" y="487"/>
                    <a:pt x="51" y="339"/>
                  </a:cubicBezTo>
                  <a:lnTo>
                    <a:pt x="51" y="98"/>
                  </a:lnTo>
                  <a:lnTo>
                    <a:pt x="51" y="47"/>
                  </a:lnTo>
                  <a:cubicBezTo>
                    <a:pt x="51" y="0"/>
                    <a:pt x="98" y="0"/>
                    <a:pt x="98" y="0"/>
                  </a:cubicBezTo>
                  <a:close/>
                  <a:moveTo>
                    <a:pt x="148" y="682"/>
                  </a:moveTo>
                  <a:lnTo>
                    <a:pt x="148" y="682"/>
                  </a:lnTo>
                  <a:cubicBezTo>
                    <a:pt x="246" y="779"/>
                    <a:pt x="390" y="779"/>
                    <a:pt x="487" y="779"/>
                  </a:cubicBezTo>
                  <a:cubicBezTo>
                    <a:pt x="390" y="779"/>
                    <a:pt x="246" y="729"/>
                    <a:pt x="148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67"/>
            <p:cNvSpPr/>
            <p:nvPr/>
          </p:nvSpPr>
          <p:spPr>
            <a:xfrm>
              <a:off x="6059141" y="470926"/>
              <a:ext cx="16415" cy="8622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98" y="1"/>
                  </a:moveTo>
                  <a:cubicBezTo>
                    <a:pt x="47" y="1"/>
                    <a:pt x="1" y="1"/>
                    <a:pt x="1" y="51"/>
                  </a:cubicBezTo>
                  <a:cubicBezTo>
                    <a:pt x="47" y="51"/>
                    <a:pt x="47" y="1"/>
                    <a:pt x="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67"/>
            <p:cNvSpPr/>
            <p:nvPr/>
          </p:nvSpPr>
          <p:spPr>
            <a:xfrm>
              <a:off x="6066934" y="521498"/>
              <a:ext cx="16249" cy="14260"/>
            </a:xfrm>
            <a:custGeom>
              <a:avLst/>
              <a:gdLst/>
              <a:ahLst/>
              <a:cxnLst/>
              <a:rect l="l" t="t" r="r" b="b"/>
              <a:pathLst>
                <a:path w="98" h="86" extrusionOk="0">
                  <a:moveTo>
                    <a:pt x="92" y="0"/>
                  </a:moveTo>
                  <a:cubicBezTo>
                    <a:pt x="86" y="0"/>
                    <a:pt x="74" y="13"/>
                    <a:pt x="51" y="38"/>
                  </a:cubicBezTo>
                  <a:cubicBezTo>
                    <a:pt x="51" y="38"/>
                    <a:pt x="0" y="38"/>
                    <a:pt x="0" y="85"/>
                  </a:cubicBezTo>
                  <a:cubicBezTo>
                    <a:pt x="51" y="85"/>
                    <a:pt x="51" y="38"/>
                    <a:pt x="98" y="38"/>
                  </a:cubicBezTo>
                  <a:cubicBezTo>
                    <a:pt x="98" y="13"/>
                    <a:pt x="98" y="0"/>
                    <a:pt x="92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67"/>
            <p:cNvSpPr/>
            <p:nvPr/>
          </p:nvSpPr>
          <p:spPr>
            <a:xfrm>
              <a:off x="6099267" y="543883"/>
              <a:ext cx="8456" cy="1641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0" y="1"/>
                  </a:moveTo>
                  <a:lnTo>
                    <a:pt x="0" y="48"/>
                  </a:lnTo>
                  <a:lnTo>
                    <a:pt x="0" y="98"/>
                  </a:lnTo>
                  <a:cubicBezTo>
                    <a:pt x="0" y="98"/>
                    <a:pt x="0" y="48"/>
                    <a:pt x="51" y="48"/>
                  </a:cubicBezTo>
                  <a:cubicBezTo>
                    <a:pt x="51" y="48"/>
                    <a:pt x="51" y="1"/>
                    <a:pt x="0" y="1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67"/>
            <p:cNvSpPr/>
            <p:nvPr/>
          </p:nvSpPr>
          <p:spPr>
            <a:xfrm>
              <a:off x="6002267" y="503259"/>
              <a:ext cx="24706" cy="166"/>
            </a:xfrm>
            <a:custGeom>
              <a:avLst/>
              <a:gdLst/>
              <a:ahLst/>
              <a:cxnLst/>
              <a:rect l="l" t="t" r="r" b="b"/>
              <a:pathLst>
                <a:path w="149" h="1" extrusionOk="0">
                  <a:moveTo>
                    <a:pt x="9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8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67"/>
            <p:cNvSpPr/>
            <p:nvPr/>
          </p:nvSpPr>
          <p:spPr>
            <a:xfrm>
              <a:off x="6002267" y="567760"/>
              <a:ext cx="24706" cy="1641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149" y="1"/>
                  </a:moveTo>
                  <a:cubicBezTo>
                    <a:pt x="98" y="52"/>
                    <a:pt x="52" y="52"/>
                    <a:pt x="52" y="52"/>
                  </a:cubicBezTo>
                  <a:cubicBezTo>
                    <a:pt x="1" y="52"/>
                    <a:pt x="1" y="52"/>
                    <a:pt x="1" y="98"/>
                  </a:cubicBezTo>
                  <a:lnTo>
                    <a:pt x="52" y="98"/>
                  </a:lnTo>
                  <a:cubicBezTo>
                    <a:pt x="98" y="98"/>
                    <a:pt x="98" y="52"/>
                    <a:pt x="149" y="52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67"/>
            <p:cNvSpPr/>
            <p:nvPr/>
          </p:nvSpPr>
          <p:spPr>
            <a:xfrm>
              <a:off x="6059141" y="608549"/>
              <a:ext cx="7959" cy="16249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47" y="0"/>
                  </a:moveTo>
                  <a:cubicBezTo>
                    <a:pt x="47" y="47"/>
                    <a:pt x="47" y="47"/>
                    <a:pt x="1" y="98"/>
                  </a:cubicBezTo>
                  <a:lnTo>
                    <a:pt x="47" y="9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67"/>
            <p:cNvSpPr/>
            <p:nvPr/>
          </p:nvSpPr>
          <p:spPr>
            <a:xfrm>
              <a:off x="6059141" y="713176"/>
              <a:ext cx="322998" cy="161499"/>
            </a:xfrm>
            <a:custGeom>
              <a:avLst/>
              <a:gdLst/>
              <a:ahLst/>
              <a:cxnLst/>
              <a:rect l="l" t="t" r="r" b="b"/>
              <a:pathLst>
                <a:path w="1948" h="974" extrusionOk="0">
                  <a:moveTo>
                    <a:pt x="1" y="0"/>
                  </a:moveTo>
                  <a:cubicBezTo>
                    <a:pt x="1" y="0"/>
                    <a:pt x="1" y="974"/>
                    <a:pt x="924" y="974"/>
                  </a:cubicBezTo>
                  <a:cubicBezTo>
                    <a:pt x="1948" y="974"/>
                    <a:pt x="1897" y="0"/>
                    <a:pt x="1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67"/>
            <p:cNvSpPr/>
            <p:nvPr/>
          </p:nvSpPr>
          <p:spPr>
            <a:xfrm>
              <a:off x="6083017" y="680843"/>
              <a:ext cx="331454" cy="169955"/>
            </a:xfrm>
            <a:custGeom>
              <a:avLst/>
              <a:gdLst/>
              <a:ahLst/>
              <a:cxnLst/>
              <a:rect l="l" t="t" r="r" b="b"/>
              <a:pathLst>
                <a:path w="1999" h="1025" extrusionOk="0">
                  <a:moveTo>
                    <a:pt x="1" y="0"/>
                  </a:moveTo>
                  <a:cubicBezTo>
                    <a:pt x="1" y="0"/>
                    <a:pt x="1" y="1025"/>
                    <a:pt x="928" y="1025"/>
                  </a:cubicBezTo>
                  <a:cubicBezTo>
                    <a:pt x="1999" y="1025"/>
                    <a:pt x="1901" y="0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67"/>
            <p:cNvSpPr/>
            <p:nvPr/>
          </p:nvSpPr>
          <p:spPr>
            <a:xfrm>
              <a:off x="5953851" y="858426"/>
              <a:ext cx="1017244" cy="40789"/>
            </a:xfrm>
            <a:custGeom>
              <a:avLst/>
              <a:gdLst/>
              <a:ahLst/>
              <a:cxnLst/>
              <a:rect l="l" t="t" r="r" b="b"/>
              <a:pathLst>
                <a:path w="6135" h="246" extrusionOk="0">
                  <a:moveTo>
                    <a:pt x="1" y="0"/>
                  </a:moveTo>
                  <a:lnTo>
                    <a:pt x="1" y="246"/>
                  </a:lnTo>
                  <a:lnTo>
                    <a:pt x="6135" y="246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67"/>
            <p:cNvSpPr/>
            <p:nvPr/>
          </p:nvSpPr>
          <p:spPr>
            <a:xfrm>
              <a:off x="5953851" y="858426"/>
              <a:ext cx="137788" cy="40789"/>
            </a:xfrm>
            <a:custGeom>
              <a:avLst/>
              <a:gdLst/>
              <a:ahLst/>
              <a:cxnLst/>
              <a:rect l="l" t="t" r="r" b="b"/>
              <a:pathLst>
                <a:path w="831" h="246" extrusionOk="0">
                  <a:moveTo>
                    <a:pt x="1" y="0"/>
                  </a:moveTo>
                  <a:lnTo>
                    <a:pt x="1" y="246"/>
                  </a:lnTo>
                  <a:lnTo>
                    <a:pt x="830" y="246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2524C51-286C-8C11-6F1E-FE2E2A5A8AF4}"/>
              </a:ext>
            </a:extLst>
          </p:cNvPr>
          <p:cNvSpPr/>
          <p:nvPr/>
        </p:nvSpPr>
        <p:spPr>
          <a:xfrm>
            <a:off x="441702" y="3404325"/>
            <a:ext cx="3748120" cy="14078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39"/>
          <p:cNvSpPr txBox="1">
            <a:spLocks noGrp="1"/>
          </p:cNvSpPr>
          <p:nvPr>
            <p:ph type="title"/>
          </p:nvPr>
        </p:nvSpPr>
        <p:spPr>
          <a:xfrm>
            <a:off x="516343" y="381976"/>
            <a:ext cx="8111313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Matching game</a:t>
            </a:r>
            <a:endParaRPr dirty="0"/>
          </a:p>
        </p:txBody>
      </p:sp>
      <p:grpSp>
        <p:nvGrpSpPr>
          <p:cNvPr id="1539" name="Google Shape;1539;p39"/>
          <p:cNvGrpSpPr/>
          <p:nvPr/>
        </p:nvGrpSpPr>
        <p:grpSpPr>
          <a:xfrm>
            <a:off x="5097827" y="1474854"/>
            <a:ext cx="3287767" cy="2193827"/>
            <a:chOff x="4441375" y="-297550"/>
            <a:chExt cx="5242811" cy="3498927"/>
          </a:xfrm>
        </p:grpSpPr>
        <p:sp>
          <p:nvSpPr>
            <p:cNvPr id="1540" name="Google Shape;1540;p39"/>
            <p:cNvSpPr/>
            <p:nvPr/>
          </p:nvSpPr>
          <p:spPr>
            <a:xfrm>
              <a:off x="5708608" y="-141095"/>
              <a:ext cx="1414075" cy="1432527"/>
            </a:xfrm>
            <a:custGeom>
              <a:avLst/>
              <a:gdLst/>
              <a:ahLst/>
              <a:cxnLst/>
              <a:rect l="l" t="t" r="r" b="b"/>
              <a:pathLst>
                <a:path w="544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5441" y="5512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9"/>
            <p:cNvSpPr/>
            <p:nvPr/>
          </p:nvSpPr>
          <p:spPr>
            <a:xfrm>
              <a:off x="5635059" y="1263361"/>
              <a:ext cx="1561174" cy="110454"/>
            </a:xfrm>
            <a:custGeom>
              <a:avLst/>
              <a:gdLst/>
              <a:ahLst/>
              <a:cxnLst/>
              <a:rect l="l" t="t" r="r" b="b"/>
              <a:pathLst>
                <a:path w="600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6006" y="424"/>
                  </a:lnTo>
                  <a:lnTo>
                    <a:pt x="6006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9"/>
            <p:cNvSpPr/>
            <p:nvPr/>
          </p:nvSpPr>
          <p:spPr>
            <a:xfrm>
              <a:off x="5818802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5984094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6149125" y="-141095"/>
              <a:ext cx="27549" cy="1432527"/>
            </a:xfrm>
            <a:custGeom>
              <a:avLst/>
              <a:gdLst/>
              <a:ahLst/>
              <a:cxnLst/>
              <a:rect l="l" t="t" r="r" b="b"/>
              <a:pathLst>
                <a:path w="106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6" y="5512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6323253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6488544" y="-141095"/>
              <a:ext cx="28328" cy="1432527"/>
            </a:xfrm>
            <a:custGeom>
              <a:avLst/>
              <a:gdLst/>
              <a:ahLst/>
              <a:cxnLst/>
              <a:rect l="l" t="t" r="r" b="b"/>
              <a:pathLst>
                <a:path w="109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6653835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6819126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6994034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708608" y="758651"/>
              <a:ext cx="1414075" cy="27549"/>
            </a:xfrm>
            <a:custGeom>
              <a:avLst/>
              <a:gdLst/>
              <a:ahLst/>
              <a:cxnLst/>
              <a:rect l="l" t="t" r="r" b="b"/>
              <a:pathLst>
                <a:path w="5441" h="106" extrusionOk="0">
                  <a:moveTo>
                    <a:pt x="0" y="1"/>
                  </a:moveTo>
                  <a:lnTo>
                    <a:pt x="0" y="105"/>
                  </a:lnTo>
                  <a:lnTo>
                    <a:pt x="5441" y="105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5708608" y="409876"/>
              <a:ext cx="1414075" cy="27289"/>
            </a:xfrm>
            <a:custGeom>
              <a:avLst/>
              <a:gdLst/>
              <a:ahLst/>
              <a:cxnLst/>
              <a:rect l="l" t="t" r="r" b="b"/>
              <a:pathLst>
                <a:path w="5441" h="105" extrusionOk="0">
                  <a:moveTo>
                    <a:pt x="0" y="0"/>
                  </a:moveTo>
                  <a:lnTo>
                    <a:pt x="0" y="105"/>
                  </a:lnTo>
                  <a:lnTo>
                    <a:pt x="5441" y="105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7618294" y="-141095"/>
              <a:ext cx="1414335" cy="1432527"/>
            </a:xfrm>
            <a:custGeom>
              <a:avLst/>
              <a:gdLst/>
              <a:ahLst/>
              <a:cxnLst/>
              <a:rect l="l" t="t" r="r" b="b"/>
              <a:pathLst>
                <a:path w="544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5441" y="5512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7544745" y="1263361"/>
              <a:ext cx="1561174" cy="110454"/>
            </a:xfrm>
            <a:custGeom>
              <a:avLst/>
              <a:gdLst/>
              <a:ahLst/>
              <a:cxnLst/>
              <a:rect l="l" t="t" r="r" b="b"/>
              <a:pathLst>
                <a:path w="600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6007" y="424"/>
                  </a:lnTo>
                  <a:lnTo>
                    <a:pt x="6007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7728488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9"/>
            <p:cNvSpPr/>
            <p:nvPr/>
          </p:nvSpPr>
          <p:spPr>
            <a:xfrm>
              <a:off x="7893779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9"/>
            <p:cNvSpPr/>
            <p:nvPr/>
          </p:nvSpPr>
          <p:spPr>
            <a:xfrm>
              <a:off x="8059071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8233198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8398490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7" y="5512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8563521" y="-141095"/>
              <a:ext cx="28328" cy="1432527"/>
            </a:xfrm>
            <a:custGeom>
              <a:avLst/>
              <a:gdLst/>
              <a:ahLst/>
              <a:cxnLst/>
              <a:rect l="l" t="t" r="r" b="b"/>
              <a:pathLst>
                <a:path w="109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8738428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8903720" y="-141095"/>
              <a:ext cx="27549" cy="1432527"/>
            </a:xfrm>
            <a:custGeom>
              <a:avLst/>
              <a:gdLst/>
              <a:ahLst/>
              <a:cxnLst/>
              <a:rect l="l" t="t" r="r" b="b"/>
              <a:pathLst>
                <a:path w="106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7618294" y="758651"/>
              <a:ext cx="1414335" cy="27549"/>
            </a:xfrm>
            <a:custGeom>
              <a:avLst/>
              <a:gdLst/>
              <a:ahLst/>
              <a:cxnLst/>
              <a:rect l="l" t="t" r="r" b="b"/>
              <a:pathLst>
                <a:path w="5442" h="106" extrusionOk="0">
                  <a:moveTo>
                    <a:pt x="1" y="1"/>
                  </a:moveTo>
                  <a:lnTo>
                    <a:pt x="1" y="105"/>
                  </a:lnTo>
                  <a:lnTo>
                    <a:pt x="5441" y="105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7618294" y="409876"/>
              <a:ext cx="1414335" cy="27289"/>
            </a:xfrm>
            <a:custGeom>
              <a:avLst/>
              <a:gdLst/>
              <a:ahLst/>
              <a:cxnLst/>
              <a:rect l="l" t="t" r="r" b="b"/>
              <a:pathLst>
                <a:path w="5442" h="105" extrusionOk="0">
                  <a:moveTo>
                    <a:pt x="1" y="0"/>
                  </a:moveTo>
                  <a:lnTo>
                    <a:pt x="1" y="105"/>
                  </a:lnTo>
                  <a:lnTo>
                    <a:pt x="5441" y="105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5111376" y="-297550"/>
              <a:ext cx="64973" cy="349036"/>
            </a:xfrm>
            <a:custGeom>
              <a:avLst/>
              <a:gdLst/>
              <a:ahLst/>
              <a:cxnLst/>
              <a:rect l="l" t="t" r="r" b="b"/>
              <a:pathLst>
                <a:path w="250" h="1343" extrusionOk="0">
                  <a:moveTo>
                    <a:pt x="0" y="1"/>
                  </a:moveTo>
                  <a:lnTo>
                    <a:pt x="0" y="1343"/>
                  </a:lnTo>
                  <a:lnTo>
                    <a:pt x="249" y="1343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4909440" y="-104450"/>
              <a:ext cx="468846" cy="229485"/>
            </a:xfrm>
            <a:custGeom>
              <a:avLst/>
              <a:gdLst/>
              <a:ahLst/>
              <a:cxnLst/>
              <a:rect l="l" t="t" r="r" b="b"/>
              <a:pathLst>
                <a:path w="1804" h="883" extrusionOk="0">
                  <a:moveTo>
                    <a:pt x="885" y="1"/>
                  </a:moveTo>
                  <a:lnTo>
                    <a:pt x="0" y="883"/>
                  </a:lnTo>
                  <a:lnTo>
                    <a:pt x="1803" y="883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9316428" y="-297550"/>
              <a:ext cx="55357" cy="349036"/>
            </a:xfrm>
            <a:custGeom>
              <a:avLst/>
              <a:gdLst/>
              <a:ahLst/>
              <a:cxnLst/>
              <a:rect l="l" t="t" r="r" b="b"/>
              <a:pathLst>
                <a:path w="213" h="1343" extrusionOk="0">
                  <a:moveTo>
                    <a:pt x="1" y="1"/>
                  </a:moveTo>
                  <a:lnTo>
                    <a:pt x="1" y="1343"/>
                  </a:lnTo>
                  <a:lnTo>
                    <a:pt x="213" y="1343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9105656" y="-104450"/>
              <a:ext cx="477682" cy="229485"/>
            </a:xfrm>
            <a:custGeom>
              <a:avLst/>
              <a:gdLst/>
              <a:ahLst/>
              <a:cxnLst/>
              <a:rect l="l" t="t" r="r" b="b"/>
              <a:pathLst>
                <a:path w="1838" h="883" extrusionOk="0">
                  <a:moveTo>
                    <a:pt x="919" y="1"/>
                  </a:moveTo>
                  <a:lnTo>
                    <a:pt x="1" y="883"/>
                  </a:lnTo>
                  <a:lnTo>
                    <a:pt x="1838" y="883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6589902" y="1557039"/>
              <a:ext cx="339679" cy="615945"/>
            </a:xfrm>
            <a:custGeom>
              <a:avLst/>
              <a:gdLst/>
              <a:ahLst/>
              <a:cxnLst/>
              <a:rect l="l" t="t" r="r" b="b"/>
              <a:pathLst>
                <a:path w="1307" h="2370" extrusionOk="0">
                  <a:moveTo>
                    <a:pt x="1" y="1"/>
                  </a:moveTo>
                  <a:lnTo>
                    <a:pt x="1" y="2369"/>
                  </a:lnTo>
                  <a:lnTo>
                    <a:pt x="1306" y="2369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6626806" y="1593943"/>
              <a:ext cx="266130" cy="542136"/>
            </a:xfrm>
            <a:custGeom>
              <a:avLst/>
              <a:gdLst/>
              <a:ahLst/>
              <a:cxnLst/>
              <a:rect l="l" t="t" r="r" b="b"/>
              <a:pathLst>
                <a:path w="1024" h="2086" extrusionOk="0">
                  <a:moveTo>
                    <a:pt x="0" y="0"/>
                  </a:moveTo>
                  <a:lnTo>
                    <a:pt x="0" y="2086"/>
                  </a:lnTo>
                  <a:lnTo>
                    <a:pt x="1023" y="2086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9"/>
            <p:cNvSpPr/>
            <p:nvPr/>
          </p:nvSpPr>
          <p:spPr>
            <a:xfrm>
              <a:off x="7085775" y="1557039"/>
              <a:ext cx="596713" cy="615945"/>
            </a:xfrm>
            <a:custGeom>
              <a:avLst/>
              <a:gdLst/>
              <a:ahLst/>
              <a:cxnLst/>
              <a:rect l="l" t="t" r="r" b="b"/>
              <a:pathLst>
                <a:path w="2296" h="2370" extrusionOk="0">
                  <a:moveTo>
                    <a:pt x="0" y="1"/>
                  </a:moveTo>
                  <a:lnTo>
                    <a:pt x="0" y="2369"/>
                  </a:lnTo>
                  <a:lnTo>
                    <a:pt x="2295" y="2369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9"/>
            <p:cNvSpPr/>
            <p:nvPr/>
          </p:nvSpPr>
          <p:spPr>
            <a:xfrm>
              <a:off x="7122420" y="1593943"/>
              <a:ext cx="523423" cy="542136"/>
            </a:xfrm>
            <a:custGeom>
              <a:avLst/>
              <a:gdLst/>
              <a:ahLst/>
              <a:cxnLst/>
              <a:rect l="l" t="t" r="r" b="b"/>
              <a:pathLst>
                <a:path w="2014" h="2086" extrusionOk="0">
                  <a:moveTo>
                    <a:pt x="1" y="0"/>
                  </a:moveTo>
                  <a:lnTo>
                    <a:pt x="1" y="2086"/>
                  </a:lnTo>
                  <a:lnTo>
                    <a:pt x="2013" y="2086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4441375" y="2438592"/>
              <a:ext cx="5242811" cy="762784"/>
            </a:xfrm>
            <a:custGeom>
              <a:avLst/>
              <a:gdLst/>
              <a:ahLst/>
              <a:cxnLst/>
              <a:rect l="l" t="t" r="r" b="b"/>
              <a:pathLst>
                <a:path w="20173" h="2935" extrusionOk="0">
                  <a:moveTo>
                    <a:pt x="1" y="0"/>
                  </a:moveTo>
                  <a:lnTo>
                    <a:pt x="1" y="2934"/>
                  </a:lnTo>
                  <a:lnTo>
                    <a:pt x="20172" y="2934"/>
                  </a:lnTo>
                  <a:lnTo>
                    <a:pt x="20172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4441375" y="2888725"/>
              <a:ext cx="5242811" cy="312651"/>
            </a:xfrm>
            <a:custGeom>
              <a:avLst/>
              <a:gdLst/>
              <a:ahLst/>
              <a:cxnLst/>
              <a:rect l="l" t="t" r="r" b="b"/>
              <a:pathLst>
                <a:path w="20173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20172" y="1202"/>
                  </a:lnTo>
                  <a:lnTo>
                    <a:pt x="20172" y="1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4441375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5120992" y="3007756"/>
              <a:ext cx="504711" cy="73809"/>
            </a:xfrm>
            <a:custGeom>
              <a:avLst/>
              <a:gdLst/>
              <a:ahLst/>
              <a:cxnLst/>
              <a:rect l="l" t="t" r="r" b="b"/>
              <a:pathLst>
                <a:path w="1942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42" y="283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5790734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6470351" y="3007756"/>
              <a:ext cx="514327" cy="73809"/>
            </a:xfrm>
            <a:custGeom>
              <a:avLst/>
              <a:gdLst/>
              <a:ahLst/>
              <a:cxnLst/>
              <a:rect l="l" t="t" r="r" b="b"/>
              <a:pathLst>
                <a:path w="1979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78" y="283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7140873" y="3007756"/>
              <a:ext cx="514327" cy="73809"/>
            </a:xfrm>
            <a:custGeom>
              <a:avLst/>
              <a:gdLst/>
              <a:ahLst/>
              <a:cxnLst/>
              <a:rect l="l" t="t" r="r" b="b"/>
              <a:pathLst>
                <a:path w="1979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7820230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8499847" y="3007756"/>
              <a:ext cx="504711" cy="73809"/>
            </a:xfrm>
            <a:custGeom>
              <a:avLst/>
              <a:gdLst/>
              <a:ahLst/>
              <a:cxnLst/>
              <a:rect l="l" t="t" r="r" b="b"/>
              <a:pathLst>
                <a:path w="1942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42" y="283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9169589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7480291" y="2741886"/>
              <a:ext cx="1992856" cy="73809"/>
            </a:xfrm>
            <a:custGeom>
              <a:avLst/>
              <a:gdLst/>
              <a:ahLst/>
              <a:cxnLst/>
              <a:rect l="l" t="t" r="r" b="b"/>
              <a:pathLst>
                <a:path w="7668" h="284" extrusionOk="0">
                  <a:moveTo>
                    <a:pt x="6289" y="1"/>
                  </a:moveTo>
                  <a:cubicBezTo>
                    <a:pt x="6218" y="71"/>
                    <a:pt x="6147" y="142"/>
                    <a:pt x="6043" y="142"/>
                  </a:cubicBezTo>
                  <a:lnTo>
                    <a:pt x="848" y="142"/>
                  </a:lnTo>
                  <a:cubicBezTo>
                    <a:pt x="744" y="142"/>
                    <a:pt x="673" y="105"/>
                    <a:pt x="636" y="35"/>
                  </a:cubicBezTo>
                  <a:cubicBezTo>
                    <a:pt x="212" y="71"/>
                    <a:pt x="0" y="105"/>
                    <a:pt x="0" y="142"/>
                  </a:cubicBezTo>
                  <a:cubicBezTo>
                    <a:pt x="0" y="213"/>
                    <a:pt x="1696" y="283"/>
                    <a:pt x="3816" y="283"/>
                  </a:cubicBezTo>
                  <a:cubicBezTo>
                    <a:pt x="5972" y="283"/>
                    <a:pt x="7668" y="213"/>
                    <a:pt x="7668" y="142"/>
                  </a:cubicBezTo>
                  <a:cubicBezTo>
                    <a:pt x="7668" y="105"/>
                    <a:pt x="7490" y="71"/>
                    <a:pt x="7173" y="35"/>
                  </a:cubicBezTo>
                  <a:lnTo>
                    <a:pt x="7173" y="142"/>
                  </a:lnTo>
                  <a:lnTo>
                    <a:pt x="6995" y="142"/>
                  </a:lnTo>
                  <a:lnTo>
                    <a:pt x="6995" y="35"/>
                  </a:lnTo>
                  <a:cubicBezTo>
                    <a:pt x="6783" y="35"/>
                    <a:pt x="6537" y="1"/>
                    <a:pt x="62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8618618" y="1695301"/>
              <a:ext cx="422845" cy="955105"/>
            </a:xfrm>
            <a:custGeom>
              <a:avLst/>
              <a:gdLst/>
              <a:ahLst/>
              <a:cxnLst/>
              <a:rect l="l" t="t" r="r" b="b"/>
              <a:pathLst>
                <a:path w="1627" h="3675" extrusionOk="0">
                  <a:moveTo>
                    <a:pt x="72" y="0"/>
                  </a:moveTo>
                  <a:cubicBezTo>
                    <a:pt x="38" y="34"/>
                    <a:pt x="38" y="71"/>
                    <a:pt x="38" y="105"/>
                  </a:cubicBezTo>
                  <a:lnTo>
                    <a:pt x="1061" y="2719"/>
                  </a:lnTo>
                  <a:lnTo>
                    <a:pt x="1" y="3674"/>
                  </a:lnTo>
                  <a:lnTo>
                    <a:pt x="1522" y="3674"/>
                  </a:lnTo>
                  <a:cubicBezTo>
                    <a:pt x="1592" y="3674"/>
                    <a:pt x="1626" y="3638"/>
                    <a:pt x="1626" y="3604"/>
                  </a:cubicBezTo>
                  <a:cubicBezTo>
                    <a:pt x="1626" y="3533"/>
                    <a:pt x="1592" y="3496"/>
                    <a:pt x="1522" y="3496"/>
                  </a:cubicBezTo>
                  <a:lnTo>
                    <a:pt x="391" y="3496"/>
                  </a:lnTo>
                  <a:lnTo>
                    <a:pt x="1239" y="2756"/>
                  </a:lnTo>
                  <a:lnTo>
                    <a:pt x="179" y="71"/>
                  </a:lnTo>
                  <a:cubicBezTo>
                    <a:pt x="179" y="3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7636746" y="2650144"/>
              <a:ext cx="1487625" cy="128647"/>
            </a:xfrm>
            <a:custGeom>
              <a:avLst/>
              <a:gdLst/>
              <a:ahLst/>
              <a:cxnLst/>
              <a:rect l="l" t="t" r="r" b="b"/>
              <a:pathLst>
                <a:path w="5724" h="495" extrusionOk="0">
                  <a:moveTo>
                    <a:pt x="246" y="0"/>
                  </a:moveTo>
                  <a:cubicBezTo>
                    <a:pt x="105" y="0"/>
                    <a:pt x="0" y="105"/>
                    <a:pt x="0" y="246"/>
                  </a:cubicBezTo>
                  <a:cubicBezTo>
                    <a:pt x="0" y="354"/>
                    <a:pt x="105" y="495"/>
                    <a:pt x="246" y="495"/>
                  </a:cubicBezTo>
                  <a:lnTo>
                    <a:pt x="5441" y="495"/>
                  </a:lnTo>
                  <a:cubicBezTo>
                    <a:pt x="5582" y="495"/>
                    <a:pt x="5723" y="354"/>
                    <a:pt x="5723" y="246"/>
                  </a:cubicBezTo>
                  <a:cubicBezTo>
                    <a:pt x="5723" y="105"/>
                    <a:pt x="5582" y="0"/>
                    <a:pt x="544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9"/>
            <p:cNvSpPr/>
            <p:nvPr/>
          </p:nvSpPr>
          <p:spPr>
            <a:xfrm>
              <a:off x="7737325" y="2677173"/>
              <a:ext cx="542396" cy="64973"/>
            </a:xfrm>
            <a:custGeom>
              <a:avLst/>
              <a:gdLst/>
              <a:ahLst/>
              <a:cxnLst/>
              <a:rect l="l" t="t" r="r" b="b"/>
              <a:pathLst>
                <a:path w="2087" h="250" extrusionOk="0">
                  <a:moveTo>
                    <a:pt x="108" y="1"/>
                  </a:moveTo>
                  <a:cubicBezTo>
                    <a:pt x="37" y="1"/>
                    <a:pt x="0" y="38"/>
                    <a:pt x="0" y="108"/>
                  </a:cubicBezTo>
                  <a:cubicBezTo>
                    <a:pt x="0" y="179"/>
                    <a:pt x="37" y="250"/>
                    <a:pt x="108" y="250"/>
                  </a:cubicBezTo>
                  <a:lnTo>
                    <a:pt x="1945" y="250"/>
                  </a:lnTo>
                  <a:cubicBezTo>
                    <a:pt x="2016" y="250"/>
                    <a:pt x="2086" y="179"/>
                    <a:pt x="2086" y="108"/>
                  </a:cubicBezTo>
                  <a:cubicBezTo>
                    <a:pt x="2086" y="38"/>
                    <a:pt x="2016" y="1"/>
                    <a:pt x="1945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9"/>
            <p:cNvSpPr/>
            <p:nvPr/>
          </p:nvSpPr>
          <p:spPr>
            <a:xfrm>
              <a:off x="8453587" y="1587186"/>
              <a:ext cx="642974" cy="153856"/>
            </a:xfrm>
            <a:custGeom>
              <a:avLst/>
              <a:gdLst/>
              <a:ahLst/>
              <a:cxnLst/>
              <a:rect l="l" t="t" r="r" b="b"/>
              <a:pathLst>
                <a:path w="2474" h="592" extrusionOk="0">
                  <a:moveTo>
                    <a:pt x="2385" y="1"/>
                  </a:moveTo>
                  <a:cubicBezTo>
                    <a:pt x="2368" y="1"/>
                    <a:pt x="2350" y="9"/>
                    <a:pt x="2332" y="26"/>
                  </a:cubicBezTo>
                  <a:lnTo>
                    <a:pt x="1978" y="416"/>
                  </a:lnTo>
                  <a:lnTo>
                    <a:pt x="107" y="416"/>
                  </a:lnTo>
                  <a:cubicBezTo>
                    <a:pt x="37" y="416"/>
                    <a:pt x="0" y="450"/>
                    <a:pt x="0" y="487"/>
                  </a:cubicBezTo>
                  <a:cubicBezTo>
                    <a:pt x="0" y="557"/>
                    <a:pt x="37" y="591"/>
                    <a:pt x="107" y="591"/>
                  </a:cubicBezTo>
                  <a:lnTo>
                    <a:pt x="2049" y="591"/>
                  </a:lnTo>
                  <a:lnTo>
                    <a:pt x="2439" y="134"/>
                  </a:lnTo>
                  <a:cubicBezTo>
                    <a:pt x="2473" y="97"/>
                    <a:pt x="2473" y="63"/>
                    <a:pt x="2439" y="26"/>
                  </a:cubicBezTo>
                  <a:cubicBezTo>
                    <a:pt x="2421" y="9"/>
                    <a:pt x="2403" y="1"/>
                    <a:pt x="2385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8526876" y="1658397"/>
              <a:ext cx="349296" cy="92262"/>
            </a:xfrm>
            <a:custGeom>
              <a:avLst/>
              <a:gdLst/>
              <a:ahLst/>
              <a:cxnLst/>
              <a:rect l="l" t="t" r="r" b="b"/>
              <a:pathLst>
                <a:path w="1344" h="355" extrusionOk="0">
                  <a:moveTo>
                    <a:pt x="1" y="1"/>
                  </a:moveTo>
                  <a:lnTo>
                    <a:pt x="1" y="354"/>
                  </a:lnTo>
                  <a:lnTo>
                    <a:pt x="1343" y="354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8316104" y="2686789"/>
              <a:ext cx="36905" cy="45741"/>
            </a:xfrm>
            <a:custGeom>
              <a:avLst/>
              <a:gdLst/>
              <a:ahLst/>
              <a:cxnLst/>
              <a:rect l="l" t="t" r="r" b="b"/>
              <a:pathLst>
                <a:path w="142" h="176" extrusionOk="0">
                  <a:moveTo>
                    <a:pt x="71" y="1"/>
                  </a:moveTo>
                  <a:cubicBezTo>
                    <a:pt x="34" y="1"/>
                    <a:pt x="1" y="35"/>
                    <a:pt x="1" y="105"/>
                  </a:cubicBezTo>
                  <a:cubicBezTo>
                    <a:pt x="1" y="142"/>
                    <a:pt x="34" y="176"/>
                    <a:pt x="71" y="176"/>
                  </a:cubicBezTo>
                  <a:cubicBezTo>
                    <a:pt x="105" y="176"/>
                    <a:pt x="142" y="142"/>
                    <a:pt x="142" y="105"/>
                  </a:cubicBezTo>
                  <a:cubicBezTo>
                    <a:pt x="142" y="35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8398490" y="2686789"/>
              <a:ext cx="46521" cy="45741"/>
            </a:xfrm>
            <a:custGeom>
              <a:avLst/>
              <a:gdLst/>
              <a:ahLst/>
              <a:cxnLst/>
              <a:rect l="l" t="t" r="r" b="b"/>
              <a:pathLst>
                <a:path w="179" h="176" extrusionOk="0">
                  <a:moveTo>
                    <a:pt x="107" y="1"/>
                  </a:moveTo>
                  <a:cubicBezTo>
                    <a:pt x="37" y="1"/>
                    <a:pt x="0" y="35"/>
                    <a:pt x="0" y="105"/>
                  </a:cubicBezTo>
                  <a:cubicBezTo>
                    <a:pt x="0" y="142"/>
                    <a:pt x="37" y="176"/>
                    <a:pt x="107" y="176"/>
                  </a:cubicBezTo>
                  <a:cubicBezTo>
                    <a:pt x="141" y="176"/>
                    <a:pt x="178" y="142"/>
                    <a:pt x="178" y="105"/>
                  </a:cubicBezTo>
                  <a:cubicBezTo>
                    <a:pt x="178" y="35"/>
                    <a:pt x="141" y="1"/>
                    <a:pt x="107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8875911" y="2585431"/>
              <a:ext cx="101618" cy="156715"/>
            </a:xfrm>
            <a:custGeom>
              <a:avLst/>
              <a:gdLst/>
              <a:ahLst/>
              <a:cxnLst/>
              <a:rect l="l" t="t" r="r" b="b"/>
              <a:pathLst>
                <a:path w="391" h="603" extrusionOk="0">
                  <a:moveTo>
                    <a:pt x="141" y="1"/>
                  </a:moveTo>
                  <a:cubicBezTo>
                    <a:pt x="71" y="1"/>
                    <a:pt x="0" y="37"/>
                    <a:pt x="0" y="108"/>
                  </a:cubicBezTo>
                  <a:lnTo>
                    <a:pt x="0" y="603"/>
                  </a:lnTo>
                  <a:lnTo>
                    <a:pt x="390" y="603"/>
                  </a:lnTo>
                  <a:lnTo>
                    <a:pt x="390" y="108"/>
                  </a:lnTo>
                  <a:cubicBezTo>
                    <a:pt x="390" y="37"/>
                    <a:pt x="353" y="1"/>
                    <a:pt x="283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8903720" y="2658981"/>
              <a:ext cx="55357" cy="55357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105" y="0"/>
                  </a:moveTo>
                  <a:cubicBezTo>
                    <a:pt x="34" y="0"/>
                    <a:pt x="1" y="71"/>
                    <a:pt x="1" y="108"/>
                  </a:cubicBezTo>
                  <a:cubicBezTo>
                    <a:pt x="1" y="178"/>
                    <a:pt x="34" y="212"/>
                    <a:pt x="105" y="212"/>
                  </a:cubicBezTo>
                  <a:cubicBezTo>
                    <a:pt x="142" y="212"/>
                    <a:pt x="213" y="178"/>
                    <a:pt x="213" y="108"/>
                  </a:cubicBezTo>
                  <a:cubicBezTo>
                    <a:pt x="213" y="71"/>
                    <a:pt x="142" y="0"/>
                    <a:pt x="105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8316104" y="1897237"/>
              <a:ext cx="284582" cy="376324"/>
            </a:xfrm>
            <a:custGeom>
              <a:avLst/>
              <a:gdLst/>
              <a:ahLst/>
              <a:cxnLst/>
              <a:rect l="l" t="t" r="r" b="b"/>
              <a:pathLst>
                <a:path w="1095" h="1448" extrusionOk="0">
                  <a:moveTo>
                    <a:pt x="812" y="0"/>
                  </a:moveTo>
                  <a:lnTo>
                    <a:pt x="317" y="317"/>
                  </a:lnTo>
                  <a:lnTo>
                    <a:pt x="424" y="354"/>
                  </a:lnTo>
                  <a:lnTo>
                    <a:pt x="600" y="458"/>
                  </a:lnTo>
                  <a:cubicBezTo>
                    <a:pt x="600" y="458"/>
                    <a:pt x="388" y="600"/>
                    <a:pt x="317" y="707"/>
                  </a:cubicBezTo>
                  <a:cubicBezTo>
                    <a:pt x="246" y="812"/>
                    <a:pt x="1" y="1272"/>
                    <a:pt x="1" y="1272"/>
                  </a:cubicBezTo>
                  <a:lnTo>
                    <a:pt x="142" y="1377"/>
                  </a:lnTo>
                  <a:lnTo>
                    <a:pt x="212" y="1447"/>
                  </a:lnTo>
                  <a:cubicBezTo>
                    <a:pt x="212" y="1447"/>
                    <a:pt x="1094" y="566"/>
                    <a:pt x="1094" y="424"/>
                  </a:cubicBezTo>
                  <a:cubicBezTo>
                    <a:pt x="1094" y="246"/>
                    <a:pt x="812" y="0"/>
                    <a:pt x="812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7875327" y="2052913"/>
              <a:ext cx="349296" cy="432201"/>
            </a:xfrm>
            <a:custGeom>
              <a:avLst/>
              <a:gdLst/>
              <a:ahLst/>
              <a:cxnLst/>
              <a:rect l="l" t="t" r="r" b="b"/>
              <a:pathLst>
                <a:path w="1344" h="1663" extrusionOk="0">
                  <a:moveTo>
                    <a:pt x="812" y="1"/>
                  </a:moveTo>
                  <a:lnTo>
                    <a:pt x="812" y="213"/>
                  </a:lnTo>
                  <a:cubicBezTo>
                    <a:pt x="778" y="283"/>
                    <a:pt x="778" y="320"/>
                    <a:pt x="778" y="354"/>
                  </a:cubicBezTo>
                  <a:cubicBezTo>
                    <a:pt x="317" y="495"/>
                    <a:pt x="247" y="1238"/>
                    <a:pt x="1" y="1521"/>
                  </a:cubicBezTo>
                  <a:lnTo>
                    <a:pt x="247" y="1662"/>
                  </a:lnTo>
                  <a:cubicBezTo>
                    <a:pt x="247" y="1662"/>
                    <a:pt x="741" y="1026"/>
                    <a:pt x="1024" y="707"/>
                  </a:cubicBezTo>
                  <a:cubicBezTo>
                    <a:pt x="1131" y="566"/>
                    <a:pt x="1202" y="461"/>
                    <a:pt x="1273" y="354"/>
                  </a:cubicBezTo>
                  <a:cubicBezTo>
                    <a:pt x="1306" y="213"/>
                    <a:pt x="1343" y="142"/>
                    <a:pt x="1343" y="142"/>
                  </a:cubicBezTo>
                  <a:lnTo>
                    <a:pt x="812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8086099" y="2080721"/>
              <a:ext cx="64973" cy="55357"/>
            </a:xfrm>
            <a:custGeom>
              <a:avLst/>
              <a:gdLst/>
              <a:ahLst/>
              <a:cxnLst/>
              <a:rect l="l" t="t" r="r" b="b"/>
              <a:pathLst>
                <a:path w="250" h="213" extrusionOk="0">
                  <a:moveTo>
                    <a:pt x="1" y="1"/>
                  </a:moveTo>
                  <a:lnTo>
                    <a:pt x="1" y="106"/>
                  </a:lnTo>
                  <a:cubicBezTo>
                    <a:pt x="38" y="142"/>
                    <a:pt x="142" y="176"/>
                    <a:pt x="250" y="213"/>
                  </a:cubicBezTo>
                  <a:lnTo>
                    <a:pt x="250" y="72"/>
                  </a:lnTo>
                  <a:cubicBezTo>
                    <a:pt x="142" y="72"/>
                    <a:pt x="72" y="35"/>
                    <a:pt x="1" y="1"/>
                  </a:cubicBezTo>
                  <a:close/>
                </a:path>
              </a:pathLst>
            </a:custGeom>
            <a:solidFill>
              <a:srgbClr val="FFA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8233198" y="2227820"/>
              <a:ext cx="195959" cy="226626"/>
            </a:xfrm>
            <a:custGeom>
              <a:avLst/>
              <a:gdLst/>
              <a:ahLst/>
              <a:cxnLst/>
              <a:rect l="l" t="t" r="r" b="b"/>
              <a:pathLst>
                <a:path w="754" h="872" extrusionOk="0">
                  <a:moveTo>
                    <a:pt x="320" y="0"/>
                  </a:moveTo>
                  <a:cubicBezTo>
                    <a:pt x="320" y="0"/>
                    <a:pt x="0" y="283"/>
                    <a:pt x="0" y="353"/>
                  </a:cubicBezTo>
                  <a:cubicBezTo>
                    <a:pt x="0" y="387"/>
                    <a:pt x="424" y="777"/>
                    <a:pt x="565" y="848"/>
                  </a:cubicBezTo>
                  <a:cubicBezTo>
                    <a:pt x="598" y="864"/>
                    <a:pt x="627" y="871"/>
                    <a:pt x="651" y="871"/>
                  </a:cubicBezTo>
                  <a:cubicBezTo>
                    <a:pt x="730" y="871"/>
                    <a:pt x="753" y="795"/>
                    <a:pt x="673" y="741"/>
                  </a:cubicBezTo>
                  <a:cubicBezTo>
                    <a:pt x="565" y="670"/>
                    <a:pt x="461" y="387"/>
                    <a:pt x="461" y="353"/>
                  </a:cubicBezTo>
                  <a:cubicBezTo>
                    <a:pt x="461" y="283"/>
                    <a:pt x="531" y="175"/>
                    <a:pt x="531" y="175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7783585" y="2448208"/>
              <a:ext cx="229485" cy="207914"/>
            </a:xfrm>
            <a:custGeom>
              <a:avLst/>
              <a:gdLst/>
              <a:ahLst/>
              <a:cxnLst/>
              <a:rect l="l" t="t" r="r" b="b"/>
              <a:pathLst>
                <a:path w="883" h="800" extrusionOk="0">
                  <a:moveTo>
                    <a:pt x="354" y="0"/>
                  </a:moveTo>
                  <a:cubicBezTo>
                    <a:pt x="354" y="0"/>
                    <a:pt x="176" y="212"/>
                    <a:pt x="105" y="283"/>
                  </a:cubicBezTo>
                  <a:cubicBezTo>
                    <a:pt x="0" y="353"/>
                    <a:pt x="0" y="387"/>
                    <a:pt x="105" y="458"/>
                  </a:cubicBezTo>
                  <a:cubicBezTo>
                    <a:pt x="212" y="565"/>
                    <a:pt x="424" y="741"/>
                    <a:pt x="529" y="777"/>
                  </a:cubicBezTo>
                  <a:cubicBezTo>
                    <a:pt x="573" y="791"/>
                    <a:pt x="640" y="799"/>
                    <a:pt x="704" y="799"/>
                  </a:cubicBezTo>
                  <a:cubicBezTo>
                    <a:pt x="796" y="799"/>
                    <a:pt x="882" y="782"/>
                    <a:pt x="882" y="741"/>
                  </a:cubicBezTo>
                  <a:cubicBezTo>
                    <a:pt x="882" y="670"/>
                    <a:pt x="636" y="565"/>
                    <a:pt x="600" y="424"/>
                  </a:cubicBezTo>
                  <a:cubicBezTo>
                    <a:pt x="566" y="317"/>
                    <a:pt x="600" y="141"/>
                    <a:pt x="600" y="141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8207209" y="967344"/>
              <a:ext cx="301475" cy="259633"/>
            </a:xfrm>
            <a:custGeom>
              <a:avLst/>
              <a:gdLst/>
              <a:ahLst/>
              <a:cxnLst/>
              <a:rect l="l" t="t" r="r" b="b"/>
              <a:pathLst>
                <a:path w="1160" h="999" extrusionOk="0">
                  <a:moveTo>
                    <a:pt x="524" y="1"/>
                  </a:moveTo>
                  <a:cubicBezTo>
                    <a:pt x="426" y="1"/>
                    <a:pt x="312" y="45"/>
                    <a:pt x="241" y="221"/>
                  </a:cubicBezTo>
                  <a:cubicBezTo>
                    <a:pt x="222" y="208"/>
                    <a:pt x="205" y="202"/>
                    <a:pt x="188" y="202"/>
                  </a:cubicBezTo>
                  <a:cubicBezTo>
                    <a:pt x="21" y="202"/>
                    <a:pt x="0" y="805"/>
                    <a:pt x="420" y="998"/>
                  </a:cubicBezTo>
                  <a:lnTo>
                    <a:pt x="453" y="998"/>
                  </a:lnTo>
                  <a:cubicBezTo>
                    <a:pt x="807" y="893"/>
                    <a:pt x="948" y="433"/>
                    <a:pt x="948" y="433"/>
                  </a:cubicBezTo>
                  <a:cubicBezTo>
                    <a:pt x="948" y="433"/>
                    <a:pt x="1160" y="362"/>
                    <a:pt x="1126" y="187"/>
                  </a:cubicBezTo>
                  <a:cubicBezTo>
                    <a:pt x="1076" y="61"/>
                    <a:pt x="884" y="42"/>
                    <a:pt x="777" y="42"/>
                  </a:cubicBezTo>
                  <a:cubicBezTo>
                    <a:pt x="732" y="42"/>
                    <a:pt x="702" y="46"/>
                    <a:pt x="702" y="46"/>
                  </a:cubicBezTo>
                  <a:cubicBezTo>
                    <a:pt x="702" y="46"/>
                    <a:pt x="622" y="1"/>
                    <a:pt x="524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8067907" y="1263361"/>
              <a:ext cx="220649" cy="220649"/>
            </a:xfrm>
            <a:custGeom>
              <a:avLst/>
              <a:gdLst/>
              <a:ahLst/>
              <a:cxnLst/>
              <a:rect l="l" t="t" r="r" b="b"/>
              <a:pathLst>
                <a:path w="849" h="849" extrusionOk="0">
                  <a:moveTo>
                    <a:pt x="848" y="0"/>
                  </a:moveTo>
                  <a:cubicBezTo>
                    <a:pt x="495" y="0"/>
                    <a:pt x="0" y="566"/>
                    <a:pt x="0" y="566"/>
                  </a:cubicBezTo>
                  <a:lnTo>
                    <a:pt x="320" y="848"/>
                  </a:lnTo>
                  <a:lnTo>
                    <a:pt x="673" y="673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8288295" y="1042973"/>
              <a:ext cx="211812" cy="275746"/>
            </a:xfrm>
            <a:custGeom>
              <a:avLst/>
              <a:gdLst/>
              <a:ahLst/>
              <a:cxnLst/>
              <a:rect l="l" t="t" r="r" b="b"/>
              <a:pathLst>
                <a:path w="815" h="1061" extrusionOk="0">
                  <a:moveTo>
                    <a:pt x="707" y="0"/>
                  </a:moveTo>
                  <a:cubicBezTo>
                    <a:pt x="602" y="142"/>
                    <a:pt x="424" y="142"/>
                    <a:pt x="424" y="142"/>
                  </a:cubicBezTo>
                  <a:cubicBezTo>
                    <a:pt x="424" y="142"/>
                    <a:pt x="461" y="390"/>
                    <a:pt x="319" y="390"/>
                  </a:cubicBezTo>
                  <a:cubicBezTo>
                    <a:pt x="301" y="337"/>
                    <a:pt x="257" y="310"/>
                    <a:pt x="212" y="310"/>
                  </a:cubicBezTo>
                  <a:cubicBezTo>
                    <a:pt x="168" y="310"/>
                    <a:pt x="124" y="337"/>
                    <a:pt x="108" y="390"/>
                  </a:cubicBezTo>
                  <a:cubicBezTo>
                    <a:pt x="108" y="461"/>
                    <a:pt x="212" y="532"/>
                    <a:pt x="212" y="532"/>
                  </a:cubicBezTo>
                  <a:lnTo>
                    <a:pt x="141" y="673"/>
                  </a:lnTo>
                  <a:lnTo>
                    <a:pt x="0" y="848"/>
                  </a:lnTo>
                  <a:lnTo>
                    <a:pt x="353" y="1060"/>
                  </a:lnTo>
                  <a:lnTo>
                    <a:pt x="461" y="848"/>
                  </a:lnTo>
                  <a:cubicBezTo>
                    <a:pt x="461" y="848"/>
                    <a:pt x="555" y="865"/>
                    <a:pt x="628" y="865"/>
                  </a:cubicBezTo>
                  <a:cubicBezTo>
                    <a:pt x="664" y="865"/>
                    <a:pt x="695" y="861"/>
                    <a:pt x="707" y="848"/>
                  </a:cubicBezTo>
                  <a:cubicBezTo>
                    <a:pt x="743" y="814"/>
                    <a:pt x="777" y="566"/>
                    <a:pt x="777" y="532"/>
                  </a:cubicBezTo>
                  <a:lnTo>
                    <a:pt x="814" y="495"/>
                  </a:lnTo>
                  <a:cubicBezTo>
                    <a:pt x="814" y="461"/>
                    <a:pt x="707" y="390"/>
                    <a:pt x="743" y="249"/>
                  </a:cubicBezTo>
                  <a:cubicBezTo>
                    <a:pt x="777" y="108"/>
                    <a:pt x="707" y="0"/>
                    <a:pt x="70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8067907" y="1759235"/>
              <a:ext cx="487298" cy="358652"/>
            </a:xfrm>
            <a:custGeom>
              <a:avLst/>
              <a:gdLst/>
              <a:ahLst/>
              <a:cxnLst/>
              <a:rect l="l" t="t" r="r" b="b"/>
              <a:pathLst>
                <a:path w="1875" h="1380" extrusionOk="0">
                  <a:moveTo>
                    <a:pt x="1201" y="0"/>
                  </a:moveTo>
                  <a:cubicBezTo>
                    <a:pt x="1201" y="0"/>
                    <a:pt x="989" y="0"/>
                    <a:pt x="744" y="37"/>
                  </a:cubicBezTo>
                  <a:cubicBezTo>
                    <a:pt x="461" y="71"/>
                    <a:pt x="142" y="107"/>
                    <a:pt x="108" y="178"/>
                  </a:cubicBezTo>
                  <a:cubicBezTo>
                    <a:pt x="71" y="283"/>
                    <a:pt x="108" y="353"/>
                    <a:pt x="108" y="495"/>
                  </a:cubicBezTo>
                  <a:cubicBezTo>
                    <a:pt x="71" y="673"/>
                    <a:pt x="0" y="1167"/>
                    <a:pt x="37" y="1201"/>
                  </a:cubicBezTo>
                  <a:cubicBezTo>
                    <a:pt x="71" y="1272"/>
                    <a:pt x="565" y="1379"/>
                    <a:pt x="636" y="1379"/>
                  </a:cubicBezTo>
                  <a:cubicBezTo>
                    <a:pt x="707" y="1343"/>
                    <a:pt x="919" y="777"/>
                    <a:pt x="919" y="777"/>
                  </a:cubicBezTo>
                  <a:cubicBezTo>
                    <a:pt x="919" y="777"/>
                    <a:pt x="1257" y="993"/>
                    <a:pt x="1388" y="993"/>
                  </a:cubicBezTo>
                  <a:cubicBezTo>
                    <a:pt x="1398" y="993"/>
                    <a:pt x="1406" y="992"/>
                    <a:pt x="1413" y="989"/>
                  </a:cubicBezTo>
                  <a:cubicBezTo>
                    <a:pt x="1484" y="955"/>
                    <a:pt x="1591" y="885"/>
                    <a:pt x="1662" y="814"/>
                  </a:cubicBezTo>
                  <a:cubicBezTo>
                    <a:pt x="1767" y="743"/>
                    <a:pt x="1874" y="602"/>
                    <a:pt x="1874" y="565"/>
                  </a:cubicBezTo>
                  <a:cubicBezTo>
                    <a:pt x="1874" y="495"/>
                    <a:pt x="1201" y="0"/>
                    <a:pt x="1201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8086099" y="1768591"/>
              <a:ext cx="330843" cy="137743"/>
            </a:xfrm>
            <a:custGeom>
              <a:avLst/>
              <a:gdLst/>
              <a:ahLst/>
              <a:cxnLst/>
              <a:rect l="l" t="t" r="r" b="b"/>
              <a:pathLst>
                <a:path w="1273" h="530" extrusionOk="0">
                  <a:moveTo>
                    <a:pt x="674" y="1"/>
                  </a:moveTo>
                  <a:cubicBezTo>
                    <a:pt x="391" y="35"/>
                    <a:pt x="72" y="71"/>
                    <a:pt x="38" y="142"/>
                  </a:cubicBezTo>
                  <a:cubicBezTo>
                    <a:pt x="1" y="247"/>
                    <a:pt x="38" y="317"/>
                    <a:pt x="38" y="459"/>
                  </a:cubicBezTo>
                  <a:cubicBezTo>
                    <a:pt x="125" y="494"/>
                    <a:pt x="257" y="529"/>
                    <a:pt x="412" y="529"/>
                  </a:cubicBezTo>
                  <a:cubicBezTo>
                    <a:pt x="566" y="529"/>
                    <a:pt x="743" y="494"/>
                    <a:pt x="919" y="388"/>
                  </a:cubicBezTo>
                  <a:cubicBezTo>
                    <a:pt x="1061" y="388"/>
                    <a:pt x="1273" y="283"/>
                    <a:pt x="1168" y="35"/>
                  </a:cubicBezTo>
                  <a:cubicBezTo>
                    <a:pt x="1061" y="35"/>
                    <a:pt x="886" y="1"/>
                    <a:pt x="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8031002" y="1410200"/>
              <a:ext cx="165552" cy="184004"/>
            </a:xfrm>
            <a:custGeom>
              <a:avLst/>
              <a:gdLst/>
              <a:ahLst/>
              <a:cxnLst/>
              <a:rect l="l" t="t" r="r" b="b"/>
              <a:pathLst>
                <a:path w="637" h="708" extrusionOk="0">
                  <a:moveTo>
                    <a:pt x="142" y="1"/>
                  </a:moveTo>
                  <a:cubicBezTo>
                    <a:pt x="142" y="1"/>
                    <a:pt x="1" y="142"/>
                    <a:pt x="38" y="283"/>
                  </a:cubicBezTo>
                  <a:cubicBezTo>
                    <a:pt x="72" y="425"/>
                    <a:pt x="532" y="707"/>
                    <a:pt x="532" y="707"/>
                  </a:cubicBezTo>
                  <a:lnTo>
                    <a:pt x="637" y="461"/>
                  </a:lnTo>
                  <a:lnTo>
                    <a:pt x="462" y="28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8095715" y="1263361"/>
              <a:ext cx="330843" cy="588916"/>
            </a:xfrm>
            <a:custGeom>
              <a:avLst/>
              <a:gdLst/>
              <a:ahLst/>
              <a:cxnLst/>
              <a:rect l="l" t="t" r="r" b="b"/>
              <a:pathLst>
                <a:path w="1273" h="2266" extrusionOk="0">
                  <a:moveTo>
                    <a:pt x="741" y="0"/>
                  </a:moveTo>
                  <a:cubicBezTo>
                    <a:pt x="741" y="0"/>
                    <a:pt x="388" y="108"/>
                    <a:pt x="317" y="354"/>
                  </a:cubicBezTo>
                  <a:cubicBezTo>
                    <a:pt x="247" y="602"/>
                    <a:pt x="283" y="1380"/>
                    <a:pt x="176" y="1555"/>
                  </a:cubicBezTo>
                  <a:cubicBezTo>
                    <a:pt x="71" y="1767"/>
                    <a:pt x="1" y="2086"/>
                    <a:pt x="1" y="2086"/>
                  </a:cubicBezTo>
                  <a:cubicBezTo>
                    <a:pt x="1" y="2086"/>
                    <a:pt x="329" y="2266"/>
                    <a:pt x="656" y="2266"/>
                  </a:cubicBezTo>
                  <a:cubicBezTo>
                    <a:pt x="685" y="2266"/>
                    <a:pt x="713" y="2264"/>
                    <a:pt x="741" y="2261"/>
                  </a:cubicBezTo>
                  <a:cubicBezTo>
                    <a:pt x="1131" y="2227"/>
                    <a:pt x="1165" y="2086"/>
                    <a:pt x="1165" y="1874"/>
                  </a:cubicBezTo>
                  <a:lnTo>
                    <a:pt x="1165" y="1767"/>
                  </a:lnTo>
                  <a:cubicBezTo>
                    <a:pt x="1165" y="1662"/>
                    <a:pt x="1202" y="1484"/>
                    <a:pt x="1202" y="1309"/>
                  </a:cubicBezTo>
                  <a:cubicBezTo>
                    <a:pt x="1236" y="1097"/>
                    <a:pt x="1272" y="885"/>
                    <a:pt x="1272" y="744"/>
                  </a:cubicBezTo>
                  <a:cubicBezTo>
                    <a:pt x="1272" y="461"/>
                    <a:pt x="1094" y="212"/>
                    <a:pt x="1094" y="212"/>
                  </a:cubicBezTo>
                  <a:lnTo>
                    <a:pt x="741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8233198" y="1336650"/>
              <a:ext cx="202196" cy="202456"/>
            </a:xfrm>
            <a:custGeom>
              <a:avLst/>
              <a:gdLst/>
              <a:ahLst/>
              <a:cxnLst/>
              <a:rect l="l" t="t" r="r" b="b"/>
              <a:pathLst>
                <a:path w="778" h="779" extrusionOk="0">
                  <a:moveTo>
                    <a:pt x="390" y="1"/>
                  </a:moveTo>
                  <a:cubicBezTo>
                    <a:pt x="0" y="38"/>
                    <a:pt x="108" y="778"/>
                    <a:pt x="108" y="778"/>
                  </a:cubicBezTo>
                  <a:lnTo>
                    <a:pt x="673" y="744"/>
                  </a:lnTo>
                  <a:cubicBezTo>
                    <a:pt x="673" y="744"/>
                    <a:pt x="777" y="1"/>
                    <a:pt x="390" y="1"/>
                  </a:cubicBezTo>
                  <a:close/>
                </a:path>
              </a:pathLst>
            </a:custGeom>
            <a:solidFill>
              <a:srgbClr val="765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8279459" y="1474913"/>
              <a:ext cx="349036" cy="213112"/>
            </a:xfrm>
            <a:custGeom>
              <a:avLst/>
              <a:gdLst/>
              <a:ahLst/>
              <a:cxnLst/>
              <a:rect l="l" t="t" r="r" b="b"/>
              <a:pathLst>
                <a:path w="1343" h="820" extrusionOk="0">
                  <a:moveTo>
                    <a:pt x="1165" y="0"/>
                  </a:moveTo>
                  <a:cubicBezTo>
                    <a:pt x="1131" y="0"/>
                    <a:pt x="1060" y="34"/>
                    <a:pt x="1023" y="71"/>
                  </a:cubicBezTo>
                  <a:lnTo>
                    <a:pt x="989" y="246"/>
                  </a:lnTo>
                  <a:lnTo>
                    <a:pt x="424" y="424"/>
                  </a:lnTo>
                  <a:lnTo>
                    <a:pt x="424" y="212"/>
                  </a:lnTo>
                  <a:lnTo>
                    <a:pt x="0" y="246"/>
                  </a:lnTo>
                  <a:cubicBezTo>
                    <a:pt x="0" y="246"/>
                    <a:pt x="71" y="741"/>
                    <a:pt x="175" y="811"/>
                  </a:cubicBezTo>
                  <a:cubicBezTo>
                    <a:pt x="184" y="817"/>
                    <a:pt x="196" y="819"/>
                    <a:pt x="211" y="819"/>
                  </a:cubicBezTo>
                  <a:cubicBezTo>
                    <a:pt x="392" y="819"/>
                    <a:pt x="1023" y="458"/>
                    <a:pt x="1023" y="458"/>
                  </a:cubicBezTo>
                  <a:cubicBezTo>
                    <a:pt x="1023" y="458"/>
                    <a:pt x="1272" y="354"/>
                    <a:pt x="1306" y="317"/>
                  </a:cubicBezTo>
                  <a:cubicBezTo>
                    <a:pt x="1343" y="283"/>
                    <a:pt x="1306" y="283"/>
                    <a:pt x="1306" y="283"/>
                  </a:cubicBezTo>
                  <a:cubicBezTo>
                    <a:pt x="1306" y="283"/>
                    <a:pt x="1343" y="246"/>
                    <a:pt x="1343" y="212"/>
                  </a:cubicBezTo>
                  <a:lnTo>
                    <a:pt x="1306" y="212"/>
                  </a:lnTo>
                  <a:lnTo>
                    <a:pt x="1306" y="142"/>
                  </a:lnTo>
                  <a:lnTo>
                    <a:pt x="1272" y="105"/>
                  </a:lnTo>
                  <a:cubicBezTo>
                    <a:pt x="1272" y="105"/>
                    <a:pt x="1272" y="71"/>
                    <a:pt x="1235" y="71"/>
                  </a:cubicBezTo>
                  <a:cubicBezTo>
                    <a:pt x="1235" y="34"/>
                    <a:pt x="1165" y="34"/>
                    <a:pt x="1165" y="34"/>
                  </a:cubicBezTo>
                  <a:lnTo>
                    <a:pt x="1165" y="0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7920808" y="2500446"/>
              <a:ext cx="37165" cy="48600"/>
            </a:xfrm>
            <a:custGeom>
              <a:avLst/>
              <a:gdLst/>
              <a:ahLst/>
              <a:cxnLst/>
              <a:rect l="l" t="t" r="r" b="b"/>
              <a:pathLst>
                <a:path w="143" h="187" extrusionOk="0">
                  <a:moveTo>
                    <a:pt x="82" y="0"/>
                  </a:moveTo>
                  <a:cubicBezTo>
                    <a:pt x="45" y="0"/>
                    <a:pt x="1" y="45"/>
                    <a:pt x="1" y="45"/>
                  </a:cubicBezTo>
                  <a:lnTo>
                    <a:pt x="38" y="186"/>
                  </a:lnTo>
                  <a:cubicBezTo>
                    <a:pt x="38" y="186"/>
                    <a:pt x="142" y="11"/>
                    <a:pt x="108" y="11"/>
                  </a:cubicBezTo>
                  <a:cubicBezTo>
                    <a:pt x="101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8343393" y="2287855"/>
              <a:ext cx="36905" cy="50419"/>
            </a:xfrm>
            <a:custGeom>
              <a:avLst/>
              <a:gdLst/>
              <a:ahLst/>
              <a:cxnLst/>
              <a:rect l="l" t="t" r="r" b="b"/>
              <a:pathLst>
                <a:path w="142" h="194" extrusionOk="0">
                  <a:moveTo>
                    <a:pt x="90" y="0"/>
                  </a:moveTo>
                  <a:cubicBezTo>
                    <a:pt x="48" y="0"/>
                    <a:pt x="0" y="15"/>
                    <a:pt x="0" y="15"/>
                  </a:cubicBezTo>
                  <a:lnTo>
                    <a:pt x="0" y="193"/>
                  </a:lnTo>
                  <a:cubicBezTo>
                    <a:pt x="0" y="193"/>
                    <a:pt x="141" y="52"/>
                    <a:pt x="141" y="15"/>
                  </a:cubicBezTo>
                  <a:cubicBezTo>
                    <a:pt x="130" y="4"/>
                    <a:pt x="111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8334556" y="1134195"/>
              <a:ext cx="27289" cy="37684"/>
            </a:xfrm>
            <a:custGeom>
              <a:avLst/>
              <a:gdLst/>
              <a:ahLst/>
              <a:cxnLst/>
              <a:rect l="l" t="t" r="r" b="b"/>
              <a:pathLst>
                <a:path w="105" h="145" extrusionOk="0">
                  <a:moveTo>
                    <a:pt x="55" y="0"/>
                  </a:moveTo>
                  <a:cubicBezTo>
                    <a:pt x="27" y="0"/>
                    <a:pt x="0" y="30"/>
                    <a:pt x="0" y="73"/>
                  </a:cubicBezTo>
                  <a:cubicBezTo>
                    <a:pt x="0" y="144"/>
                    <a:pt x="71" y="144"/>
                    <a:pt x="71" y="144"/>
                  </a:cubicBezTo>
                  <a:lnTo>
                    <a:pt x="105" y="39"/>
                  </a:lnTo>
                  <a:cubicBezTo>
                    <a:pt x="92" y="12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FF9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8444750" y="1134714"/>
              <a:ext cx="18452" cy="13774"/>
            </a:xfrm>
            <a:custGeom>
              <a:avLst/>
              <a:gdLst/>
              <a:ahLst/>
              <a:cxnLst/>
              <a:rect l="l" t="t" r="r" b="b"/>
              <a:pathLst>
                <a:path w="71" h="53" extrusionOk="0">
                  <a:moveTo>
                    <a:pt x="34" y="1"/>
                  </a:moveTo>
                  <a:cubicBezTo>
                    <a:pt x="34" y="1"/>
                    <a:pt x="0" y="1"/>
                    <a:pt x="0" y="37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19" y="53"/>
                    <a:pt x="34" y="37"/>
                    <a:pt x="34" y="37"/>
                  </a:cubicBezTo>
                  <a:cubicBezTo>
                    <a:pt x="34" y="37"/>
                    <a:pt x="50" y="53"/>
                    <a:pt x="61" y="53"/>
                  </a:cubicBezTo>
                  <a:cubicBezTo>
                    <a:pt x="67" y="53"/>
                    <a:pt x="71" y="49"/>
                    <a:pt x="71" y="37"/>
                  </a:cubicBezTo>
                  <a:cubicBezTo>
                    <a:pt x="71" y="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8435134" y="1100409"/>
              <a:ext cx="32487" cy="25729"/>
            </a:xfrm>
            <a:custGeom>
              <a:avLst/>
              <a:gdLst/>
              <a:ahLst/>
              <a:cxnLst/>
              <a:rect l="l" t="t" r="r" b="b"/>
              <a:pathLst>
                <a:path w="125" h="99" extrusionOk="0">
                  <a:moveTo>
                    <a:pt x="81" y="1"/>
                  </a:moveTo>
                  <a:cubicBezTo>
                    <a:pt x="55" y="1"/>
                    <a:pt x="19" y="28"/>
                    <a:pt x="0" y="99"/>
                  </a:cubicBezTo>
                  <a:cubicBezTo>
                    <a:pt x="0" y="99"/>
                    <a:pt x="24" y="53"/>
                    <a:pt x="71" y="53"/>
                  </a:cubicBezTo>
                  <a:cubicBezTo>
                    <a:pt x="82" y="53"/>
                    <a:pt x="94" y="56"/>
                    <a:pt x="108" y="62"/>
                  </a:cubicBezTo>
                  <a:cubicBezTo>
                    <a:pt x="125" y="27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8453587" y="1189811"/>
              <a:ext cx="28068" cy="15594"/>
            </a:xfrm>
            <a:custGeom>
              <a:avLst/>
              <a:gdLst/>
              <a:ahLst/>
              <a:cxnLst/>
              <a:rect l="l" t="t" r="r" b="b"/>
              <a:pathLst>
                <a:path w="108" h="60" extrusionOk="0">
                  <a:moveTo>
                    <a:pt x="0" y="1"/>
                  </a:moveTo>
                  <a:cubicBezTo>
                    <a:pt x="0" y="42"/>
                    <a:pt x="25" y="60"/>
                    <a:pt x="52" y="60"/>
                  </a:cubicBezTo>
                  <a:cubicBezTo>
                    <a:pt x="72" y="60"/>
                    <a:pt x="92" y="51"/>
                    <a:pt x="107" y="37"/>
                  </a:cubicBezTo>
                  <a:cubicBezTo>
                    <a:pt x="37" y="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8398490" y="1144330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2"/>
                    <a:pt x="37" y="142"/>
                    <a:pt x="71" y="142"/>
                  </a:cubicBezTo>
                  <a:cubicBezTo>
                    <a:pt x="107" y="142"/>
                    <a:pt x="141" y="142"/>
                    <a:pt x="141" y="71"/>
                  </a:cubicBezTo>
                  <a:cubicBezTo>
                    <a:pt x="141" y="34"/>
                    <a:pt x="107" y="0"/>
                    <a:pt x="71" y="0"/>
                  </a:cubicBezTo>
                  <a:close/>
                </a:path>
              </a:pathLst>
            </a:custGeom>
            <a:solidFill>
              <a:srgbClr val="FF7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8104552" y="1933882"/>
              <a:ext cx="120070" cy="55357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424" y="1"/>
                  </a:moveTo>
                  <a:lnTo>
                    <a:pt x="1" y="105"/>
                  </a:lnTo>
                  <a:lnTo>
                    <a:pt x="1" y="213"/>
                  </a:lnTo>
                  <a:lnTo>
                    <a:pt x="461" y="105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8104552" y="1979363"/>
              <a:ext cx="120070" cy="46521"/>
            </a:xfrm>
            <a:custGeom>
              <a:avLst/>
              <a:gdLst/>
              <a:ahLst/>
              <a:cxnLst/>
              <a:rect l="l" t="t" r="r" b="b"/>
              <a:pathLst>
                <a:path w="462" h="179" extrusionOk="0">
                  <a:moveTo>
                    <a:pt x="424" y="1"/>
                  </a:moveTo>
                  <a:lnTo>
                    <a:pt x="1" y="108"/>
                  </a:lnTo>
                  <a:lnTo>
                    <a:pt x="1" y="179"/>
                  </a:lnTo>
                  <a:lnTo>
                    <a:pt x="461" y="7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8279459" y="228291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4" y="0"/>
                    <a:pt x="0" y="34"/>
                    <a:pt x="0" y="71"/>
                  </a:cubicBezTo>
                  <a:cubicBezTo>
                    <a:pt x="0" y="105"/>
                    <a:pt x="34" y="141"/>
                    <a:pt x="71" y="141"/>
                  </a:cubicBezTo>
                  <a:cubicBezTo>
                    <a:pt x="105" y="141"/>
                    <a:pt x="142" y="105"/>
                    <a:pt x="142" y="71"/>
                  </a:cubicBezTo>
                  <a:cubicBezTo>
                    <a:pt x="142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rgbClr val="8A6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7838682" y="2511882"/>
              <a:ext cx="36905" cy="28328"/>
            </a:xfrm>
            <a:custGeom>
              <a:avLst/>
              <a:gdLst/>
              <a:ahLst/>
              <a:cxnLst/>
              <a:rect l="l" t="t" r="r" b="b"/>
              <a:pathLst>
                <a:path w="142" h="109" extrusionOk="0">
                  <a:moveTo>
                    <a:pt x="71" y="1"/>
                  </a:moveTo>
                  <a:cubicBezTo>
                    <a:pt x="34" y="1"/>
                    <a:pt x="0" y="1"/>
                    <a:pt x="0" y="38"/>
                  </a:cubicBezTo>
                  <a:cubicBezTo>
                    <a:pt x="0" y="72"/>
                    <a:pt x="34" y="108"/>
                    <a:pt x="71" y="108"/>
                  </a:cubicBezTo>
                  <a:cubicBezTo>
                    <a:pt x="105" y="108"/>
                    <a:pt x="142" y="72"/>
                    <a:pt x="142" y="38"/>
                  </a:cubicBezTo>
                  <a:cubicBezTo>
                    <a:pt x="142" y="1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8398490" y="914326"/>
              <a:ext cx="900008" cy="936912"/>
            </a:xfrm>
            <a:custGeom>
              <a:avLst/>
              <a:gdLst/>
              <a:ahLst/>
              <a:cxnLst/>
              <a:rect l="l" t="t" r="r" b="b"/>
              <a:pathLst>
                <a:path w="3463" h="3605" extrusionOk="0">
                  <a:moveTo>
                    <a:pt x="2651" y="1"/>
                  </a:moveTo>
                  <a:lnTo>
                    <a:pt x="2439" y="213"/>
                  </a:lnTo>
                  <a:lnTo>
                    <a:pt x="2439" y="1343"/>
                  </a:lnTo>
                  <a:lnTo>
                    <a:pt x="3462" y="213"/>
                  </a:lnTo>
                  <a:lnTo>
                    <a:pt x="3462" y="1"/>
                  </a:lnTo>
                  <a:close/>
                  <a:moveTo>
                    <a:pt x="1060" y="1767"/>
                  </a:moveTo>
                  <a:lnTo>
                    <a:pt x="707" y="2157"/>
                  </a:lnTo>
                  <a:lnTo>
                    <a:pt x="707" y="2191"/>
                  </a:lnTo>
                  <a:lnTo>
                    <a:pt x="743" y="2191"/>
                  </a:lnTo>
                  <a:cubicBezTo>
                    <a:pt x="743" y="2191"/>
                    <a:pt x="777" y="2191"/>
                    <a:pt x="777" y="2228"/>
                  </a:cubicBezTo>
                  <a:cubicBezTo>
                    <a:pt x="814" y="2228"/>
                    <a:pt x="814" y="2262"/>
                    <a:pt x="814" y="2262"/>
                  </a:cubicBezTo>
                  <a:lnTo>
                    <a:pt x="848" y="2299"/>
                  </a:lnTo>
                  <a:lnTo>
                    <a:pt x="848" y="2369"/>
                  </a:lnTo>
                  <a:lnTo>
                    <a:pt x="885" y="2369"/>
                  </a:lnTo>
                  <a:cubicBezTo>
                    <a:pt x="885" y="2403"/>
                    <a:pt x="848" y="2440"/>
                    <a:pt x="848" y="2440"/>
                  </a:cubicBezTo>
                  <a:cubicBezTo>
                    <a:pt x="848" y="2440"/>
                    <a:pt x="885" y="2440"/>
                    <a:pt x="848" y="2474"/>
                  </a:cubicBezTo>
                  <a:cubicBezTo>
                    <a:pt x="814" y="2511"/>
                    <a:pt x="565" y="2615"/>
                    <a:pt x="565" y="2615"/>
                  </a:cubicBezTo>
                  <a:cubicBezTo>
                    <a:pt x="565" y="2615"/>
                    <a:pt x="283" y="2793"/>
                    <a:pt x="37" y="2898"/>
                  </a:cubicBezTo>
                  <a:lnTo>
                    <a:pt x="0" y="2935"/>
                  </a:lnTo>
                  <a:lnTo>
                    <a:pt x="0" y="3110"/>
                  </a:lnTo>
                  <a:lnTo>
                    <a:pt x="0" y="3217"/>
                  </a:lnTo>
                  <a:lnTo>
                    <a:pt x="0" y="3322"/>
                  </a:lnTo>
                  <a:cubicBezTo>
                    <a:pt x="71" y="3392"/>
                    <a:pt x="249" y="3500"/>
                    <a:pt x="390" y="3604"/>
                  </a:cubicBezTo>
                  <a:lnTo>
                    <a:pt x="743" y="3217"/>
                  </a:lnTo>
                  <a:lnTo>
                    <a:pt x="495" y="3217"/>
                  </a:lnTo>
                  <a:lnTo>
                    <a:pt x="495" y="3180"/>
                  </a:lnTo>
                  <a:lnTo>
                    <a:pt x="319" y="3180"/>
                  </a:lnTo>
                  <a:cubicBezTo>
                    <a:pt x="249" y="3180"/>
                    <a:pt x="212" y="3146"/>
                    <a:pt x="212" y="3076"/>
                  </a:cubicBezTo>
                  <a:cubicBezTo>
                    <a:pt x="212" y="3039"/>
                    <a:pt x="249" y="3005"/>
                    <a:pt x="319" y="3005"/>
                  </a:cubicBezTo>
                  <a:lnTo>
                    <a:pt x="495" y="3005"/>
                  </a:lnTo>
                  <a:lnTo>
                    <a:pt x="495" y="2864"/>
                  </a:lnTo>
                  <a:lnTo>
                    <a:pt x="1060" y="2864"/>
                  </a:lnTo>
                  <a:lnTo>
                    <a:pt x="2049" y="1767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8775073" y="969423"/>
              <a:ext cx="257553" cy="294198"/>
            </a:xfrm>
            <a:custGeom>
              <a:avLst/>
              <a:gdLst/>
              <a:ahLst/>
              <a:cxnLst/>
              <a:rect l="l" t="t" r="r" b="b"/>
              <a:pathLst>
                <a:path w="991" h="1132" extrusionOk="0">
                  <a:moveTo>
                    <a:pt x="496" y="566"/>
                  </a:moveTo>
                  <a:lnTo>
                    <a:pt x="1" y="1131"/>
                  </a:lnTo>
                  <a:lnTo>
                    <a:pt x="496" y="1131"/>
                  </a:lnTo>
                  <a:lnTo>
                    <a:pt x="496" y="566"/>
                  </a:lnTo>
                  <a:close/>
                  <a:moveTo>
                    <a:pt x="990" y="1"/>
                  </a:moveTo>
                  <a:lnTo>
                    <a:pt x="600" y="462"/>
                  </a:lnTo>
                  <a:lnTo>
                    <a:pt x="600" y="1131"/>
                  </a:lnTo>
                  <a:lnTo>
                    <a:pt x="990" y="1131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8673715" y="1263361"/>
              <a:ext cx="358912" cy="110454"/>
            </a:xfrm>
            <a:custGeom>
              <a:avLst/>
              <a:gdLst/>
              <a:ahLst/>
              <a:cxnLst/>
              <a:rect l="l" t="t" r="r" b="b"/>
              <a:pathLst>
                <a:path w="1381" h="425" extrusionOk="0">
                  <a:moveTo>
                    <a:pt x="391" y="0"/>
                  </a:moveTo>
                  <a:lnTo>
                    <a:pt x="320" y="71"/>
                  </a:lnTo>
                  <a:lnTo>
                    <a:pt x="320" y="108"/>
                  </a:lnTo>
                  <a:lnTo>
                    <a:pt x="284" y="108"/>
                  </a:lnTo>
                  <a:lnTo>
                    <a:pt x="1" y="424"/>
                  </a:lnTo>
                  <a:lnTo>
                    <a:pt x="990" y="424"/>
                  </a:lnTo>
                  <a:lnTo>
                    <a:pt x="1380" y="0"/>
                  </a:lnTo>
                  <a:lnTo>
                    <a:pt x="990" y="0"/>
                  </a:lnTo>
                  <a:lnTo>
                    <a:pt x="990" y="108"/>
                  </a:lnTo>
                  <a:lnTo>
                    <a:pt x="886" y="108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8747265" y="1281553"/>
              <a:ext cx="9876" cy="9876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lnTo>
                    <a:pt x="1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5FB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8903720" y="1089233"/>
              <a:ext cx="27549" cy="202196"/>
            </a:xfrm>
            <a:custGeom>
              <a:avLst/>
              <a:gdLst/>
              <a:ahLst/>
              <a:cxnLst/>
              <a:rect l="l" t="t" r="r" b="b"/>
              <a:pathLst>
                <a:path w="106" h="778" extrusionOk="0">
                  <a:moveTo>
                    <a:pt x="105" y="1"/>
                  </a:moveTo>
                  <a:lnTo>
                    <a:pt x="1" y="105"/>
                  </a:lnTo>
                  <a:lnTo>
                    <a:pt x="1" y="670"/>
                  </a:lnTo>
                  <a:lnTo>
                    <a:pt x="1" y="778"/>
                  </a:lnTo>
                  <a:lnTo>
                    <a:pt x="105" y="778"/>
                  </a:lnTo>
                  <a:lnTo>
                    <a:pt x="105" y="670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8453587" y="1695301"/>
              <a:ext cx="73550" cy="45741"/>
            </a:xfrm>
            <a:custGeom>
              <a:avLst/>
              <a:gdLst/>
              <a:ahLst/>
              <a:cxnLst/>
              <a:rect l="l" t="t" r="r" b="b"/>
              <a:pathLst>
                <a:path w="283" h="176" extrusionOk="0">
                  <a:moveTo>
                    <a:pt x="107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1"/>
                    <a:pt x="37" y="175"/>
                    <a:pt x="107" y="175"/>
                  </a:cubicBezTo>
                  <a:lnTo>
                    <a:pt x="283" y="175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8526876" y="1658397"/>
              <a:ext cx="147099" cy="92262"/>
            </a:xfrm>
            <a:custGeom>
              <a:avLst/>
              <a:gdLst/>
              <a:ahLst/>
              <a:cxnLst/>
              <a:rect l="l" t="t" r="r" b="b"/>
              <a:pathLst>
                <a:path w="566" h="355" extrusionOk="0">
                  <a:moveTo>
                    <a:pt x="1" y="1"/>
                  </a:moveTo>
                  <a:lnTo>
                    <a:pt x="1" y="142"/>
                  </a:lnTo>
                  <a:lnTo>
                    <a:pt x="1" y="317"/>
                  </a:lnTo>
                  <a:lnTo>
                    <a:pt x="1" y="354"/>
                  </a:lnTo>
                  <a:lnTo>
                    <a:pt x="249" y="354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8931008" y="914326"/>
              <a:ext cx="9616" cy="18712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0" y="1"/>
                  </a:moveTo>
                  <a:lnTo>
                    <a:pt x="0" y="7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8407846" y="1373555"/>
              <a:ext cx="128907" cy="128647"/>
            </a:xfrm>
            <a:custGeom>
              <a:avLst/>
              <a:gdLst/>
              <a:ahLst/>
              <a:cxnLst/>
              <a:rect l="l" t="t" r="r" b="b"/>
              <a:pathLst>
                <a:path w="496" h="495" extrusionOk="0">
                  <a:moveTo>
                    <a:pt x="1" y="0"/>
                  </a:moveTo>
                  <a:cubicBezTo>
                    <a:pt x="35" y="108"/>
                    <a:pt x="71" y="212"/>
                    <a:pt x="71" y="320"/>
                  </a:cubicBezTo>
                  <a:lnTo>
                    <a:pt x="71" y="495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8150813" y="914326"/>
              <a:ext cx="753168" cy="349296"/>
            </a:xfrm>
            <a:custGeom>
              <a:avLst/>
              <a:gdLst/>
              <a:ahLst/>
              <a:cxnLst/>
              <a:rect l="l" t="t" r="r" b="b"/>
              <a:pathLst>
                <a:path w="2898" h="1344" extrusionOk="0">
                  <a:moveTo>
                    <a:pt x="388" y="1"/>
                  </a:moveTo>
                  <a:lnTo>
                    <a:pt x="388" y="391"/>
                  </a:lnTo>
                  <a:lnTo>
                    <a:pt x="425" y="391"/>
                  </a:lnTo>
                  <a:cubicBezTo>
                    <a:pt x="425" y="391"/>
                    <a:pt x="458" y="391"/>
                    <a:pt x="458" y="425"/>
                  </a:cubicBezTo>
                  <a:cubicBezTo>
                    <a:pt x="529" y="250"/>
                    <a:pt x="637" y="213"/>
                    <a:pt x="741" y="213"/>
                  </a:cubicBezTo>
                  <a:cubicBezTo>
                    <a:pt x="848" y="213"/>
                    <a:pt x="919" y="250"/>
                    <a:pt x="919" y="250"/>
                  </a:cubicBezTo>
                  <a:lnTo>
                    <a:pt x="953" y="250"/>
                  </a:lnTo>
                  <a:lnTo>
                    <a:pt x="953" y="1"/>
                  </a:lnTo>
                  <a:close/>
                  <a:moveTo>
                    <a:pt x="2332" y="1"/>
                  </a:moveTo>
                  <a:lnTo>
                    <a:pt x="2332" y="815"/>
                  </a:lnTo>
                  <a:lnTo>
                    <a:pt x="2898" y="179"/>
                  </a:lnTo>
                  <a:lnTo>
                    <a:pt x="2898" y="1"/>
                  </a:lnTo>
                  <a:close/>
                  <a:moveTo>
                    <a:pt x="1" y="1"/>
                  </a:moveTo>
                  <a:lnTo>
                    <a:pt x="1" y="1343"/>
                  </a:lnTo>
                  <a:lnTo>
                    <a:pt x="317" y="1343"/>
                  </a:lnTo>
                  <a:lnTo>
                    <a:pt x="317" y="778"/>
                  </a:lnTo>
                  <a:cubicBezTo>
                    <a:pt x="283" y="674"/>
                    <a:pt x="283" y="603"/>
                    <a:pt x="317" y="532"/>
                  </a:cubicBezTo>
                  <a:lnTo>
                    <a:pt x="317" y="1"/>
                  </a:lnTo>
                  <a:close/>
                  <a:moveTo>
                    <a:pt x="388" y="990"/>
                  </a:moveTo>
                  <a:lnTo>
                    <a:pt x="388" y="1343"/>
                  </a:lnTo>
                  <a:lnTo>
                    <a:pt x="529" y="1343"/>
                  </a:lnTo>
                  <a:lnTo>
                    <a:pt x="637" y="1202"/>
                  </a:lnTo>
                  <a:cubicBezTo>
                    <a:pt x="529" y="1168"/>
                    <a:pt x="458" y="1097"/>
                    <a:pt x="388" y="990"/>
                  </a:cubicBezTo>
                  <a:close/>
                  <a:moveTo>
                    <a:pt x="1060" y="1"/>
                  </a:moveTo>
                  <a:lnTo>
                    <a:pt x="1060" y="250"/>
                  </a:lnTo>
                  <a:cubicBezTo>
                    <a:pt x="1165" y="250"/>
                    <a:pt x="1306" y="283"/>
                    <a:pt x="1343" y="391"/>
                  </a:cubicBezTo>
                  <a:cubicBezTo>
                    <a:pt x="1377" y="495"/>
                    <a:pt x="1306" y="566"/>
                    <a:pt x="1272" y="603"/>
                  </a:cubicBezTo>
                  <a:lnTo>
                    <a:pt x="1272" y="744"/>
                  </a:lnTo>
                  <a:cubicBezTo>
                    <a:pt x="1236" y="885"/>
                    <a:pt x="1343" y="956"/>
                    <a:pt x="1343" y="990"/>
                  </a:cubicBezTo>
                  <a:lnTo>
                    <a:pt x="1306" y="1027"/>
                  </a:lnTo>
                  <a:cubicBezTo>
                    <a:pt x="1306" y="1061"/>
                    <a:pt x="1272" y="1273"/>
                    <a:pt x="1236" y="1343"/>
                  </a:cubicBezTo>
                  <a:lnTo>
                    <a:pt x="1589" y="1343"/>
                  </a:lnTo>
                  <a:lnTo>
                    <a:pt x="1589" y="1"/>
                  </a:lnTo>
                  <a:close/>
                  <a:moveTo>
                    <a:pt x="1696" y="1"/>
                  </a:moveTo>
                  <a:lnTo>
                    <a:pt x="1696" y="1343"/>
                  </a:lnTo>
                  <a:lnTo>
                    <a:pt x="1872" y="1343"/>
                  </a:lnTo>
                  <a:lnTo>
                    <a:pt x="2262" y="919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8150813" y="1263361"/>
              <a:ext cx="486519" cy="110454"/>
            </a:xfrm>
            <a:custGeom>
              <a:avLst/>
              <a:gdLst/>
              <a:ahLst/>
              <a:cxnLst/>
              <a:rect l="l" t="t" r="r" b="b"/>
              <a:pathLst>
                <a:path w="1872" h="425" extrusionOk="0">
                  <a:moveTo>
                    <a:pt x="388" y="0"/>
                  </a:moveTo>
                  <a:lnTo>
                    <a:pt x="388" y="37"/>
                  </a:lnTo>
                  <a:cubicBezTo>
                    <a:pt x="458" y="0"/>
                    <a:pt x="495" y="0"/>
                    <a:pt x="529" y="0"/>
                  </a:cubicBezTo>
                  <a:close/>
                  <a:moveTo>
                    <a:pt x="1" y="0"/>
                  </a:moveTo>
                  <a:lnTo>
                    <a:pt x="1" y="249"/>
                  </a:lnTo>
                  <a:cubicBezTo>
                    <a:pt x="105" y="178"/>
                    <a:pt x="213" y="108"/>
                    <a:pt x="317" y="71"/>
                  </a:cubicBezTo>
                  <a:lnTo>
                    <a:pt x="317" y="0"/>
                  </a:lnTo>
                  <a:close/>
                  <a:moveTo>
                    <a:pt x="1060" y="0"/>
                  </a:moveTo>
                  <a:lnTo>
                    <a:pt x="1060" y="108"/>
                  </a:lnTo>
                  <a:lnTo>
                    <a:pt x="953" y="108"/>
                  </a:lnTo>
                  <a:lnTo>
                    <a:pt x="953" y="37"/>
                  </a:lnTo>
                  <a:lnTo>
                    <a:pt x="882" y="212"/>
                  </a:lnTo>
                  <a:cubicBezTo>
                    <a:pt x="882" y="212"/>
                    <a:pt x="919" y="320"/>
                    <a:pt x="990" y="424"/>
                  </a:cubicBezTo>
                  <a:lnTo>
                    <a:pt x="1484" y="424"/>
                  </a:lnTo>
                  <a:lnTo>
                    <a:pt x="1872" y="0"/>
                  </a:lnTo>
                  <a:lnTo>
                    <a:pt x="1696" y="0"/>
                  </a:lnTo>
                  <a:lnTo>
                    <a:pt x="1696" y="108"/>
                  </a:lnTo>
                  <a:lnTo>
                    <a:pt x="1589" y="108"/>
                  </a:lnTo>
                  <a:lnTo>
                    <a:pt x="1589" y="0"/>
                  </a:lnTo>
                  <a:lnTo>
                    <a:pt x="1236" y="0"/>
                  </a:lnTo>
                  <a:cubicBezTo>
                    <a:pt x="1236" y="37"/>
                    <a:pt x="1202" y="37"/>
                    <a:pt x="1165" y="37"/>
                  </a:cubicBezTo>
                  <a:cubicBezTo>
                    <a:pt x="1131" y="37"/>
                    <a:pt x="1094" y="0"/>
                    <a:pt x="1060" y="0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8233198" y="914326"/>
              <a:ext cx="18452" cy="367488"/>
            </a:xfrm>
            <a:custGeom>
              <a:avLst/>
              <a:gdLst/>
              <a:ahLst/>
              <a:cxnLst/>
              <a:rect l="l" t="t" r="r" b="b"/>
              <a:pathLst>
                <a:path w="71" h="1414" extrusionOk="0">
                  <a:moveTo>
                    <a:pt x="0" y="1"/>
                  </a:moveTo>
                  <a:lnTo>
                    <a:pt x="0" y="532"/>
                  </a:lnTo>
                  <a:cubicBezTo>
                    <a:pt x="0" y="462"/>
                    <a:pt x="37" y="425"/>
                    <a:pt x="71" y="391"/>
                  </a:cubicBezTo>
                  <a:lnTo>
                    <a:pt x="71" y="1"/>
                  </a:lnTo>
                  <a:close/>
                  <a:moveTo>
                    <a:pt x="0" y="778"/>
                  </a:moveTo>
                  <a:lnTo>
                    <a:pt x="0" y="1343"/>
                  </a:lnTo>
                  <a:lnTo>
                    <a:pt x="0" y="1414"/>
                  </a:lnTo>
                  <a:cubicBezTo>
                    <a:pt x="37" y="1380"/>
                    <a:pt x="37" y="1380"/>
                    <a:pt x="71" y="1380"/>
                  </a:cubicBezTo>
                  <a:lnTo>
                    <a:pt x="71" y="1343"/>
                  </a:lnTo>
                  <a:lnTo>
                    <a:pt x="71" y="990"/>
                  </a:lnTo>
                  <a:cubicBezTo>
                    <a:pt x="37" y="919"/>
                    <a:pt x="0" y="849"/>
                    <a:pt x="0" y="778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8398490" y="914326"/>
              <a:ext cx="28068" cy="377104"/>
            </a:xfrm>
            <a:custGeom>
              <a:avLst/>
              <a:gdLst/>
              <a:ahLst/>
              <a:cxnLst/>
              <a:rect l="l" t="t" r="r" b="b"/>
              <a:pathLst>
                <a:path w="108" h="1451" extrusionOk="0">
                  <a:moveTo>
                    <a:pt x="0" y="1"/>
                  </a:moveTo>
                  <a:lnTo>
                    <a:pt x="0" y="250"/>
                  </a:lnTo>
                  <a:lnTo>
                    <a:pt x="107" y="250"/>
                  </a:lnTo>
                  <a:lnTo>
                    <a:pt x="107" y="1"/>
                  </a:lnTo>
                  <a:close/>
                  <a:moveTo>
                    <a:pt x="37" y="1343"/>
                  </a:moveTo>
                  <a:lnTo>
                    <a:pt x="0" y="1380"/>
                  </a:lnTo>
                  <a:lnTo>
                    <a:pt x="0" y="1451"/>
                  </a:lnTo>
                  <a:lnTo>
                    <a:pt x="107" y="1451"/>
                  </a:lnTo>
                  <a:lnTo>
                    <a:pt x="107" y="1343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8563521" y="914326"/>
              <a:ext cx="28328" cy="377104"/>
            </a:xfrm>
            <a:custGeom>
              <a:avLst/>
              <a:gdLst/>
              <a:ahLst/>
              <a:cxnLst/>
              <a:rect l="l" t="t" r="r" b="b"/>
              <a:pathLst>
                <a:path w="109" h="1451" extrusionOk="0">
                  <a:moveTo>
                    <a:pt x="1" y="1"/>
                  </a:moveTo>
                  <a:lnTo>
                    <a:pt x="1" y="1343"/>
                  </a:lnTo>
                  <a:lnTo>
                    <a:pt x="1" y="1451"/>
                  </a:lnTo>
                  <a:lnTo>
                    <a:pt x="108" y="1451"/>
                  </a:lnTo>
                  <a:lnTo>
                    <a:pt x="108" y="1343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8738428" y="914326"/>
              <a:ext cx="18712" cy="239101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1" y="1"/>
                  </a:moveTo>
                  <a:lnTo>
                    <a:pt x="1" y="919"/>
                  </a:lnTo>
                  <a:lnTo>
                    <a:pt x="71" y="81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8150813" y="1474913"/>
              <a:ext cx="18712" cy="18452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71" y="0"/>
                  </a:moveTo>
                  <a:lnTo>
                    <a:pt x="1" y="34"/>
                  </a:lnTo>
                  <a:lnTo>
                    <a:pt x="71" y="7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8903720" y="914326"/>
              <a:ext cx="27549" cy="46521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1" y="1"/>
                  </a:moveTo>
                  <a:lnTo>
                    <a:pt x="1" y="179"/>
                  </a:lnTo>
                  <a:lnTo>
                    <a:pt x="105" y="7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8224362" y="969423"/>
              <a:ext cx="284322" cy="257553"/>
            </a:xfrm>
            <a:custGeom>
              <a:avLst/>
              <a:gdLst/>
              <a:ahLst/>
              <a:cxnLst/>
              <a:rect l="l" t="t" r="r" b="b"/>
              <a:pathLst>
                <a:path w="1094" h="991" extrusionOk="0">
                  <a:moveTo>
                    <a:pt x="458" y="1"/>
                  </a:moveTo>
                  <a:cubicBezTo>
                    <a:pt x="354" y="1"/>
                    <a:pt x="246" y="38"/>
                    <a:pt x="175" y="213"/>
                  </a:cubicBezTo>
                  <a:cubicBezTo>
                    <a:pt x="175" y="179"/>
                    <a:pt x="142" y="179"/>
                    <a:pt x="142" y="179"/>
                  </a:cubicBezTo>
                  <a:lnTo>
                    <a:pt x="105" y="179"/>
                  </a:lnTo>
                  <a:cubicBezTo>
                    <a:pt x="71" y="213"/>
                    <a:pt x="34" y="250"/>
                    <a:pt x="34" y="320"/>
                  </a:cubicBezTo>
                  <a:cubicBezTo>
                    <a:pt x="0" y="391"/>
                    <a:pt x="0" y="462"/>
                    <a:pt x="34" y="566"/>
                  </a:cubicBezTo>
                  <a:cubicBezTo>
                    <a:pt x="34" y="637"/>
                    <a:pt x="71" y="707"/>
                    <a:pt x="105" y="778"/>
                  </a:cubicBezTo>
                  <a:cubicBezTo>
                    <a:pt x="175" y="885"/>
                    <a:pt x="246" y="956"/>
                    <a:pt x="354" y="990"/>
                  </a:cubicBezTo>
                  <a:lnTo>
                    <a:pt x="387" y="956"/>
                  </a:lnTo>
                  <a:lnTo>
                    <a:pt x="458" y="815"/>
                  </a:lnTo>
                  <a:cubicBezTo>
                    <a:pt x="458" y="815"/>
                    <a:pt x="354" y="744"/>
                    <a:pt x="354" y="673"/>
                  </a:cubicBezTo>
                  <a:cubicBezTo>
                    <a:pt x="354" y="603"/>
                    <a:pt x="424" y="566"/>
                    <a:pt x="458" y="566"/>
                  </a:cubicBezTo>
                  <a:cubicBezTo>
                    <a:pt x="495" y="566"/>
                    <a:pt x="529" y="603"/>
                    <a:pt x="565" y="673"/>
                  </a:cubicBezTo>
                  <a:cubicBezTo>
                    <a:pt x="707" y="673"/>
                    <a:pt x="670" y="425"/>
                    <a:pt x="670" y="425"/>
                  </a:cubicBezTo>
                  <a:cubicBezTo>
                    <a:pt x="670" y="425"/>
                    <a:pt x="848" y="425"/>
                    <a:pt x="953" y="283"/>
                  </a:cubicBezTo>
                  <a:cubicBezTo>
                    <a:pt x="953" y="283"/>
                    <a:pt x="953" y="320"/>
                    <a:pt x="989" y="391"/>
                  </a:cubicBezTo>
                  <a:cubicBezTo>
                    <a:pt x="1023" y="354"/>
                    <a:pt x="1094" y="283"/>
                    <a:pt x="1060" y="179"/>
                  </a:cubicBezTo>
                  <a:cubicBezTo>
                    <a:pt x="1023" y="71"/>
                    <a:pt x="882" y="38"/>
                    <a:pt x="777" y="38"/>
                  </a:cubicBezTo>
                  <a:lnTo>
                    <a:pt x="636" y="38"/>
                  </a:lnTo>
                  <a:cubicBezTo>
                    <a:pt x="636" y="38"/>
                    <a:pt x="565" y="1"/>
                    <a:pt x="458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9"/>
            <p:cNvSpPr/>
            <p:nvPr/>
          </p:nvSpPr>
          <p:spPr>
            <a:xfrm>
              <a:off x="8150813" y="1263361"/>
              <a:ext cx="137743" cy="220649"/>
            </a:xfrm>
            <a:custGeom>
              <a:avLst/>
              <a:gdLst/>
              <a:ahLst/>
              <a:cxnLst/>
              <a:rect l="l" t="t" r="r" b="b"/>
              <a:pathLst>
                <a:path w="530" h="849" extrusionOk="0">
                  <a:moveTo>
                    <a:pt x="529" y="0"/>
                  </a:moveTo>
                  <a:cubicBezTo>
                    <a:pt x="495" y="0"/>
                    <a:pt x="458" y="0"/>
                    <a:pt x="388" y="37"/>
                  </a:cubicBezTo>
                  <a:cubicBezTo>
                    <a:pt x="354" y="37"/>
                    <a:pt x="354" y="37"/>
                    <a:pt x="317" y="71"/>
                  </a:cubicBezTo>
                  <a:cubicBezTo>
                    <a:pt x="213" y="108"/>
                    <a:pt x="105" y="178"/>
                    <a:pt x="1" y="249"/>
                  </a:cubicBezTo>
                  <a:lnTo>
                    <a:pt x="1" y="848"/>
                  </a:lnTo>
                  <a:lnTo>
                    <a:pt x="71" y="814"/>
                  </a:lnTo>
                  <a:cubicBezTo>
                    <a:pt x="71" y="636"/>
                    <a:pt x="71" y="461"/>
                    <a:pt x="105" y="354"/>
                  </a:cubicBezTo>
                  <a:cubicBezTo>
                    <a:pt x="176" y="108"/>
                    <a:pt x="495" y="0"/>
                    <a:pt x="529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8288295" y="1042973"/>
              <a:ext cx="211812" cy="275746"/>
            </a:xfrm>
            <a:custGeom>
              <a:avLst/>
              <a:gdLst/>
              <a:ahLst/>
              <a:cxnLst/>
              <a:rect l="l" t="t" r="r" b="b"/>
              <a:pathLst>
                <a:path w="815" h="1061" extrusionOk="0">
                  <a:moveTo>
                    <a:pt x="636" y="212"/>
                  </a:moveTo>
                  <a:cubicBezTo>
                    <a:pt x="673" y="212"/>
                    <a:pt x="673" y="249"/>
                    <a:pt x="673" y="283"/>
                  </a:cubicBezTo>
                  <a:lnTo>
                    <a:pt x="636" y="283"/>
                  </a:lnTo>
                  <a:cubicBezTo>
                    <a:pt x="602" y="283"/>
                    <a:pt x="565" y="320"/>
                    <a:pt x="565" y="320"/>
                  </a:cubicBezTo>
                  <a:cubicBezTo>
                    <a:pt x="565" y="249"/>
                    <a:pt x="602" y="212"/>
                    <a:pt x="636" y="212"/>
                  </a:cubicBezTo>
                  <a:close/>
                  <a:moveTo>
                    <a:pt x="636" y="354"/>
                  </a:moveTo>
                  <a:cubicBezTo>
                    <a:pt x="636" y="354"/>
                    <a:pt x="673" y="354"/>
                    <a:pt x="673" y="390"/>
                  </a:cubicBezTo>
                  <a:lnTo>
                    <a:pt x="602" y="390"/>
                  </a:lnTo>
                  <a:cubicBezTo>
                    <a:pt x="602" y="354"/>
                    <a:pt x="636" y="354"/>
                    <a:pt x="636" y="354"/>
                  </a:cubicBezTo>
                  <a:close/>
                  <a:moveTo>
                    <a:pt x="212" y="354"/>
                  </a:moveTo>
                  <a:cubicBezTo>
                    <a:pt x="249" y="354"/>
                    <a:pt x="249" y="354"/>
                    <a:pt x="283" y="390"/>
                  </a:cubicBezTo>
                  <a:lnTo>
                    <a:pt x="249" y="495"/>
                  </a:lnTo>
                  <a:cubicBezTo>
                    <a:pt x="249" y="495"/>
                    <a:pt x="178" y="495"/>
                    <a:pt x="178" y="424"/>
                  </a:cubicBezTo>
                  <a:cubicBezTo>
                    <a:pt x="178" y="390"/>
                    <a:pt x="178" y="354"/>
                    <a:pt x="212" y="354"/>
                  </a:cubicBezTo>
                  <a:close/>
                  <a:moveTo>
                    <a:pt x="495" y="390"/>
                  </a:moveTo>
                  <a:cubicBezTo>
                    <a:pt x="531" y="390"/>
                    <a:pt x="565" y="424"/>
                    <a:pt x="565" y="461"/>
                  </a:cubicBezTo>
                  <a:cubicBezTo>
                    <a:pt x="565" y="532"/>
                    <a:pt x="531" y="532"/>
                    <a:pt x="495" y="532"/>
                  </a:cubicBezTo>
                  <a:cubicBezTo>
                    <a:pt x="461" y="532"/>
                    <a:pt x="424" y="532"/>
                    <a:pt x="424" y="461"/>
                  </a:cubicBezTo>
                  <a:cubicBezTo>
                    <a:pt x="424" y="424"/>
                    <a:pt x="461" y="390"/>
                    <a:pt x="495" y="390"/>
                  </a:cubicBezTo>
                  <a:close/>
                  <a:moveTo>
                    <a:pt x="636" y="566"/>
                  </a:moveTo>
                  <a:cubicBezTo>
                    <a:pt x="636" y="566"/>
                    <a:pt x="673" y="602"/>
                    <a:pt x="743" y="602"/>
                  </a:cubicBezTo>
                  <a:cubicBezTo>
                    <a:pt x="707" y="636"/>
                    <a:pt x="707" y="636"/>
                    <a:pt x="673" y="636"/>
                  </a:cubicBezTo>
                  <a:cubicBezTo>
                    <a:pt x="673" y="636"/>
                    <a:pt x="636" y="602"/>
                    <a:pt x="636" y="566"/>
                  </a:cubicBezTo>
                  <a:close/>
                  <a:moveTo>
                    <a:pt x="707" y="0"/>
                  </a:moveTo>
                  <a:cubicBezTo>
                    <a:pt x="602" y="142"/>
                    <a:pt x="424" y="142"/>
                    <a:pt x="424" y="142"/>
                  </a:cubicBezTo>
                  <a:cubicBezTo>
                    <a:pt x="424" y="142"/>
                    <a:pt x="461" y="390"/>
                    <a:pt x="319" y="390"/>
                  </a:cubicBezTo>
                  <a:cubicBezTo>
                    <a:pt x="283" y="320"/>
                    <a:pt x="249" y="283"/>
                    <a:pt x="212" y="283"/>
                  </a:cubicBezTo>
                  <a:cubicBezTo>
                    <a:pt x="178" y="283"/>
                    <a:pt x="108" y="320"/>
                    <a:pt x="108" y="390"/>
                  </a:cubicBezTo>
                  <a:cubicBezTo>
                    <a:pt x="108" y="461"/>
                    <a:pt x="212" y="532"/>
                    <a:pt x="212" y="532"/>
                  </a:cubicBezTo>
                  <a:lnTo>
                    <a:pt x="141" y="673"/>
                  </a:lnTo>
                  <a:lnTo>
                    <a:pt x="108" y="707"/>
                  </a:lnTo>
                  <a:lnTo>
                    <a:pt x="0" y="848"/>
                  </a:lnTo>
                  <a:lnTo>
                    <a:pt x="37" y="885"/>
                  </a:lnTo>
                  <a:lnTo>
                    <a:pt x="353" y="1060"/>
                  </a:lnTo>
                  <a:lnTo>
                    <a:pt x="424" y="885"/>
                  </a:lnTo>
                  <a:lnTo>
                    <a:pt x="461" y="848"/>
                  </a:lnTo>
                  <a:lnTo>
                    <a:pt x="531" y="848"/>
                  </a:lnTo>
                  <a:cubicBezTo>
                    <a:pt x="565" y="848"/>
                    <a:pt x="602" y="885"/>
                    <a:pt x="636" y="885"/>
                  </a:cubicBezTo>
                  <a:cubicBezTo>
                    <a:pt x="673" y="885"/>
                    <a:pt x="707" y="885"/>
                    <a:pt x="707" y="848"/>
                  </a:cubicBezTo>
                  <a:cubicBezTo>
                    <a:pt x="743" y="778"/>
                    <a:pt x="777" y="566"/>
                    <a:pt x="777" y="532"/>
                  </a:cubicBezTo>
                  <a:lnTo>
                    <a:pt x="814" y="495"/>
                  </a:lnTo>
                  <a:cubicBezTo>
                    <a:pt x="814" y="461"/>
                    <a:pt x="707" y="390"/>
                    <a:pt x="743" y="249"/>
                  </a:cubicBezTo>
                  <a:lnTo>
                    <a:pt x="743" y="108"/>
                  </a:lnTo>
                  <a:cubicBezTo>
                    <a:pt x="707" y="37"/>
                    <a:pt x="707" y="0"/>
                    <a:pt x="707" y="0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8701783" y="1144330"/>
              <a:ext cx="596713" cy="1000586"/>
            </a:xfrm>
            <a:custGeom>
              <a:avLst/>
              <a:gdLst/>
              <a:ahLst/>
              <a:cxnLst/>
              <a:rect l="l" t="t" r="r" b="b"/>
              <a:pathLst>
                <a:path w="2296" h="3850" extrusionOk="0">
                  <a:moveTo>
                    <a:pt x="2295" y="0"/>
                  </a:moveTo>
                  <a:lnTo>
                    <a:pt x="1555" y="812"/>
                  </a:lnTo>
                  <a:lnTo>
                    <a:pt x="1555" y="882"/>
                  </a:lnTo>
                  <a:lnTo>
                    <a:pt x="1484" y="882"/>
                  </a:lnTo>
                  <a:lnTo>
                    <a:pt x="458" y="1979"/>
                  </a:lnTo>
                  <a:lnTo>
                    <a:pt x="670" y="1979"/>
                  </a:lnTo>
                  <a:lnTo>
                    <a:pt x="670" y="2120"/>
                  </a:lnTo>
                  <a:lnTo>
                    <a:pt x="1023" y="2120"/>
                  </a:lnTo>
                  <a:lnTo>
                    <a:pt x="1377" y="1730"/>
                  </a:lnTo>
                  <a:cubicBezTo>
                    <a:pt x="1377" y="1696"/>
                    <a:pt x="1413" y="1696"/>
                    <a:pt x="1447" y="1696"/>
                  </a:cubicBezTo>
                  <a:cubicBezTo>
                    <a:pt x="1447" y="1696"/>
                    <a:pt x="1484" y="1696"/>
                    <a:pt x="1484" y="1730"/>
                  </a:cubicBezTo>
                  <a:cubicBezTo>
                    <a:pt x="1518" y="1767"/>
                    <a:pt x="1518" y="1801"/>
                    <a:pt x="1484" y="1838"/>
                  </a:cubicBezTo>
                  <a:lnTo>
                    <a:pt x="1094" y="2295"/>
                  </a:lnTo>
                  <a:lnTo>
                    <a:pt x="670" y="2295"/>
                  </a:lnTo>
                  <a:lnTo>
                    <a:pt x="670" y="2332"/>
                  </a:lnTo>
                  <a:lnTo>
                    <a:pt x="142" y="2332"/>
                  </a:lnTo>
                  <a:lnTo>
                    <a:pt x="0" y="2507"/>
                  </a:lnTo>
                  <a:lnTo>
                    <a:pt x="529" y="3850"/>
                  </a:lnTo>
                  <a:lnTo>
                    <a:pt x="2295" y="1942"/>
                  </a:lnTo>
                  <a:lnTo>
                    <a:pt x="2295" y="0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9087463" y="1355103"/>
              <a:ext cx="18452" cy="18712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71" y="1"/>
                  </a:moveTo>
                  <a:lnTo>
                    <a:pt x="0" y="71"/>
                  </a:lnTo>
                  <a:lnTo>
                    <a:pt x="71" y="7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5FB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8150813" y="1823688"/>
              <a:ext cx="1147685" cy="615166"/>
            </a:xfrm>
            <a:custGeom>
              <a:avLst/>
              <a:gdLst/>
              <a:ahLst/>
              <a:cxnLst/>
              <a:rect l="l" t="t" r="r" b="b"/>
              <a:pathLst>
                <a:path w="4416" h="2367" extrusionOk="0">
                  <a:moveTo>
                    <a:pt x="600" y="529"/>
                  </a:moveTo>
                  <a:cubicBezTo>
                    <a:pt x="600" y="529"/>
                    <a:pt x="388" y="1095"/>
                    <a:pt x="317" y="1131"/>
                  </a:cubicBezTo>
                  <a:cubicBezTo>
                    <a:pt x="283" y="1131"/>
                    <a:pt x="283" y="1131"/>
                    <a:pt x="246" y="1095"/>
                  </a:cubicBezTo>
                  <a:cubicBezTo>
                    <a:pt x="246" y="1131"/>
                    <a:pt x="213" y="1165"/>
                    <a:pt x="213" y="1236"/>
                  </a:cubicBezTo>
                  <a:cubicBezTo>
                    <a:pt x="176" y="1307"/>
                    <a:pt x="105" y="1414"/>
                    <a:pt x="1" y="1518"/>
                  </a:cubicBezTo>
                  <a:lnTo>
                    <a:pt x="1" y="1589"/>
                  </a:lnTo>
                  <a:lnTo>
                    <a:pt x="848" y="671"/>
                  </a:lnTo>
                  <a:cubicBezTo>
                    <a:pt x="741" y="600"/>
                    <a:pt x="600" y="529"/>
                    <a:pt x="600" y="529"/>
                  </a:cubicBezTo>
                  <a:close/>
                  <a:moveTo>
                    <a:pt x="637" y="1555"/>
                  </a:moveTo>
                  <a:lnTo>
                    <a:pt x="848" y="1730"/>
                  </a:lnTo>
                  <a:lnTo>
                    <a:pt x="778" y="1660"/>
                  </a:lnTo>
                  <a:lnTo>
                    <a:pt x="637" y="1555"/>
                  </a:lnTo>
                  <a:close/>
                  <a:moveTo>
                    <a:pt x="707" y="1414"/>
                  </a:moveTo>
                  <a:lnTo>
                    <a:pt x="1" y="2154"/>
                  </a:lnTo>
                  <a:lnTo>
                    <a:pt x="1" y="2366"/>
                  </a:lnTo>
                  <a:lnTo>
                    <a:pt x="812" y="2366"/>
                  </a:lnTo>
                  <a:cubicBezTo>
                    <a:pt x="670" y="2262"/>
                    <a:pt x="317" y="1942"/>
                    <a:pt x="317" y="1908"/>
                  </a:cubicBezTo>
                  <a:cubicBezTo>
                    <a:pt x="317" y="1838"/>
                    <a:pt x="637" y="1555"/>
                    <a:pt x="637" y="1555"/>
                  </a:cubicBezTo>
                  <a:lnTo>
                    <a:pt x="707" y="1414"/>
                  </a:lnTo>
                  <a:close/>
                  <a:moveTo>
                    <a:pt x="1979" y="1"/>
                  </a:moveTo>
                  <a:lnTo>
                    <a:pt x="1589" y="425"/>
                  </a:lnTo>
                  <a:cubicBezTo>
                    <a:pt x="1660" y="529"/>
                    <a:pt x="1730" y="637"/>
                    <a:pt x="1730" y="707"/>
                  </a:cubicBezTo>
                  <a:cubicBezTo>
                    <a:pt x="1730" y="849"/>
                    <a:pt x="848" y="1730"/>
                    <a:pt x="848" y="1730"/>
                  </a:cubicBezTo>
                  <a:cubicBezTo>
                    <a:pt x="848" y="1730"/>
                    <a:pt x="812" y="1730"/>
                    <a:pt x="812" y="1767"/>
                  </a:cubicBezTo>
                  <a:lnTo>
                    <a:pt x="848" y="1767"/>
                  </a:lnTo>
                  <a:lnTo>
                    <a:pt x="882" y="1801"/>
                  </a:lnTo>
                  <a:cubicBezTo>
                    <a:pt x="882" y="1801"/>
                    <a:pt x="812" y="1872"/>
                    <a:pt x="778" y="1942"/>
                  </a:cubicBezTo>
                  <a:cubicBezTo>
                    <a:pt x="812" y="2013"/>
                    <a:pt x="919" y="2225"/>
                    <a:pt x="990" y="2296"/>
                  </a:cubicBezTo>
                  <a:cubicBezTo>
                    <a:pt x="1024" y="2332"/>
                    <a:pt x="1024" y="2332"/>
                    <a:pt x="1024" y="2366"/>
                  </a:cubicBezTo>
                  <a:lnTo>
                    <a:pt x="1626" y="2366"/>
                  </a:lnTo>
                  <a:lnTo>
                    <a:pt x="2544" y="1377"/>
                  </a:lnTo>
                  <a:lnTo>
                    <a:pt x="1979" y="1"/>
                  </a:lnTo>
                  <a:close/>
                  <a:moveTo>
                    <a:pt x="2790" y="2013"/>
                  </a:moveTo>
                  <a:lnTo>
                    <a:pt x="2437" y="2366"/>
                  </a:lnTo>
                  <a:lnTo>
                    <a:pt x="2686" y="2366"/>
                  </a:lnTo>
                  <a:lnTo>
                    <a:pt x="2861" y="2225"/>
                  </a:lnTo>
                  <a:lnTo>
                    <a:pt x="2790" y="2013"/>
                  </a:lnTo>
                  <a:close/>
                  <a:moveTo>
                    <a:pt x="4415" y="354"/>
                  </a:moveTo>
                  <a:lnTo>
                    <a:pt x="2898" y="1908"/>
                  </a:lnTo>
                  <a:lnTo>
                    <a:pt x="3039" y="2262"/>
                  </a:lnTo>
                  <a:lnTo>
                    <a:pt x="2931" y="2366"/>
                  </a:lnTo>
                  <a:lnTo>
                    <a:pt x="4415" y="2366"/>
                  </a:lnTo>
                  <a:lnTo>
                    <a:pt x="4415" y="354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8150813" y="2438592"/>
              <a:ext cx="1147685" cy="202196"/>
            </a:xfrm>
            <a:custGeom>
              <a:avLst/>
              <a:gdLst/>
              <a:ahLst/>
              <a:cxnLst/>
              <a:rect l="l" t="t" r="r" b="b"/>
              <a:pathLst>
                <a:path w="4416" h="778" extrusionOk="0">
                  <a:moveTo>
                    <a:pt x="1" y="0"/>
                  </a:moveTo>
                  <a:lnTo>
                    <a:pt x="1" y="778"/>
                  </a:lnTo>
                  <a:lnTo>
                    <a:pt x="882" y="778"/>
                  </a:lnTo>
                  <a:lnTo>
                    <a:pt x="1626" y="0"/>
                  </a:lnTo>
                  <a:lnTo>
                    <a:pt x="1024" y="0"/>
                  </a:lnTo>
                  <a:cubicBezTo>
                    <a:pt x="1024" y="37"/>
                    <a:pt x="990" y="37"/>
                    <a:pt x="953" y="37"/>
                  </a:cubicBezTo>
                  <a:lnTo>
                    <a:pt x="882" y="37"/>
                  </a:lnTo>
                  <a:cubicBezTo>
                    <a:pt x="848" y="37"/>
                    <a:pt x="848" y="0"/>
                    <a:pt x="812" y="0"/>
                  </a:cubicBezTo>
                  <a:close/>
                  <a:moveTo>
                    <a:pt x="2437" y="0"/>
                  </a:moveTo>
                  <a:lnTo>
                    <a:pt x="1660" y="778"/>
                  </a:lnTo>
                  <a:lnTo>
                    <a:pt x="1801" y="778"/>
                  </a:lnTo>
                  <a:lnTo>
                    <a:pt x="2686" y="0"/>
                  </a:lnTo>
                  <a:close/>
                  <a:moveTo>
                    <a:pt x="2931" y="0"/>
                  </a:moveTo>
                  <a:lnTo>
                    <a:pt x="2191" y="636"/>
                  </a:lnTo>
                  <a:lnTo>
                    <a:pt x="2827" y="636"/>
                  </a:lnTo>
                  <a:cubicBezTo>
                    <a:pt x="2827" y="602"/>
                    <a:pt x="2861" y="566"/>
                    <a:pt x="2931" y="566"/>
                  </a:cubicBezTo>
                  <a:lnTo>
                    <a:pt x="3073" y="566"/>
                  </a:lnTo>
                  <a:cubicBezTo>
                    <a:pt x="3110" y="566"/>
                    <a:pt x="3180" y="602"/>
                    <a:pt x="3180" y="636"/>
                  </a:cubicBezTo>
                  <a:lnTo>
                    <a:pt x="3322" y="636"/>
                  </a:lnTo>
                  <a:cubicBezTo>
                    <a:pt x="3392" y="636"/>
                    <a:pt x="3426" y="673"/>
                    <a:pt x="3426" y="744"/>
                  </a:cubicBezTo>
                  <a:cubicBezTo>
                    <a:pt x="3426" y="744"/>
                    <a:pt x="3392" y="778"/>
                    <a:pt x="3355" y="778"/>
                  </a:cubicBezTo>
                  <a:lnTo>
                    <a:pt x="4415" y="778"/>
                  </a:lnTo>
                  <a:lnTo>
                    <a:pt x="4415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8618618" y="1795879"/>
              <a:ext cx="422845" cy="844911"/>
            </a:xfrm>
            <a:custGeom>
              <a:avLst/>
              <a:gdLst/>
              <a:ahLst/>
              <a:cxnLst/>
              <a:rect l="l" t="t" r="r" b="b"/>
              <a:pathLst>
                <a:path w="1627" h="3251" extrusionOk="0">
                  <a:moveTo>
                    <a:pt x="320" y="0"/>
                  </a:moveTo>
                  <a:lnTo>
                    <a:pt x="179" y="108"/>
                  </a:lnTo>
                  <a:lnTo>
                    <a:pt x="744" y="1484"/>
                  </a:lnTo>
                  <a:lnTo>
                    <a:pt x="849" y="1343"/>
                  </a:lnTo>
                  <a:lnTo>
                    <a:pt x="320" y="0"/>
                  </a:lnTo>
                  <a:close/>
                  <a:moveTo>
                    <a:pt x="1098" y="2015"/>
                  </a:moveTo>
                  <a:lnTo>
                    <a:pt x="990" y="2120"/>
                  </a:lnTo>
                  <a:lnTo>
                    <a:pt x="1061" y="2332"/>
                  </a:lnTo>
                  <a:lnTo>
                    <a:pt x="886" y="2473"/>
                  </a:lnTo>
                  <a:lnTo>
                    <a:pt x="1" y="3251"/>
                  </a:lnTo>
                  <a:lnTo>
                    <a:pt x="990" y="3251"/>
                  </a:lnTo>
                  <a:lnTo>
                    <a:pt x="990" y="3146"/>
                  </a:lnTo>
                  <a:lnTo>
                    <a:pt x="1027" y="3109"/>
                  </a:lnTo>
                  <a:lnTo>
                    <a:pt x="391" y="3109"/>
                  </a:lnTo>
                  <a:lnTo>
                    <a:pt x="1131" y="2473"/>
                  </a:lnTo>
                  <a:lnTo>
                    <a:pt x="1239" y="2369"/>
                  </a:lnTo>
                  <a:lnTo>
                    <a:pt x="1098" y="2015"/>
                  </a:lnTo>
                  <a:close/>
                  <a:moveTo>
                    <a:pt x="1380" y="3109"/>
                  </a:moveTo>
                  <a:lnTo>
                    <a:pt x="1380" y="3146"/>
                  </a:lnTo>
                  <a:lnTo>
                    <a:pt x="1380" y="3251"/>
                  </a:lnTo>
                  <a:lnTo>
                    <a:pt x="1555" y="3251"/>
                  </a:lnTo>
                  <a:cubicBezTo>
                    <a:pt x="1592" y="3251"/>
                    <a:pt x="1626" y="3217"/>
                    <a:pt x="1626" y="3217"/>
                  </a:cubicBezTo>
                  <a:cubicBezTo>
                    <a:pt x="1626" y="3146"/>
                    <a:pt x="1592" y="3109"/>
                    <a:pt x="1522" y="3109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8875911" y="1585107"/>
              <a:ext cx="220649" cy="155936"/>
            </a:xfrm>
            <a:custGeom>
              <a:avLst/>
              <a:gdLst/>
              <a:ahLst/>
              <a:cxnLst/>
              <a:rect l="l" t="t" r="r" b="b"/>
              <a:pathLst>
                <a:path w="849" h="600" extrusionOk="0">
                  <a:moveTo>
                    <a:pt x="777" y="0"/>
                  </a:moveTo>
                  <a:cubicBezTo>
                    <a:pt x="743" y="0"/>
                    <a:pt x="707" y="0"/>
                    <a:pt x="707" y="34"/>
                  </a:cubicBezTo>
                  <a:lnTo>
                    <a:pt x="353" y="424"/>
                  </a:lnTo>
                  <a:lnTo>
                    <a:pt x="0" y="424"/>
                  </a:lnTo>
                  <a:lnTo>
                    <a:pt x="0" y="599"/>
                  </a:lnTo>
                  <a:lnTo>
                    <a:pt x="424" y="599"/>
                  </a:lnTo>
                  <a:lnTo>
                    <a:pt x="814" y="142"/>
                  </a:lnTo>
                  <a:cubicBezTo>
                    <a:pt x="848" y="105"/>
                    <a:pt x="848" y="71"/>
                    <a:pt x="814" y="34"/>
                  </a:cubicBezTo>
                  <a:cubicBezTo>
                    <a:pt x="814" y="0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8738428" y="1658397"/>
              <a:ext cx="137743" cy="92262"/>
            </a:xfrm>
            <a:custGeom>
              <a:avLst/>
              <a:gdLst/>
              <a:ahLst/>
              <a:cxnLst/>
              <a:rect l="l" t="t" r="r" b="b"/>
              <a:pathLst>
                <a:path w="530" h="355" extrusionOk="0">
                  <a:moveTo>
                    <a:pt x="317" y="1"/>
                  </a:moveTo>
                  <a:lnTo>
                    <a:pt x="1" y="354"/>
                  </a:lnTo>
                  <a:lnTo>
                    <a:pt x="529" y="354"/>
                  </a:lnTo>
                  <a:lnTo>
                    <a:pt x="529" y="317"/>
                  </a:lnTo>
                  <a:lnTo>
                    <a:pt x="529" y="142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8875911" y="2585431"/>
              <a:ext cx="101618" cy="55357"/>
            </a:xfrm>
            <a:custGeom>
              <a:avLst/>
              <a:gdLst/>
              <a:ahLst/>
              <a:cxnLst/>
              <a:rect l="l" t="t" r="r" b="b"/>
              <a:pathLst>
                <a:path w="391" h="213" extrusionOk="0">
                  <a:moveTo>
                    <a:pt x="141" y="1"/>
                  </a:moveTo>
                  <a:cubicBezTo>
                    <a:pt x="71" y="1"/>
                    <a:pt x="37" y="37"/>
                    <a:pt x="37" y="71"/>
                  </a:cubicBezTo>
                  <a:lnTo>
                    <a:pt x="0" y="108"/>
                  </a:lnTo>
                  <a:lnTo>
                    <a:pt x="0" y="213"/>
                  </a:lnTo>
                  <a:lnTo>
                    <a:pt x="390" y="213"/>
                  </a:lnTo>
                  <a:lnTo>
                    <a:pt x="390" y="108"/>
                  </a:lnTo>
                  <a:lnTo>
                    <a:pt x="390" y="71"/>
                  </a:lnTo>
                  <a:cubicBezTo>
                    <a:pt x="390" y="37"/>
                    <a:pt x="320" y="1"/>
                    <a:pt x="283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8352749" y="1933882"/>
              <a:ext cx="247937" cy="339679"/>
            </a:xfrm>
            <a:custGeom>
              <a:avLst/>
              <a:gdLst/>
              <a:ahLst/>
              <a:cxnLst/>
              <a:rect l="l" t="t" r="r" b="b"/>
              <a:pathLst>
                <a:path w="954" h="1307" extrusionOk="0">
                  <a:moveTo>
                    <a:pt x="812" y="1"/>
                  </a:moveTo>
                  <a:lnTo>
                    <a:pt x="600" y="247"/>
                  </a:lnTo>
                  <a:lnTo>
                    <a:pt x="637" y="247"/>
                  </a:lnTo>
                  <a:cubicBezTo>
                    <a:pt x="637" y="247"/>
                    <a:pt x="600" y="283"/>
                    <a:pt x="566" y="283"/>
                  </a:cubicBezTo>
                  <a:lnTo>
                    <a:pt x="213" y="671"/>
                  </a:lnTo>
                  <a:cubicBezTo>
                    <a:pt x="105" y="883"/>
                    <a:pt x="1" y="1236"/>
                    <a:pt x="1" y="1236"/>
                  </a:cubicBezTo>
                  <a:lnTo>
                    <a:pt x="71" y="1306"/>
                  </a:lnTo>
                  <a:cubicBezTo>
                    <a:pt x="71" y="1306"/>
                    <a:pt x="953" y="425"/>
                    <a:pt x="953" y="283"/>
                  </a:cubicBezTo>
                  <a:cubicBezTo>
                    <a:pt x="953" y="213"/>
                    <a:pt x="883" y="105"/>
                    <a:pt x="812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8316104" y="1997815"/>
              <a:ext cx="202196" cy="257294"/>
            </a:xfrm>
            <a:custGeom>
              <a:avLst/>
              <a:gdLst/>
              <a:ahLst/>
              <a:cxnLst/>
              <a:rect l="l" t="t" r="r" b="b"/>
              <a:pathLst>
                <a:path w="778" h="990" extrusionOk="0">
                  <a:moveTo>
                    <a:pt x="741" y="1"/>
                  </a:moveTo>
                  <a:lnTo>
                    <a:pt x="707" y="37"/>
                  </a:lnTo>
                  <a:cubicBezTo>
                    <a:pt x="741" y="37"/>
                    <a:pt x="778" y="1"/>
                    <a:pt x="778" y="1"/>
                  </a:cubicBezTo>
                  <a:close/>
                  <a:moveTo>
                    <a:pt x="354" y="425"/>
                  </a:moveTo>
                  <a:lnTo>
                    <a:pt x="71" y="744"/>
                  </a:lnTo>
                  <a:lnTo>
                    <a:pt x="1" y="885"/>
                  </a:lnTo>
                  <a:lnTo>
                    <a:pt x="142" y="990"/>
                  </a:lnTo>
                  <a:cubicBezTo>
                    <a:pt x="142" y="990"/>
                    <a:pt x="246" y="637"/>
                    <a:pt x="354" y="425"/>
                  </a:cubicBezTo>
                  <a:close/>
                </a:path>
              </a:pathLst>
            </a:custGeom>
            <a:solidFill>
              <a:srgbClr val="FFB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8150813" y="2135818"/>
              <a:ext cx="55357" cy="82646"/>
            </a:xfrm>
            <a:custGeom>
              <a:avLst/>
              <a:gdLst/>
              <a:ahLst/>
              <a:cxnLst/>
              <a:rect l="l" t="t" r="r" b="b"/>
              <a:pathLst>
                <a:path w="213" h="318" extrusionOk="0">
                  <a:moveTo>
                    <a:pt x="1" y="1"/>
                  </a:moveTo>
                  <a:lnTo>
                    <a:pt x="1" y="317"/>
                  </a:lnTo>
                  <a:cubicBezTo>
                    <a:pt x="105" y="213"/>
                    <a:pt x="176" y="106"/>
                    <a:pt x="213" y="35"/>
                  </a:cubicBezTo>
                  <a:lnTo>
                    <a:pt x="176" y="35"/>
                  </a:lnTo>
                  <a:cubicBezTo>
                    <a:pt x="105" y="35"/>
                    <a:pt x="71" y="35"/>
                    <a:pt x="1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8150813" y="2099173"/>
              <a:ext cx="64193" cy="45741"/>
            </a:xfrm>
            <a:custGeom>
              <a:avLst/>
              <a:gdLst/>
              <a:ahLst/>
              <a:cxnLst/>
              <a:rect l="l" t="t" r="r" b="b"/>
              <a:pathLst>
                <a:path w="247" h="176" extrusionOk="0">
                  <a:moveTo>
                    <a:pt x="1" y="1"/>
                  </a:moveTo>
                  <a:lnTo>
                    <a:pt x="1" y="142"/>
                  </a:lnTo>
                  <a:cubicBezTo>
                    <a:pt x="71" y="176"/>
                    <a:pt x="105" y="176"/>
                    <a:pt x="176" y="176"/>
                  </a:cubicBezTo>
                  <a:lnTo>
                    <a:pt x="213" y="176"/>
                  </a:lnTo>
                  <a:cubicBezTo>
                    <a:pt x="213" y="105"/>
                    <a:pt x="246" y="71"/>
                    <a:pt x="246" y="35"/>
                  </a:cubicBezTo>
                  <a:cubicBezTo>
                    <a:pt x="176" y="35"/>
                    <a:pt x="105" y="35"/>
                    <a:pt x="1" y="1"/>
                  </a:cubicBezTo>
                  <a:close/>
                </a:path>
              </a:pathLst>
            </a:custGeom>
            <a:solidFill>
              <a:srgbClr val="FFB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8233198" y="2227820"/>
              <a:ext cx="183744" cy="220649"/>
            </a:xfrm>
            <a:custGeom>
              <a:avLst/>
              <a:gdLst/>
              <a:ahLst/>
              <a:cxnLst/>
              <a:rect l="l" t="t" r="r" b="b"/>
              <a:pathLst>
                <a:path w="707" h="849" extrusionOk="0">
                  <a:moveTo>
                    <a:pt x="249" y="212"/>
                  </a:moveTo>
                  <a:cubicBezTo>
                    <a:pt x="283" y="212"/>
                    <a:pt x="320" y="246"/>
                    <a:pt x="320" y="283"/>
                  </a:cubicBezTo>
                  <a:cubicBezTo>
                    <a:pt x="320" y="317"/>
                    <a:pt x="283" y="353"/>
                    <a:pt x="249" y="353"/>
                  </a:cubicBezTo>
                  <a:cubicBezTo>
                    <a:pt x="212" y="353"/>
                    <a:pt x="178" y="317"/>
                    <a:pt x="178" y="283"/>
                  </a:cubicBezTo>
                  <a:cubicBezTo>
                    <a:pt x="178" y="246"/>
                    <a:pt x="212" y="212"/>
                    <a:pt x="249" y="212"/>
                  </a:cubicBezTo>
                  <a:close/>
                  <a:moveTo>
                    <a:pt x="320" y="0"/>
                  </a:moveTo>
                  <a:cubicBezTo>
                    <a:pt x="320" y="0"/>
                    <a:pt x="0" y="283"/>
                    <a:pt x="0" y="353"/>
                  </a:cubicBezTo>
                  <a:cubicBezTo>
                    <a:pt x="0" y="387"/>
                    <a:pt x="353" y="707"/>
                    <a:pt x="495" y="811"/>
                  </a:cubicBezTo>
                  <a:cubicBezTo>
                    <a:pt x="531" y="811"/>
                    <a:pt x="531" y="848"/>
                    <a:pt x="565" y="848"/>
                  </a:cubicBezTo>
                  <a:lnTo>
                    <a:pt x="636" y="848"/>
                  </a:lnTo>
                  <a:cubicBezTo>
                    <a:pt x="673" y="848"/>
                    <a:pt x="707" y="848"/>
                    <a:pt x="707" y="811"/>
                  </a:cubicBezTo>
                  <a:cubicBezTo>
                    <a:pt x="707" y="777"/>
                    <a:pt x="707" y="777"/>
                    <a:pt x="673" y="741"/>
                  </a:cubicBezTo>
                  <a:cubicBezTo>
                    <a:pt x="602" y="670"/>
                    <a:pt x="495" y="458"/>
                    <a:pt x="461" y="387"/>
                  </a:cubicBezTo>
                  <a:lnTo>
                    <a:pt x="424" y="424"/>
                  </a:lnTo>
                  <a:lnTo>
                    <a:pt x="424" y="246"/>
                  </a:lnTo>
                  <a:cubicBezTo>
                    <a:pt x="424" y="246"/>
                    <a:pt x="461" y="212"/>
                    <a:pt x="495" y="212"/>
                  </a:cubicBezTo>
                  <a:cubicBezTo>
                    <a:pt x="495" y="175"/>
                    <a:pt x="531" y="175"/>
                    <a:pt x="531" y="175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8150813" y="1520394"/>
              <a:ext cx="385940" cy="128907"/>
            </a:xfrm>
            <a:custGeom>
              <a:avLst/>
              <a:gdLst/>
              <a:ahLst/>
              <a:cxnLst/>
              <a:rect l="l" t="t" r="r" b="b"/>
              <a:pathLst>
                <a:path w="1485" h="496" extrusionOk="0">
                  <a:moveTo>
                    <a:pt x="1484" y="1"/>
                  </a:moveTo>
                  <a:lnTo>
                    <a:pt x="1414" y="71"/>
                  </a:lnTo>
                  <a:lnTo>
                    <a:pt x="1484" y="71"/>
                  </a:lnTo>
                  <a:lnTo>
                    <a:pt x="1484" y="1"/>
                  </a:lnTo>
                  <a:close/>
                  <a:moveTo>
                    <a:pt x="1" y="249"/>
                  </a:moveTo>
                  <a:lnTo>
                    <a:pt x="1" y="495"/>
                  </a:lnTo>
                  <a:cubicBezTo>
                    <a:pt x="35" y="424"/>
                    <a:pt x="35" y="354"/>
                    <a:pt x="35" y="283"/>
                  </a:cubicBezTo>
                  <a:cubicBezTo>
                    <a:pt x="35" y="249"/>
                    <a:pt x="35" y="249"/>
                    <a:pt x="1" y="249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8150813" y="1777427"/>
              <a:ext cx="349296" cy="340459"/>
            </a:xfrm>
            <a:custGeom>
              <a:avLst/>
              <a:gdLst/>
              <a:ahLst/>
              <a:cxnLst/>
              <a:rect l="l" t="t" r="r" b="b"/>
              <a:pathLst>
                <a:path w="1344" h="1310" extrusionOk="0">
                  <a:moveTo>
                    <a:pt x="953" y="1"/>
                  </a:moveTo>
                  <a:lnTo>
                    <a:pt x="953" y="37"/>
                  </a:lnTo>
                  <a:cubicBezTo>
                    <a:pt x="990" y="249"/>
                    <a:pt x="848" y="354"/>
                    <a:pt x="707" y="354"/>
                  </a:cubicBezTo>
                  <a:lnTo>
                    <a:pt x="670" y="354"/>
                  </a:lnTo>
                  <a:cubicBezTo>
                    <a:pt x="495" y="461"/>
                    <a:pt x="317" y="495"/>
                    <a:pt x="176" y="495"/>
                  </a:cubicBezTo>
                  <a:lnTo>
                    <a:pt x="1" y="673"/>
                  </a:lnTo>
                  <a:lnTo>
                    <a:pt x="246" y="603"/>
                  </a:lnTo>
                  <a:lnTo>
                    <a:pt x="283" y="707"/>
                  </a:lnTo>
                  <a:lnTo>
                    <a:pt x="1" y="744"/>
                  </a:lnTo>
                  <a:lnTo>
                    <a:pt x="1" y="815"/>
                  </a:lnTo>
                  <a:lnTo>
                    <a:pt x="246" y="778"/>
                  </a:lnTo>
                  <a:lnTo>
                    <a:pt x="283" y="849"/>
                  </a:lnTo>
                  <a:lnTo>
                    <a:pt x="1" y="919"/>
                  </a:lnTo>
                  <a:lnTo>
                    <a:pt x="1" y="1239"/>
                  </a:lnTo>
                  <a:cubicBezTo>
                    <a:pt x="105" y="1273"/>
                    <a:pt x="176" y="1273"/>
                    <a:pt x="246" y="1273"/>
                  </a:cubicBezTo>
                  <a:cubicBezTo>
                    <a:pt x="283" y="1309"/>
                    <a:pt x="283" y="1309"/>
                    <a:pt x="317" y="1309"/>
                  </a:cubicBezTo>
                  <a:cubicBezTo>
                    <a:pt x="388" y="1273"/>
                    <a:pt x="600" y="707"/>
                    <a:pt x="600" y="707"/>
                  </a:cubicBezTo>
                  <a:lnTo>
                    <a:pt x="670" y="495"/>
                  </a:lnTo>
                  <a:cubicBezTo>
                    <a:pt x="670" y="495"/>
                    <a:pt x="812" y="566"/>
                    <a:pt x="1024" y="637"/>
                  </a:cubicBezTo>
                  <a:lnTo>
                    <a:pt x="1343" y="283"/>
                  </a:lnTo>
                  <a:cubicBezTo>
                    <a:pt x="1202" y="179"/>
                    <a:pt x="1024" y="71"/>
                    <a:pt x="953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8196294" y="1787043"/>
              <a:ext cx="211812" cy="119291"/>
            </a:xfrm>
            <a:custGeom>
              <a:avLst/>
              <a:gdLst/>
              <a:ahLst/>
              <a:cxnLst/>
              <a:rect l="l" t="t" r="r" b="b"/>
              <a:pathLst>
                <a:path w="815" h="459" extrusionOk="0">
                  <a:moveTo>
                    <a:pt x="778" y="0"/>
                  </a:moveTo>
                  <a:cubicBezTo>
                    <a:pt x="744" y="142"/>
                    <a:pt x="637" y="212"/>
                    <a:pt x="354" y="246"/>
                  </a:cubicBezTo>
                  <a:lnTo>
                    <a:pt x="179" y="246"/>
                  </a:lnTo>
                  <a:lnTo>
                    <a:pt x="1" y="458"/>
                  </a:lnTo>
                  <a:cubicBezTo>
                    <a:pt x="142" y="458"/>
                    <a:pt x="320" y="424"/>
                    <a:pt x="495" y="317"/>
                  </a:cubicBezTo>
                  <a:lnTo>
                    <a:pt x="532" y="317"/>
                  </a:lnTo>
                  <a:cubicBezTo>
                    <a:pt x="673" y="317"/>
                    <a:pt x="815" y="212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8150813" y="1483749"/>
              <a:ext cx="18712" cy="110454"/>
            </a:xfrm>
            <a:custGeom>
              <a:avLst/>
              <a:gdLst/>
              <a:ahLst/>
              <a:cxnLst/>
              <a:rect l="l" t="t" r="r" b="b"/>
              <a:pathLst>
                <a:path w="72" h="425" extrusionOk="0">
                  <a:moveTo>
                    <a:pt x="1" y="0"/>
                  </a:moveTo>
                  <a:lnTo>
                    <a:pt x="1" y="390"/>
                  </a:lnTo>
                  <a:cubicBezTo>
                    <a:pt x="35" y="390"/>
                    <a:pt x="35" y="390"/>
                    <a:pt x="35" y="424"/>
                  </a:cubicBezTo>
                  <a:cubicBezTo>
                    <a:pt x="35" y="283"/>
                    <a:pt x="71" y="178"/>
                    <a:pt x="71" y="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8150813" y="1263361"/>
              <a:ext cx="275746" cy="587877"/>
            </a:xfrm>
            <a:custGeom>
              <a:avLst/>
              <a:gdLst/>
              <a:ahLst/>
              <a:cxnLst/>
              <a:rect l="l" t="t" r="r" b="b"/>
              <a:pathLst>
                <a:path w="1061" h="2262" extrusionOk="0">
                  <a:moveTo>
                    <a:pt x="919" y="1026"/>
                  </a:moveTo>
                  <a:lnTo>
                    <a:pt x="919" y="1060"/>
                  </a:lnTo>
                  <a:lnTo>
                    <a:pt x="953" y="1026"/>
                  </a:lnTo>
                  <a:close/>
                  <a:moveTo>
                    <a:pt x="529" y="0"/>
                  </a:moveTo>
                  <a:cubicBezTo>
                    <a:pt x="495" y="0"/>
                    <a:pt x="176" y="108"/>
                    <a:pt x="105" y="354"/>
                  </a:cubicBezTo>
                  <a:cubicBezTo>
                    <a:pt x="71" y="461"/>
                    <a:pt x="71" y="636"/>
                    <a:pt x="71" y="814"/>
                  </a:cubicBezTo>
                  <a:lnTo>
                    <a:pt x="71" y="885"/>
                  </a:lnTo>
                  <a:cubicBezTo>
                    <a:pt x="71" y="1026"/>
                    <a:pt x="35" y="1131"/>
                    <a:pt x="35" y="1272"/>
                  </a:cubicBezTo>
                  <a:cubicBezTo>
                    <a:pt x="35" y="1343"/>
                    <a:pt x="35" y="1413"/>
                    <a:pt x="1" y="1484"/>
                  </a:cubicBezTo>
                  <a:lnTo>
                    <a:pt x="1" y="2086"/>
                  </a:lnTo>
                  <a:lnTo>
                    <a:pt x="495" y="1521"/>
                  </a:lnTo>
                  <a:lnTo>
                    <a:pt x="495" y="1060"/>
                  </a:lnTo>
                  <a:lnTo>
                    <a:pt x="741" y="1026"/>
                  </a:lnTo>
                  <a:lnTo>
                    <a:pt x="741" y="1026"/>
                  </a:lnTo>
                  <a:lnTo>
                    <a:pt x="425" y="1060"/>
                  </a:lnTo>
                  <a:cubicBezTo>
                    <a:pt x="425" y="1060"/>
                    <a:pt x="317" y="320"/>
                    <a:pt x="707" y="283"/>
                  </a:cubicBezTo>
                  <a:cubicBezTo>
                    <a:pt x="1024" y="283"/>
                    <a:pt x="990" y="885"/>
                    <a:pt x="990" y="990"/>
                  </a:cubicBezTo>
                  <a:lnTo>
                    <a:pt x="1060" y="919"/>
                  </a:lnTo>
                  <a:lnTo>
                    <a:pt x="1060" y="744"/>
                  </a:lnTo>
                  <a:cubicBezTo>
                    <a:pt x="1060" y="636"/>
                    <a:pt x="1024" y="532"/>
                    <a:pt x="990" y="424"/>
                  </a:cubicBezTo>
                  <a:cubicBezTo>
                    <a:pt x="919" y="320"/>
                    <a:pt x="882" y="212"/>
                    <a:pt x="882" y="212"/>
                  </a:cubicBezTo>
                  <a:lnTo>
                    <a:pt x="566" y="37"/>
                  </a:lnTo>
                  <a:lnTo>
                    <a:pt x="529" y="0"/>
                  </a:lnTo>
                  <a:close/>
                  <a:moveTo>
                    <a:pt x="953" y="1767"/>
                  </a:moveTo>
                  <a:cubicBezTo>
                    <a:pt x="882" y="1803"/>
                    <a:pt x="812" y="1803"/>
                    <a:pt x="741" y="1803"/>
                  </a:cubicBezTo>
                  <a:lnTo>
                    <a:pt x="354" y="2261"/>
                  </a:lnTo>
                  <a:lnTo>
                    <a:pt x="529" y="2261"/>
                  </a:lnTo>
                  <a:cubicBezTo>
                    <a:pt x="812" y="2227"/>
                    <a:pt x="919" y="2157"/>
                    <a:pt x="953" y="2015"/>
                  </a:cubicBezTo>
                  <a:lnTo>
                    <a:pt x="953" y="1979"/>
                  </a:lnTo>
                  <a:lnTo>
                    <a:pt x="953" y="1874"/>
                  </a:lnTo>
                  <a:lnTo>
                    <a:pt x="953" y="1767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8279459" y="1538846"/>
              <a:ext cx="119291" cy="193360"/>
            </a:xfrm>
            <a:custGeom>
              <a:avLst/>
              <a:gdLst/>
              <a:ahLst/>
              <a:cxnLst/>
              <a:rect l="l" t="t" r="r" b="b"/>
              <a:pathLst>
                <a:path w="459" h="744" extrusionOk="0">
                  <a:moveTo>
                    <a:pt x="0" y="0"/>
                  </a:moveTo>
                  <a:lnTo>
                    <a:pt x="0" y="461"/>
                  </a:lnTo>
                  <a:lnTo>
                    <a:pt x="71" y="390"/>
                  </a:lnTo>
                  <a:cubicBezTo>
                    <a:pt x="34" y="212"/>
                    <a:pt x="0" y="0"/>
                    <a:pt x="0" y="0"/>
                  </a:cubicBezTo>
                  <a:close/>
                  <a:moveTo>
                    <a:pt x="458" y="532"/>
                  </a:moveTo>
                  <a:lnTo>
                    <a:pt x="246" y="743"/>
                  </a:lnTo>
                  <a:cubicBezTo>
                    <a:pt x="317" y="743"/>
                    <a:pt x="387" y="743"/>
                    <a:pt x="458" y="707"/>
                  </a:cubicBezTo>
                  <a:lnTo>
                    <a:pt x="458" y="532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8233198" y="1336650"/>
              <a:ext cx="183744" cy="202456"/>
            </a:xfrm>
            <a:custGeom>
              <a:avLst/>
              <a:gdLst/>
              <a:ahLst/>
              <a:cxnLst/>
              <a:rect l="l" t="t" r="r" b="b"/>
              <a:pathLst>
                <a:path w="707" h="779" extrusionOk="0">
                  <a:moveTo>
                    <a:pt x="390" y="1"/>
                  </a:moveTo>
                  <a:cubicBezTo>
                    <a:pt x="0" y="38"/>
                    <a:pt x="108" y="778"/>
                    <a:pt x="108" y="778"/>
                  </a:cubicBezTo>
                  <a:lnTo>
                    <a:pt x="424" y="744"/>
                  </a:lnTo>
                  <a:lnTo>
                    <a:pt x="636" y="744"/>
                  </a:lnTo>
                  <a:lnTo>
                    <a:pt x="673" y="708"/>
                  </a:lnTo>
                  <a:cubicBezTo>
                    <a:pt x="673" y="603"/>
                    <a:pt x="707" y="1"/>
                    <a:pt x="390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8279459" y="1474913"/>
              <a:ext cx="349036" cy="192580"/>
            </a:xfrm>
            <a:custGeom>
              <a:avLst/>
              <a:gdLst/>
              <a:ahLst/>
              <a:cxnLst/>
              <a:rect l="l" t="t" r="r" b="b"/>
              <a:pathLst>
                <a:path w="1343" h="741" extrusionOk="0">
                  <a:moveTo>
                    <a:pt x="246" y="212"/>
                  </a:moveTo>
                  <a:lnTo>
                    <a:pt x="0" y="246"/>
                  </a:lnTo>
                  <a:cubicBezTo>
                    <a:pt x="0" y="246"/>
                    <a:pt x="34" y="458"/>
                    <a:pt x="71" y="636"/>
                  </a:cubicBezTo>
                  <a:lnTo>
                    <a:pt x="424" y="246"/>
                  </a:lnTo>
                  <a:lnTo>
                    <a:pt x="424" y="212"/>
                  </a:lnTo>
                  <a:close/>
                  <a:moveTo>
                    <a:pt x="1165" y="0"/>
                  </a:moveTo>
                  <a:lnTo>
                    <a:pt x="989" y="176"/>
                  </a:lnTo>
                  <a:lnTo>
                    <a:pt x="989" y="246"/>
                  </a:lnTo>
                  <a:lnTo>
                    <a:pt x="919" y="246"/>
                  </a:lnTo>
                  <a:lnTo>
                    <a:pt x="495" y="741"/>
                  </a:lnTo>
                  <a:cubicBezTo>
                    <a:pt x="741" y="636"/>
                    <a:pt x="1023" y="458"/>
                    <a:pt x="1023" y="458"/>
                  </a:cubicBezTo>
                  <a:cubicBezTo>
                    <a:pt x="1023" y="458"/>
                    <a:pt x="1272" y="354"/>
                    <a:pt x="1306" y="317"/>
                  </a:cubicBezTo>
                  <a:cubicBezTo>
                    <a:pt x="1343" y="283"/>
                    <a:pt x="1306" y="283"/>
                    <a:pt x="1306" y="283"/>
                  </a:cubicBezTo>
                  <a:cubicBezTo>
                    <a:pt x="1306" y="283"/>
                    <a:pt x="1343" y="246"/>
                    <a:pt x="1343" y="212"/>
                  </a:cubicBezTo>
                  <a:lnTo>
                    <a:pt x="1306" y="212"/>
                  </a:lnTo>
                  <a:lnTo>
                    <a:pt x="1306" y="142"/>
                  </a:lnTo>
                  <a:lnTo>
                    <a:pt x="1272" y="105"/>
                  </a:lnTo>
                  <a:cubicBezTo>
                    <a:pt x="1272" y="105"/>
                    <a:pt x="1272" y="71"/>
                    <a:pt x="1235" y="71"/>
                  </a:cubicBezTo>
                  <a:cubicBezTo>
                    <a:pt x="1235" y="34"/>
                    <a:pt x="1201" y="34"/>
                    <a:pt x="1201" y="34"/>
                  </a:cubicBezTo>
                  <a:lnTo>
                    <a:pt x="1165" y="34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8343393" y="2282917"/>
              <a:ext cx="36905" cy="55357"/>
            </a:xfrm>
            <a:custGeom>
              <a:avLst/>
              <a:gdLst/>
              <a:ahLst/>
              <a:cxnLst/>
              <a:rect l="l" t="t" r="r" b="b"/>
              <a:pathLst>
                <a:path w="142" h="213" extrusionOk="0">
                  <a:moveTo>
                    <a:pt x="71" y="0"/>
                  </a:moveTo>
                  <a:cubicBezTo>
                    <a:pt x="37" y="0"/>
                    <a:pt x="0" y="34"/>
                    <a:pt x="0" y="34"/>
                  </a:cubicBezTo>
                  <a:lnTo>
                    <a:pt x="0" y="212"/>
                  </a:lnTo>
                  <a:lnTo>
                    <a:pt x="37" y="175"/>
                  </a:lnTo>
                  <a:cubicBezTo>
                    <a:pt x="71" y="105"/>
                    <a:pt x="141" y="34"/>
                    <a:pt x="141" y="34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8334556" y="1134714"/>
              <a:ext cx="27289" cy="37165"/>
            </a:xfrm>
            <a:custGeom>
              <a:avLst/>
              <a:gdLst/>
              <a:ahLst/>
              <a:cxnLst/>
              <a:rect l="l" t="t" r="r" b="b"/>
              <a:pathLst>
                <a:path w="105" h="143" extrusionOk="0">
                  <a:moveTo>
                    <a:pt x="34" y="1"/>
                  </a:moveTo>
                  <a:cubicBezTo>
                    <a:pt x="0" y="1"/>
                    <a:pt x="0" y="37"/>
                    <a:pt x="0" y="71"/>
                  </a:cubicBezTo>
                  <a:cubicBezTo>
                    <a:pt x="0" y="142"/>
                    <a:pt x="71" y="142"/>
                    <a:pt x="71" y="142"/>
                  </a:cubicBezTo>
                  <a:lnTo>
                    <a:pt x="105" y="37"/>
                  </a:lnTo>
                  <a:cubicBezTo>
                    <a:pt x="71" y="1"/>
                    <a:pt x="71" y="1"/>
                    <a:pt x="34" y="1"/>
                  </a:cubicBezTo>
                  <a:close/>
                </a:path>
              </a:pathLst>
            </a:custGeom>
            <a:solidFill>
              <a:srgbClr val="FFB6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8444750" y="1134714"/>
              <a:ext cx="18452" cy="9876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34" y="1"/>
                  </a:moveTo>
                  <a:cubicBezTo>
                    <a:pt x="34" y="1"/>
                    <a:pt x="0" y="1"/>
                    <a:pt x="0" y="37"/>
                  </a:cubicBezTo>
                  <a:lnTo>
                    <a:pt x="71" y="37"/>
                  </a:lnTo>
                  <a:cubicBezTo>
                    <a:pt x="71" y="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625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8435134" y="1098070"/>
              <a:ext cx="28068" cy="28068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71" y="0"/>
                  </a:moveTo>
                  <a:cubicBezTo>
                    <a:pt x="37" y="0"/>
                    <a:pt x="0" y="37"/>
                    <a:pt x="0" y="108"/>
                  </a:cubicBezTo>
                  <a:cubicBezTo>
                    <a:pt x="0" y="108"/>
                    <a:pt x="37" y="71"/>
                    <a:pt x="71" y="71"/>
                  </a:cubicBezTo>
                  <a:lnTo>
                    <a:pt x="108" y="71"/>
                  </a:lnTo>
                  <a:cubicBezTo>
                    <a:pt x="108" y="37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8453587" y="1189811"/>
              <a:ext cx="28068" cy="1871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0" y="1"/>
                  </a:moveTo>
                  <a:cubicBezTo>
                    <a:pt x="0" y="37"/>
                    <a:pt x="37" y="71"/>
                    <a:pt x="37" y="71"/>
                  </a:cubicBezTo>
                  <a:cubicBezTo>
                    <a:pt x="71" y="71"/>
                    <a:pt x="71" y="71"/>
                    <a:pt x="107" y="37"/>
                  </a:cubicBezTo>
                  <a:cubicBezTo>
                    <a:pt x="37" y="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8398490" y="1144330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2"/>
                    <a:pt x="37" y="142"/>
                    <a:pt x="71" y="142"/>
                  </a:cubicBezTo>
                  <a:cubicBezTo>
                    <a:pt x="107" y="142"/>
                    <a:pt x="141" y="142"/>
                    <a:pt x="141" y="71"/>
                  </a:cubicBezTo>
                  <a:cubicBezTo>
                    <a:pt x="141" y="34"/>
                    <a:pt x="107" y="0"/>
                    <a:pt x="71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8306488" y="1906074"/>
              <a:ext cx="110454" cy="92002"/>
            </a:xfrm>
            <a:custGeom>
              <a:avLst/>
              <a:gdLst/>
              <a:ahLst/>
              <a:cxnLst/>
              <a:rect l="l" t="t" r="r" b="b"/>
              <a:pathLst>
                <a:path w="425" h="354" extrusionOk="0">
                  <a:moveTo>
                    <a:pt x="71" y="0"/>
                  </a:moveTo>
                  <a:lnTo>
                    <a:pt x="1" y="212"/>
                  </a:lnTo>
                  <a:cubicBezTo>
                    <a:pt x="1" y="212"/>
                    <a:pt x="142" y="283"/>
                    <a:pt x="249" y="354"/>
                  </a:cubicBezTo>
                  <a:lnTo>
                    <a:pt x="425" y="142"/>
                  </a:lnTo>
                  <a:cubicBezTo>
                    <a:pt x="213" y="71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8150813" y="1933882"/>
              <a:ext cx="73809" cy="37165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246" y="1"/>
                  </a:moveTo>
                  <a:lnTo>
                    <a:pt x="1" y="71"/>
                  </a:lnTo>
                  <a:lnTo>
                    <a:pt x="1" y="142"/>
                  </a:lnTo>
                  <a:lnTo>
                    <a:pt x="283" y="10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8150813" y="1979363"/>
              <a:ext cx="73809" cy="37165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246" y="1"/>
                  </a:moveTo>
                  <a:lnTo>
                    <a:pt x="1" y="38"/>
                  </a:lnTo>
                  <a:lnTo>
                    <a:pt x="1" y="142"/>
                  </a:lnTo>
                  <a:lnTo>
                    <a:pt x="283" y="72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8279459" y="228291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4" y="0"/>
                    <a:pt x="0" y="34"/>
                    <a:pt x="0" y="71"/>
                  </a:cubicBezTo>
                  <a:cubicBezTo>
                    <a:pt x="0" y="105"/>
                    <a:pt x="34" y="141"/>
                    <a:pt x="71" y="141"/>
                  </a:cubicBezTo>
                  <a:cubicBezTo>
                    <a:pt x="105" y="141"/>
                    <a:pt x="142" y="105"/>
                    <a:pt x="142" y="71"/>
                  </a:cubicBezTo>
                  <a:cubicBezTo>
                    <a:pt x="142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9298235" y="914326"/>
              <a:ext cx="46521" cy="1864469"/>
            </a:xfrm>
            <a:custGeom>
              <a:avLst/>
              <a:gdLst/>
              <a:ahLst/>
              <a:cxnLst/>
              <a:rect l="l" t="t" r="r" b="b"/>
              <a:pathLst>
                <a:path w="179" h="7174" extrusionOk="0">
                  <a:moveTo>
                    <a:pt x="0" y="1"/>
                  </a:moveTo>
                  <a:lnTo>
                    <a:pt x="0" y="7174"/>
                  </a:lnTo>
                  <a:lnTo>
                    <a:pt x="178" y="717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9032366" y="914326"/>
              <a:ext cx="55357" cy="55357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0" y="1"/>
                  </a:moveTo>
                  <a:lnTo>
                    <a:pt x="0" y="213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8931008" y="914326"/>
              <a:ext cx="101618" cy="175168"/>
            </a:xfrm>
            <a:custGeom>
              <a:avLst/>
              <a:gdLst/>
              <a:ahLst/>
              <a:cxnLst/>
              <a:rect l="l" t="t" r="r" b="b"/>
              <a:pathLst>
                <a:path w="391" h="674" extrusionOk="0">
                  <a:moveTo>
                    <a:pt x="37" y="1"/>
                  </a:moveTo>
                  <a:lnTo>
                    <a:pt x="0" y="72"/>
                  </a:lnTo>
                  <a:lnTo>
                    <a:pt x="0" y="674"/>
                  </a:lnTo>
                  <a:lnTo>
                    <a:pt x="390" y="213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8416682" y="1373555"/>
              <a:ext cx="257294" cy="202196"/>
            </a:xfrm>
            <a:custGeom>
              <a:avLst/>
              <a:gdLst/>
              <a:ahLst/>
              <a:cxnLst/>
              <a:rect l="l" t="t" r="r" b="b"/>
              <a:pathLst>
                <a:path w="990" h="778" extrusionOk="0">
                  <a:moveTo>
                    <a:pt x="461" y="0"/>
                  </a:moveTo>
                  <a:lnTo>
                    <a:pt x="37" y="495"/>
                  </a:lnTo>
                  <a:cubicBezTo>
                    <a:pt x="37" y="566"/>
                    <a:pt x="1" y="673"/>
                    <a:pt x="1" y="777"/>
                  </a:cubicBezTo>
                  <a:lnTo>
                    <a:pt x="391" y="636"/>
                  </a:lnTo>
                  <a:lnTo>
                    <a:pt x="461" y="566"/>
                  </a:lnTo>
                  <a:cubicBezTo>
                    <a:pt x="495" y="532"/>
                    <a:pt x="495" y="461"/>
                    <a:pt x="495" y="461"/>
                  </a:cubicBezTo>
                  <a:cubicBezTo>
                    <a:pt x="532" y="424"/>
                    <a:pt x="603" y="390"/>
                    <a:pt x="637" y="390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8637070" y="960587"/>
              <a:ext cx="266910" cy="303035"/>
            </a:xfrm>
            <a:custGeom>
              <a:avLst/>
              <a:gdLst/>
              <a:ahLst/>
              <a:cxnLst/>
              <a:rect l="l" t="t" r="r" b="b"/>
              <a:pathLst>
                <a:path w="1027" h="1166" extrusionOk="0">
                  <a:moveTo>
                    <a:pt x="391" y="741"/>
                  </a:moveTo>
                  <a:lnTo>
                    <a:pt x="1" y="1165"/>
                  </a:lnTo>
                  <a:lnTo>
                    <a:pt x="391" y="1165"/>
                  </a:lnTo>
                  <a:lnTo>
                    <a:pt x="391" y="741"/>
                  </a:lnTo>
                  <a:close/>
                  <a:moveTo>
                    <a:pt x="1027" y="1"/>
                  </a:moveTo>
                  <a:lnTo>
                    <a:pt x="461" y="637"/>
                  </a:lnTo>
                  <a:lnTo>
                    <a:pt x="461" y="1165"/>
                  </a:lnTo>
                  <a:lnTo>
                    <a:pt x="532" y="1165"/>
                  </a:lnTo>
                  <a:lnTo>
                    <a:pt x="1027" y="600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8536492" y="1263361"/>
              <a:ext cx="238841" cy="110454"/>
            </a:xfrm>
            <a:custGeom>
              <a:avLst/>
              <a:gdLst/>
              <a:ahLst/>
              <a:cxnLst/>
              <a:rect l="l" t="t" r="r" b="b"/>
              <a:pathLst>
                <a:path w="919" h="425" extrusionOk="0">
                  <a:moveTo>
                    <a:pt x="848" y="0"/>
                  </a:moveTo>
                  <a:lnTo>
                    <a:pt x="848" y="71"/>
                  </a:lnTo>
                  <a:lnTo>
                    <a:pt x="919" y="0"/>
                  </a:lnTo>
                  <a:close/>
                  <a:moveTo>
                    <a:pt x="388" y="0"/>
                  </a:moveTo>
                  <a:lnTo>
                    <a:pt x="0" y="424"/>
                  </a:lnTo>
                  <a:lnTo>
                    <a:pt x="529" y="424"/>
                  </a:lnTo>
                  <a:lnTo>
                    <a:pt x="812" y="108"/>
                  </a:lnTo>
                  <a:lnTo>
                    <a:pt x="778" y="108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8738428" y="1125878"/>
              <a:ext cx="18712" cy="165552"/>
            </a:xfrm>
            <a:custGeom>
              <a:avLst/>
              <a:gdLst/>
              <a:ahLst/>
              <a:cxnLst/>
              <a:rect l="l" t="t" r="r" b="b"/>
              <a:pathLst>
                <a:path w="72" h="637" extrusionOk="0">
                  <a:moveTo>
                    <a:pt x="71" y="1"/>
                  </a:moveTo>
                  <a:lnTo>
                    <a:pt x="1" y="105"/>
                  </a:lnTo>
                  <a:lnTo>
                    <a:pt x="1" y="529"/>
                  </a:lnTo>
                  <a:lnTo>
                    <a:pt x="1" y="637"/>
                  </a:lnTo>
                  <a:lnTo>
                    <a:pt x="35" y="637"/>
                  </a:lnTo>
                  <a:lnTo>
                    <a:pt x="71" y="600"/>
                  </a:lnTo>
                  <a:lnTo>
                    <a:pt x="71" y="52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8903720" y="932778"/>
              <a:ext cx="27549" cy="184004"/>
            </a:xfrm>
            <a:custGeom>
              <a:avLst/>
              <a:gdLst/>
              <a:ahLst/>
              <a:cxnLst/>
              <a:rect l="l" t="t" r="r" b="b"/>
              <a:pathLst>
                <a:path w="106" h="708" extrusionOk="0">
                  <a:moveTo>
                    <a:pt x="105" y="1"/>
                  </a:moveTo>
                  <a:lnTo>
                    <a:pt x="1" y="108"/>
                  </a:lnTo>
                  <a:lnTo>
                    <a:pt x="1" y="707"/>
                  </a:lnTo>
                  <a:lnTo>
                    <a:pt x="105" y="603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8398490" y="1667233"/>
              <a:ext cx="9616" cy="987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E9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8150813" y="1897237"/>
              <a:ext cx="45741" cy="55357"/>
            </a:xfrm>
            <a:custGeom>
              <a:avLst/>
              <a:gdLst/>
              <a:ahLst/>
              <a:cxnLst/>
              <a:rect l="l" t="t" r="r" b="b"/>
              <a:pathLst>
                <a:path w="176" h="213" extrusionOk="0">
                  <a:moveTo>
                    <a:pt x="1" y="0"/>
                  </a:moveTo>
                  <a:lnTo>
                    <a:pt x="1" y="212"/>
                  </a:lnTo>
                  <a:lnTo>
                    <a:pt x="176" y="34"/>
                  </a:lnTo>
                  <a:cubicBezTo>
                    <a:pt x="105" y="34"/>
                    <a:pt x="71" y="34"/>
                    <a:pt x="1" y="0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8150813" y="1832524"/>
              <a:ext cx="92002" cy="73809"/>
            </a:xfrm>
            <a:custGeom>
              <a:avLst/>
              <a:gdLst/>
              <a:ahLst/>
              <a:cxnLst/>
              <a:rect l="l" t="t" r="r" b="b"/>
              <a:pathLst>
                <a:path w="354" h="284" extrusionOk="0">
                  <a:moveTo>
                    <a:pt x="1" y="1"/>
                  </a:moveTo>
                  <a:lnTo>
                    <a:pt x="1" y="249"/>
                  </a:lnTo>
                  <a:cubicBezTo>
                    <a:pt x="71" y="283"/>
                    <a:pt x="105" y="283"/>
                    <a:pt x="176" y="283"/>
                  </a:cubicBezTo>
                  <a:lnTo>
                    <a:pt x="354" y="71"/>
                  </a:lnTo>
                  <a:cubicBezTo>
                    <a:pt x="213" y="71"/>
                    <a:pt x="105" y="37"/>
                    <a:pt x="1" y="1"/>
                  </a:cubicBez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8150813" y="1501942"/>
              <a:ext cx="275746" cy="349296"/>
            </a:xfrm>
            <a:custGeom>
              <a:avLst/>
              <a:gdLst/>
              <a:ahLst/>
              <a:cxnLst/>
              <a:rect l="l" t="t" r="r" b="b"/>
              <a:pathLst>
                <a:path w="1061" h="1344" extrusionOk="0">
                  <a:moveTo>
                    <a:pt x="1060" y="1"/>
                  </a:moveTo>
                  <a:lnTo>
                    <a:pt x="990" y="72"/>
                  </a:lnTo>
                  <a:lnTo>
                    <a:pt x="990" y="108"/>
                  </a:lnTo>
                  <a:lnTo>
                    <a:pt x="953" y="108"/>
                  </a:lnTo>
                  <a:lnTo>
                    <a:pt x="919" y="142"/>
                  </a:lnTo>
                  <a:lnTo>
                    <a:pt x="919" y="320"/>
                  </a:lnTo>
                  <a:lnTo>
                    <a:pt x="1024" y="283"/>
                  </a:lnTo>
                  <a:cubicBezTo>
                    <a:pt x="1024" y="179"/>
                    <a:pt x="1060" y="72"/>
                    <a:pt x="1060" y="1"/>
                  </a:cubicBezTo>
                  <a:close/>
                  <a:moveTo>
                    <a:pt x="495" y="603"/>
                  </a:moveTo>
                  <a:lnTo>
                    <a:pt x="1" y="1168"/>
                  </a:lnTo>
                  <a:lnTo>
                    <a:pt x="1" y="1273"/>
                  </a:lnTo>
                  <a:cubicBezTo>
                    <a:pt x="105" y="1309"/>
                    <a:pt x="213" y="1343"/>
                    <a:pt x="354" y="1343"/>
                  </a:cubicBezTo>
                  <a:lnTo>
                    <a:pt x="741" y="885"/>
                  </a:lnTo>
                  <a:lnTo>
                    <a:pt x="637" y="885"/>
                  </a:lnTo>
                  <a:cubicBezTo>
                    <a:pt x="566" y="849"/>
                    <a:pt x="529" y="744"/>
                    <a:pt x="495" y="603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8279459" y="1640204"/>
              <a:ext cx="119291" cy="92002"/>
            </a:xfrm>
            <a:custGeom>
              <a:avLst/>
              <a:gdLst/>
              <a:ahLst/>
              <a:cxnLst/>
              <a:rect l="l" t="t" r="r" b="b"/>
              <a:pathLst>
                <a:path w="459" h="354" extrusionOk="0">
                  <a:moveTo>
                    <a:pt x="71" y="0"/>
                  </a:moveTo>
                  <a:lnTo>
                    <a:pt x="0" y="71"/>
                  </a:lnTo>
                  <a:cubicBezTo>
                    <a:pt x="34" y="212"/>
                    <a:pt x="71" y="317"/>
                    <a:pt x="142" y="353"/>
                  </a:cubicBezTo>
                  <a:lnTo>
                    <a:pt x="246" y="353"/>
                  </a:lnTo>
                  <a:lnTo>
                    <a:pt x="458" y="142"/>
                  </a:lnTo>
                  <a:lnTo>
                    <a:pt x="458" y="105"/>
                  </a:lnTo>
                  <a:cubicBezTo>
                    <a:pt x="353" y="142"/>
                    <a:pt x="283" y="175"/>
                    <a:pt x="212" y="175"/>
                  </a:cubicBezTo>
                  <a:lnTo>
                    <a:pt x="175" y="175"/>
                  </a:lnTo>
                  <a:cubicBezTo>
                    <a:pt x="142" y="142"/>
                    <a:pt x="105" y="71"/>
                    <a:pt x="71" y="0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8398490" y="1520394"/>
              <a:ext cx="9616" cy="987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37" y="1"/>
                  </a:moveTo>
                  <a:lnTo>
                    <a:pt x="0" y="37"/>
                  </a:lnTo>
                  <a:lnTo>
                    <a:pt x="37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C0B5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8297652" y="1474913"/>
              <a:ext cx="284582" cy="211033"/>
            </a:xfrm>
            <a:custGeom>
              <a:avLst/>
              <a:gdLst/>
              <a:ahLst/>
              <a:cxnLst/>
              <a:rect l="l" t="t" r="r" b="b"/>
              <a:pathLst>
                <a:path w="1095" h="812" extrusionOk="0">
                  <a:moveTo>
                    <a:pt x="1095" y="0"/>
                  </a:moveTo>
                  <a:cubicBezTo>
                    <a:pt x="1061" y="0"/>
                    <a:pt x="990" y="34"/>
                    <a:pt x="953" y="71"/>
                  </a:cubicBezTo>
                  <a:cubicBezTo>
                    <a:pt x="953" y="71"/>
                    <a:pt x="953" y="142"/>
                    <a:pt x="919" y="176"/>
                  </a:cubicBezTo>
                  <a:lnTo>
                    <a:pt x="1095" y="0"/>
                  </a:lnTo>
                  <a:close/>
                  <a:moveTo>
                    <a:pt x="354" y="246"/>
                  </a:moveTo>
                  <a:lnTo>
                    <a:pt x="1" y="636"/>
                  </a:lnTo>
                  <a:cubicBezTo>
                    <a:pt x="35" y="707"/>
                    <a:pt x="72" y="778"/>
                    <a:pt x="105" y="811"/>
                  </a:cubicBezTo>
                  <a:lnTo>
                    <a:pt x="142" y="811"/>
                  </a:lnTo>
                  <a:cubicBezTo>
                    <a:pt x="213" y="811"/>
                    <a:pt x="283" y="778"/>
                    <a:pt x="388" y="741"/>
                  </a:cubicBezTo>
                  <a:lnTo>
                    <a:pt x="425" y="741"/>
                  </a:lnTo>
                  <a:lnTo>
                    <a:pt x="849" y="246"/>
                  </a:lnTo>
                  <a:lnTo>
                    <a:pt x="459" y="387"/>
                  </a:lnTo>
                  <a:lnTo>
                    <a:pt x="354" y="424"/>
                  </a:lnTo>
                  <a:lnTo>
                    <a:pt x="354" y="246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9"/>
            <p:cNvSpPr/>
            <p:nvPr/>
          </p:nvSpPr>
          <p:spPr>
            <a:xfrm>
              <a:off x="8673715" y="969423"/>
              <a:ext cx="624782" cy="689235"/>
            </a:xfrm>
            <a:custGeom>
              <a:avLst/>
              <a:gdLst/>
              <a:ahLst/>
              <a:cxnLst/>
              <a:rect l="l" t="t" r="r" b="b"/>
              <a:pathLst>
                <a:path w="2404" h="2652" extrusionOk="0">
                  <a:moveTo>
                    <a:pt x="2403" y="1"/>
                  </a:moveTo>
                  <a:lnTo>
                    <a:pt x="1380" y="1131"/>
                  </a:lnTo>
                  <a:lnTo>
                    <a:pt x="1663" y="1131"/>
                  </a:lnTo>
                  <a:lnTo>
                    <a:pt x="1663" y="1485"/>
                  </a:lnTo>
                  <a:lnTo>
                    <a:pt x="2403" y="673"/>
                  </a:lnTo>
                  <a:lnTo>
                    <a:pt x="2403" y="1"/>
                  </a:lnTo>
                  <a:close/>
                  <a:moveTo>
                    <a:pt x="990" y="1555"/>
                  </a:moveTo>
                  <a:lnTo>
                    <a:pt x="1" y="2652"/>
                  </a:lnTo>
                  <a:lnTo>
                    <a:pt x="566" y="2652"/>
                  </a:lnTo>
                  <a:lnTo>
                    <a:pt x="1592" y="1555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8931008" y="1263361"/>
              <a:ext cx="174908" cy="110454"/>
            </a:xfrm>
            <a:custGeom>
              <a:avLst/>
              <a:gdLst/>
              <a:ahLst/>
              <a:cxnLst/>
              <a:rect l="l" t="t" r="r" b="b"/>
              <a:pathLst>
                <a:path w="673" h="425" extrusionOk="0">
                  <a:moveTo>
                    <a:pt x="390" y="0"/>
                  </a:moveTo>
                  <a:lnTo>
                    <a:pt x="0" y="424"/>
                  </a:lnTo>
                  <a:lnTo>
                    <a:pt x="602" y="424"/>
                  </a:lnTo>
                  <a:lnTo>
                    <a:pt x="673" y="3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8150813" y="1750398"/>
              <a:ext cx="587877" cy="633358"/>
            </a:xfrm>
            <a:custGeom>
              <a:avLst/>
              <a:gdLst/>
              <a:ahLst/>
              <a:cxnLst/>
              <a:rect l="l" t="t" r="r" b="b"/>
              <a:pathLst>
                <a:path w="2262" h="2437" extrusionOk="0">
                  <a:moveTo>
                    <a:pt x="2050" y="0"/>
                  </a:moveTo>
                  <a:lnTo>
                    <a:pt x="2120" y="175"/>
                  </a:lnTo>
                  <a:lnTo>
                    <a:pt x="2262" y="0"/>
                  </a:lnTo>
                  <a:close/>
                  <a:moveTo>
                    <a:pt x="1696" y="0"/>
                  </a:moveTo>
                  <a:lnTo>
                    <a:pt x="1343" y="387"/>
                  </a:lnTo>
                  <a:cubicBezTo>
                    <a:pt x="1448" y="495"/>
                    <a:pt x="1555" y="565"/>
                    <a:pt x="1555" y="599"/>
                  </a:cubicBezTo>
                  <a:cubicBezTo>
                    <a:pt x="1555" y="599"/>
                    <a:pt x="1555" y="636"/>
                    <a:pt x="1518" y="636"/>
                  </a:cubicBezTo>
                  <a:lnTo>
                    <a:pt x="1589" y="707"/>
                  </a:lnTo>
                  <a:lnTo>
                    <a:pt x="1979" y="283"/>
                  </a:lnTo>
                  <a:lnTo>
                    <a:pt x="1872" y="0"/>
                  </a:lnTo>
                  <a:close/>
                  <a:moveTo>
                    <a:pt x="848" y="953"/>
                  </a:moveTo>
                  <a:lnTo>
                    <a:pt x="1" y="1871"/>
                  </a:lnTo>
                  <a:lnTo>
                    <a:pt x="1" y="2436"/>
                  </a:lnTo>
                  <a:lnTo>
                    <a:pt x="707" y="1696"/>
                  </a:lnTo>
                  <a:cubicBezTo>
                    <a:pt x="812" y="1518"/>
                    <a:pt x="919" y="1343"/>
                    <a:pt x="953" y="1272"/>
                  </a:cubicBezTo>
                  <a:cubicBezTo>
                    <a:pt x="1024" y="1165"/>
                    <a:pt x="1236" y="1023"/>
                    <a:pt x="1236" y="1023"/>
                  </a:cubicBezTo>
                  <a:lnTo>
                    <a:pt x="1165" y="989"/>
                  </a:lnTo>
                  <a:cubicBezTo>
                    <a:pt x="1131" y="989"/>
                    <a:pt x="1094" y="1023"/>
                    <a:pt x="1094" y="1023"/>
                  </a:cubicBezTo>
                  <a:lnTo>
                    <a:pt x="1060" y="1023"/>
                  </a:lnTo>
                  <a:cubicBezTo>
                    <a:pt x="1024" y="1023"/>
                    <a:pt x="919" y="989"/>
                    <a:pt x="848" y="953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8637070" y="1750398"/>
              <a:ext cx="64973" cy="73550"/>
            </a:xfrm>
            <a:custGeom>
              <a:avLst/>
              <a:gdLst/>
              <a:ahLst/>
              <a:cxnLst/>
              <a:rect l="l" t="t" r="r" b="b"/>
              <a:pathLst>
                <a:path w="250" h="283" extrusionOk="0">
                  <a:moveTo>
                    <a:pt x="1" y="0"/>
                  </a:moveTo>
                  <a:lnTo>
                    <a:pt x="108" y="283"/>
                  </a:lnTo>
                  <a:lnTo>
                    <a:pt x="249" y="17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8591589" y="1658397"/>
              <a:ext cx="229485" cy="92262"/>
            </a:xfrm>
            <a:custGeom>
              <a:avLst/>
              <a:gdLst/>
              <a:ahLst/>
              <a:cxnLst/>
              <a:rect l="l" t="t" r="r" b="b"/>
              <a:pathLst>
                <a:path w="883" h="355" extrusionOk="0">
                  <a:moveTo>
                    <a:pt x="317" y="1"/>
                  </a:moveTo>
                  <a:lnTo>
                    <a:pt x="0" y="354"/>
                  </a:lnTo>
                  <a:lnTo>
                    <a:pt x="566" y="354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8407846" y="1915690"/>
              <a:ext cx="155935" cy="192580"/>
            </a:xfrm>
            <a:custGeom>
              <a:avLst/>
              <a:gdLst/>
              <a:ahLst/>
              <a:cxnLst/>
              <a:rect l="l" t="t" r="r" b="b"/>
              <a:pathLst>
                <a:path w="600" h="741" extrusionOk="0">
                  <a:moveTo>
                    <a:pt x="529" y="0"/>
                  </a:moveTo>
                  <a:cubicBezTo>
                    <a:pt x="529" y="71"/>
                    <a:pt x="459" y="141"/>
                    <a:pt x="354" y="212"/>
                  </a:cubicBezTo>
                  <a:cubicBezTo>
                    <a:pt x="354" y="246"/>
                    <a:pt x="317" y="246"/>
                    <a:pt x="317" y="283"/>
                  </a:cubicBezTo>
                  <a:lnTo>
                    <a:pt x="388" y="317"/>
                  </a:lnTo>
                  <a:lnTo>
                    <a:pt x="600" y="71"/>
                  </a:lnTo>
                  <a:lnTo>
                    <a:pt x="529" y="0"/>
                  </a:lnTo>
                  <a:close/>
                  <a:moveTo>
                    <a:pt x="354" y="353"/>
                  </a:moveTo>
                  <a:cubicBezTo>
                    <a:pt x="283" y="424"/>
                    <a:pt x="142" y="529"/>
                    <a:pt x="1" y="741"/>
                  </a:cubicBezTo>
                  <a:lnTo>
                    <a:pt x="354" y="353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8334556" y="1988979"/>
              <a:ext cx="174128" cy="202196"/>
            </a:xfrm>
            <a:custGeom>
              <a:avLst/>
              <a:gdLst/>
              <a:ahLst/>
              <a:cxnLst/>
              <a:rect l="l" t="t" r="r" b="b"/>
              <a:pathLst>
                <a:path w="670" h="778" extrusionOk="0">
                  <a:moveTo>
                    <a:pt x="599" y="1"/>
                  </a:moveTo>
                  <a:cubicBezTo>
                    <a:pt x="565" y="35"/>
                    <a:pt x="495" y="35"/>
                    <a:pt x="458" y="71"/>
                  </a:cubicBezTo>
                  <a:lnTo>
                    <a:pt x="529" y="105"/>
                  </a:lnTo>
                  <a:cubicBezTo>
                    <a:pt x="529" y="105"/>
                    <a:pt x="317" y="247"/>
                    <a:pt x="246" y="354"/>
                  </a:cubicBezTo>
                  <a:cubicBezTo>
                    <a:pt x="212" y="425"/>
                    <a:pt x="105" y="600"/>
                    <a:pt x="0" y="778"/>
                  </a:cubicBezTo>
                  <a:lnTo>
                    <a:pt x="283" y="459"/>
                  </a:lnTo>
                  <a:cubicBezTo>
                    <a:pt x="424" y="247"/>
                    <a:pt x="565" y="142"/>
                    <a:pt x="636" y="71"/>
                  </a:cubicBezTo>
                  <a:lnTo>
                    <a:pt x="670" y="35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8416682" y="1850977"/>
              <a:ext cx="138523" cy="165552"/>
            </a:xfrm>
            <a:custGeom>
              <a:avLst/>
              <a:gdLst/>
              <a:ahLst/>
              <a:cxnLst/>
              <a:rect l="l" t="t" r="r" b="b"/>
              <a:pathLst>
                <a:path w="533" h="637" extrusionOk="0">
                  <a:moveTo>
                    <a:pt x="320" y="0"/>
                  </a:moveTo>
                  <a:lnTo>
                    <a:pt x="1" y="354"/>
                  </a:lnTo>
                  <a:cubicBezTo>
                    <a:pt x="108" y="424"/>
                    <a:pt x="213" y="461"/>
                    <a:pt x="320" y="461"/>
                  </a:cubicBezTo>
                  <a:cubicBezTo>
                    <a:pt x="425" y="390"/>
                    <a:pt x="495" y="320"/>
                    <a:pt x="495" y="249"/>
                  </a:cubicBezTo>
                  <a:cubicBezTo>
                    <a:pt x="532" y="249"/>
                    <a:pt x="532" y="212"/>
                    <a:pt x="532" y="212"/>
                  </a:cubicBezTo>
                  <a:cubicBezTo>
                    <a:pt x="532" y="178"/>
                    <a:pt x="425" y="108"/>
                    <a:pt x="320" y="0"/>
                  </a:cubicBezTo>
                  <a:close/>
                  <a:moveTo>
                    <a:pt x="320" y="461"/>
                  </a:moveTo>
                  <a:cubicBezTo>
                    <a:pt x="268" y="513"/>
                    <a:pt x="195" y="566"/>
                    <a:pt x="132" y="603"/>
                  </a:cubicBezTo>
                  <a:lnTo>
                    <a:pt x="132" y="603"/>
                  </a:lnTo>
                  <a:cubicBezTo>
                    <a:pt x="136" y="603"/>
                    <a:pt x="139" y="602"/>
                    <a:pt x="142" y="602"/>
                  </a:cubicBezTo>
                  <a:cubicBezTo>
                    <a:pt x="179" y="566"/>
                    <a:pt x="249" y="566"/>
                    <a:pt x="283" y="532"/>
                  </a:cubicBezTo>
                  <a:cubicBezTo>
                    <a:pt x="283" y="495"/>
                    <a:pt x="320" y="495"/>
                    <a:pt x="320" y="461"/>
                  </a:cubicBezTo>
                  <a:close/>
                  <a:moveTo>
                    <a:pt x="132" y="603"/>
                  </a:moveTo>
                  <a:cubicBezTo>
                    <a:pt x="101" y="608"/>
                    <a:pt x="71" y="636"/>
                    <a:pt x="71" y="636"/>
                  </a:cubicBezTo>
                  <a:cubicBezTo>
                    <a:pt x="90" y="627"/>
                    <a:pt x="110" y="616"/>
                    <a:pt x="132" y="603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8371201" y="1942718"/>
              <a:ext cx="128907" cy="73809"/>
            </a:xfrm>
            <a:custGeom>
              <a:avLst/>
              <a:gdLst/>
              <a:ahLst/>
              <a:cxnLst/>
              <a:rect l="l" t="t" r="r" b="b"/>
              <a:pathLst>
                <a:path w="496" h="284" extrusionOk="0">
                  <a:moveTo>
                    <a:pt x="176" y="1"/>
                  </a:moveTo>
                  <a:lnTo>
                    <a:pt x="0" y="213"/>
                  </a:lnTo>
                  <a:cubicBezTo>
                    <a:pt x="71" y="249"/>
                    <a:pt x="176" y="283"/>
                    <a:pt x="212" y="283"/>
                  </a:cubicBezTo>
                  <a:lnTo>
                    <a:pt x="246" y="283"/>
                  </a:lnTo>
                  <a:cubicBezTo>
                    <a:pt x="317" y="249"/>
                    <a:pt x="424" y="179"/>
                    <a:pt x="495" y="108"/>
                  </a:cubicBezTo>
                  <a:cubicBezTo>
                    <a:pt x="388" y="108"/>
                    <a:pt x="283" y="71"/>
                    <a:pt x="176" y="1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8573137" y="1649041"/>
              <a:ext cx="725360" cy="789813"/>
            </a:xfrm>
            <a:custGeom>
              <a:avLst/>
              <a:gdLst/>
              <a:ahLst/>
              <a:cxnLst/>
              <a:rect l="l" t="t" r="r" b="b"/>
              <a:pathLst>
                <a:path w="2791" h="3039" extrusionOk="0">
                  <a:moveTo>
                    <a:pt x="2790" y="0"/>
                  </a:moveTo>
                  <a:lnTo>
                    <a:pt x="1024" y="1908"/>
                  </a:lnTo>
                  <a:lnTo>
                    <a:pt x="1273" y="2580"/>
                  </a:lnTo>
                  <a:lnTo>
                    <a:pt x="2790" y="1026"/>
                  </a:lnTo>
                  <a:lnTo>
                    <a:pt x="2790" y="0"/>
                  </a:lnTo>
                  <a:close/>
                  <a:moveTo>
                    <a:pt x="919" y="2049"/>
                  </a:moveTo>
                  <a:lnTo>
                    <a:pt x="1" y="3038"/>
                  </a:lnTo>
                  <a:lnTo>
                    <a:pt x="812" y="3038"/>
                  </a:lnTo>
                  <a:lnTo>
                    <a:pt x="1165" y="2685"/>
                  </a:lnTo>
                  <a:lnTo>
                    <a:pt x="919" y="2049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8380037" y="2438592"/>
              <a:ext cx="404133" cy="202196"/>
            </a:xfrm>
            <a:custGeom>
              <a:avLst/>
              <a:gdLst/>
              <a:ahLst/>
              <a:cxnLst/>
              <a:rect l="l" t="t" r="r" b="b"/>
              <a:pathLst>
                <a:path w="1555" h="778" extrusionOk="0">
                  <a:moveTo>
                    <a:pt x="744" y="0"/>
                  </a:moveTo>
                  <a:lnTo>
                    <a:pt x="0" y="778"/>
                  </a:lnTo>
                  <a:lnTo>
                    <a:pt x="778" y="778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8811978" y="2144654"/>
              <a:ext cx="92002" cy="202456"/>
            </a:xfrm>
            <a:custGeom>
              <a:avLst/>
              <a:gdLst/>
              <a:ahLst/>
              <a:cxnLst/>
              <a:rect l="l" t="t" r="r" b="b"/>
              <a:pathLst>
                <a:path w="354" h="779" extrusionOk="0">
                  <a:moveTo>
                    <a:pt x="105" y="1"/>
                  </a:moveTo>
                  <a:lnTo>
                    <a:pt x="0" y="142"/>
                  </a:lnTo>
                  <a:lnTo>
                    <a:pt x="246" y="778"/>
                  </a:lnTo>
                  <a:lnTo>
                    <a:pt x="354" y="673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4633955" y="2741886"/>
              <a:ext cx="2001692" cy="73809"/>
            </a:xfrm>
            <a:custGeom>
              <a:avLst/>
              <a:gdLst/>
              <a:ahLst/>
              <a:cxnLst/>
              <a:rect l="l" t="t" r="r" b="b"/>
              <a:pathLst>
                <a:path w="7702" h="284" extrusionOk="0">
                  <a:moveTo>
                    <a:pt x="1521" y="1"/>
                  </a:moveTo>
                  <a:cubicBezTo>
                    <a:pt x="1272" y="1"/>
                    <a:pt x="1026" y="1"/>
                    <a:pt x="814" y="35"/>
                  </a:cubicBezTo>
                  <a:lnTo>
                    <a:pt x="814" y="142"/>
                  </a:lnTo>
                  <a:lnTo>
                    <a:pt x="636" y="142"/>
                  </a:lnTo>
                  <a:lnTo>
                    <a:pt x="636" y="35"/>
                  </a:lnTo>
                  <a:cubicBezTo>
                    <a:pt x="249" y="71"/>
                    <a:pt x="0" y="105"/>
                    <a:pt x="0" y="142"/>
                  </a:cubicBezTo>
                  <a:cubicBezTo>
                    <a:pt x="0" y="213"/>
                    <a:pt x="1733" y="283"/>
                    <a:pt x="3853" y="283"/>
                  </a:cubicBezTo>
                  <a:cubicBezTo>
                    <a:pt x="5972" y="283"/>
                    <a:pt x="7702" y="213"/>
                    <a:pt x="7702" y="142"/>
                  </a:cubicBezTo>
                  <a:cubicBezTo>
                    <a:pt x="7702" y="105"/>
                    <a:pt x="7490" y="71"/>
                    <a:pt x="7173" y="35"/>
                  </a:cubicBezTo>
                  <a:cubicBezTo>
                    <a:pt x="7103" y="105"/>
                    <a:pt x="7066" y="142"/>
                    <a:pt x="6961" y="142"/>
                  </a:cubicBezTo>
                  <a:lnTo>
                    <a:pt x="1767" y="142"/>
                  </a:lnTo>
                  <a:cubicBezTo>
                    <a:pt x="1662" y="142"/>
                    <a:pt x="1555" y="71"/>
                    <a:pt x="152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5102540" y="1695301"/>
              <a:ext cx="422585" cy="955105"/>
            </a:xfrm>
            <a:custGeom>
              <a:avLst/>
              <a:gdLst/>
              <a:ahLst/>
              <a:cxnLst/>
              <a:rect l="l" t="t" r="r" b="b"/>
              <a:pathLst>
                <a:path w="1626" h="3675" extrusionOk="0">
                  <a:moveTo>
                    <a:pt x="1555" y="0"/>
                  </a:moveTo>
                  <a:cubicBezTo>
                    <a:pt x="1518" y="0"/>
                    <a:pt x="1448" y="34"/>
                    <a:pt x="1448" y="71"/>
                  </a:cubicBezTo>
                  <a:lnTo>
                    <a:pt x="388" y="2756"/>
                  </a:lnTo>
                  <a:lnTo>
                    <a:pt x="1236" y="3496"/>
                  </a:lnTo>
                  <a:lnTo>
                    <a:pt x="105" y="3496"/>
                  </a:lnTo>
                  <a:cubicBezTo>
                    <a:pt x="34" y="3496"/>
                    <a:pt x="0" y="3533"/>
                    <a:pt x="0" y="3604"/>
                  </a:cubicBezTo>
                  <a:cubicBezTo>
                    <a:pt x="0" y="3638"/>
                    <a:pt x="34" y="3674"/>
                    <a:pt x="105" y="3674"/>
                  </a:cubicBezTo>
                  <a:lnTo>
                    <a:pt x="1626" y="3674"/>
                  </a:lnTo>
                  <a:lnTo>
                    <a:pt x="566" y="2719"/>
                  </a:lnTo>
                  <a:lnTo>
                    <a:pt x="1589" y="105"/>
                  </a:lnTo>
                  <a:cubicBezTo>
                    <a:pt x="1589" y="71"/>
                    <a:pt x="1589" y="34"/>
                    <a:pt x="1555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5019635" y="2650144"/>
              <a:ext cx="1487625" cy="128647"/>
            </a:xfrm>
            <a:custGeom>
              <a:avLst/>
              <a:gdLst/>
              <a:ahLst/>
              <a:cxnLst/>
              <a:rect l="l" t="t" r="r" b="b"/>
              <a:pathLst>
                <a:path w="5724" h="495" extrusionOk="0">
                  <a:moveTo>
                    <a:pt x="283" y="0"/>
                  </a:moveTo>
                  <a:cubicBezTo>
                    <a:pt x="141" y="0"/>
                    <a:pt x="0" y="105"/>
                    <a:pt x="0" y="246"/>
                  </a:cubicBezTo>
                  <a:cubicBezTo>
                    <a:pt x="0" y="354"/>
                    <a:pt x="141" y="495"/>
                    <a:pt x="283" y="495"/>
                  </a:cubicBezTo>
                  <a:lnTo>
                    <a:pt x="5477" y="495"/>
                  </a:lnTo>
                  <a:cubicBezTo>
                    <a:pt x="5619" y="495"/>
                    <a:pt x="5723" y="354"/>
                    <a:pt x="5723" y="246"/>
                  </a:cubicBezTo>
                  <a:cubicBezTo>
                    <a:pt x="5723" y="105"/>
                    <a:pt x="5619" y="0"/>
                    <a:pt x="5477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5864283" y="2677173"/>
              <a:ext cx="542396" cy="64973"/>
            </a:xfrm>
            <a:custGeom>
              <a:avLst/>
              <a:gdLst/>
              <a:ahLst/>
              <a:cxnLst/>
              <a:rect l="l" t="t" r="r" b="b"/>
              <a:pathLst>
                <a:path w="2087" h="250" extrusionOk="0">
                  <a:moveTo>
                    <a:pt x="142" y="1"/>
                  </a:moveTo>
                  <a:cubicBezTo>
                    <a:pt x="71" y="1"/>
                    <a:pt x="0" y="38"/>
                    <a:pt x="0" y="108"/>
                  </a:cubicBezTo>
                  <a:cubicBezTo>
                    <a:pt x="0" y="179"/>
                    <a:pt x="71" y="250"/>
                    <a:pt x="142" y="250"/>
                  </a:cubicBezTo>
                  <a:lnTo>
                    <a:pt x="1979" y="250"/>
                  </a:lnTo>
                  <a:cubicBezTo>
                    <a:pt x="2049" y="250"/>
                    <a:pt x="2086" y="179"/>
                    <a:pt x="2086" y="108"/>
                  </a:cubicBezTo>
                  <a:cubicBezTo>
                    <a:pt x="2086" y="38"/>
                    <a:pt x="2049" y="1"/>
                    <a:pt x="19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5047443" y="1587186"/>
              <a:ext cx="642974" cy="153856"/>
            </a:xfrm>
            <a:custGeom>
              <a:avLst/>
              <a:gdLst/>
              <a:ahLst/>
              <a:cxnLst/>
              <a:rect l="l" t="t" r="r" b="b"/>
              <a:pathLst>
                <a:path w="2474" h="592" extrusionOk="0">
                  <a:moveTo>
                    <a:pt x="88" y="1"/>
                  </a:moveTo>
                  <a:cubicBezTo>
                    <a:pt x="70" y="1"/>
                    <a:pt x="53" y="9"/>
                    <a:pt x="34" y="26"/>
                  </a:cubicBezTo>
                  <a:cubicBezTo>
                    <a:pt x="0" y="63"/>
                    <a:pt x="0" y="97"/>
                    <a:pt x="34" y="134"/>
                  </a:cubicBezTo>
                  <a:lnTo>
                    <a:pt x="424" y="591"/>
                  </a:lnTo>
                  <a:lnTo>
                    <a:pt x="2366" y="591"/>
                  </a:lnTo>
                  <a:cubicBezTo>
                    <a:pt x="2437" y="591"/>
                    <a:pt x="2474" y="557"/>
                    <a:pt x="2474" y="487"/>
                  </a:cubicBezTo>
                  <a:cubicBezTo>
                    <a:pt x="2474" y="450"/>
                    <a:pt x="2437" y="416"/>
                    <a:pt x="2366" y="416"/>
                  </a:cubicBezTo>
                  <a:lnTo>
                    <a:pt x="495" y="416"/>
                  </a:lnTo>
                  <a:lnTo>
                    <a:pt x="142" y="26"/>
                  </a:lnTo>
                  <a:cubicBezTo>
                    <a:pt x="123" y="9"/>
                    <a:pt x="106" y="1"/>
                    <a:pt x="88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5267831" y="1658397"/>
              <a:ext cx="349036" cy="92262"/>
            </a:xfrm>
            <a:custGeom>
              <a:avLst/>
              <a:gdLst/>
              <a:ahLst/>
              <a:cxnLst/>
              <a:rect l="l" t="t" r="r" b="b"/>
              <a:pathLst>
                <a:path w="1343" h="355" extrusionOk="0">
                  <a:moveTo>
                    <a:pt x="0" y="1"/>
                  </a:moveTo>
                  <a:lnTo>
                    <a:pt x="0" y="354"/>
                  </a:lnTo>
                  <a:lnTo>
                    <a:pt x="1343" y="354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5790734" y="2686789"/>
              <a:ext cx="37165" cy="45741"/>
            </a:xfrm>
            <a:custGeom>
              <a:avLst/>
              <a:gdLst/>
              <a:ahLst/>
              <a:cxnLst/>
              <a:rect l="l" t="t" r="r" b="b"/>
              <a:pathLst>
                <a:path w="143" h="176" extrusionOk="0">
                  <a:moveTo>
                    <a:pt x="71" y="1"/>
                  </a:moveTo>
                  <a:cubicBezTo>
                    <a:pt x="37" y="1"/>
                    <a:pt x="1" y="35"/>
                    <a:pt x="1" y="105"/>
                  </a:cubicBezTo>
                  <a:cubicBezTo>
                    <a:pt x="1" y="142"/>
                    <a:pt x="37" y="176"/>
                    <a:pt x="71" y="176"/>
                  </a:cubicBezTo>
                  <a:cubicBezTo>
                    <a:pt x="108" y="176"/>
                    <a:pt x="142" y="142"/>
                    <a:pt x="142" y="105"/>
                  </a:cubicBezTo>
                  <a:cubicBezTo>
                    <a:pt x="142" y="35"/>
                    <a:pt x="108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5698992" y="2686789"/>
              <a:ext cx="46521" cy="45741"/>
            </a:xfrm>
            <a:custGeom>
              <a:avLst/>
              <a:gdLst/>
              <a:ahLst/>
              <a:cxnLst/>
              <a:rect l="l" t="t" r="r" b="b"/>
              <a:pathLst>
                <a:path w="179" h="176" extrusionOk="0">
                  <a:moveTo>
                    <a:pt x="71" y="1"/>
                  </a:moveTo>
                  <a:cubicBezTo>
                    <a:pt x="37" y="1"/>
                    <a:pt x="0" y="35"/>
                    <a:pt x="0" y="105"/>
                  </a:cubicBezTo>
                  <a:cubicBezTo>
                    <a:pt x="0" y="142"/>
                    <a:pt x="37" y="176"/>
                    <a:pt x="71" y="176"/>
                  </a:cubicBezTo>
                  <a:cubicBezTo>
                    <a:pt x="142" y="176"/>
                    <a:pt x="178" y="142"/>
                    <a:pt x="178" y="105"/>
                  </a:cubicBezTo>
                  <a:cubicBezTo>
                    <a:pt x="178" y="35"/>
                    <a:pt x="142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5166473" y="2585431"/>
              <a:ext cx="101618" cy="156715"/>
            </a:xfrm>
            <a:custGeom>
              <a:avLst/>
              <a:gdLst/>
              <a:ahLst/>
              <a:cxnLst/>
              <a:rect l="l" t="t" r="r" b="b"/>
              <a:pathLst>
                <a:path w="391" h="603" extrusionOk="0">
                  <a:moveTo>
                    <a:pt x="108" y="1"/>
                  </a:moveTo>
                  <a:cubicBezTo>
                    <a:pt x="37" y="1"/>
                    <a:pt x="0" y="37"/>
                    <a:pt x="0" y="108"/>
                  </a:cubicBezTo>
                  <a:lnTo>
                    <a:pt x="0" y="603"/>
                  </a:lnTo>
                  <a:lnTo>
                    <a:pt x="390" y="603"/>
                  </a:lnTo>
                  <a:lnTo>
                    <a:pt x="390" y="108"/>
                  </a:lnTo>
                  <a:cubicBezTo>
                    <a:pt x="390" y="37"/>
                    <a:pt x="320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5184926" y="2658981"/>
              <a:ext cx="55097" cy="55357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107" y="0"/>
                  </a:moveTo>
                  <a:cubicBezTo>
                    <a:pt x="71" y="0"/>
                    <a:pt x="0" y="71"/>
                    <a:pt x="0" y="108"/>
                  </a:cubicBezTo>
                  <a:cubicBezTo>
                    <a:pt x="0" y="178"/>
                    <a:pt x="71" y="212"/>
                    <a:pt x="107" y="212"/>
                  </a:cubicBezTo>
                  <a:cubicBezTo>
                    <a:pt x="178" y="212"/>
                    <a:pt x="212" y="178"/>
                    <a:pt x="212" y="108"/>
                  </a:cubicBezTo>
                  <a:cubicBezTo>
                    <a:pt x="212" y="71"/>
                    <a:pt x="178" y="0"/>
                    <a:pt x="107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5625443" y="1042973"/>
              <a:ext cx="64973" cy="64973"/>
            </a:xfrm>
            <a:custGeom>
              <a:avLst/>
              <a:gdLst/>
              <a:ahLst/>
              <a:cxnLst/>
              <a:rect l="l" t="t" r="r" b="b"/>
              <a:pathLst>
                <a:path w="250" h="250" extrusionOk="0">
                  <a:moveTo>
                    <a:pt x="108" y="0"/>
                  </a:moveTo>
                  <a:cubicBezTo>
                    <a:pt x="38" y="0"/>
                    <a:pt x="1" y="37"/>
                    <a:pt x="1" y="108"/>
                  </a:cubicBezTo>
                  <a:cubicBezTo>
                    <a:pt x="1" y="179"/>
                    <a:pt x="38" y="249"/>
                    <a:pt x="108" y="249"/>
                  </a:cubicBezTo>
                  <a:cubicBezTo>
                    <a:pt x="179" y="249"/>
                    <a:pt x="250" y="179"/>
                    <a:pt x="250" y="108"/>
                  </a:cubicBezTo>
                  <a:cubicBezTo>
                    <a:pt x="250" y="37"/>
                    <a:pt x="179" y="0"/>
                    <a:pt x="108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5616606" y="954869"/>
              <a:ext cx="294198" cy="282503"/>
            </a:xfrm>
            <a:custGeom>
              <a:avLst/>
              <a:gdLst/>
              <a:ahLst/>
              <a:cxnLst/>
              <a:rect l="l" t="t" r="r" b="b"/>
              <a:pathLst>
                <a:path w="1132" h="1087" extrusionOk="0">
                  <a:moveTo>
                    <a:pt x="520" y="0"/>
                  </a:moveTo>
                  <a:cubicBezTo>
                    <a:pt x="457" y="0"/>
                    <a:pt x="393" y="27"/>
                    <a:pt x="354" y="94"/>
                  </a:cubicBezTo>
                  <a:cubicBezTo>
                    <a:pt x="336" y="66"/>
                    <a:pt x="308" y="55"/>
                    <a:pt x="278" y="55"/>
                  </a:cubicBezTo>
                  <a:cubicBezTo>
                    <a:pt x="193" y="55"/>
                    <a:pt x="90" y="146"/>
                    <a:pt x="142" y="198"/>
                  </a:cubicBezTo>
                  <a:cubicBezTo>
                    <a:pt x="1" y="306"/>
                    <a:pt x="105" y="447"/>
                    <a:pt x="105" y="447"/>
                  </a:cubicBezTo>
                  <a:cubicBezTo>
                    <a:pt x="105" y="447"/>
                    <a:pt x="529" y="1046"/>
                    <a:pt x="707" y="1083"/>
                  </a:cubicBezTo>
                  <a:cubicBezTo>
                    <a:pt x="718" y="1085"/>
                    <a:pt x="728" y="1086"/>
                    <a:pt x="739" y="1086"/>
                  </a:cubicBezTo>
                  <a:cubicBezTo>
                    <a:pt x="873" y="1086"/>
                    <a:pt x="1016" y="900"/>
                    <a:pt x="919" y="834"/>
                  </a:cubicBezTo>
                  <a:cubicBezTo>
                    <a:pt x="1095" y="834"/>
                    <a:pt x="1131" y="588"/>
                    <a:pt x="990" y="551"/>
                  </a:cubicBezTo>
                  <a:cubicBezTo>
                    <a:pt x="1122" y="520"/>
                    <a:pt x="1069" y="302"/>
                    <a:pt x="918" y="302"/>
                  </a:cubicBezTo>
                  <a:cubicBezTo>
                    <a:pt x="907" y="302"/>
                    <a:pt x="895" y="303"/>
                    <a:pt x="883" y="306"/>
                  </a:cubicBezTo>
                  <a:cubicBezTo>
                    <a:pt x="936" y="225"/>
                    <a:pt x="890" y="126"/>
                    <a:pt x="805" y="126"/>
                  </a:cubicBezTo>
                  <a:cubicBezTo>
                    <a:pt x="776" y="126"/>
                    <a:pt x="743" y="137"/>
                    <a:pt x="707" y="164"/>
                  </a:cubicBezTo>
                  <a:cubicBezTo>
                    <a:pt x="729" y="76"/>
                    <a:pt x="626" y="0"/>
                    <a:pt x="520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5506412" y="1768591"/>
              <a:ext cx="762005" cy="716524"/>
            </a:xfrm>
            <a:custGeom>
              <a:avLst/>
              <a:gdLst/>
              <a:ahLst/>
              <a:cxnLst/>
              <a:rect l="l" t="t" r="r" b="b"/>
              <a:pathLst>
                <a:path w="2932" h="2757" extrusionOk="0">
                  <a:moveTo>
                    <a:pt x="990" y="1"/>
                  </a:moveTo>
                  <a:cubicBezTo>
                    <a:pt x="990" y="1"/>
                    <a:pt x="1" y="637"/>
                    <a:pt x="1" y="812"/>
                  </a:cubicBezTo>
                  <a:cubicBezTo>
                    <a:pt x="1" y="953"/>
                    <a:pt x="72" y="2120"/>
                    <a:pt x="72" y="2120"/>
                  </a:cubicBezTo>
                  <a:lnTo>
                    <a:pt x="176" y="2154"/>
                  </a:lnTo>
                  <a:lnTo>
                    <a:pt x="317" y="2191"/>
                  </a:lnTo>
                  <a:cubicBezTo>
                    <a:pt x="317" y="2191"/>
                    <a:pt x="459" y="1660"/>
                    <a:pt x="496" y="1555"/>
                  </a:cubicBezTo>
                  <a:cubicBezTo>
                    <a:pt x="566" y="1273"/>
                    <a:pt x="496" y="1024"/>
                    <a:pt x="496" y="1024"/>
                  </a:cubicBezTo>
                  <a:lnTo>
                    <a:pt x="1273" y="707"/>
                  </a:lnTo>
                  <a:cubicBezTo>
                    <a:pt x="1273" y="707"/>
                    <a:pt x="1448" y="1131"/>
                    <a:pt x="1589" y="1448"/>
                  </a:cubicBezTo>
                  <a:cubicBezTo>
                    <a:pt x="1626" y="1589"/>
                    <a:pt x="1697" y="1697"/>
                    <a:pt x="1731" y="1730"/>
                  </a:cubicBezTo>
                  <a:cubicBezTo>
                    <a:pt x="2013" y="2050"/>
                    <a:pt x="2686" y="2756"/>
                    <a:pt x="2686" y="2756"/>
                  </a:cubicBezTo>
                  <a:lnTo>
                    <a:pt x="2790" y="2720"/>
                  </a:lnTo>
                  <a:lnTo>
                    <a:pt x="2932" y="2615"/>
                  </a:lnTo>
                  <a:cubicBezTo>
                    <a:pt x="2686" y="2262"/>
                    <a:pt x="2615" y="1589"/>
                    <a:pt x="2155" y="1448"/>
                  </a:cubicBezTo>
                  <a:cubicBezTo>
                    <a:pt x="2121" y="1414"/>
                    <a:pt x="2084" y="778"/>
                    <a:pt x="2084" y="778"/>
                  </a:cubicBezTo>
                  <a:cubicBezTo>
                    <a:pt x="2084" y="778"/>
                    <a:pt x="2225" y="425"/>
                    <a:pt x="2084" y="35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5359573" y="2319562"/>
              <a:ext cx="239101" cy="132545"/>
            </a:xfrm>
            <a:custGeom>
              <a:avLst/>
              <a:gdLst/>
              <a:ahLst/>
              <a:cxnLst/>
              <a:rect l="l" t="t" r="r" b="b"/>
              <a:pathLst>
                <a:path w="920" h="510" extrusionOk="0">
                  <a:moveTo>
                    <a:pt x="637" y="0"/>
                  </a:moveTo>
                  <a:cubicBezTo>
                    <a:pt x="637" y="0"/>
                    <a:pt x="600" y="142"/>
                    <a:pt x="566" y="176"/>
                  </a:cubicBezTo>
                  <a:cubicBezTo>
                    <a:pt x="534" y="207"/>
                    <a:pt x="319" y="290"/>
                    <a:pt x="194" y="290"/>
                  </a:cubicBezTo>
                  <a:cubicBezTo>
                    <a:pt x="174" y="290"/>
                    <a:pt x="156" y="288"/>
                    <a:pt x="142" y="283"/>
                  </a:cubicBezTo>
                  <a:cubicBezTo>
                    <a:pt x="1" y="283"/>
                    <a:pt x="1" y="388"/>
                    <a:pt x="142" y="458"/>
                  </a:cubicBezTo>
                  <a:cubicBezTo>
                    <a:pt x="242" y="484"/>
                    <a:pt x="538" y="509"/>
                    <a:pt x="714" y="509"/>
                  </a:cubicBezTo>
                  <a:cubicBezTo>
                    <a:pt x="786" y="509"/>
                    <a:pt x="838" y="505"/>
                    <a:pt x="849" y="495"/>
                  </a:cubicBezTo>
                  <a:cubicBezTo>
                    <a:pt x="919" y="458"/>
                    <a:pt x="882" y="71"/>
                    <a:pt x="882" y="71"/>
                  </a:cubicBezTo>
                  <a:lnTo>
                    <a:pt x="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6130932" y="2448208"/>
              <a:ext cx="229485" cy="207914"/>
            </a:xfrm>
            <a:custGeom>
              <a:avLst/>
              <a:gdLst/>
              <a:ahLst/>
              <a:cxnLst/>
              <a:rect l="l" t="t" r="r" b="b"/>
              <a:pathLst>
                <a:path w="883" h="800" extrusionOk="0">
                  <a:moveTo>
                    <a:pt x="529" y="0"/>
                  </a:moveTo>
                  <a:lnTo>
                    <a:pt x="283" y="141"/>
                  </a:lnTo>
                  <a:cubicBezTo>
                    <a:pt x="283" y="141"/>
                    <a:pt x="317" y="317"/>
                    <a:pt x="283" y="424"/>
                  </a:cubicBezTo>
                  <a:cubicBezTo>
                    <a:pt x="246" y="565"/>
                    <a:pt x="0" y="670"/>
                    <a:pt x="0" y="741"/>
                  </a:cubicBezTo>
                  <a:cubicBezTo>
                    <a:pt x="0" y="782"/>
                    <a:pt x="86" y="799"/>
                    <a:pt x="178" y="799"/>
                  </a:cubicBezTo>
                  <a:cubicBezTo>
                    <a:pt x="242" y="799"/>
                    <a:pt x="310" y="791"/>
                    <a:pt x="354" y="777"/>
                  </a:cubicBezTo>
                  <a:cubicBezTo>
                    <a:pt x="458" y="741"/>
                    <a:pt x="670" y="565"/>
                    <a:pt x="778" y="458"/>
                  </a:cubicBezTo>
                  <a:cubicBezTo>
                    <a:pt x="882" y="387"/>
                    <a:pt x="882" y="353"/>
                    <a:pt x="778" y="283"/>
                  </a:cubicBezTo>
                  <a:cubicBezTo>
                    <a:pt x="707" y="212"/>
                    <a:pt x="529" y="0"/>
                    <a:pt x="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5855447" y="1263361"/>
              <a:ext cx="165552" cy="266910"/>
            </a:xfrm>
            <a:custGeom>
              <a:avLst/>
              <a:gdLst/>
              <a:ahLst/>
              <a:cxnLst/>
              <a:rect l="l" t="t" r="r" b="b"/>
              <a:pathLst>
                <a:path w="637" h="1027" extrusionOk="0">
                  <a:moveTo>
                    <a:pt x="0" y="0"/>
                  </a:moveTo>
                  <a:lnTo>
                    <a:pt x="0" y="744"/>
                  </a:lnTo>
                  <a:lnTo>
                    <a:pt x="212" y="1026"/>
                  </a:lnTo>
                  <a:lnTo>
                    <a:pt x="636" y="990"/>
                  </a:lnTo>
                  <a:cubicBezTo>
                    <a:pt x="636" y="990"/>
                    <a:pt x="354" y="0"/>
                    <a:pt x="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5635059" y="1070781"/>
              <a:ext cx="220649" cy="247937"/>
            </a:xfrm>
            <a:custGeom>
              <a:avLst/>
              <a:gdLst/>
              <a:ahLst/>
              <a:cxnLst/>
              <a:rect l="l" t="t" r="r" b="b"/>
              <a:pathLst>
                <a:path w="849" h="954" extrusionOk="0">
                  <a:moveTo>
                    <a:pt x="71" y="1"/>
                  </a:moveTo>
                  <a:cubicBezTo>
                    <a:pt x="71" y="1"/>
                    <a:pt x="34" y="105"/>
                    <a:pt x="34" y="176"/>
                  </a:cubicBezTo>
                  <a:cubicBezTo>
                    <a:pt x="105" y="317"/>
                    <a:pt x="1" y="388"/>
                    <a:pt x="1" y="425"/>
                  </a:cubicBezTo>
                  <a:lnTo>
                    <a:pt x="71" y="459"/>
                  </a:lnTo>
                  <a:cubicBezTo>
                    <a:pt x="34" y="495"/>
                    <a:pt x="105" y="671"/>
                    <a:pt x="142" y="707"/>
                  </a:cubicBezTo>
                  <a:cubicBezTo>
                    <a:pt x="176" y="741"/>
                    <a:pt x="424" y="741"/>
                    <a:pt x="424" y="741"/>
                  </a:cubicBezTo>
                  <a:lnTo>
                    <a:pt x="495" y="953"/>
                  </a:lnTo>
                  <a:lnTo>
                    <a:pt x="848" y="741"/>
                  </a:lnTo>
                  <a:lnTo>
                    <a:pt x="670" y="495"/>
                  </a:lnTo>
                  <a:lnTo>
                    <a:pt x="600" y="388"/>
                  </a:lnTo>
                  <a:cubicBezTo>
                    <a:pt x="600" y="388"/>
                    <a:pt x="707" y="317"/>
                    <a:pt x="670" y="213"/>
                  </a:cubicBezTo>
                  <a:cubicBezTo>
                    <a:pt x="655" y="181"/>
                    <a:pt x="618" y="163"/>
                    <a:pt x="582" y="163"/>
                  </a:cubicBezTo>
                  <a:cubicBezTo>
                    <a:pt x="538" y="163"/>
                    <a:pt x="495" y="189"/>
                    <a:pt x="495" y="247"/>
                  </a:cubicBezTo>
                  <a:cubicBezTo>
                    <a:pt x="424" y="105"/>
                    <a:pt x="283" y="72"/>
                    <a:pt x="283" y="72"/>
                  </a:cubicBezTo>
                  <a:cubicBezTo>
                    <a:pt x="283" y="72"/>
                    <a:pt x="176" y="72"/>
                    <a:pt x="71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5836995" y="1520394"/>
              <a:ext cx="192840" cy="101618"/>
            </a:xfrm>
            <a:custGeom>
              <a:avLst/>
              <a:gdLst/>
              <a:ahLst/>
              <a:cxnLst/>
              <a:rect l="l" t="t" r="r" b="b"/>
              <a:pathLst>
                <a:path w="742" h="391" extrusionOk="0">
                  <a:moveTo>
                    <a:pt x="707" y="1"/>
                  </a:moveTo>
                  <a:lnTo>
                    <a:pt x="283" y="37"/>
                  </a:lnTo>
                  <a:lnTo>
                    <a:pt x="35" y="108"/>
                  </a:lnTo>
                  <a:lnTo>
                    <a:pt x="1" y="391"/>
                  </a:lnTo>
                  <a:cubicBezTo>
                    <a:pt x="1" y="391"/>
                    <a:pt x="566" y="391"/>
                    <a:pt x="637" y="283"/>
                  </a:cubicBezTo>
                  <a:cubicBezTo>
                    <a:pt x="741" y="179"/>
                    <a:pt x="707" y="1"/>
                    <a:pt x="70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5717444" y="1263361"/>
              <a:ext cx="330583" cy="552531"/>
            </a:xfrm>
            <a:custGeom>
              <a:avLst/>
              <a:gdLst/>
              <a:ahLst/>
              <a:cxnLst/>
              <a:rect l="l" t="t" r="r" b="b"/>
              <a:pathLst>
                <a:path w="1272" h="2126" extrusionOk="0">
                  <a:moveTo>
                    <a:pt x="531" y="0"/>
                  </a:moveTo>
                  <a:lnTo>
                    <a:pt x="178" y="212"/>
                  </a:lnTo>
                  <a:cubicBezTo>
                    <a:pt x="178" y="212"/>
                    <a:pt x="0" y="461"/>
                    <a:pt x="0" y="744"/>
                  </a:cubicBezTo>
                  <a:lnTo>
                    <a:pt x="0" y="848"/>
                  </a:lnTo>
                  <a:cubicBezTo>
                    <a:pt x="0" y="956"/>
                    <a:pt x="37" y="1097"/>
                    <a:pt x="37" y="1272"/>
                  </a:cubicBezTo>
                  <a:cubicBezTo>
                    <a:pt x="37" y="1272"/>
                    <a:pt x="37" y="1309"/>
                    <a:pt x="71" y="1309"/>
                  </a:cubicBezTo>
                  <a:cubicBezTo>
                    <a:pt x="71" y="1484"/>
                    <a:pt x="107" y="1662"/>
                    <a:pt x="107" y="1767"/>
                  </a:cubicBezTo>
                  <a:lnTo>
                    <a:pt x="107" y="1979"/>
                  </a:lnTo>
                  <a:cubicBezTo>
                    <a:pt x="107" y="1979"/>
                    <a:pt x="283" y="2120"/>
                    <a:pt x="673" y="2120"/>
                  </a:cubicBezTo>
                  <a:cubicBezTo>
                    <a:pt x="712" y="2123"/>
                    <a:pt x="750" y="2125"/>
                    <a:pt x="785" y="2125"/>
                  </a:cubicBezTo>
                  <a:cubicBezTo>
                    <a:pt x="1128" y="2125"/>
                    <a:pt x="1272" y="1979"/>
                    <a:pt x="1272" y="1979"/>
                  </a:cubicBezTo>
                  <a:cubicBezTo>
                    <a:pt x="1272" y="1979"/>
                    <a:pt x="1201" y="1767"/>
                    <a:pt x="1097" y="1555"/>
                  </a:cubicBezTo>
                  <a:cubicBezTo>
                    <a:pt x="989" y="1380"/>
                    <a:pt x="919" y="673"/>
                    <a:pt x="848" y="424"/>
                  </a:cubicBezTo>
                  <a:cubicBezTo>
                    <a:pt x="743" y="37"/>
                    <a:pt x="531" y="0"/>
                    <a:pt x="531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5653511" y="1325475"/>
              <a:ext cx="247678" cy="213632"/>
            </a:xfrm>
            <a:custGeom>
              <a:avLst/>
              <a:gdLst/>
              <a:ahLst/>
              <a:cxnLst/>
              <a:rect l="l" t="t" r="r" b="b"/>
              <a:pathLst>
                <a:path w="953" h="822" extrusionOk="0">
                  <a:moveTo>
                    <a:pt x="544" y="1"/>
                  </a:moveTo>
                  <a:cubicBezTo>
                    <a:pt x="285" y="1"/>
                    <a:pt x="0" y="468"/>
                    <a:pt x="0" y="468"/>
                  </a:cubicBezTo>
                  <a:lnTo>
                    <a:pt x="424" y="821"/>
                  </a:lnTo>
                  <a:cubicBezTo>
                    <a:pt x="424" y="821"/>
                    <a:pt x="953" y="293"/>
                    <a:pt x="670" y="44"/>
                  </a:cubicBezTo>
                  <a:cubicBezTo>
                    <a:pt x="630" y="14"/>
                    <a:pt x="587" y="1"/>
                    <a:pt x="544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5414670" y="1355103"/>
              <a:ext cx="339679" cy="266910"/>
            </a:xfrm>
            <a:custGeom>
              <a:avLst/>
              <a:gdLst/>
              <a:ahLst/>
              <a:cxnLst/>
              <a:rect l="l" t="t" r="r" b="b"/>
              <a:pathLst>
                <a:path w="1307" h="1027" extrusionOk="0">
                  <a:moveTo>
                    <a:pt x="247" y="1"/>
                  </a:moveTo>
                  <a:lnTo>
                    <a:pt x="247" y="71"/>
                  </a:lnTo>
                  <a:cubicBezTo>
                    <a:pt x="247" y="71"/>
                    <a:pt x="176" y="37"/>
                    <a:pt x="142" y="37"/>
                  </a:cubicBezTo>
                  <a:lnTo>
                    <a:pt x="105" y="71"/>
                  </a:lnTo>
                  <a:cubicBezTo>
                    <a:pt x="105" y="71"/>
                    <a:pt x="71" y="71"/>
                    <a:pt x="71" y="108"/>
                  </a:cubicBezTo>
                  <a:lnTo>
                    <a:pt x="35" y="142"/>
                  </a:lnTo>
                  <a:lnTo>
                    <a:pt x="35" y="179"/>
                  </a:lnTo>
                  <a:cubicBezTo>
                    <a:pt x="1" y="179"/>
                    <a:pt x="35" y="213"/>
                    <a:pt x="35" y="213"/>
                  </a:cubicBezTo>
                  <a:cubicBezTo>
                    <a:pt x="35" y="213"/>
                    <a:pt x="1" y="249"/>
                    <a:pt x="1" y="283"/>
                  </a:cubicBezTo>
                  <a:cubicBezTo>
                    <a:pt x="35" y="283"/>
                    <a:pt x="247" y="495"/>
                    <a:pt x="247" y="495"/>
                  </a:cubicBezTo>
                  <a:cubicBezTo>
                    <a:pt x="247" y="495"/>
                    <a:pt x="670" y="990"/>
                    <a:pt x="812" y="1027"/>
                  </a:cubicBezTo>
                  <a:cubicBezTo>
                    <a:pt x="919" y="1027"/>
                    <a:pt x="1306" y="673"/>
                    <a:pt x="1306" y="673"/>
                  </a:cubicBezTo>
                  <a:lnTo>
                    <a:pt x="953" y="391"/>
                  </a:lnTo>
                  <a:lnTo>
                    <a:pt x="778" y="637"/>
                  </a:lnTo>
                  <a:lnTo>
                    <a:pt x="354" y="283"/>
                  </a:lnTo>
                  <a:lnTo>
                    <a:pt x="354" y="10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6186030" y="2500446"/>
              <a:ext cx="36905" cy="48600"/>
            </a:xfrm>
            <a:custGeom>
              <a:avLst/>
              <a:gdLst/>
              <a:ahLst/>
              <a:cxnLst/>
              <a:rect l="l" t="t" r="r" b="b"/>
              <a:pathLst>
                <a:path w="142" h="187" extrusionOk="0">
                  <a:moveTo>
                    <a:pt x="60" y="0"/>
                  </a:moveTo>
                  <a:cubicBezTo>
                    <a:pt x="51" y="0"/>
                    <a:pt x="42" y="3"/>
                    <a:pt x="34" y="11"/>
                  </a:cubicBezTo>
                  <a:cubicBezTo>
                    <a:pt x="0" y="11"/>
                    <a:pt x="105" y="186"/>
                    <a:pt x="105" y="186"/>
                  </a:cubicBezTo>
                  <a:lnTo>
                    <a:pt x="142" y="45"/>
                  </a:lnTo>
                  <a:cubicBezTo>
                    <a:pt x="142" y="45"/>
                    <a:pt x="97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5497056" y="2326579"/>
              <a:ext cx="28068" cy="57176"/>
            </a:xfrm>
            <a:custGeom>
              <a:avLst/>
              <a:gdLst/>
              <a:ahLst/>
              <a:cxnLst/>
              <a:rect l="l" t="t" r="r" b="b"/>
              <a:pathLst>
                <a:path w="108" h="220" extrusionOk="0">
                  <a:moveTo>
                    <a:pt x="51" y="1"/>
                  </a:moveTo>
                  <a:cubicBezTo>
                    <a:pt x="46" y="1"/>
                    <a:pt x="42" y="3"/>
                    <a:pt x="37" y="7"/>
                  </a:cubicBezTo>
                  <a:cubicBezTo>
                    <a:pt x="0" y="44"/>
                    <a:pt x="0" y="219"/>
                    <a:pt x="0" y="219"/>
                  </a:cubicBezTo>
                  <a:lnTo>
                    <a:pt x="108" y="78"/>
                  </a:lnTo>
                  <a:cubicBezTo>
                    <a:pt x="108" y="78"/>
                    <a:pt x="80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5772541" y="1130556"/>
              <a:ext cx="28068" cy="32487"/>
            </a:xfrm>
            <a:custGeom>
              <a:avLst/>
              <a:gdLst/>
              <a:ahLst/>
              <a:cxnLst/>
              <a:rect l="l" t="t" r="r" b="b"/>
              <a:pathLst>
                <a:path w="108" h="125" extrusionOk="0">
                  <a:moveTo>
                    <a:pt x="68" y="0"/>
                  </a:moveTo>
                  <a:cubicBezTo>
                    <a:pt x="45" y="0"/>
                    <a:pt x="18" y="18"/>
                    <a:pt x="0" y="53"/>
                  </a:cubicBezTo>
                  <a:lnTo>
                    <a:pt x="37" y="124"/>
                  </a:lnTo>
                  <a:cubicBezTo>
                    <a:pt x="37" y="124"/>
                    <a:pt x="107" y="124"/>
                    <a:pt x="107" y="53"/>
                  </a:cubicBezTo>
                  <a:cubicBezTo>
                    <a:pt x="107" y="18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FF9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5671703" y="1134714"/>
              <a:ext cx="18712" cy="18712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5" y="1"/>
                  </a:moveTo>
                  <a:cubicBezTo>
                    <a:pt x="1" y="37"/>
                    <a:pt x="1" y="37"/>
                    <a:pt x="1" y="71"/>
                  </a:cubicBezTo>
                  <a:lnTo>
                    <a:pt x="35" y="71"/>
                  </a:lnTo>
                  <a:cubicBezTo>
                    <a:pt x="35" y="71"/>
                    <a:pt x="72" y="71"/>
                    <a:pt x="35" y="37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662347" y="1113143"/>
              <a:ext cx="36905" cy="21831"/>
            </a:xfrm>
            <a:custGeom>
              <a:avLst/>
              <a:gdLst/>
              <a:ahLst/>
              <a:cxnLst/>
              <a:rect l="l" t="t" r="r" b="b"/>
              <a:pathLst>
                <a:path w="142" h="84" extrusionOk="0">
                  <a:moveTo>
                    <a:pt x="49" y="0"/>
                  </a:moveTo>
                  <a:cubicBezTo>
                    <a:pt x="22" y="0"/>
                    <a:pt x="0" y="18"/>
                    <a:pt x="0" y="50"/>
                  </a:cubicBezTo>
                  <a:cubicBezTo>
                    <a:pt x="71" y="50"/>
                    <a:pt x="141" y="84"/>
                    <a:pt x="141" y="84"/>
                  </a:cubicBezTo>
                  <a:cubicBezTo>
                    <a:pt x="123" y="26"/>
                    <a:pt x="82" y="0"/>
                    <a:pt x="49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5662347" y="1199427"/>
              <a:ext cx="25210" cy="12995"/>
            </a:xfrm>
            <a:custGeom>
              <a:avLst/>
              <a:gdLst/>
              <a:ahLst/>
              <a:cxnLst/>
              <a:rect l="l" t="t" r="r" b="b"/>
              <a:pathLst>
                <a:path w="97" h="50" extrusionOk="0">
                  <a:moveTo>
                    <a:pt x="71" y="0"/>
                  </a:moveTo>
                  <a:cubicBezTo>
                    <a:pt x="71" y="0"/>
                    <a:pt x="37" y="34"/>
                    <a:pt x="0" y="34"/>
                  </a:cubicBezTo>
                  <a:cubicBezTo>
                    <a:pt x="11" y="45"/>
                    <a:pt x="25" y="50"/>
                    <a:pt x="38" y="50"/>
                  </a:cubicBezTo>
                  <a:cubicBezTo>
                    <a:pt x="69" y="50"/>
                    <a:pt x="97" y="24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5698992" y="1149528"/>
              <a:ext cx="36905" cy="40543"/>
            </a:xfrm>
            <a:custGeom>
              <a:avLst/>
              <a:gdLst/>
              <a:ahLst/>
              <a:cxnLst/>
              <a:rect l="l" t="t" r="r" b="b"/>
              <a:pathLst>
                <a:path w="142" h="156" extrusionOk="0">
                  <a:moveTo>
                    <a:pt x="89" y="0"/>
                  </a:moveTo>
                  <a:cubicBezTo>
                    <a:pt x="75" y="0"/>
                    <a:pt x="58" y="5"/>
                    <a:pt x="37" y="14"/>
                  </a:cubicBezTo>
                  <a:cubicBezTo>
                    <a:pt x="0" y="14"/>
                    <a:pt x="0" y="51"/>
                    <a:pt x="0" y="85"/>
                  </a:cubicBezTo>
                  <a:cubicBezTo>
                    <a:pt x="0" y="122"/>
                    <a:pt x="37" y="156"/>
                    <a:pt x="71" y="156"/>
                  </a:cubicBezTo>
                  <a:cubicBezTo>
                    <a:pt x="108" y="122"/>
                    <a:pt x="142" y="85"/>
                    <a:pt x="142" y="51"/>
                  </a:cubicBezTo>
                  <a:cubicBezTo>
                    <a:pt x="142" y="25"/>
                    <a:pt x="125" y="0"/>
                    <a:pt x="89" y="0"/>
                  </a:cubicBezTo>
                  <a:close/>
                </a:path>
              </a:pathLst>
            </a:custGeom>
            <a:solidFill>
              <a:srgbClr val="FF7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5533701" y="2376738"/>
              <a:ext cx="36905" cy="32487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90" y="1"/>
                  </a:moveTo>
                  <a:cubicBezTo>
                    <a:pt x="72" y="1"/>
                    <a:pt x="54" y="9"/>
                    <a:pt x="37" y="26"/>
                  </a:cubicBezTo>
                  <a:cubicBezTo>
                    <a:pt x="1" y="26"/>
                    <a:pt x="1" y="97"/>
                    <a:pt x="37" y="97"/>
                  </a:cubicBezTo>
                  <a:cubicBezTo>
                    <a:pt x="54" y="115"/>
                    <a:pt x="72" y="125"/>
                    <a:pt x="90" y="125"/>
                  </a:cubicBezTo>
                  <a:cubicBezTo>
                    <a:pt x="107" y="125"/>
                    <a:pt x="125" y="115"/>
                    <a:pt x="142" y="97"/>
                  </a:cubicBezTo>
                  <a:lnTo>
                    <a:pt x="142" y="26"/>
                  </a:lnTo>
                  <a:cubicBezTo>
                    <a:pt x="125" y="9"/>
                    <a:pt x="107" y="1"/>
                    <a:pt x="90" y="1"/>
                  </a:cubicBezTo>
                  <a:close/>
                </a:path>
              </a:pathLst>
            </a:custGeom>
            <a:solidFill>
              <a:srgbClr val="FF9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6268155" y="2511882"/>
              <a:ext cx="37165" cy="28328"/>
            </a:xfrm>
            <a:custGeom>
              <a:avLst/>
              <a:gdLst/>
              <a:ahLst/>
              <a:cxnLst/>
              <a:rect l="l" t="t" r="r" b="b"/>
              <a:pathLst>
                <a:path w="143" h="109" extrusionOk="0">
                  <a:moveTo>
                    <a:pt x="71" y="1"/>
                  </a:moveTo>
                  <a:cubicBezTo>
                    <a:pt x="38" y="1"/>
                    <a:pt x="1" y="1"/>
                    <a:pt x="1" y="38"/>
                  </a:cubicBezTo>
                  <a:cubicBezTo>
                    <a:pt x="1" y="72"/>
                    <a:pt x="38" y="108"/>
                    <a:pt x="71" y="108"/>
                  </a:cubicBezTo>
                  <a:cubicBezTo>
                    <a:pt x="108" y="108"/>
                    <a:pt x="142" y="72"/>
                    <a:pt x="142" y="38"/>
                  </a:cubicBezTo>
                  <a:cubicBezTo>
                    <a:pt x="142" y="1"/>
                    <a:pt x="108" y="1"/>
                    <a:pt x="71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5616606" y="1887621"/>
              <a:ext cx="220649" cy="147099"/>
            </a:xfrm>
            <a:custGeom>
              <a:avLst/>
              <a:gdLst/>
              <a:ahLst/>
              <a:cxnLst/>
              <a:rect l="l" t="t" r="r" b="b"/>
              <a:pathLst>
                <a:path w="849" h="566" extrusionOk="0">
                  <a:moveTo>
                    <a:pt x="741" y="1"/>
                  </a:moveTo>
                  <a:lnTo>
                    <a:pt x="1" y="391"/>
                  </a:lnTo>
                  <a:lnTo>
                    <a:pt x="72" y="566"/>
                  </a:lnTo>
                  <a:lnTo>
                    <a:pt x="849" y="24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A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5919380" y="2144654"/>
              <a:ext cx="312391" cy="340459"/>
            </a:xfrm>
            <a:custGeom>
              <a:avLst/>
              <a:gdLst/>
              <a:ahLst/>
              <a:cxnLst/>
              <a:rect l="l" t="t" r="r" b="b"/>
              <a:pathLst>
                <a:path w="1202" h="1310" extrusionOk="0">
                  <a:moveTo>
                    <a:pt x="0" y="1"/>
                  </a:moveTo>
                  <a:cubicBezTo>
                    <a:pt x="37" y="142"/>
                    <a:pt x="108" y="250"/>
                    <a:pt x="142" y="283"/>
                  </a:cubicBezTo>
                  <a:cubicBezTo>
                    <a:pt x="424" y="603"/>
                    <a:pt x="1097" y="1309"/>
                    <a:pt x="1097" y="1309"/>
                  </a:cubicBezTo>
                  <a:lnTo>
                    <a:pt x="1201" y="1273"/>
                  </a:lnTo>
                  <a:cubicBezTo>
                    <a:pt x="1026" y="1027"/>
                    <a:pt x="424" y="425"/>
                    <a:pt x="354" y="320"/>
                  </a:cubicBezTo>
                  <a:cubicBezTo>
                    <a:pt x="249" y="320"/>
                    <a:pt x="108" y="142"/>
                    <a:pt x="0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5680540" y="1061685"/>
              <a:ext cx="74069" cy="41063"/>
            </a:xfrm>
            <a:custGeom>
              <a:avLst/>
              <a:gdLst/>
              <a:ahLst/>
              <a:cxnLst/>
              <a:rect l="l" t="t" r="r" b="b"/>
              <a:pathLst>
                <a:path w="285" h="158" extrusionOk="0">
                  <a:moveTo>
                    <a:pt x="112" y="0"/>
                  </a:moveTo>
                  <a:cubicBezTo>
                    <a:pt x="68" y="0"/>
                    <a:pt x="25" y="12"/>
                    <a:pt x="1" y="36"/>
                  </a:cubicBezTo>
                  <a:cubicBezTo>
                    <a:pt x="1" y="36"/>
                    <a:pt x="26" y="157"/>
                    <a:pt x="136" y="157"/>
                  </a:cubicBezTo>
                  <a:cubicBezTo>
                    <a:pt x="158" y="157"/>
                    <a:pt x="183" y="152"/>
                    <a:pt x="213" y="140"/>
                  </a:cubicBezTo>
                  <a:cubicBezTo>
                    <a:pt x="284" y="47"/>
                    <a:pt x="198" y="0"/>
                    <a:pt x="112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5203118" y="914326"/>
              <a:ext cx="789813" cy="523943"/>
            </a:xfrm>
            <a:custGeom>
              <a:avLst/>
              <a:gdLst/>
              <a:ahLst/>
              <a:cxnLst/>
              <a:rect l="l" t="t" r="r" b="b"/>
              <a:pathLst>
                <a:path w="3039" h="2016" extrusionOk="0">
                  <a:moveTo>
                    <a:pt x="2934" y="1767"/>
                  </a:moveTo>
                  <a:lnTo>
                    <a:pt x="3039" y="1979"/>
                  </a:lnTo>
                  <a:lnTo>
                    <a:pt x="3039" y="1767"/>
                  </a:lnTo>
                  <a:close/>
                  <a:moveTo>
                    <a:pt x="1" y="1"/>
                  </a:moveTo>
                  <a:lnTo>
                    <a:pt x="1767" y="2016"/>
                  </a:lnTo>
                  <a:cubicBezTo>
                    <a:pt x="1804" y="1945"/>
                    <a:pt x="1875" y="1875"/>
                    <a:pt x="1945" y="1767"/>
                  </a:cubicBezTo>
                  <a:lnTo>
                    <a:pt x="1663" y="1767"/>
                  </a:lnTo>
                  <a:lnTo>
                    <a:pt x="1663" y="1343"/>
                  </a:lnTo>
                  <a:lnTo>
                    <a:pt x="1945" y="1343"/>
                  </a:lnTo>
                  <a:cubicBezTo>
                    <a:pt x="1875" y="1343"/>
                    <a:pt x="1838" y="1343"/>
                    <a:pt x="1804" y="1309"/>
                  </a:cubicBezTo>
                  <a:cubicBezTo>
                    <a:pt x="1767" y="1273"/>
                    <a:pt x="1696" y="1097"/>
                    <a:pt x="1733" y="1061"/>
                  </a:cubicBezTo>
                  <a:lnTo>
                    <a:pt x="1663" y="1027"/>
                  </a:lnTo>
                  <a:cubicBezTo>
                    <a:pt x="1663" y="990"/>
                    <a:pt x="1767" y="919"/>
                    <a:pt x="1696" y="778"/>
                  </a:cubicBezTo>
                  <a:lnTo>
                    <a:pt x="1696" y="744"/>
                  </a:lnTo>
                  <a:cubicBezTo>
                    <a:pt x="1663" y="707"/>
                    <a:pt x="1626" y="674"/>
                    <a:pt x="1626" y="603"/>
                  </a:cubicBezTo>
                  <a:cubicBezTo>
                    <a:pt x="1626" y="566"/>
                    <a:pt x="1626" y="532"/>
                    <a:pt x="1663" y="532"/>
                  </a:cubicBezTo>
                  <a:cubicBezTo>
                    <a:pt x="1663" y="462"/>
                    <a:pt x="1663" y="425"/>
                    <a:pt x="1733" y="354"/>
                  </a:cubicBezTo>
                  <a:cubicBezTo>
                    <a:pt x="1696" y="283"/>
                    <a:pt x="1767" y="213"/>
                    <a:pt x="1875" y="213"/>
                  </a:cubicBezTo>
                  <a:cubicBezTo>
                    <a:pt x="1908" y="213"/>
                    <a:pt x="1945" y="213"/>
                    <a:pt x="1945" y="250"/>
                  </a:cubicBezTo>
                  <a:lnTo>
                    <a:pt x="1945" y="1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5708608" y="914326"/>
              <a:ext cx="275746" cy="349296"/>
            </a:xfrm>
            <a:custGeom>
              <a:avLst/>
              <a:gdLst/>
              <a:ahLst/>
              <a:cxnLst/>
              <a:rect l="l" t="t" r="r" b="b"/>
              <a:pathLst>
                <a:path w="1061" h="1344" extrusionOk="0">
                  <a:moveTo>
                    <a:pt x="0" y="1"/>
                  </a:moveTo>
                  <a:lnTo>
                    <a:pt x="0" y="250"/>
                  </a:lnTo>
                  <a:cubicBezTo>
                    <a:pt x="71" y="179"/>
                    <a:pt x="105" y="142"/>
                    <a:pt x="175" y="142"/>
                  </a:cubicBezTo>
                  <a:cubicBezTo>
                    <a:pt x="283" y="142"/>
                    <a:pt x="353" y="250"/>
                    <a:pt x="353" y="320"/>
                  </a:cubicBezTo>
                  <a:cubicBezTo>
                    <a:pt x="387" y="320"/>
                    <a:pt x="387" y="283"/>
                    <a:pt x="424" y="283"/>
                  </a:cubicBezTo>
                  <a:lnTo>
                    <a:pt x="424" y="1"/>
                  </a:lnTo>
                  <a:close/>
                  <a:moveTo>
                    <a:pt x="495" y="1"/>
                  </a:moveTo>
                  <a:lnTo>
                    <a:pt x="495" y="320"/>
                  </a:lnTo>
                  <a:cubicBezTo>
                    <a:pt x="565" y="354"/>
                    <a:pt x="565" y="425"/>
                    <a:pt x="529" y="462"/>
                  </a:cubicBezTo>
                  <a:lnTo>
                    <a:pt x="599" y="462"/>
                  </a:lnTo>
                  <a:cubicBezTo>
                    <a:pt x="707" y="462"/>
                    <a:pt x="777" y="674"/>
                    <a:pt x="636" y="707"/>
                  </a:cubicBezTo>
                  <a:cubicBezTo>
                    <a:pt x="777" y="744"/>
                    <a:pt x="741" y="990"/>
                    <a:pt x="565" y="990"/>
                  </a:cubicBezTo>
                  <a:cubicBezTo>
                    <a:pt x="636" y="1027"/>
                    <a:pt x="565" y="1131"/>
                    <a:pt x="495" y="1168"/>
                  </a:cubicBezTo>
                  <a:lnTo>
                    <a:pt x="495" y="1273"/>
                  </a:lnTo>
                  <a:lnTo>
                    <a:pt x="565" y="1343"/>
                  </a:lnTo>
                  <a:lnTo>
                    <a:pt x="1060" y="1343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5635059" y="1263361"/>
              <a:ext cx="357872" cy="110454"/>
            </a:xfrm>
            <a:custGeom>
              <a:avLst/>
              <a:gdLst/>
              <a:ahLst/>
              <a:cxnLst/>
              <a:rect l="l" t="t" r="r" b="b"/>
              <a:pathLst>
                <a:path w="137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283" y="424"/>
                  </a:lnTo>
                  <a:cubicBezTo>
                    <a:pt x="354" y="354"/>
                    <a:pt x="388" y="320"/>
                    <a:pt x="458" y="283"/>
                  </a:cubicBezTo>
                  <a:cubicBezTo>
                    <a:pt x="495" y="249"/>
                    <a:pt x="495" y="212"/>
                    <a:pt x="495" y="212"/>
                  </a:cubicBezTo>
                  <a:lnTo>
                    <a:pt x="424" y="0"/>
                  </a:lnTo>
                  <a:close/>
                  <a:moveTo>
                    <a:pt x="848" y="0"/>
                  </a:moveTo>
                  <a:cubicBezTo>
                    <a:pt x="1024" y="0"/>
                    <a:pt x="1165" y="212"/>
                    <a:pt x="1272" y="424"/>
                  </a:cubicBezTo>
                  <a:lnTo>
                    <a:pt x="1377" y="424"/>
                  </a:lnTo>
                  <a:lnTo>
                    <a:pt x="1377" y="108"/>
                  </a:lnTo>
                  <a:lnTo>
                    <a:pt x="1343" y="108"/>
                  </a:lnTo>
                  <a:lnTo>
                    <a:pt x="1343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5818802" y="914326"/>
              <a:ext cx="18452" cy="330843"/>
            </a:xfrm>
            <a:custGeom>
              <a:avLst/>
              <a:gdLst/>
              <a:ahLst/>
              <a:cxnLst/>
              <a:rect l="l" t="t" r="r" b="b"/>
              <a:pathLst>
                <a:path w="71" h="1273" extrusionOk="0">
                  <a:moveTo>
                    <a:pt x="0" y="1"/>
                  </a:moveTo>
                  <a:lnTo>
                    <a:pt x="0" y="283"/>
                  </a:lnTo>
                  <a:lnTo>
                    <a:pt x="34" y="283"/>
                  </a:lnTo>
                  <a:cubicBezTo>
                    <a:pt x="34" y="283"/>
                    <a:pt x="71" y="283"/>
                    <a:pt x="71" y="320"/>
                  </a:cubicBezTo>
                  <a:lnTo>
                    <a:pt x="71" y="1"/>
                  </a:lnTo>
                  <a:close/>
                  <a:moveTo>
                    <a:pt x="71" y="1168"/>
                  </a:moveTo>
                  <a:cubicBezTo>
                    <a:pt x="71" y="1202"/>
                    <a:pt x="71" y="1202"/>
                    <a:pt x="34" y="1202"/>
                  </a:cubicBezTo>
                  <a:lnTo>
                    <a:pt x="71" y="1273"/>
                  </a:lnTo>
                  <a:lnTo>
                    <a:pt x="71" y="1168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5984094" y="914326"/>
              <a:ext cx="8836" cy="377104"/>
            </a:xfrm>
            <a:custGeom>
              <a:avLst/>
              <a:gdLst/>
              <a:ahLst/>
              <a:cxnLst/>
              <a:rect l="l" t="t" r="r" b="b"/>
              <a:pathLst>
                <a:path w="34" h="1451" extrusionOk="0">
                  <a:moveTo>
                    <a:pt x="0" y="1"/>
                  </a:moveTo>
                  <a:lnTo>
                    <a:pt x="0" y="1343"/>
                  </a:lnTo>
                  <a:lnTo>
                    <a:pt x="0" y="1451"/>
                  </a:lnTo>
                  <a:lnTo>
                    <a:pt x="34" y="145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5625443" y="1052589"/>
              <a:ext cx="18712" cy="55357"/>
            </a:xfrm>
            <a:custGeom>
              <a:avLst/>
              <a:gdLst/>
              <a:ahLst/>
              <a:cxnLst/>
              <a:rect l="l" t="t" r="r" b="b"/>
              <a:pathLst>
                <a:path w="72" h="213" extrusionOk="0">
                  <a:moveTo>
                    <a:pt x="38" y="0"/>
                  </a:moveTo>
                  <a:cubicBezTo>
                    <a:pt x="1" y="0"/>
                    <a:pt x="1" y="34"/>
                    <a:pt x="1" y="71"/>
                  </a:cubicBezTo>
                  <a:cubicBezTo>
                    <a:pt x="1" y="142"/>
                    <a:pt x="38" y="175"/>
                    <a:pt x="71" y="212"/>
                  </a:cubicBezTo>
                  <a:lnTo>
                    <a:pt x="71" y="71"/>
                  </a:lnTo>
                  <a:cubicBezTo>
                    <a:pt x="71" y="71"/>
                    <a:pt x="38" y="34"/>
                    <a:pt x="3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5635059" y="951231"/>
              <a:ext cx="275746" cy="275746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58" y="0"/>
                  </a:moveTo>
                  <a:cubicBezTo>
                    <a:pt x="388" y="0"/>
                    <a:pt x="354" y="37"/>
                    <a:pt x="283" y="108"/>
                  </a:cubicBezTo>
                  <a:cubicBezTo>
                    <a:pt x="283" y="71"/>
                    <a:pt x="246" y="71"/>
                    <a:pt x="213" y="71"/>
                  </a:cubicBezTo>
                  <a:cubicBezTo>
                    <a:pt x="105" y="71"/>
                    <a:pt x="34" y="141"/>
                    <a:pt x="71" y="212"/>
                  </a:cubicBezTo>
                  <a:cubicBezTo>
                    <a:pt x="1" y="283"/>
                    <a:pt x="1" y="320"/>
                    <a:pt x="1" y="390"/>
                  </a:cubicBezTo>
                  <a:cubicBezTo>
                    <a:pt x="1" y="424"/>
                    <a:pt x="34" y="461"/>
                    <a:pt x="34" y="461"/>
                  </a:cubicBezTo>
                  <a:lnTo>
                    <a:pt x="71" y="461"/>
                  </a:lnTo>
                  <a:cubicBezTo>
                    <a:pt x="105" y="495"/>
                    <a:pt x="176" y="495"/>
                    <a:pt x="213" y="532"/>
                  </a:cubicBezTo>
                  <a:cubicBezTo>
                    <a:pt x="213" y="495"/>
                    <a:pt x="176" y="461"/>
                    <a:pt x="176" y="461"/>
                  </a:cubicBezTo>
                  <a:cubicBezTo>
                    <a:pt x="213" y="424"/>
                    <a:pt x="246" y="424"/>
                    <a:pt x="283" y="424"/>
                  </a:cubicBezTo>
                  <a:cubicBezTo>
                    <a:pt x="354" y="424"/>
                    <a:pt x="458" y="461"/>
                    <a:pt x="388" y="565"/>
                  </a:cubicBezTo>
                  <a:cubicBezTo>
                    <a:pt x="424" y="602"/>
                    <a:pt x="458" y="636"/>
                    <a:pt x="495" y="707"/>
                  </a:cubicBezTo>
                  <a:cubicBezTo>
                    <a:pt x="495" y="673"/>
                    <a:pt x="566" y="636"/>
                    <a:pt x="600" y="636"/>
                  </a:cubicBezTo>
                  <a:cubicBezTo>
                    <a:pt x="636" y="636"/>
                    <a:pt x="670" y="636"/>
                    <a:pt x="670" y="673"/>
                  </a:cubicBezTo>
                  <a:cubicBezTo>
                    <a:pt x="707" y="777"/>
                    <a:pt x="600" y="848"/>
                    <a:pt x="600" y="848"/>
                  </a:cubicBezTo>
                  <a:lnTo>
                    <a:pt x="670" y="955"/>
                  </a:lnTo>
                  <a:lnTo>
                    <a:pt x="741" y="1060"/>
                  </a:lnTo>
                  <a:cubicBezTo>
                    <a:pt x="778" y="1060"/>
                    <a:pt x="778" y="1060"/>
                    <a:pt x="778" y="1026"/>
                  </a:cubicBezTo>
                  <a:cubicBezTo>
                    <a:pt x="848" y="989"/>
                    <a:pt x="919" y="885"/>
                    <a:pt x="848" y="848"/>
                  </a:cubicBezTo>
                  <a:cubicBezTo>
                    <a:pt x="1024" y="848"/>
                    <a:pt x="1060" y="602"/>
                    <a:pt x="919" y="565"/>
                  </a:cubicBezTo>
                  <a:cubicBezTo>
                    <a:pt x="1060" y="532"/>
                    <a:pt x="990" y="320"/>
                    <a:pt x="882" y="320"/>
                  </a:cubicBezTo>
                  <a:lnTo>
                    <a:pt x="812" y="320"/>
                  </a:lnTo>
                  <a:cubicBezTo>
                    <a:pt x="848" y="283"/>
                    <a:pt x="848" y="212"/>
                    <a:pt x="778" y="178"/>
                  </a:cubicBezTo>
                  <a:cubicBezTo>
                    <a:pt x="778" y="141"/>
                    <a:pt x="741" y="141"/>
                    <a:pt x="741" y="141"/>
                  </a:cubicBezTo>
                  <a:lnTo>
                    <a:pt x="707" y="141"/>
                  </a:lnTo>
                  <a:cubicBezTo>
                    <a:pt x="670" y="141"/>
                    <a:pt x="670" y="178"/>
                    <a:pt x="636" y="178"/>
                  </a:cubicBezTo>
                  <a:cubicBezTo>
                    <a:pt x="636" y="108"/>
                    <a:pt x="566" y="0"/>
                    <a:pt x="45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5855447" y="1263361"/>
              <a:ext cx="137483" cy="257294"/>
            </a:xfrm>
            <a:custGeom>
              <a:avLst/>
              <a:gdLst/>
              <a:ahLst/>
              <a:cxnLst/>
              <a:rect l="l" t="t" r="r" b="b"/>
              <a:pathLst>
                <a:path w="529" h="990" extrusionOk="0">
                  <a:moveTo>
                    <a:pt x="0" y="0"/>
                  </a:moveTo>
                  <a:cubicBezTo>
                    <a:pt x="34" y="0"/>
                    <a:pt x="212" y="37"/>
                    <a:pt x="317" y="424"/>
                  </a:cubicBezTo>
                  <a:cubicBezTo>
                    <a:pt x="354" y="532"/>
                    <a:pt x="388" y="778"/>
                    <a:pt x="424" y="990"/>
                  </a:cubicBezTo>
                  <a:lnTo>
                    <a:pt x="529" y="990"/>
                  </a:lnTo>
                  <a:lnTo>
                    <a:pt x="529" y="636"/>
                  </a:lnTo>
                  <a:lnTo>
                    <a:pt x="424" y="424"/>
                  </a:lnTo>
                  <a:cubicBezTo>
                    <a:pt x="317" y="212"/>
                    <a:pt x="176" y="0"/>
                    <a:pt x="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5635059" y="1070781"/>
              <a:ext cx="220649" cy="247937"/>
            </a:xfrm>
            <a:custGeom>
              <a:avLst/>
              <a:gdLst/>
              <a:ahLst/>
              <a:cxnLst/>
              <a:rect l="l" t="t" r="r" b="b"/>
              <a:pathLst>
                <a:path w="849" h="954" extrusionOk="0">
                  <a:moveTo>
                    <a:pt x="176" y="176"/>
                  </a:moveTo>
                  <a:cubicBezTo>
                    <a:pt x="176" y="176"/>
                    <a:pt x="213" y="176"/>
                    <a:pt x="246" y="247"/>
                  </a:cubicBezTo>
                  <a:cubicBezTo>
                    <a:pt x="246" y="247"/>
                    <a:pt x="176" y="213"/>
                    <a:pt x="105" y="213"/>
                  </a:cubicBezTo>
                  <a:cubicBezTo>
                    <a:pt x="105" y="176"/>
                    <a:pt x="142" y="176"/>
                    <a:pt x="176" y="176"/>
                  </a:cubicBezTo>
                  <a:close/>
                  <a:moveTo>
                    <a:pt x="176" y="247"/>
                  </a:moveTo>
                  <a:lnTo>
                    <a:pt x="176" y="283"/>
                  </a:lnTo>
                  <a:cubicBezTo>
                    <a:pt x="213" y="317"/>
                    <a:pt x="176" y="317"/>
                    <a:pt x="176" y="317"/>
                  </a:cubicBezTo>
                  <a:lnTo>
                    <a:pt x="142" y="317"/>
                  </a:lnTo>
                  <a:cubicBezTo>
                    <a:pt x="142" y="283"/>
                    <a:pt x="142" y="283"/>
                    <a:pt x="176" y="247"/>
                  </a:cubicBezTo>
                  <a:close/>
                  <a:moveTo>
                    <a:pt x="600" y="213"/>
                  </a:moveTo>
                  <a:cubicBezTo>
                    <a:pt x="600" y="213"/>
                    <a:pt x="636" y="247"/>
                    <a:pt x="636" y="283"/>
                  </a:cubicBezTo>
                  <a:cubicBezTo>
                    <a:pt x="636" y="354"/>
                    <a:pt x="566" y="354"/>
                    <a:pt x="566" y="354"/>
                  </a:cubicBezTo>
                  <a:lnTo>
                    <a:pt x="529" y="283"/>
                  </a:lnTo>
                  <a:cubicBezTo>
                    <a:pt x="529" y="247"/>
                    <a:pt x="566" y="213"/>
                    <a:pt x="600" y="213"/>
                  </a:cubicBezTo>
                  <a:close/>
                  <a:moveTo>
                    <a:pt x="317" y="317"/>
                  </a:moveTo>
                  <a:cubicBezTo>
                    <a:pt x="354" y="317"/>
                    <a:pt x="388" y="317"/>
                    <a:pt x="388" y="354"/>
                  </a:cubicBezTo>
                  <a:cubicBezTo>
                    <a:pt x="388" y="388"/>
                    <a:pt x="354" y="425"/>
                    <a:pt x="317" y="459"/>
                  </a:cubicBezTo>
                  <a:cubicBezTo>
                    <a:pt x="283" y="459"/>
                    <a:pt x="246" y="425"/>
                    <a:pt x="246" y="388"/>
                  </a:cubicBezTo>
                  <a:cubicBezTo>
                    <a:pt x="246" y="354"/>
                    <a:pt x="246" y="317"/>
                    <a:pt x="283" y="317"/>
                  </a:cubicBezTo>
                  <a:close/>
                  <a:moveTo>
                    <a:pt x="176" y="495"/>
                  </a:moveTo>
                  <a:lnTo>
                    <a:pt x="176" y="495"/>
                  </a:lnTo>
                  <a:cubicBezTo>
                    <a:pt x="213" y="529"/>
                    <a:pt x="176" y="566"/>
                    <a:pt x="142" y="566"/>
                  </a:cubicBezTo>
                  <a:lnTo>
                    <a:pt x="105" y="529"/>
                  </a:lnTo>
                  <a:cubicBezTo>
                    <a:pt x="142" y="529"/>
                    <a:pt x="176" y="495"/>
                    <a:pt x="176" y="495"/>
                  </a:cubicBezTo>
                  <a:close/>
                  <a:moveTo>
                    <a:pt x="34" y="1"/>
                  </a:moveTo>
                  <a:lnTo>
                    <a:pt x="34" y="142"/>
                  </a:lnTo>
                  <a:lnTo>
                    <a:pt x="34" y="176"/>
                  </a:lnTo>
                  <a:cubicBezTo>
                    <a:pt x="105" y="317"/>
                    <a:pt x="1" y="388"/>
                    <a:pt x="1" y="425"/>
                  </a:cubicBezTo>
                  <a:lnTo>
                    <a:pt x="71" y="459"/>
                  </a:lnTo>
                  <a:cubicBezTo>
                    <a:pt x="34" y="495"/>
                    <a:pt x="105" y="671"/>
                    <a:pt x="142" y="707"/>
                  </a:cubicBezTo>
                  <a:cubicBezTo>
                    <a:pt x="176" y="741"/>
                    <a:pt x="213" y="741"/>
                    <a:pt x="283" y="741"/>
                  </a:cubicBezTo>
                  <a:lnTo>
                    <a:pt x="424" y="741"/>
                  </a:lnTo>
                  <a:lnTo>
                    <a:pt x="495" y="953"/>
                  </a:lnTo>
                  <a:lnTo>
                    <a:pt x="848" y="741"/>
                  </a:lnTo>
                  <a:lnTo>
                    <a:pt x="778" y="671"/>
                  </a:lnTo>
                  <a:lnTo>
                    <a:pt x="741" y="600"/>
                  </a:lnTo>
                  <a:lnTo>
                    <a:pt x="670" y="495"/>
                  </a:lnTo>
                  <a:lnTo>
                    <a:pt x="600" y="388"/>
                  </a:lnTo>
                  <a:cubicBezTo>
                    <a:pt x="600" y="388"/>
                    <a:pt x="707" y="317"/>
                    <a:pt x="670" y="213"/>
                  </a:cubicBezTo>
                  <a:cubicBezTo>
                    <a:pt x="670" y="176"/>
                    <a:pt x="636" y="176"/>
                    <a:pt x="600" y="176"/>
                  </a:cubicBezTo>
                  <a:cubicBezTo>
                    <a:pt x="566" y="176"/>
                    <a:pt x="495" y="213"/>
                    <a:pt x="495" y="247"/>
                  </a:cubicBezTo>
                  <a:cubicBezTo>
                    <a:pt x="458" y="176"/>
                    <a:pt x="424" y="142"/>
                    <a:pt x="388" y="105"/>
                  </a:cubicBezTo>
                  <a:lnTo>
                    <a:pt x="317" y="105"/>
                  </a:lnTo>
                  <a:cubicBezTo>
                    <a:pt x="246" y="105"/>
                    <a:pt x="246" y="105"/>
                    <a:pt x="213" y="72"/>
                  </a:cubicBezTo>
                  <a:cubicBezTo>
                    <a:pt x="176" y="35"/>
                    <a:pt x="105" y="35"/>
                    <a:pt x="71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5974478" y="1603300"/>
              <a:ext cx="18452" cy="46001"/>
            </a:xfrm>
            <a:custGeom>
              <a:avLst/>
              <a:gdLst/>
              <a:ahLst/>
              <a:cxnLst/>
              <a:rect l="l" t="t" r="r" b="b"/>
              <a:pathLst>
                <a:path w="71" h="177" extrusionOk="0">
                  <a:moveTo>
                    <a:pt x="71" y="1"/>
                  </a:moveTo>
                  <a:cubicBezTo>
                    <a:pt x="37" y="1"/>
                    <a:pt x="37" y="1"/>
                    <a:pt x="0" y="35"/>
                  </a:cubicBezTo>
                  <a:cubicBezTo>
                    <a:pt x="37" y="72"/>
                    <a:pt x="37" y="142"/>
                    <a:pt x="71" y="176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5965641" y="1520394"/>
              <a:ext cx="27289" cy="92002"/>
            </a:xfrm>
            <a:custGeom>
              <a:avLst/>
              <a:gdLst/>
              <a:ahLst/>
              <a:cxnLst/>
              <a:rect l="l" t="t" r="r" b="b"/>
              <a:pathLst>
                <a:path w="105" h="354" extrusionOk="0">
                  <a:moveTo>
                    <a:pt x="0" y="1"/>
                  </a:moveTo>
                  <a:cubicBezTo>
                    <a:pt x="0" y="142"/>
                    <a:pt x="34" y="249"/>
                    <a:pt x="34" y="354"/>
                  </a:cubicBezTo>
                  <a:cubicBezTo>
                    <a:pt x="71" y="320"/>
                    <a:pt x="71" y="320"/>
                    <a:pt x="105" y="320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5754089" y="1263361"/>
              <a:ext cx="238841" cy="542396"/>
            </a:xfrm>
            <a:custGeom>
              <a:avLst/>
              <a:gdLst/>
              <a:ahLst/>
              <a:cxnLst/>
              <a:rect l="l" t="t" r="r" b="b"/>
              <a:pathLst>
                <a:path w="919" h="2087" extrusionOk="0">
                  <a:moveTo>
                    <a:pt x="390" y="0"/>
                  </a:moveTo>
                  <a:lnTo>
                    <a:pt x="37" y="212"/>
                  </a:lnTo>
                  <a:cubicBezTo>
                    <a:pt x="37" y="212"/>
                    <a:pt x="37" y="249"/>
                    <a:pt x="0" y="283"/>
                  </a:cubicBezTo>
                  <a:cubicBezTo>
                    <a:pt x="37" y="249"/>
                    <a:pt x="108" y="249"/>
                    <a:pt x="142" y="249"/>
                  </a:cubicBezTo>
                  <a:cubicBezTo>
                    <a:pt x="178" y="249"/>
                    <a:pt x="249" y="249"/>
                    <a:pt x="283" y="283"/>
                  </a:cubicBezTo>
                  <a:cubicBezTo>
                    <a:pt x="390" y="390"/>
                    <a:pt x="390" y="495"/>
                    <a:pt x="354" y="602"/>
                  </a:cubicBezTo>
                  <a:cubicBezTo>
                    <a:pt x="354" y="602"/>
                    <a:pt x="390" y="602"/>
                    <a:pt x="390" y="636"/>
                  </a:cubicBezTo>
                  <a:cubicBezTo>
                    <a:pt x="390" y="814"/>
                    <a:pt x="212" y="990"/>
                    <a:pt x="71" y="1131"/>
                  </a:cubicBezTo>
                  <a:lnTo>
                    <a:pt x="919" y="2086"/>
                  </a:lnTo>
                  <a:lnTo>
                    <a:pt x="919" y="1484"/>
                  </a:lnTo>
                  <a:cubicBezTo>
                    <a:pt x="885" y="1450"/>
                    <a:pt x="885" y="1380"/>
                    <a:pt x="848" y="1343"/>
                  </a:cubicBezTo>
                  <a:cubicBezTo>
                    <a:pt x="848" y="1238"/>
                    <a:pt x="814" y="1131"/>
                    <a:pt x="814" y="990"/>
                  </a:cubicBezTo>
                  <a:cubicBezTo>
                    <a:pt x="778" y="778"/>
                    <a:pt x="744" y="532"/>
                    <a:pt x="707" y="424"/>
                  </a:cubicBezTo>
                  <a:cubicBezTo>
                    <a:pt x="602" y="37"/>
                    <a:pt x="424" y="0"/>
                    <a:pt x="390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5745253" y="1419816"/>
              <a:ext cx="110454" cy="137483"/>
            </a:xfrm>
            <a:custGeom>
              <a:avLst/>
              <a:gdLst/>
              <a:ahLst/>
              <a:cxnLst/>
              <a:rect l="l" t="t" r="r" b="b"/>
              <a:pathLst>
                <a:path w="425" h="529" extrusionOk="0">
                  <a:moveTo>
                    <a:pt x="388" y="0"/>
                  </a:moveTo>
                  <a:cubicBezTo>
                    <a:pt x="317" y="212"/>
                    <a:pt x="71" y="458"/>
                    <a:pt x="71" y="458"/>
                  </a:cubicBezTo>
                  <a:lnTo>
                    <a:pt x="34" y="424"/>
                  </a:lnTo>
                  <a:lnTo>
                    <a:pt x="0" y="424"/>
                  </a:lnTo>
                  <a:lnTo>
                    <a:pt x="105" y="529"/>
                  </a:lnTo>
                  <a:cubicBezTo>
                    <a:pt x="246" y="388"/>
                    <a:pt x="424" y="212"/>
                    <a:pt x="424" y="34"/>
                  </a:cubicBezTo>
                  <a:cubicBezTo>
                    <a:pt x="424" y="0"/>
                    <a:pt x="388" y="0"/>
                    <a:pt x="388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5662347" y="1328074"/>
              <a:ext cx="193360" cy="211033"/>
            </a:xfrm>
            <a:custGeom>
              <a:avLst/>
              <a:gdLst/>
              <a:ahLst/>
              <a:cxnLst/>
              <a:rect l="l" t="t" r="r" b="b"/>
              <a:pathLst>
                <a:path w="744" h="812" extrusionOk="0">
                  <a:moveTo>
                    <a:pt x="495" y="0"/>
                  </a:moveTo>
                  <a:cubicBezTo>
                    <a:pt x="461" y="0"/>
                    <a:pt x="390" y="0"/>
                    <a:pt x="353" y="34"/>
                  </a:cubicBezTo>
                  <a:cubicBezTo>
                    <a:pt x="283" y="71"/>
                    <a:pt x="249" y="105"/>
                    <a:pt x="178" y="175"/>
                  </a:cubicBezTo>
                  <a:cubicBezTo>
                    <a:pt x="108" y="283"/>
                    <a:pt x="37" y="353"/>
                    <a:pt x="0" y="424"/>
                  </a:cubicBezTo>
                  <a:lnTo>
                    <a:pt x="212" y="670"/>
                  </a:lnTo>
                  <a:lnTo>
                    <a:pt x="353" y="777"/>
                  </a:lnTo>
                  <a:lnTo>
                    <a:pt x="390" y="811"/>
                  </a:lnTo>
                  <a:cubicBezTo>
                    <a:pt x="390" y="811"/>
                    <a:pt x="636" y="565"/>
                    <a:pt x="707" y="353"/>
                  </a:cubicBezTo>
                  <a:cubicBezTo>
                    <a:pt x="743" y="246"/>
                    <a:pt x="743" y="141"/>
                    <a:pt x="636" y="34"/>
                  </a:cubicBezTo>
                  <a:cubicBezTo>
                    <a:pt x="602" y="0"/>
                    <a:pt x="531" y="0"/>
                    <a:pt x="495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5717444" y="1501942"/>
              <a:ext cx="36905" cy="28328"/>
            </a:xfrm>
            <a:custGeom>
              <a:avLst/>
              <a:gdLst/>
              <a:ahLst/>
              <a:cxnLst/>
              <a:rect l="l" t="t" r="r" b="b"/>
              <a:pathLst>
                <a:path w="142" h="109" extrusionOk="0">
                  <a:moveTo>
                    <a:pt x="0" y="1"/>
                  </a:moveTo>
                  <a:lnTo>
                    <a:pt x="107" y="108"/>
                  </a:lnTo>
                  <a:lnTo>
                    <a:pt x="141" y="1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5772541" y="1125878"/>
              <a:ext cx="28068" cy="37165"/>
            </a:xfrm>
            <a:custGeom>
              <a:avLst/>
              <a:gdLst/>
              <a:ahLst/>
              <a:cxnLst/>
              <a:rect l="l" t="t" r="r" b="b"/>
              <a:pathLst>
                <a:path w="108" h="143" extrusionOk="0">
                  <a:moveTo>
                    <a:pt x="71" y="1"/>
                  </a:moveTo>
                  <a:cubicBezTo>
                    <a:pt x="37" y="1"/>
                    <a:pt x="0" y="35"/>
                    <a:pt x="0" y="71"/>
                  </a:cubicBezTo>
                  <a:lnTo>
                    <a:pt x="37" y="142"/>
                  </a:lnTo>
                  <a:cubicBezTo>
                    <a:pt x="37" y="142"/>
                    <a:pt x="107" y="142"/>
                    <a:pt x="107" y="71"/>
                  </a:cubicBezTo>
                  <a:cubicBezTo>
                    <a:pt x="107" y="35"/>
                    <a:pt x="71" y="1"/>
                    <a:pt x="71" y="1"/>
                  </a:cubicBezTo>
                  <a:close/>
                </a:path>
              </a:pathLst>
            </a:custGeom>
            <a:solidFill>
              <a:srgbClr val="FFB6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5671703" y="1134714"/>
              <a:ext cx="18712" cy="18712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5" y="1"/>
                  </a:moveTo>
                  <a:cubicBezTo>
                    <a:pt x="1" y="37"/>
                    <a:pt x="1" y="37"/>
                    <a:pt x="1" y="71"/>
                  </a:cubicBezTo>
                  <a:lnTo>
                    <a:pt x="35" y="71"/>
                  </a:lnTo>
                  <a:cubicBezTo>
                    <a:pt x="35" y="71"/>
                    <a:pt x="72" y="71"/>
                    <a:pt x="35" y="37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625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5662347" y="1116522"/>
              <a:ext cx="36905" cy="18452"/>
            </a:xfrm>
            <a:custGeom>
              <a:avLst/>
              <a:gdLst/>
              <a:ahLst/>
              <a:cxnLst/>
              <a:rect l="l" t="t" r="r" b="b"/>
              <a:pathLst>
                <a:path w="142" h="71" extrusionOk="0">
                  <a:moveTo>
                    <a:pt x="71" y="0"/>
                  </a:moveTo>
                  <a:cubicBezTo>
                    <a:pt x="37" y="0"/>
                    <a:pt x="0" y="0"/>
                    <a:pt x="0" y="37"/>
                  </a:cubicBezTo>
                  <a:cubicBezTo>
                    <a:pt x="71" y="37"/>
                    <a:pt x="141" y="71"/>
                    <a:pt x="141" y="71"/>
                  </a:cubicBezTo>
                  <a:cubicBezTo>
                    <a:pt x="108" y="0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5662347" y="1199427"/>
              <a:ext cx="28068" cy="1871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71" y="0"/>
                  </a:moveTo>
                  <a:cubicBezTo>
                    <a:pt x="71" y="0"/>
                    <a:pt x="37" y="34"/>
                    <a:pt x="0" y="34"/>
                  </a:cubicBezTo>
                  <a:lnTo>
                    <a:pt x="37" y="71"/>
                  </a:lnTo>
                  <a:cubicBezTo>
                    <a:pt x="71" y="71"/>
                    <a:pt x="108" y="34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5698992" y="115316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37" y="0"/>
                  </a:moveTo>
                  <a:cubicBezTo>
                    <a:pt x="0" y="0"/>
                    <a:pt x="0" y="37"/>
                    <a:pt x="0" y="71"/>
                  </a:cubicBezTo>
                  <a:cubicBezTo>
                    <a:pt x="0" y="108"/>
                    <a:pt x="37" y="142"/>
                    <a:pt x="71" y="142"/>
                  </a:cubicBezTo>
                  <a:cubicBezTo>
                    <a:pt x="108" y="108"/>
                    <a:pt x="142" y="71"/>
                    <a:pt x="142" y="37"/>
                  </a:cubicBezTo>
                  <a:cubicBezTo>
                    <a:pt x="142" y="0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4845507" y="914326"/>
              <a:ext cx="1147425" cy="1524529"/>
            </a:xfrm>
            <a:custGeom>
              <a:avLst/>
              <a:gdLst/>
              <a:ahLst/>
              <a:cxnLst/>
              <a:rect l="l" t="t" r="r" b="b"/>
              <a:pathLst>
                <a:path w="4415" h="5866" extrusionOk="0">
                  <a:moveTo>
                    <a:pt x="0" y="1"/>
                  </a:moveTo>
                  <a:lnTo>
                    <a:pt x="0" y="213"/>
                  </a:lnTo>
                  <a:lnTo>
                    <a:pt x="2403" y="2864"/>
                  </a:lnTo>
                  <a:lnTo>
                    <a:pt x="2968" y="2864"/>
                  </a:lnTo>
                  <a:lnTo>
                    <a:pt x="2968" y="3005"/>
                  </a:lnTo>
                  <a:lnTo>
                    <a:pt x="3143" y="3005"/>
                  </a:lnTo>
                  <a:cubicBezTo>
                    <a:pt x="3214" y="3005"/>
                    <a:pt x="3251" y="3039"/>
                    <a:pt x="3251" y="3076"/>
                  </a:cubicBezTo>
                  <a:cubicBezTo>
                    <a:pt x="3251" y="3146"/>
                    <a:pt x="3214" y="3180"/>
                    <a:pt x="3143" y="3180"/>
                  </a:cubicBezTo>
                  <a:lnTo>
                    <a:pt x="2968" y="3180"/>
                  </a:lnTo>
                  <a:lnTo>
                    <a:pt x="2968" y="3217"/>
                  </a:lnTo>
                  <a:lnTo>
                    <a:pt x="2719" y="3217"/>
                  </a:lnTo>
                  <a:lnTo>
                    <a:pt x="3072" y="3604"/>
                  </a:lnTo>
                  <a:cubicBezTo>
                    <a:pt x="3214" y="3500"/>
                    <a:pt x="3392" y="3392"/>
                    <a:pt x="3462" y="3322"/>
                  </a:cubicBezTo>
                  <a:lnTo>
                    <a:pt x="3462" y="3110"/>
                  </a:lnTo>
                  <a:lnTo>
                    <a:pt x="3462" y="2935"/>
                  </a:lnTo>
                  <a:lnTo>
                    <a:pt x="3180" y="2615"/>
                  </a:lnTo>
                  <a:cubicBezTo>
                    <a:pt x="3109" y="2686"/>
                    <a:pt x="3039" y="2723"/>
                    <a:pt x="3002" y="2723"/>
                  </a:cubicBezTo>
                  <a:cubicBezTo>
                    <a:pt x="2860" y="2686"/>
                    <a:pt x="2437" y="2191"/>
                    <a:pt x="2437" y="2191"/>
                  </a:cubicBezTo>
                  <a:cubicBezTo>
                    <a:pt x="2437" y="2191"/>
                    <a:pt x="2225" y="1979"/>
                    <a:pt x="2191" y="1979"/>
                  </a:cubicBezTo>
                  <a:cubicBezTo>
                    <a:pt x="2191" y="1945"/>
                    <a:pt x="2225" y="1909"/>
                    <a:pt x="2225" y="1909"/>
                  </a:cubicBezTo>
                  <a:cubicBezTo>
                    <a:pt x="2225" y="1909"/>
                    <a:pt x="2191" y="1875"/>
                    <a:pt x="2225" y="1875"/>
                  </a:cubicBezTo>
                  <a:lnTo>
                    <a:pt x="2225" y="1838"/>
                  </a:lnTo>
                  <a:lnTo>
                    <a:pt x="2261" y="1804"/>
                  </a:lnTo>
                  <a:cubicBezTo>
                    <a:pt x="2261" y="1767"/>
                    <a:pt x="2295" y="1767"/>
                    <a:pt x="2295" y="1767"/>
                  </a:cubicBezTo>
                  <a:lnTo>
                    <a:pt x="2332" y="1733"/>
                  </a:lnTo>
                  <a:lnTo>
                    <a:pt x="2366" y="1733"/>
                  </a:lnTo>
                  <a:lnTo>
                    <a:pt x="811" y="1"/>
                  </a:lnTo>
                  <a:close/>
                  <a:moveTo>
                    <a:pt x="0" y="885"/>
                  </a:moveTo>
                  <a:lnTo>
                    <a:pt x="0" y="2827"/>
                  </a:lnTo>
                  <a:lnTo>
                    <a:pt x="1767" y="4735"/>
                  </a:lnTo>
                  <a:lnTo>
                    <a:pt x="2295" y="3392"/>
                  </a:lnTo>
                  <a:lnTo>
                    <a:pt x="2154" y="3217"/>
                  </a:lnTo>
                  <a:lnTo>
                    <a:pt x="1625" y="3217"/>
                  </a:lnTo>
                  <a:lnTo>
                    <a:pt x="1625" y="3180"/>
                  </a:lnTo>
                  <a:lnTo>
                    <a:pt x="1201" y="3180"/>
                  </a:lnTo>
                  <a:lnTo>
                    <a:pt x="811" y="2723"/>
                  </a:lnTo>
                  <a:cubicBezTo>
                    <a:pt x="777" y="2686"/>
                    <a:pt x="777" y="2652"/>
                    <a:pt x="811" y="2615"/>
                  </a:cubicBezTo>
                  <a:cubicBezTo>
                    <a:pt x="811" y="2581"/>
                    <a:pt x="848" y="2581"/>
                    <a:pt x="848" y="2581"/>
                  </a:cubicBezTo>
                  <a:cubicBezTo>
                    <a:pt x="882" y="2581"/>
                    <a:pt x="919" y="2581"/>
                    <a:pt x="919" y="2615"/>
                  </a:cubicBezTo>
                  <a:lnTo>
                    <a:pt x="1272" y="3005"/>
                  </a:lnTo>
                  <a:lnTo>
                    <a:pt x="1625" y="3005"/>
                  </a:lnTo>
                  <a:lnTo>
                    <a:pt x="1625" y="2864"/>
                  </a:lnTo>
                  <a:lnTo>
                    <a:pt x="1837" y="2864"/>
                  </a:lnTo>
                  <a:lnTo>
                    <a:pt x="0" y="885"/>
                  </a:lnTo>
                  <a:close/>
                  <a:moveTo>
                    <a:pt x="2615" y="5407"/>
                  </a:moveTo>
                  <a:lnTo>
                    <a:pt x="2719" y="5441"/>
                  </a:lnTo>
                  <a:lnTo>
                    <a:pt x="2860" y="5478"/>
                  </a:lnTo>
                  <a:lnTo>
                    <a:pt x="2860" y="5478"/>
                  </a:lnTo>
                  <a:lnTo>
                    <a:pt x="2615" y="5407"/>
                  </a:lnTo>
                  <a:close/>
                  <a:moveTo>
                    <a:pt x="2437" y="3500"/>
                  </a:moveTo>
                  <a:lnTo>
                    <a:pt x="1871" y="4876"/>
                  </a:lnTo>
                  <a:lnTo>
                    <a:pt x="2507" y="5549"/>
                  </a:lnTo>
                  <a:cubicBezTo>
                    <a:pt x="2507" y="5512"/>
                    <a:pt x="2544" y="5441"/>
                    <a:pt x="2544" y="5441"/>
                  </a:cubicBezTo>
                  <a:cubicBezTo>
                    <a:pt x="2578" y="5441"/>
                    <a:pt x="2578" y="5441"/>
                    <a:pt x="2615" y="5478"/>
                  </a:cubicBezTo>
                  <a:lnTo>
                    <a:pt x="2615" y="5407"/>
                  </a:lnTo>
                  <a:cubicBezTo>
                    <a:pt x="2615" y="5407"/>
                    <a:pt x="2544" y="4240"/>
                    <a:pt x="2544" y="4099"/>
                  </a:cubicBezTo>
                  <a:cubicBezTo>
                    <a:pt x="2544" y="4028"/>
                    <a:pt x="2615" y="3958"/>
                    <a:pt x="2756" y="3853"/>
                  </a:cubicBezTo>
                  <a:lnTo>
                    <a:pt x="2437" y="3500"/>
                  </a:lnTo>
                  <a:close/>
                  <a:moveTo>
                    <a:pt x="0" y="3853"/>
                  </a:moveTo>
                  <a:lnTo>
                    <a:pt x="0" y="5865"/>
                  </a:lnTo>
                  <a:lnTo>
                    <a:pt x="1484" y="5865"/>
                  </a:lnTo>
                  <a:lnTo>
                    <a:pt x="1377" y="5761"/>
                  </a:lnTo>
                  <a:lnTo>
                    <a:pt x="1518" y="5407"/>
                  </a:lnTo>
                  <a:lnTo>
                    <a:pt x="0" y="3853"/>
                  </a:lnTo>
                  <a:close/>
                  <a:moveTo>
                    <a:pt x="1625" y="5512"/>
                  </a:moveTo>
                  <a:lnTo>
                    <a:pt x="1555" y="5724"/>
                  </a:lnTo>
                  <a:lnTo>
                    <a:pt x="1730" y="5865"/>
                  </a:lnTo>
                  <a:lnTo>
                    <a:pt x="1979" y="5865"/>
                  </a:lnTo>
                  <a:lnTo>
                    <a:pt x="1625" y="5512"/>
                  </a:lnTo>
                  <a:close/>
                  <a:moveTo>
                    <a:pt x="3109" y="4277"/>
                  </a:moveTo>
                  <a:lnTo>
                    <a:pt x="3039" y="4311"/>
                  </a:lnTo>
                  <a:cubicBezTo>
                    <a:pt x="3039" y="4311"/>
                    <a:pt x="3109" y="4560"/>
                    <a:pt x="3039" y="4842"/>
                  </a:cubicBezTo>
                  <a:cubicBezTo>
                    <a:pt x="3002" y="4947"/>
                    <a:pt x="2860" y="5478"/>
                    <a:pt x="2860" y="5478"/>
                  </a:cubicBezTo>
                  <a:cubicBezTo>
                    <a:pt x="2860" y="5478"/>
                    <a:pt x="2897" y="5724"/>
                    <a:pt x="2860" y="5865"/>
                  </a:cubicBezTo>
                  <a:lnTo>
                    <a:pt x="4415" y="5865"/>
                  </a:lnTo>
                  <a:lnTo>
                    <a:pt x="4415" y="5653"/>
                  </a:lnTo>
                  <a:lnTo>
                    <a:pt x="3109" y="4277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4845507" y="2438592"/>
              <a:ext cx="1147425" cy="202196"/>
            </a:xfrm>
            <a:custGeom>
              <a:avLst/>
              <a:gdLst/>
              <a:ahLst/>
              <a:cxnLst/>
              <a:rect l="l" t="t" r="r" b="b"/>
              <a:pathLst>
                <a:path w="4415" h="778" extrusionOk="0">
                  <a:moveTo>
                    <a:pt x="0" y="0"/>
                  </a:moveTo>
                  <a:lnTo>
                    <a:pt x="0" y="778"/>
                  </a:lnTo>
                  <a:lnTo>
                    <a:pt x="1060" y="778"/>
                  </a:lnTo>
                  <a:cubicBezTo>
                    <a:pt x="1023" y="778"/>
                    <a:pt x="989" y="744"/>
                    <a:pt x="989" y="744"/>
                  </a:cubicBezTo>
                  <a:cubicBezTo>
                    <a:pt x="989" y="673"/>
                    <a:pt x="1023" y="636"/>
                    <a:pt x="1094" y="636"/>
                  </a:cubicBezTo>
                  <a:lnTo>
                    <a:pt x="1235" y="636"/>
                  </a:lnTo>
                  <a:cubicBezTo>
                    <a:pt x="1235" y="602"/>
                    <a:pt x="1306" y="566"/>
                    <a:pt x="1343" y="566"/>
                  </a:cubicBezTo>
                  <a:lnTo>
                    <a:pt x="1484" y="566"/>
                  </a:lnTo>
                  <a:cubicBezTo>
                    <a:pt x="1555" y="566"/>
                    <a:pt x="1589" y="602"/>
                    <a:pt x="1589" y="636"/>
                  </a:cubicBezTo>
                  <a:lnTo>
                    <a:pt x="2225" y="636"/>
                  </a:lnTo>
                  <a:lnTo>
                    <a:pt x="1484" y="0"/>
                  </a:lnTo>
                  <a:close/>
                  <a:moveTo>
                    <a:pt x="1730" y="0"/>
                  </a:moveTo>
                  <a:lnTo>
                    <a:pt x="2615" y="778"/>
                  </a:lnTo>
                  <a:lnTo>
                    <a:pt x="2756" y="778"/>
                  </a:lnTo>
                  <a:lnTo>
                    <a:pt x="1979" y="0"/>
                  </a:lnTo>
                  <a:close/>
                  <a:moveTo>
                    <a:pt x="2860" y="0"/>
                  </a:moveTo>
                  <a:cubicBezTo>
                    <a:pt x="2860" y="0"/>
                    <a:pt x="2860" y="37"/>
                    <a:pt x="2827" y="37"/>
                  </a:cubicBezTo>
                  <a:lnTo>
                    <a:pt x="3533" y="778"/>
                  </a:lnTo>
                  <a:lnTo>
                    <a:pt x="4415" y="778"/>
                  </a:lnTo>
                  <a:lnTo>
                    <a:pt x="4415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5102540" y="1795879"/>
              <a:ext cx="422585" cy="844911"/>
            </a:xfrm>
            <a:custGeom>
              <a:avLst/>
              <a:gdLst/>
              <a:ahLst/>
              <a:cxnLst/>
              <a:rect l="l" t="t" r="r" b="b"/>
              <a:pathLst>
                <a:path w="1626" h="3251" extrusionOk="0">
                  <a:moveTo>
                    <a:pt x="1306" y="0"/>
                  </a:moveTo>
                  <a:lnTo>
                    <a:pt x="778" y="1343"/>
                  </a:lnTo>
                  <a:lnTo>
                    <a:pt x="882" y="1484"/>
                  </a:lnTo>
                  <a:lnTo>
                    <a:pt x="1448" y="108"/>
                  </a:lnTo>
                  <a:lnTo>
                    <a:pt x="1306" y="0"/>
                  </a:lnTo>
                  <a:close/>
                  <a:moveTo>
                    <a:pt x="105" y="3109"/>
                  </a:moveTo>
                  <a:cubicBezTo>
                    <a:pt x="34" y="3109"/>
                    <a:pt x="0" y="3146"/>
                    <a:pt x="0" y="3217"/>
                  </a:cubicBezTo>
                  <a:cubicBezTo>
                    <a:pt x="0" y="3217"/>
                    <a:pt x="34" y="3251"/>
                    <a:pt x="71" y="3251"/>
                  </a:cubicBezTo>
                  <a:lnTo>
                    <a:pt x="246" y="3251"/>
                  </a:lnTo>
                  <a:lnTo>
                    <a:pt x="246" y="3146"/>
                  </a:lnTo>
                  <a:lnTo>
                    <a:pt x="246" y="3109"/>
                  </a:lnTo>
                  <a:close/>
                  <a:moveTo>
                    <a:pt x="529" y="2015"/>
                  </a:moveTo>
                  <a:lnTo>
                    <a:pt x="388" y="2369"/>
                  </a:lnTo>
                  <a:lnTo>
                    <a:pt x="495" y="2473"/>
                  </a:lnTo>
                  <a:lnTo>
                    <a:pt x="1236" y="3109"/>
                  </a:lnTo>
                  <a:lnTo>
                    <a:pt x="600" y="3109"/>
                  </a:lnTo>
                  <a:lnTo>
                    <a:pt x="636" y="3146"/>
                  </a:lnTo>
                  <a:lnTo>
                    <a:pt x="636" y="3251"/>
                  </a:lnTo>
                  <a:lnTo>
                    <a:pt x="1626" y="3251"/>
                  </a:lnTo>
                  <a:lnTo>
                    <a:pt x="741" y="2473"/>
                  </a:lnTo>
                  <a:lnTo>
                    <a:pt x="566" y="2332"/>
                  </a:lnTo>
                  <a:lnTo>
                    <a:pt x="636" y="2120"/>
                  </a:lnTo>
                  <a:lnTo>
                    <a:pt x="529" y="2015"/>
                  </a:ln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5047443" y="1585107"/>
              <a:ext cx="642974" cy="155936"/>
            </a:xfrm>
            <a:custGeom>
              <a:avLst/>
              <a:gdLst/>
              <a:ahLst/>
              <a:cxnLst/>
              <a:rect l="l" t="t" r="r" b="b"/>
              <a:pathLst>
                <a:path w="2474" h="600" extrusionOk="0">
                  <a:moveTo>
                    <a:pt x="71" y="0"/>
                  </a:moveTo>
                  <a:cubicBezTo>
                    <a:pt x="71" y="0"/>
                    <a:pt x="34" y="0"/>
                    <a:pt x="34" y="34"/>
                  </a:cubicBezTo>
                  <a:cubicBezTo>
                    <a:pt x="0" y="71"/>
                    <a:pt x="0" y="105"/>
                    <a:pt x="34" y="142"/>
                  </a:cubicBezTo>
                  <a:lnTo>
                    <a:pt x="424" y="599"/>
                  </a:lnTo>
                  <a:lnTo>
                    <a:pt x="848" y="599"/>
                  </a:lnTo>
                  <a:lnTo>
                    <a:pt x="848" y="424"/>
                  </a:lnTo>
                  <a:lnTo>
                    <a:pt x="495" y="424"/>
                  </a:lnTo>
                  <a:lnTo>
                    <a:pt x="142" y="34"/>
                  </a:lnTo>
                  <a:cubicBezTo>
                    <a:pt x="142" y="0"/>
                    <a:pt x="105" y="0"/>
                    <a:pt x="71" y="0"/>
                  </a:cubicBezTo>
                  <a:close/>
                  <a:moveTo>
                    <a:pt x="2191" y="424"/>
                  </a:moveTo>
                  <a:lnTo>
                    <a:pt x="2191" y="599"/>
                  </a:lnTo>
                  <a:lnTo>
                    <a:pt x="2366" y="599"/>
                  </a:lnTo>
                  <a:cubicBezTo>
                    <a:pt x="2437" y="599"/>
                    <a:pt x="2474" y="565"/>
                    <a:pt x="2474" y="495"/>
                  </a:cubicBezTo>
                  <a:cubicBezTo>
                    <a:pt x="2474" y="458"/>
                    <a:pt x="2437" y="424"/>
                    <a:pt x="2366" y="424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5763705" y="1952334"/>
              <a:ext cx="165552" cy="211033"/>
            </a:xfrm>
            <a:custGeom>
              <a:avLst/>
              <a:gdLst/>
              <a:ahLst/>
              <a:cxnLst/>
              <a:rect l="l" t="t" r="r" b="b"/>
              <a:pathLst>
                <a:path w="637" h="812" extrusionOk="0">
                  <a:moveTo>
                    <a:pt x="283" y="0"/>
                  </a:moveTo>
                  <a:lnTo>
                    <a:pt x="0" y="105"/>
                  </a:lnTo>
                  <a:lnTo>
                    <a:pt x="620" y="793"/>
                  </a:lnTo>
                  <a:lnTo>
                    <a:pt x="620" y="793"/>
                  </a:lnTo>
                  <a:cubicBezTo>
                    <a:pt x="599" y="766"/>
                    <a:pt x="599" y="741"/>
                    <a:pt x="599" y="741"/>
                  </a:cubicBezTo>
                  <a:cubicBezTo>
                    <a:pt x="458" y="424"/>
                    <a:pt x="283" y="0"/>
                    <a:pt x="283" y="0"/>
                  </a:cubicBezTo>
                  <a:close/>
                  <a:moveTo>
                    <a:pt x="620" y="793"/>
                  </a:moveTo>
                  <a:cubicBezTo>
                    <a:pt x="624" y="799"/>
                    <a:pt x="630" y="805"/>
                    <a:pt x="636" y="812"/>
                  </a:cubicBezTo>
                  <a:lnTo>
                    <a:pt x="620" y="793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5267831" y="1658397"/>
              <a:ext cx="349036" cy="92262"/>
            </a:xfrm>
            <a:custGeom>
              <a:avLst/>
              <a:gdLst/>
              <a:ahLst/>
              <a:cxnLst/>
              <a:rect l="l" t="t" r="r" b="b"/>
              <a:pathLst>
                <a:path w="1343" h="355" extrusionOk="0">
                  <a:moveTo>
                    <a:pt x="0" y="1"/>
                  </a:moveTo>
                  <a:lnTo>
                    <a:pt x="0" y="142"/>
                  </a:lnTo>
                  <a:lnTo>
                    <a:pt x="0" y="317"/>
                  </a:lnTo>
                  <a:lnTo>
                    <a:pt x="0" y="354"/>
                  </a:lnTo>
                  <a:lnTo>
                    <a:pt x="529" y="354"/>
                  </a:lnTo>
                  <a:lnTo>
                    <a:pt x="212" y="1"/>
                  </a:lnTo>
                  <a:close/>
                  <a:moveTo>
                    <a:pt x="778" y="1"/>
                  </a:moveTo>
                  <a:lnTo>
                    <a:pt x="1094" y="354"/>
                  </a:lnTo>
                  <a:lnTo>
                    <a:pt x="1343" y="354"/>
                  </a:lnTo>
                  <a:lnTo>
                    <a:pt x="1343" y="317"/>
                  </a:lnTo>
                  <a:lnTo>
                    <a:pt x="1343" y="142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5166473" y="2585431"/>
              <a:ext cx="101618" cy="55357"/>
            </a:xfrm>
            <a:custGeom>
              <a:avLst/>
              <a:gdLst/>
              <a:ahLst/>
              <a:cxnLst/>
              <a:rect l="l" t="t" r="r" b="b"/>
              <a:pathLst>
                <a:path w="391" h="213" extrusionOk="0">
                  <a:moveTo>
                    <a:pt x="108" y="1"/>
                  </a:moveTo>
                  <a:cubicBezTo>
                    <a:pt x="71" y="1"/>
                    <a:pt x="0" y="37"/>
                    <a:pt x="0" y="71"/>
                  </a:cubicBezTo>
                  <a:lnTo>
                    <a:pt x="0" y="108"/>
                  </a:lnTo>
                  <a:lnTo>
                    <a:pt x="0" y="213"/>
                  </a:lnTo>
                  <a:lnTo>
                    <a:pt x="390" y="213"/>
                  </a:lnTo>
                  <a:lnTo>
                    <a:pt x="390" y="108"/>
                  </a:lnTo>
                  <a:lnTo>
                    <a:pt x="354" y="71"/>
                  </a:lnTo>
                  <a:cubicBezTo>
                    <a:pt x="354" y="37"/>
                    <a:pt x="320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5506412" y="1777427"/>
              <a:ext cx="486519" cy="560848"/>
            </a:xfrm>
            <a:custGeom>
              <a:avLst/>
              <a:gdLst/>
              <a:ahLst/>
              <a:cxnLst/>
              <a:rect l="l" t="t" r="r" b="b"/>
              <a:pathLst>
                <a:path w="1872" h="2158" extrusionOk="0">
                  <a:moveTo>
                    <a:pt x="919" y="1"/>
                  </a:moveTo>
                  <a:cubicBezTo>
                    <a:pt x="849" y="71"/>
                    <a:pt x="671" y="179"/>
                    <a:pt x="529" y="283"/>
                  </a:cubicBezTo>
                  <a:lnTo>
                    <a:pt x="812" y="603"/>
                  </a:lnTo>
                  <a:lnTo>
                    <a:pt x="1165" y="425"/>
                  </a:lnTo>
                  <a:lnTo>
                    <a:pt x="1273" y="673"/>
                  </a:lnTo>
                  <a:cubicBezTo>
                    <a:pt x="1273" y="673"/>
                    <a:pt x="1448" y="1097"/>
                    <a:pt x="1589" y="1414"/>
                  </a:cubicBezTo>
                  <a:cubicBezTo>
                    <a:pt x="1660" y="1521"/>
                    <a:pt x="1767" y="1663"/>
                    <a:pt x="1872" y="1696"/>
                  </a:cubicBezTo>
                  <a:lnTo>
                    <a:pt x="1872" y="673"/>
                  </a:lnTo>
                  <a:lnTo>
                    <a:pt x="1414" y="142"/>
                  </a:lnTo>
                  <a:cubicBezTo>
                    <a:pt x="1061" y="142"/>
                    <a:pt x="919" y="1"/>
                    <a:pt x="919" y="1"/>
                  </a:cubicBezTo>
                  <a:close/>
                  <a:moveTo>
                    <a:pt x="213" y="532"/>
                  </a:moveTo>
                  <a:cubicBezTo>
                    <a:pt x="72" y="637"/>
                    <a:pt x="1" y="707"/>
                    <a:pt x="1" y="778"/>
                  </a:cubicBezTo>
                  <a:cubicBezTo>
                    <a:pt x="1" y="919"/>
                    <a:pt x="72" y="2086"/>
                    <a:pt x="72" y="2086"/>
                  </a:cubicBezTo>
                  <a:lnTo>
                    <a:pt x="176" y="2120"/>
                  </a:lnTo>
                  <a:lnTo>
                    <a:pt x="317" y="2157"/>
                  </a:lnTo>
                  <a:cubicBezTo>
                    <a:pt x="317" y="2157"/>
                    <a:pt x="459" y="1626"/>
                    <a:pt x="496" y="1521"/>
                  </a:cubicBezTo>
                  <a:cubicBezTo>
                    <a:pt x="566" y="1239"/>
                    <a:pt x="496" y="990"/>
                    <a:pt x="496" y="990"/>
                  </a:cubicBezTo>
                  <a:lnTo>
                    <a:pt x="425" y="815"/>
                  </a:lnTo>
                  <a:lnTo>
                    <a:pt x="459" y="815"/>
                  </a:lnTo>
                  <a:lnTo>
                    <a:pt x="213" y="532"/>
                  </a:lnTo>
                  <a:close/>
                </a:path>
              </a:pathLst>
            </a:custGeom>
            <a:solidFill>
              <a:srgbClr val="FFD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5506412" y="2319562"/>
              <a:ext cx="92262" cy="128907"/>
            </a:xfrm>
            <a:custGeom>
              <a:avLst/>
              <a:gdLst/>
              <a:ahLst/>
              <a:cxnLst/>
              <a:rect l="l" t="t" r="r" b="b"/>
              <a:pathLst>
                <a:path w="355" h="496" extrusionOk="0">
                  <a:moveTo>
                    <a:pt x="135" y="310"/>
                  </a:moveTo>
                  <a:cubicBezTo>
                    <a:pt x="137" y="312"/>
                    <a:pt x="140" y="315"/>
                    <a:pt x="142" y="317"/>
                  </a:cubicBezTo>
                  <a:lnTo>
                    <a:pt x="135" y="310"/>
                  </a:lnTo>
                  <a:close/>
                  <a:moveTo>
                    <a:pt x="72" y="0"/>
                  </a:moveTo>
                  <a:lnTo>
                    <a:pt x="72" y="71"/>
                  </a:lnTo>
                  <a:lnTo>
                    <a:pt x="72" y="105"/>
                  </a:lnTo>
                  <a:lnTo>
                    <a:pt x="1" y="176"/>
                  </a:lnTo>
                  <a:lnTo>
                    <a:pt x="135" y="310"/>
                  </a:lnTo>
                  <a:lnTo>
                    <a:pt x="135" y="310"/>
                  </a:lnTo>
                  <a:cubicBezTo>
                    <a:pt x="106" y="278"/>
                    <a:pt x="108" y="246"/>
                    <a:pt x="142" y="246"/>
                  </a:cubicBezTo>
                  <a:cubicBezTo>
                    <a:pt x="142" y="212"/>
                    <a:pt x="176" y="212"/>
                    <a:pt x="176" y="212"/>
                  </a:cubicBezTo>
                  <a:cubicBezTo>
                    <a:pt x="213" y="212"/>
                    <a:pt x="213" y="212"/>
                    <a:pt x="247" y="246"/>
                  </a:cubicBezTo>
                  <a:lnTo>
                    <a:pt x="247" y="317"/>
                  </a:lnTo>
                  <a:cubicBezTo>
                    <a:pt x="213" y="354"/>
                    <a:pt x="213" y="354"/>
                    <a:pt x="176" y="354"/>
                  </a:cubicBezTo>
                  <a:lnTo>
                    <a:pt x="142" y="354"/>
                  </a:lnTo>
                  <a:lnTo>
                    <a:pt x="284" y="495"/>
                  </a:lnTo>
                  <a:cubicBezTo>
                    <a:pt x="317" y="495"/>
                    <a:pt x="317" y="458"/>
                    <a:pt x="317" y="458"/>
                  </a:cubicBezTo>
                  <a:cubicBezTo>
                    <a:pt x="354" y="317"/>
                    <a:pt x="317" y="71"/>
                    <a:pt x="317" y="7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5506412" y="1410200"/>
              <a:ext cx="55357" cy="64973"/>
            </a:xfrm>
            <a:custGeom>
              <a:avLst/>
              <a:gdLst/>
              <a:ahLst/>
              <a:cxnLst/>
              <a:rect l="l" t="t" r="r" b="b"/>
              <a:pathLst>
                <a:path w="213" h="250" extrusionOk="0">
                  <a:moveTo>
                    <a:pt x="1" y="1"/>
                  </a:moveTo>
                  <a:lnTo>
                    <a:pt x="1" y="71"/>
                  </a:lnTo>
                  <a:lnTo>
                    <a:pt x="213" y="2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5745253" y="1676849"/>
              <a:ext cx="128907" cy="137743"/>
            </a:xfrm>
            <a:custGeom>
              <a:avLst/>
              <a:gdLst/>
              <a:ahLst/>
              <a:cxnLst/>
              <a:rect l="l" t="t" r="r" b="b"/>
              <a:pathLst>
                <a:path w="496" h="530" extrusionOk="0">
                  <a:moveTo>
                    <a:pt x="0" y="1"/>
                  </a:moveTo>
                  <a:lnTo>
                    <a:pt x="0" y="176"/>
                  </a:lnTo>
                  <a:lnTo>
                    <a:pt x="0" y="388"/>
                  </a:lnTo>
                  <a:cubicBezTo>
                    <a:pt x="0" y="388"/>
                    <a:pt x="142" y="529"/>
                    <a:pt x="495" y="52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5414670" y="1364719"/>
              <a:ext cx="257294" cy="257294"/>
            </a:xfrm>
            <a:custGeom>
              <a:avLst/>
              <a:gdLst/>
              <a:ahLst/>
              <a:cxnLst/>
              <a:rect l="l" t="t" r="r" b="b"/>
              <a:pathLst>
                <a:path w="990" h="990" extrusionOk="0">
                  <a:moveTo>
                    <a:pt x="142" y="0"/>
                  </a:moveTo>
                  <a:lnTo>
                    <a:pt x="105" y="34"/>
                  </a:lnTo>
                  <a:cubicBezTo>
                    <a:pt x="105" y="34"/>
                    <a:pt x="71" y="34"/>
                    <a:pt x="71" y="71"/>
                  </a:cubicBezTo>
                  <a:lnTo>
                    <a:pt x="35" y="105"/>
                  </a:lnTo>
                  <a:lnTo>
                    <a:pt x="35" y="142"/>
                  </a:lnTo>
                  <a:cubicBezTo>
                    <a:pt x="1" y="142"/>
                    <a:pt x="35" y="176"/>
                    <a:pt x="35" y="176"/>
                  </a:cubicBezTo>
                  <a:cubicBezTo>
                    <a:pt x="35" y="176"/>
                    <a:pt x="1" y="212"/>
                    <a:pt x="1" y="246"/>
                  </a:cubicBezTo>
                  <a:cubicBezTo>
                    <a:pt x="35" y="246"/>
                    <a:pt x="247" y="458"/>
                    <a:pt x="247" y="458"/>
                  </a:cubicBezTo>
                  <a:cubicBezTo>
                    <a:pt x="247" y="458"/>
                    <a:pt x="670" y="953"/>
                    <a:pt x="812" y="990"/>
                  </a:cubicBezTo>
                  <a:cubicBezTo>
                    <a:pt x="849" y="990"/>
                    <a:pt x="919" y="953"/>
                    <a:pt x="990" y="882"/>
                  </a:cubicBezTo>
                  <a:lnTo>
                    <a:pt x="566" y="424"/>
                  </a:lnTo>
                  <a:lnTo>
                    <a:pt x="354" y="246"/>
                  </a:lnTo>
                  <a:lnTo>
                    <a:pt x="354" y="17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5497056" y="2328398"/>
              <a:ext cx="28068" cy="36905"/>
            </a:xfrm>
            <a:custGeom>
              <a:avLst/>
              <a:gdLst/>
              <a:ahLst/>
              <a:cxnLst/>
              <a:rect l="l" t="t" r="r" b="b"/>
              <a:pathLst>
                <a:path w="108" h="142" extrusionOk="0">
                  <a:moveTo>
                    <a:pt x="37" y="0"/>
                  </a:moveTo>
                  <a:cubicBezTo>
                    <a:pt x="37" y="0"/>
                    <a:pt x="0" y="71"/>
                    <a:pt x="0" y="108"/>
                  </a:cubicBezTo>
                  <a:lnTo>
                    <a:pt x="37" y="142"/>
                  </a:lnTo>
                  <a:lnTo>
                    <a:pt x="108" y="71"/>
                  </a:lnTo>
                  <a:lnTo>
                    <a:pt x="108" y="37"/>
                  </a:lnTo>
                  <a:cubicBezTo>
                    <a:pt x="71" y="0"/>
                    <a:pt x="71" y="0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5533701" y="2374659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71" y="0"/>
                    <a:pt x="37" y="0"/>
                    <a:pt x="37" y="34"/>
                  </a:cubicBezTo>
                  <a:cubicBezTo>
                    <a:pt x="1" y="34"/>
                    <a:pt x="1" y="71"/>
                    <a:pt x="37" y="105"/>
                  </a:cubicBezTo>
                  <a:lnTo>
                    <a:pt x="37" y="142"/>
                  </a:lnTo>
                  <a:lnTo>
                    <a:pt x="71" y="142"/>
                  </a:lnTo>
                  <a:cubicBezTo>
                    <a:pt x="108" y="142"/>
                    <a:pt x="108" y="142"/>
                    <a:pt x="142" y="105"/>
                  </a:cubicBezTo>
                  <a:lnTo>
                    <a:pt x="142" y="34"/>
                  </a:lnTo>
                  <a:cubicBezTo>
                    <a:pt x="108" y="0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5616606" y="1887621"/>
              <a:ext cx="220649" cy="147099"/>
            </a:xfrm>
            <a:custGeom>
              <a:avLst/>
              <a:gdLst/>
              <a:ahLst/>
              <a:cxnLst/>
              <a:rect l="l" t="t" r="r" b="b"/>
              <a:pathLst>
                <a:path w="849" h="566" extrusionOk="0">
                  <a:moveTo>
                    <a:pt x="741" y="1"/>
                  </a:moveTo>
                  <a:lnTo>
                    <a:pt x="388" y="179"/>
                  </a:lnTo>
                  <a:lnTo>
                    <a:pt x="566" y="354"/>
                  </a:lnTo>
                  <a:lnTo>
                    <a:pt x="849" y="249"/>
                  </a:lnTo>
                  <a:lnTo>
                    <a:pt x="741" y="1"/>
                  </a:lnTo>
                  <a:close/>
                  <a:moveTo>
                    <a:pt x="1" y="391"/>
                  </a:moveTo>
                  <a:lnTo>
                    <a:pt x="72" y="566"/>
                  </a:lnTo>
                  <a:lnTo>
                    <a:pt x="142" y="532"/>
                  </a:lnTo>
                  <a:lnTo>
                    <a:pt x="35" y="39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5919380" y="2144654"/>
              <a:ext cx="73550" cy="92262"/>
            </a:xfrm>
            <a:custGeom>
              <a:avLst/>
              <a:gdLst/>
              <a:ahLst/>
              <a:cxnLst/>
              <a:rect l="l" t="t" r="r" b="b"/>
              <a:pathLst>
                <a:path w="283" h="355" extrusionOk="0">
                  <a:moveTo>
                    <a:pt x="0" y="1"/>
                  </a:moveTo>
                  <a:cubicBezTo>
                    <a:pt x="0" y="1"/>
                    <a:pt x="0" y="38"/>
                    <a:pt x="37" y="72"/>
                  </a:cubicBezTo>
                  <a:lnTo>
                    <a:pt x="283" y="354"/>
                  </a:lnTo>
                  <a:lnTo>
                    <a:pt x="283" y="283"/>
                  </a:lnTo>
                  <a:cubicBezTo>
                    <a:pt x="178" y="250"/>
                    <a:pt x="71" y="108"/>
                    <a:pt x="0" y="1"/>
                  </a:cubicBezTo>
                  <a:close/>
                </a:path>
              </a:pathLst>
            </a:custGeom>
            <a:solidFill>
              <a:srgbClr val="FFC5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5680540" y="1061425"/>
              <a:ext cx="73809" cy="36905"/>
            </a:xfrm>
            <a:custGeom>
              <a:avLst/>
              <a:gdLst/>
              <a:ahLst/>
              <a:cxnLst/>
              <a:rect l="l" t="t" r="r" b="b"/>
              <a:pathLst>
                <a:path w="284" h="142" extrusionOk="0">
                  <a:moveTo>
                    <a:pt x="108" y="0"/>
                  </a:moveTo>
                  <a:cubicBezTo>
                    <a:pt x="71" y="0"/>
                    <a:pt x="38" y="0"/>
                    <a:pt x="1" y="37"/>
                  </a:cubicBezTo>
                  <a:cubicBezTo>
                    <a:pt x="1" y="37"/>
                    <a:pt x="38" y="71"/>
                    <a:pt x="38" y="108"/>
                  </a:cubicBezTo>
                  <a:cubicBezTo>
                    <a:pt x="71" y="141"/>
                    <a:pt x="71" y="141"/>
                    <a:pt x="142" y="141"/>
                  </a:cubicBezTo>
                  <a:lnTo>
                    <a:pt x="213" y="141"/>
                  </a:lnTo>
                  <a:cubicBezTo>
                    <a:pt x="283" y="37"/>
                    <a:pt x="179" y="0"/>
                    <a:pt x="10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4799246" y="914326"/>
              <a:ext cx="46521" cy="1864469"/>
            </a:xfrm>
            <a:custGeom>
              <a:avLst/>
              <a:gdLst/>
              <a:ahLst/>
              <a:cxnLst/>
              <a:rect l="l" t="t" r="r" b="b"/>
              <a:pathLst>
                <a:path w="179" h="7174" extrusionOk="0">
                  <a:moveTo>
                    <a:pt x="0" y="1"/>
                  </a:moveTo>
                  <a:lnTo>
                    <a:pt x="0" y="7174"/>
                  </a:lnTo>
                  <a:lnTo>
                    <a:pt x="178" y="717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5056279" y="914326"/>
              <a:ext cx="689235" cy="762784"/>
            </a:xfrm>
            <a:custGeom>
              <a:avLst/>
              <a:gdLst/>
              <a:ahLst/>
              <a:cxnLst/>
              <a:rect l="l" t="t" r="r" b="b"/>
              <a:pathLst>
                <a:path w="2652" h="2935" extrusionOk="0">
                  <a:moveTo>
                    <a:pt x="0" y="1"/>
                  </a:moveTo>
                  <a:lnTo>
                    <a:pt x="1555" y="1733"/>
                  </a:lnTo>
                  <a:cubicBezTo>
                    <a:pt x="1592" y="1733"/>
                    <a:pt x="1626" y="1767"/>
                    <a:pt x="1626" y="1767"/>
                  </a:cubicBezTo>
                  <a:lnTo>
                    <a:pt x="1626" y="1697"/>
                  </a:lnTo>
                  <a:lnTo>
                    <a:pt x="1733" y="1804"/>
                  </a:lnTo>
                  <a:lnTo>
                    <a:pt x="1733" y="1909"/>
                  </a:lnTo>
                  <a:lnTo>
                    <a:pt x="1945" y="2157"/>
                  </a:lnTo>
                  <a:lnTo>
                    <a:pt x="2157" y="2333"/>
                  </a:lnTo>
                  <a:lnTo>
                    <a:pt x="2332" y="2087"/>
                  </a:lnTo>
                  <a:lnTo>
                    <a:pt x="2403" y="2121"/>
                  </a:lnTo>
                  <a:lnTo>
                    <a:pt x="2298" y="2050"/>
                  </a:lnTo>
                  <a:lnTo>
                    <a:pt x="2332" y="2016"/>
                  </a:lnTo>
                  <a:lnTo>
                    <a:pt x="566" y="1"/>
                  </a:lnTo>
                  <a:close/>
                  <a:moveTo>
                    <a:pt x="2581" y="2474"/>
                  </a:moveTo>
                  <a:cubicBezTo>
                    <a:pt x="2510" y="2511"/>
                    <a:pt x="2440" y="2581"/>
                    <a:pt x="2369" y="2615"/>
                  </a:cubicBezTo>
                  <a:lnTo>
                    <a:pt x="2651" y="2935"/>
                  </a:lnTo>
                  <a:cubicBezTo>
                    <a:pt x="2615" y="2827"/>
                    <a:pt x="2615" y="2756"/>
                    <a:pt x="2615" y="2652"/>
                  </a:cubicBezTo>
                  <a:cubicBezTo>
                    <a:pt x="2581" y="2652"/>
                    <a:pt x="2581" y="2615"/>
                    <a:pt x="2581" y="2615"/>
                  </a:cubicBezTo>
                  <a:lnTo>
                    <a:pt x="2581" y="2474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5873899" y="1805495"/>
              <a:ext cx="119031" cy="147099"/>
            </a:xfrm>
            <a:custGeom>
              <a:avLst/>
              <a:gdLst/>
              <a:ahLst/>
              <a:cxnLst/>
              <a:rect l="l" t="t" r="r" b="b"/>
              <a:pathLst>
                <a:path w="458" h="566" extrusionOk="0">
                  <a:moveTo>
                    <a:pt x="458" y="0"/>
                  </a:moveTo>
                  <a:cubicBezTo>
                    <a:pt x="353" y="34"/>
                    <a:pt x="246" y="34"/>
                    <a:pt x="105" y="34"/>
                  </a:cubicBezTo>
                  <a:lnTo>
                    <a:pt x="0" y="34"/>
                  </a:lnTo>
                  <a:lnTo>
                    <a:pt x="458" y="56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5726801" y="1557039"/>
              <a:ext cx="266130" cy="257553"/>
            </a:xfrm>
            <a:custGeom>
              <a:avLst/>
              <a:gdLst/>
              <a:ahLst/>
              <a:cxnLst/>
              <a:rect l="l" t="t" r="r" b="b"/>
              <a:pathLst>
                <a:path w="1024" h="991" extrusionOk="0">
                  <a:moveTo>
                    <a:pt x="176" y="1"/>
                  </a:moveTo>
                  <a:cubicBezTo>
                    <a:pt x="105" y="71"/>
                    <a:pt x="71" y="108"/>
                    <a:pt x="1" y="142"/>
                  </a:cubicBezTo>
                  <a:cubicBezTo>
                    <a:pt x="1" y="142"/>
                    <a:pt x="1" y="179"/>
                    <a:pt x="35" y="179"/>
                  </a:cubicBezTo>
                  <a:cubicBezTo>
                    <a:pt x="35" y="283"/>
                    <a:pt x="35" y="354"/>
                    <a:pt x="71" y="462"/>
                  </a:cubicBezTo>
                  <a:lnTo>
                    <a:pt x="566" y="990"/>
                  </a:lnTo>
                  <a:lnTo>
                    <a:pt x="671" y="990"/>
                  </a:lnTo>
                  <a:cubicBezTo>
                    <a:pt x="812" y="990"/>
                    <a:pt x="919" y="990"/>
                    <a:pt x="1024" y="956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5726801" y="1530010"/>
              <a:ext cx="46001" cy="64193"/>
            </a:xfrm>
            <a:custGeom>
              <a:avLst/>
              <a:gdLst/>
              <a:ahLst/>
              <a:cxnLst/>
              <a:rect l="l" t="t" r="r" b="b"/>
              <a:pathLst>
                <a:path w="177" h="247" extrusionOk="0">
                  <a:moveTo>
                    <a:pt x="71" y="0"/>
                  </a:moveTo>
                  <a:cubicBezTo>
                    <a:pt x="71" y="34"/>
                    <a:pt x="35" y="71"/>
                    <a:pt x="1" y="105"/>
                  </a:cubicBezTo>
                  <a:lnTo>
                    <a:pt x="1" y="246"/>
                  </a:lnTo>
                  <a:cubicBezTo>
                    <a:pt x="71" y="212"/>
                    <a:pt x="105" y="175"/>
                    <a:pt x="176" y="105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5653511" y="1438008"/>
              <a:ext cx="64193" cy="64193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34" y="1"/>
                  </a:moveTo>
                  <a:lnTo>
                    <a:pt x="0" y="35"/>
                  </a:lnTo>
                  <a:lnTo>
                    <a:pt x="105" y="106"/>
                  </a:lnTo>
                  <a:lnTo>
                    <a:pt x="246" y="247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5460151" y="1355103"/>
              <a:ext cx="285362" cy="239101"/>
            </a:xfrm>
            <a:custGeom>
              <a:avLst/>
              <a:gdLst/>
              <a:ahLst/>
              <a:cxnLst/>
              <a:rect l="l" t="t" r="r" b="b"/>
              <a:pathLst>
                <a:path w="1098" h="920" extrusionOk="0">
                  <a:moveTo>
                    <a:pt x="72" y="1"/>
                  </a:moveTo>
                  <a:lnTo>
                    <a:pt x="72" y="71"/>
                  </a:lnTo>
                  <a:cubicBezTo>
                    <a:pt x="72" y="71"/>
                    <a:pt x="38" y="37"/>
                    <a:pt x="1" y="37"/>
                  </a:cubicBezTo>
                  <a:lnTo>
                    <a:pt x="179" y="213"/>
                  </a:lnTo>
                  <a:lnTo>
                    <a:pt x="179" y="108"/>
                  </a:lnTo>
                  <a:lnTo>
                    <a:pt x="72" y="1"/>
                  </a:lnTo>
                  <a:close/>
                  <a:moveTo>
                    <a:pt x="778" y="391"/>
                  </a:moveTo>
                  <a:lnTo>
                    <a:pt x="603" y="637"/>
                  </a:lnTo>
                  <a:lnTo>
                    <a:pt x="391" y="461"/>
                  </a:lnTo>
                  <a:lnTo>
                    <a:pt x="815" y="919"/>
                  </a:lnTo>
                  <a:cubicBezTo>
                    <a:pt x="886" y="885"/>
                    <a:pt x="956" y="815"/>
                    <a:pt x="1027" y="778"/>
                  </a:cubicBezTo>
                  <a:cubicBezTo>
                    <a:pt x="1061" y="744"/>
                    <a:pt x="1097" y="707"/>
                    <a:pt x="1097" y="673"/>
                  </a:cubicBezTo>
                  <a:lnTo>
                    <a:pt x="990" y="566"/>
                  </a:lnTo>
                  <a:lnTo>
                    <a:pt x="849" y="425"/>
                  </a:lnTo>
                  <a:lnTo>
                    <a:pt x="778" y="391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9"/>
            <p:cNvSpPr/>
            <p:nvPr/>
          </p:nvSpPr>
          <p:spPr>
            <a:xfrm>
              <a:off x="4845507" y="969423"/>
              <a:ext cx="798650" cy="946528"/>
            </a:xfrm>
            <a:custGeom>
              <a:avLst/>
              <a:gdLst/>
              <a:ahLst/>
              <a:cxnLst/>
              <a:rect l="l" t="t" r="r" b="b"/>
              <a:pathLst>
                <a:path w="3073" h="3642" extrusionOk="0">
                  <a:moveTo>
                    <a:pt x="0" y="1"/>
                  </a:moveTo>
                  <a:lnTo>
                    <a:pt x="0" y="673"/>
                  </a:lnTo>
                  <a:lnTo>
                    <a:pt x="1837" y="2652"/>
                  </a:lnTo>
                  <a:lnTo>
                    <a:pt x="2403" y="2652"/>
                  </a:lnTo>
                  <a:lnTo>
                    <a:pt x="0" y="1"/>
                  </a:lnTo>
                  <a:close/>
                  <a:moveTo>
                    <a:pt x="2154" y="3005"/>
                  </a:moveTo>
                  <a:lnTo>
                    <a:pt x="2295" y="3180"/>
                  </a:lnTo>
                  <a:lnTo>
                    <a:pt x="2366" y="3005"/>
                  </a:lnTo>
                  <a:close/>
                  <a:moveTo>
                    <a:pt x="2544" y="3005"/>
                  </a:moveTo>
                  <a:lnTo>
                    <a:pt x="2437" y="3288"/>
                  </a:lnTo>
                  <a:lnTo>
                    <a:pt x="2756" y="3641"/>
                  </a:lnTo>
                  <a:cubicBezTo>
                    <a:pt x="2827" y="3570"/>
                    <a:pt x="2968" y="3463"/>
                    <a:pt x="3072" y="3392"/>
                  </a:cubicBezTo>
                  <a:lnTo>
                    <a:pt x="2719" y="3005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9"/>
            <p:cNvSpPr/>
            <p:nvPr/>
          </p:nvSpPr>
          <p:spPr>
            <a:xfrm>
              <a:off x="5441959" y="1750398"/>
              <a:ext cx="64713" cy="73550"/>
            </a:xfrm>
            <a:custGeom>
              <a:avLst/>
              <a:gdLst/>
              <a:ahLst/>
              <a:cxnLst/>
              <a:rect l="l" t="t" r="r" b="b"/>
              <a:pathLst>
                <a:path w="249" h="283" extrusionOk="0">
                  <a:moveTo>
                    <a:pt x="71" y="0"/>
                  </a:moveTo>
                  <a:lnTo>
                    <a:pt x="0" y="175"/>
                  </a:lnTo>
                  <a:lnTo>
                    <a:pt x="142" y="28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9"/>
            <p:cNvSpPr/>
            <p:nvPr/>
          </p:nvSpPr>
          <p:spPr>
            <a:xfrm>
              <a:off x="5653511" y="1979363"/>
              <a:ext cx="339420" cy="404393"/>
            </a:xfrm>
            <a:custGeom>
              <a:avLst/>
              <a:gdLst/>
              <a:ahLst/>
              <a:cxnLst/>
              <a:rect l="l" t="t" r="r" b="b"/>
              <a:pathLst>
                <a:path w="1306" h="1556" extrusionOk="0">
                  <a:moveTo>
                    <a:pt x="424" y="1"/>
                  </a:moveTo>
                  <a:lnTo>
                    <a:pt x="0" y="179"/>
                  </a:lnTo>
                  <a:lnTo>
                    <a:pt x="1306" y="1555"/>
                  </a:lnTo>
                  <a:lnTo>
                    <a:pt x="1306" y="1061"/>
                  </a:lnTo>
                  <a:cubicBezTo>
                    <a:pt x="1235" y="1027"/>
                    <a:pt x="1201" y="956"/>
                    <a:pt x="1165" y="919"/>
                  </a:cubicBezTo>
                  <a:cubicBezTo>
                    <a:pt x="1131" y="919"/>
                    <a:pt x="1094" y="815"/>
                    <a:pt x="1060" y="708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9"/>
            <p:cNvSpPr/>
            <p:nvPr/>
          </p:nvSpPr>
          <p:spPr>
            <a:xfrm>
              <a:off x="5322928" y="1658397"/>
              <a:ext cx="229485" cy="92262"/>
            </a:xfrm>
            <a:custGeom>
              <a:avLst/>
              <a:gdLst/>
              <a:ahLst/>
              <a:cxnLst/>
              <a:rect l="l" t="t" r="r" b="b"/>
              <a:pathLst>
                <a:path w="883" h="355" extrusionOk="0">
                  <a:moveTo>
                    <a:pt x="0" y="1"/>
                  </a:moveTo>
                  <a:lnTo>
                    <a:pt x="317" y="354"/>
                  </a:lnTo>
                  <a:lnTo>
                    <a:pt x="882" y="354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9"/>
            <p:cNvSpPr/>
            <p:nvPr/>
          </p:nvSpPr>
          <p:spPr>
            <a:xfrm>
              <a:off x="5561509" y="1850977"/>
              <a:ext cx="156195" cy="138263"/>
            </a:xfrm>
            <a:custGeom>
              <a:avLst/>
              <a:gdLst/>
              <a:ahLst/>
              <a:cxnLst/>
              <a:rect l="l" t="t" r="r" b="b"/>
              <a:pathLst>
                <a:path w="601" h="532" extrusionOk="0">
                  <a:moveTo>
                    <a:pt x="317" y="0"/>
                  </a:moveTo>
                  <a:cubicBezTo>
                    <a:pt x="213" y="71"/>
                    <a:pt x="72" y="178"/>
                    <a:pt x="1" y="249"/>
                  </a:cubicBezTo>
                  <a:lnTo>
                    <a:pt x="247" y="532"/>
                  </a:lnTo>
                  <a:lnTo>
                    <a:pt x="600" y="32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9"/>
            <p:cNvSpPr/>
            <p:nvPr/>
          </p:nvSpPr>
          <p:spPr>
            <a:xfrm>
              <a:off x="5625443" y="1933882"/>
              <a:ext cx="138523" cy="92002"/>
            </a:xfrm>
            <a:custGeom>
              <a:avLst/>
              <a:gdLst/>
              <a:ahLst/>
              <a:cxnLst/>
              <a:rect l="l" t="t" r="r" b="b"/>
              <a:pathLst>
                <a:path w="533" h="354" extrusionOk="0">
                  <a:moveTo>
                    <a:pt x="354" y="1"/>
                  </a:moveTo>
                  <a:lnTo>
                    <a:pt x="1" y="213"/>
                  </a:lnTo>
                  <a:lnTo>
                    <a:pt x="108" y="354"/>
                  </a:lnTo>
                  <a:lnTo>
                    <a:pt x="532" y="176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FFE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9"/>
            <p:cNvSpPr/>
            <p:nvPr/>
          </p:nvSpPr>
          <p:spPr>
            <a:xfrm>
              <a:off x="5928996" y="2163107"/>
              <a:ext cx="63934" cy="92002"/>
            </a:xfrm>
            <a:custGeom>
              <a:avLst/>
              <a:gdLst/>
              <a:ahLst/>
              <a:cxnLst/>
              <a:rect l="l" t="t" r="r" b="b"/>
              <a:pathLst>
                <a:path w="246" h="354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08"/>
                    <a:pt x="71" y="212"/>
                    <a:pt x="105" y="212"/>
                  </a:cubicBezTo>
                  <a:cubicBezTo>
                    <a:pt x="141" y="249"/>
                    <a:pt x="175" y="320"/>
                    <a:pt x="246" y="354"/>
                  </a:cubicBezTo>
                  <a:lnTo>
                    <a:pt x="246" y="2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9"/>
            <p:cNvSpPr/>
            <p:nvPr/>
          </p:nvSpPr>
          <p:spPr>
            <a:xfrm>
              <a:off x="4845507" y="1649041"/>
              <a:ext cx="651810" cy="789813"/>
            </a:xfrm>
            <a:custGeom>
              <a:avLst/>
              <a:gdLst/>
              <a:ahLst/>
              <a:cxnLst/>
              <a:rect l="l" t="t" r="r" b="b"/>
              <a:pathLst>
                <a:path w="2508" h="3039" extrusionOk="0">
                  <a:moveTo>
                    <a:pt x="0" y="0"/>
                  </a:moveTo>
                  <a:lnTo>
                    <a:pt x="0" y="1026"/>
                  </a:lnTo>
                  <a:lnTo>
                    <a:pt x="1518" y="2580"/>
                  </a:lnTo>
                  <a:lnTo>
                    <a:pt x="1767" y="1908"/>
                  </a:lnTo>
                  <a:lnTo>
                    <a:pt x="0" y="0"/>
                  </a:lnTo>
                  <a:close/>
                  <a:moveTo>
                    <a:pt x="1871" y="2049"/>
                  </a:moveTo>
                  <a:lnTo>
                    <a:pt x="1625" y="2685"/>
                  </a:lnTo>
                  <a:lnTo>
                    <a:pt x="1979" y="3038"/>
                  </a:lnTo>
                  <a:lnTo>
                    <a:pt x="2120" y="3038"/>
                  </a:lnTo>
                  <a:cubicBezTo>
                    <a:pt x="1979" y="2968"/>
                    <a:pt x="1979" y="2863"/>
                    <a:pt x="2083" y="2863"/>
                  </a:cubicBezTo>
                  <a:lnTo>
                    <a:pt x="2120" y="2863"/>
                  </a:lnTo>
                  <a:lnTo>
                    <a:pt x="2120" y="2897"/>
                  </a:lnTo>
                  <a:cubicBezTo>
                    <a:pt x="2225" y="2897"/>
                    <a:pt x="2437" y="2826"/>
                    <a:pt x="2507" y="2756"/>
                  </a:cubicBezTo>
                  <a:lnTo>
                    <a:pt x="2507" y="2722"/>
                  </a:lnTo>
                  <a:lnTo>
                    <a:pt x="1871" y="2049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9"/>
            <p:cNvSpPr/>
            <p:nvPr/>
          </p:nvSpPr>
          <p:spPr>
            <a:xfrm>
              <a:off x="5359573" y="2438592"/>
              <a:ext cx="404393" cy="202196"/>
            </a:xfrm>
            <a:custGeom>
              <a:avLst/>
              <a:gdLst/>
              <a:ahLst/>
              <a:cxnLst/>
              <a:rect l="l" t="t" r="r" b="b"/>
              <a:pathLst>
                <a:path w="1556" h="778" extrusionOk="0">
                  <a:moveTo>
                    <a:pt x="1" y="0"/>
                  </a:moveTo>
                  <a:lnTo>
                    <a:pt x="778" y="778"/>
                  </a:lnTo>
                  <a:lnTo>
                    <a:pt x="1555" y="778"/>
                  </a:lnTo>
                  <a:lnTo>
                    <a:pt x="849" y="37"/>
                  </a:lnTo>
                  <a:cubicBezTo>
                    <a:pt x="849" y="71"/>
                    <a:pt x="812" y="71"/>
                    <a:pt x="741" y="71"/>
                  </a:cubicBezTo>
                  <a:cubicBezTo>
                    <a:pt x="566" y="71"/>
                    <a:pt x="283" y="37"/>
                    <a:pt x="142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9"/>
            <p:cNvSpPr/>
            <p:nvPr/>
          </p:nvSpPr>
          <p:spPr>
            <a:xfrm>
              <a:off x="5239763" y="2144654"/>
              <a:ext cx="92262" cy="202456"/>
            </a:xfrm>
            <a:custGeom>
              <a:avLst/>
              <a:gdLst/>
              <a:ahLst/>
              <a:cxnLst/>
              <a:rect l="l" t="t" r="r" b="b"/>
              <a:pathLst>
                <a:path w="355" h="779" extrusionOk="0">
                  <a:moveTo>
                    <a:pt x="250" y="1"/>
                  </a:moveTo>
                  <a:lnTo>
                    <a:pt x="1" y="673"/>
                  </a:lnTo>
                  <a:lnTo>
                    <a:pt x="108" y="778"/>
                  </a:lnTo>
                  <a:lnTo>
                    <a:pt x="354" y="142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9"/>
            <p:cNvSpPr/>
            <p:nvPr/>
          </p:nvSpPr>
          <p:spPr>
            <a:xfrm>
              <a:off x="5359573" y="2365043"/>
              <a:ext cx="220649" cy="92262"/>
            </a:xfrm>
            <a:custGeom>
              <a:avLst/>
              <a:gdLst/>
              <a:ahLst/>
              <a:cxnLst/>
              <a:rect l="l" t="t" r="r" b="b"/>
              <a:pathLst>
                <a:path w="849" h="355" extrusionOk="0">
                  <a:moveTo>
                    <a:pt x="529" y="1"/>
                  </a:moveTo>
                  <a:cubicBezTo>
                    <a:pt x="459" y="71"/>
                    <a:pt x="247" y="142"/>
                    <a:pt x="142" y="142"/>
                  </a:cubicBezTo>
                  <a:lnTo>
                    <a:pt x="142" y="108"/>
                  </a:lnTo>
                  <a:lnTo>
                    <a:pt x="105" y="108"/>
                  </a:lnTo>
                  <a:cubicBezTo>
                    <a:pt x="1" y="108"/>
                    <a:pt x="1" y="213"/>
                    <a:pt x="142" y="283"/>
                  </a:cubicBezTo>
                  <a:cubicBezTo>
                    <a:pt x="283" y="320"/>
                    <a:pt x="566" y="354"/>
                    <a:pt x="741" y="354"/>
                  </a:cubicBezTo>
                  <a:cubicBezTo>
                    <a:pt x="812" y="354"/>
                    <a:pt x="849" y="354"/>
                    <a:pt x="849" y="320"/>
                  </a:cubicBezTo>
                  <a:lnTo>
                    <a:pt x="707" y="179"/>
                  </a:lnTo>
                  <a:lnTo>
                    <a:pt x="707" y="142"/>
                  </a:lnTo>
                  <a:lnTo>
                    <a:pt x="566" y="1"/>
                  </a:lnTo>
                  <a:lnTo>
                    <a:pt x="529" y="71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9"/>
            <p:cNvSpPr/>
            <p:nvPr/>
          </p:nvSpPr>
          <p:spPr>
            <a:xfrm>
              <a:off x="5497056" y="2356206"/>
              <a:ext cx="9616" cy="27549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0" y="1"/>
                  </a:moveTo>
                  <a:lnTo>
                    <a:pt x="0" y="35"/>
                  </a:lnTo>
                  <a:lnTo>
                    <a:pt x="0" y="105"/>
                  </a:lnTo>
                  <a:lnTo>
                    <a:pt x="37" y="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9"/>
            <p:cNvSpPr/>
            <p:nvPr/>
          </p:nvSpPr>
          <p:spPr>
            <a:xfrm>
              <a:off x="5543317" y="2401947"/>
              <a:ext cx="260" cy="961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0"/>
                  </a:move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D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F70DB7E-5E1D-34C4-ED02-66FE4CFC470F}"/>
              </a:ext>
            </a:extLst>
          </p:cNvPr>
          <p:cNvSpPr txBox="1"/>
          <p:nvPr/>
        </p:nvSpPr>
        <p:spPr>
          <a:xfrm>
            <a:off x="977681" y="1526640"/>
            <a:ext cx="4145815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Look at the picture.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Match the pictures with the correct words/phrases.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2 minutes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B25B0-6222-924F-9CAF-00213C122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3091" y="-54338"/>
            <a:ext cx="1946351" cy="502200"/>
          </a:xfrm>
        </p:spPr>
        <p:txBody>
          <a:bodyPr/>
          <a:lstStyle/>
          <a:p>
            <a:pPr algn="ctr"/>
            <a:r>
              <a:rPr lang="en-US" sz="2800" dirty="0"/>
              <a:t>What is it?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16FE8B-9413-D2C0-F493-65C34D82DD2A}"/>
              </a:ext>
            </a:extLst>
          </p:cNvPr>
          <p:cNvSpPr txBox="1"/>
          <p:nvPr/>
        </p:nvSpPr>
        <p:spPr>
          <a:xfrm>
            <a:off x="5716061" y="3917574"/>
            <a:ext cx="1773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sports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D2E3BE-766F-AF7E-3410-3024FB2B2F1F}"/>
              </a:ext>
            </a:extLst>
          </p:cNvPr>
          <p:cNvSpPr txBox="1"/>
          <p:nvPr/>
        </p:nvSpPr>
        <p:spPr>
          <a:xfrm>
            <a:off x="5716061" y="4290108"/>
            <a:ext cx="187062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 exercise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A1277A-73E3-D709-F465-2265BE18C414}"/>
              </a:ext>
            </a:extLst>
          </p:cNvPr>
          <p:cNvSpPr txBox="1"/>
          <p:nvPr/>
        </p:nvSpPr>
        <p:spPr>
          <a:xfrm>
            <a:off x="5673663" y="3441259"/>
            <a:ext cx="3437465" cy="384721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eating fruits and vegetables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DDFD80-AF69-1790-E848-51097AE8FA25}"/>
              </a:ext>
            </a:extLst>
          </p:cNvPr>
          <p:cNvSpPr txBox="1"/>
          <p:nvPr/>
        </p:nvSpPr>
        <p:spPr>
          <a:xfrm>
            <a:off x="5673663" y="3081899"/>
            <a:ext cx="142218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swimming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06A5D0-05D5-7E54-ED17-000CBB42D0A8}"/>
              </a:ext>
            </a:extLst>
          </p:cNvPr>
          <p:cNvSpPr txBox="1"/>
          <p:nvPr/>
        </p:nvSpPr>
        <p:spPr>
          <a:xfrm>
            <a:off x="5781301" y="2663273"/>
            <a:ext cx="9698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jogging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F5145B-D2E9-405E-9415-C1978E51C648}"/>
              </a:ext>
            </a:extLst>
          </p:cNvPr>
          <p:cNvGrpSpPr/>
          <p:nvPr/>
        </p:nvGrpSpPr>
        <p:grpSpPr>
          <a:xfrm>
            <a:off x="5878513" y="484806"/>
            <a:ext cx="2603677" cy="1597321"/>
            <a:chOff x="6145360" y="447862"/>
            <a:chExt cx="2603677" cy="1597321"/>
          </a:xfrm>
        </p:grpSpPr>
        <p:pic>
          <p:nvPicPr>
            <p:cNvPr id="4106" name="Picture 10" descr="Benefits of Playing Sports for Kids | LoveToKnow">
              <a:extLst>
                <a:ext uri="{FF2B5EF4-FFF2-40B4-BE49-F238E27FC236}">
                  <a16:creationId xmlns:a16="http://schemas.microsoft.com/office/drawing/2014/main" id="{E5C163EA-7FA2-51C2-737D-3BFBA8A4F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360" y="447862"/>
              <a:ext cx="2603677" cy="1597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9D7598-894E-48FB-ABCA-5E34867E0CE4}"/>
                </a:ext>
              </a:extLst>
            </p:cNvPr>
            <p:cNvSpPr txBox="1"/>
            <p:nvPr/>
          </p:nvSpPr>
          <p:spPr>
            <a:xfrm>
              <a:off x="6165576" y="470163"/>
              <a:ext cx="27512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0E9FE2-9B76-41CA-A52B-C76979F69AE0}"/>
              </a:ext>
            </a:extLst>
          </p:cNvPr>
          <p:cNvGrpSpPr/>
          <p:nvPr/>
        </p:nvGrpSpPr>
        <p:grpSpPr>
          <a:xfrm>
            <a:off x="0" y="461030"/>
            <a:ext cx="2456873" cy="1630333"/>
            <a:chOff x="0" y="414850"/>
            <a:chExt cx="2456873" cy="1630333"/>
          </a:xfrm>
        </p:grpSpPr>
        <p:pic>
          <p:nvPicPr>
            <p:cNvPr id="4098" name="Picture 2" descr="How to Warm Up Before Exercise and Why - eMediHealth">
              <a:extLst>
                <a:ext uri="{FF2B5EF4-FFF2-40B4-BE49-F238E27FC236}">
                  <a16:creationId xmlns:a16="http://schemas.microsoft.com/office/drawing/2014/main" id="{61A29B32-B50F-6D45-AFA9-433735C87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416857"/>
              <a:ext cx="2456872" cy="1628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E6F235-7313-4CB7-B518-01EEBF95903D}"/>
                </a:ext>
              </a:extLst>
            </p:cNvPr>
            <p:cNvSpPr txBox="1"/>
            <p:nvPr/>
          </p:nvSpPr>
          <p:spPr>
            <a:xfrm>
              <a:off x="0" y="414850"/>
              <a:ext cx="27512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D5BEBC5-D3E7-4A1D-AAEC-2591CF5140C5}"/>
              </a:ext>
            </a:extLst>
          </p:cNvPr>
          <p:cNvGrpSpPr/>
          <p:nvPr/>
        </p:nvGrpSpPr>
        <p:grpSpPr>
          <a:xfrm>
            <a:off x="2763829" y="470266"/>
            <a:ext cx="2641664" cy="1630333"/>
            <a:chOff x="3059173" y="414850"/>
            <a:chExt cx="2641664" cy="1630333"/>
          </a:xfrm>
        </p:grpSpPr>
        <p:pic>
          <p:nvPicPr>
            <p:cNvPr id="4100" name="Picture 4" descr="Why winter is a great time to enjoy a swim in Ipswich - Ipswich First">
              <a:extLst>
                <a:ext uri="{FF2B5EF4-FFF2-40B4-BE49-F238E27FC236}">
                  <a16:creationId xmlns:a16="http://schemas.microsoft.com/office/drawing/2014/main" id="{3F237CD7-6AA7-E661-B891-31F847C38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173" y="416857"/>
              <a:ext cx="2641664" cy="1628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F6516D-5C51-431F-8CD5-3116383FA629}"/>
                </a:ext>
              </a:extLst>
            </p:cNvPr>
            <p:cNvSpPr txBox="1"/>
            <p:nvPr/>
          </p:nvSpPr>
          <p:spPr>
            <a:xfrm>
              <a:off x="3068409" y="414850"/>
              <a:ext cx="27512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7C458EE-0CAE-4FDA-8270-192209F1C525}"/>
              </a:ext>
            </a:extLst>
          </p:cNvPr>
          <p:cNvGrpSpPr/>
          <p:nvPr/>
        </p:nvGrpSpPr>
        <p:grpSpPr>
          <a:xfrm>
            <a:off x="12414" y="2737810"/>
            <a:ext cx="2432045" cy="1787627"/>
            <a:chOff x="24827" y="2571691"/>
            <a:chExt cx="2432045" cy="1787627"/>
          </a:xfrm>
        </p:grpSpPr>
        <p:pic>
          <p:nvPicPr>
            <p:cNvPr id="4104" name="Picture 8" descr="How Your Family Can Run the Race With Perseverance - All Pro Dad">
              <a:extLst>
                <a:ext uri="{FF2B5EF4-FFF2-40B4-BE49-F238E27FC236}">
                  <a16:creationId xmlns:a16="http://schemas.microsoft.com/office/drawing/2014/main" id="{B9FB1936-41D6-3E4F-FF6F-7EE8C56C8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27" y="2571691"/>
              <a:ext cx="2432045" cy="1787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D80947-A650-49A7-B9AA-9E01EF4C070C}"/>
                </a:ext>
              </a:extLst>
            </p:cNvPr>
            <p:cNvSpPr txBox="1"/>
            <p:nvPr/>
          </p:nvSpPr>
          <p:spPr>
            <a:xfrm>
              <a:off x="24827" y="2588222"/>
              <a:ext cx="27512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23FF6D-AC20-4960-AF9C-D8F76C02BA2F}"/>
              </a:ext>
            </a:extLst>
          </p:cNvPr>
          <p:cNvGrpSpPr/>
          <p:nvPr/>
        </p:nvGrpSpPr>
        <p:grpSpPr>
          <a:xfrm>
            <a:off x="2810009" y="2737810"/>
            <a:ext cx="2641664" cy="1812982"/>
            <a:chOff x="2942364" y="2491023"/>
            <a:chExt cx="2490022" cy="1812982"/>
          </a:xfrm>
        </p:grpSpPr>
        <p:pic>
          <p:nvPicPr>
            <p:cNvPr id="4108" name="Picture 12" descr="10 Ways to Get Kids to Eat Vegetables | MyFoodDiary">
              <a:extLst>
                <a:ext uri="{FF2B5EF4-FFF2-40B4-BE49-F238E27FC236}">
                  <a16:creationId xmlns:a16="http://schemas.microsoft.com/office/drawing/2014/main" id="{69E2F937-AA2F-6A17-355B-15198C605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2364" y="2516378"/>
              <a:ext cx="2490022" cy="1787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2D14E2-65E0-4AA3-8DB3-49ED5611201A}"/>
                </a:ext>
              </a:extLst>
            </p:cNvPr>
            <p:cNvSpPr txBox="1"/>
            <p:nvPr/>
          </p:nvSpPr>
          <p:spPr>
            <a:xfrm>
              <a:off x="2942364" y="2491023"/>
              <a:ext cx="27512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7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-0.56909 0.37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5" y="18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23457E-6 L -0.2467 -0.169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-84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741 L -0.3427 0.229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118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06684 -0.347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173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69136E-6 L -0.59115 -0.417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6" y="-208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1DF63-DA9E-84E9-C069-845F5B2A0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Can you guess the topic?</a:t>
            </a:r>
          </a:p>
        </p:txBody>
      </p:sp>
    </p:spTree>
    <p:extLst>
      <p:ext uri="{BB962C8B-B14F-4D97-AF65-F5344CB8AC3E}">
        <p14:creationId xmlns:p14="http://schemas.microsoft.com/office/powerpoint/2010/main" val="199070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34"/>
          <p:cNvSpPr txBox="1">
            <a:spLocks noGrp="1"/>
          </p:cNvSpPr>
          <p:nvPr>
            <p:ph type="ctrTitle"/>
          </p:nvPr>
        </p:nvSpPr>
        <p:spPr>
          <a:xfrm>
            <a:off x="290946" y="1341269"/>
            <a:ext cx="4469274" cy="17092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rgbClr val="990033"/>
                </a:solidFill>
              </a:rPr>
              <a:t>Unit 2: </a:t>
            </a:r>
            <a:br>
              <a:rPr lang="en-US" sz="5000" dirty="0">
                <a:solidFill>
                  <a:srgbClr val="990033"/>
                </a:solidFill>
              </a:rPr>
            </a:br>
            <a:r>
              <a:rPr lang="en-US" sz="5000" dirty="0">
                <a:solidFill>
                  <a:srgbClr val="990033"/>
                </a:solidFill>
              </a:rPr>
              <a:t>Healthy living </a:t>
            </a:r>
            <a:endParaRPr sz="5000" dirty="0">
              <a:solidFill>
                <a:srgbClr val="990033"/>
              </a:solidFill>
            </a:endParaRPr>
          </a:p>
        </p:txBody>
      </p:sp>
      <p:sp>
        <p:nvSpPr>
          <p:cNvPr id="1173" name="Google Shape;1173;p34"/>
          <p:cNvSpPr txBox="1">
            <a:spLocks noGrp="1"/>
          </p:cNvSpPr>
          <p:nvPr>
            <p:ph type="subTitle" idx="1"/>
          </p:nvPr>
        </p:nvSpPr>
        <p:spPr>
          <a:xfrm>
            <a:off x="129309" y="3050515"/>
            <a:ext cx="4792548" cy="43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  P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18-19</a:t>
            </a:r>
            <a:endParaRPr sz="2800" b="1" baseline="-2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A482E-7B47-43F2-AD7F-763FDD34A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8" t="4841" r="2231" b="9736"/>
          <a:stretch/>
        </p:blipFill>
        <p:spPr>
          <a:xfrm>
            <a:off x="5089237" y="822036"/>
            <a:ext cx="3925454" cy="3131128"/>
          </a:xfrm>
          <a:prstGeom prst="rect">
            <a:avLst/>
          </a:prstGeom>
        </p:spPr>
      </p:pic>
      <p:sp>
        <p:nvSpPr>
          <p:cNvPr id="2" name="Google Shape;1173;p34">
            <a:extLst>
              <a:ext uri="{FF2B5EF4-FFF2-40B4-BE49-F238E27FC236}">
                <a16:creationId xmlns:a16="http://schemas.microsoft.com/office/drawing/2014/main" id="{E4B798E9-7C6C-2D86-0D7F-DC81ADD18360}"/>
              </a:ext>
            </a:extLst>
          </p:cNvPr>
          <p:cNvSpPr txBox="1">
            <a:spLocks/>
          </p:cNvSpPr>
          <p:nvPr/>
        </p:nvSpPr>
        <p:spPr>
          <a:xfrm>
            <a:off x="1021976" y="3723479"/>
            <a:ext cx="6553200" cy="93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600" b="0" i="0" u="none" strike="noStrike" cap="none">
                <a:solidFill>
                  <a:srgbClr val="252C4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indent="0" algn="ctr"/>
            <a:r>
              <a:rPr lang="en-US" sz="28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Bùi Quang Thái</a:t>
            </a:r>
          </a:p>
          <a:p>
            <a:pPr marL="0" indent="0" algn="ctr"/>
            <a:r>
              <a:rPr lang="en-US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ĐỒNG MINH – VĨNH BẢO – HẢI PHÒNG</a:t>
            </a:r>
          </a:p>
          <a:p>
            <a:pPr marL="0" indent="0" algn="ctr"/>
            <a:r>
              <a:rPr lang="en-US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Tel: 0906009575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EA73BCC-BB76-BC8F-FF83-9D5064C8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15" y="862008"/>
            <a:ext cx="4572768" cy="373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E5B5A999-0504-C9C1-1874-692727507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57" b="95086" l="10000" r="90000">
                        <a14:foregroundMark x1="52500" y1="25143" x2="54750" y2="16057"/>
                        <a14:foregroundMark x1="54750" y1="16057" x2="62750" y2="10971"/>
                        <a14:foregroundMark x1="62750" y1="10971" x2="70900" y2="16171"/>
                        <a14:foregroundMark x1="70900" y1="16171" x2="67700" y2="68857"/>
                        <a14:foregroundMark x1="59650" y1="23371" x2="55000" y2="26686"/>
                        <a14:foregroundMark x1="66250" y1="24114" x2="67700" y2="25486"/>
                        <a14:foregroundMark x1="69650" y1="25029" x2="65050" y2="23829"/>
                        <a14:foregroundMark x1="68450" y1="27543" x2="65950" y2="27143"/>
                        <a14:foregroundMark x1="68850" y1="26057" x2="66100" y2="28000"/>
                        <a14:foregroundMark x1="58850" y1="25771" x2="56200" y2="28629"/>
                        <a14:foregroundMark x1="58450" y1="24857" x2="56600" y2="28629"/>
                        <a14:foregroundMark x1="58050" y1="26343" x2="57550" y2="25771"/>
                        <a14:foregroundMark x1="59250" y1="26686" x2="59100" y2="29829"/>
                        <a14:foregroundMark x1="57900" y1="29086" x2="58200" y2="30857"/>
                        <a14:foregroundMark x1="59900" y1="28457" x2="59250" y2="30114"/>
                        <a14:foregroundMark x1="62800" y1="34057" x2="65450" y2="32857"/>
                        <a14:foregroundMark x1="62000" y1="33771" x2="65300" y2="32514"/>
                        <a14:foregroundMark x1="65550" y1="34629" x2="62400" y2="34800"/>
                        <a14:foregroundMark x1="63850" y1="41257" x2="61800" y2="55886"/>
                        <a14:foregroundMark x1="61800" y1="55886" x2="67850" y2="45086"/>
                        <a14:foregroundMark x1="67850" y1="45086" x2="67150" y2="43829"/>
                        <a14:foregroundMark x1="61750" y1="44000" x2="57250" y2="55314"/>
                        <a14:foregroundMark x1="57250" y1="55314" x2="66250" y2="54514"/>
                        <a14:foregroundMark x1="66250" y1="54514" x2="64650" y2="45371"/>
                        <a14:foregroundMark x1="64400" y1="53943" x2="68050" y2="64857"/>
                        <a14:foregroundMark x1="68050" y1="64857" x2="66950" y2="53886"/>
                        <a14:foregroundMark x1="66950" y1="53886" x2="65300" y2="53029"/>
                        <a14:foregroundMark x1="61900" y1="56057" x2="62400" y2="54400"/>
                        <a14:foregroundMark x1="60550" y1="56514" x2="64400" y2="59371"/>
                        <a14:foregroundMark x1="64500" y1="57543" x2="62400" y2="57257"/>
                        <a14:foregroundMark x1="62000" y1="56971" x2="62000" y2="56971"/>
                        <a14:foregroundMark x1="63700" y1="84229" x2="63700" y2="84229"/>
                        <a14:foregroundMark x1="63850" y1="85886" x2="63850" y2="85886"/>
                        <a14:foregroundMark x1="63850" y1="85886" x2="63850" y2="85886"/>
                        <a14:foregroundMark x1="63850" y1="86629" x2="63850" y2="87257"/>
                        <a14:foregroundMark x1="63850" y1="88571" x2="64100" y2="89486"/>
                        <a14:foregroundMark x1="64100" y1="89943" x2="64100" y2="90571"/>
                        <a14:foregroundMark x1="64100" y1="90686" x2="64100" y2="92629"/>
                        <a14:foregroundMark x1="64100" y1="93086" x2="64100" y2="93086"/>
                        <a14:foregroundMark x1="59350" y1="95086" x2="64000" y2="89486"/>
                        <a14:foregroundMark x1="65150" y1="91771" x2="58700" y2="94171"/>
                        <a14:foregroundMark x1="73500" y1="81486" x2="75500" y2="91943"/>
                        <a14:foregroundMark x1="75500" y1="91943" x2="81400" y2="92343"/>
                        <a14:foregroundMark x1="63850" y1="9029" x2="63850" y2="9029"/>
                        <a14:foregroundMark x1="63600" y1="7257" x2="63600" y2="7257"/>
                        <a14:foregroundMark x1="53300" y1="33771" x2="52100" y2="40400"/>
                        <a14:foregroundMark x1="53300" y1="33314" x2="56450" y2="39143"/>
                        <a14:foregroundMark x1="57550" y1="40057" x2="59650" y2="38743"/>
                        <a14:foregroundMark x1="27600" y1="25771" x2="25100" y2="26343"/>
                        <a14:foregroundMark x1="27200" y1="24114" x2="26000" y2="25771"/>
                        <a14:foregroundMark x1="34350" y1="23657" x2="37350" y2="26800"/>
                        <a14:foregroundMark x1="25500" y1="88286" x2="32550" y2="94286"/>
                        <a14:foregroundMark x1="32550" y1="94286" x2="28150" y2="87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434" y="5544991"/>
            <a:ext cx="1927131" cy="168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2000;p42">
            <a:extLst>
              <a:ext uri="{FF2B5EF4-FFF2-40B4-BE49-F238E27FC236}">
                <a16:creationId xmlns:a16="http://schemas.microsoft.com/office/drawing/2014/main" id="{0AF16F2E-3E93-08C1-B788-E4A382A7ECCB}"/>
              </a:ext>
            </a:extLst>
          </p:cNvPr>
          <p:cNvSpPr txBox="1">
            <a:spLocks/>
          </p:cNvSpPr>
          <p:nvPr/>
        </p:nvSpPr>
        <p:spPr>
          <a:xfrm>
            <a:off x="1855922" y="81176"/>
            <a:ext cx="5432156" cy="50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2200" b="0" i="0" u="none" strike="noStrike" cap="none">
                <a:solidFill>
                  <a:schemeClr val="lt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Look and answer.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A1174E-1D90-2566-DB0D-DA276A405956}"/>
              </a:ext>
            </a:extLst>
          </p:cNvPr>
          <p:cNvSpPr txBox="1"/>
          <p:nvPr/>
        </p:nvSpPr>
        <p:spPr>
          <a:xfrm>
            <a:off x="316640" y="2161200"/>
            <a:ext cx="42371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are in the picture ? </a:t>
            </a:r>
          </a:p>
        </p:txBody>
      </p:sp>
      <p:sp>
        <p:nvSpPr>
          <p:cNvPr id="63" name="Google Shape;2000;p42">
            <a:extLst>
              <a:ext uri="{FF2B5EF4-FFF2-40B4-BE49-F238E27FC236}">
                <a16:creationId xmlns:a16="http://schemas.microsoft.com/office/drawing/2014/main" id="{22725582-ECAD-F11B-8436-79F855E8D981}"/>
              </a:ext>
            </a:extLst>
          </p:cNvPr>
          <p:cNvSpPr txBox="1">
            <a:spLocks/>
          </p:cNvSpPr>
          <p:nvPr/>
        </p:nvSpPr>
        <p:spPr>
          <a:xfrm>
            <a:off x="876487" y="540520"/>
            <a:ext cx="3522194" cy="50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2200" b="0" i="0" u="none" strike="noStrike" cap="none">
                <a:solidFill>
                  <a:schemeClr val="lt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1. Listen and check.</a:t>
            </a:r>
          </a:p>
        </p:txBody>
      </p:sp>
      <p:pic>
        <p:nvPicPr>
          <p:cNvPr id="65" name="008">
            <a:hlinkClick r:id="" action="ppaction://media"/>
            <a:extLst>
              <a:ext uri="{FF2B5EF4-FFF2-40B4-BE49-F238E27FC236}">
                <a16:creationId xmlns:a16="http://schemas.microsoft.com/office/drawing/2014/main" id="{F8F0EC19-6630-77A8-2C08-E293BF1C3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0427" y="1197264"/>
            <a:ext cx="609600" cy="6096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033E806-BB08-EA0F-9D7E-E905822195AE}"/>
              </a:ext>
            </a:extLst>
          </p:cNvPr>
          <p:cNvSpPr txBox="1"/>
          <p:nvPr/>
        </p:nvSpPr>
        <p:spPr>
          <a:xfrm>
            <a:off x="599780" y="2600952"/>
            <a:ext cx="26046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and his father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74E525-9DAA-E9FE-37EC-87007F43B75E}"/>
              </a:ext>
            </a:extLst>
          </p:cNvPr>
          <p:cNvSpPr txBox="1"/>
          <p:nvPr/>
        </p:nvSpPr>
        <p:spPr>
          <a:xfrm>
            <a:off x="316640" y="3124982"/>
            <a:ext cx="38486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they doing?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65CF489-7BCF-F5E8-FAB4-4FDF63773D20}"/>
              </a:ext>
            </a:extLst>
          </p:cNvPr>
          <p:cNvSpPr txBox="1"/>
          <p:nvPr/>
        </p:nvSpPr>
        <p:spPr>
          <a:xfrm>
            <a:off x="584235" y="3537131"/>
            <a:ext cx="22723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boating.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C130B6-EDDB-41E2-8CC7-C666451DF1CD}"/>
              </a:ext>
            </a:extLst>
          </p:cNvPr>
          <p:cNvSpPr txBox="1"/>
          <p:nvPr/>
        </p:nvSpPr>
        <p:spPr>
          <a:xfrm>
            <a:off x="6811387" y="2356306"/>
            <a:ext cx="49513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b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</a:t>
            </a:r>
            <a:endParaRPr lang="en-US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19B4B9-8079-4952-BC70-E5BD2D7D9E3C}"/>
              </a:ext>
            </a:extLst>
          </p:cNvPr>
          <p:cNvSpPr txBox="1"/>
          <p:nvPr/>
        </p:nvSpPr>
        <p:spPr>
          <a:xfrm>
            <a:off x="5676135" y="2356306"/>
            <a:ext cx="674435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b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father</a:t>
            </a:r>
            <a:endParaRPr lang="en-US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251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62" grpId="0"/>
      <p:bldP spid="63" grpId="0" animBg="1"/>
      <p:bldP spid="63" grpId="1" animBg="1"/>
      <p:bldP spid="66" grpId="0"/>
      <p:bldP spid="67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B5307-55BD-96A5-079C-F1F4EFA94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5038"/>
            <a:ext cx="7704000" cy="502200"/>
          </a:xfrm>
        </p:spPr>
        <p:txBody>
          <a:bodyPr/>
          <a:lstStyle/>
          <a:p>
            <a:r>
              <a:rPr lang="en-US" sz="2400" dirty="0"/>
              <a:t>2. Read again and answer.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BB40E-1D10-4FA5-8A67-6B922D62C4B4}"/>
              </a:ext>
            </a:extLst>
          </p:cNvPr>
          <p:cNvSpPr/>
          <p:nvPr/>
        </p:nvSpPr>
        <p:spPr>
          <a:xfrm>
            <a:off x="6412037" y="783313"/>
            <a:ext cx="2661931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Mark and Mi talking about?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A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problems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A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activities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A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Sports and games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B4525-EA9B-D662-B68D-CC44F8684AD3}"/>
              </a:ext>
            </a:extLst>
          </p:cNvPr>
          <p:cNvSpPr txBox="1"/>
          <p:nvPr/>
        </p:nvSpPr>
        <p:spPr>
          <a:xfrm>
            <a:off x="70032" y="666868"/>
            <a:ext cx="6342005" cy="369331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Arial Narrow" panose="020B0606020202030204" pitchFamily="34" charset="0"/>
              </a:rPr>
              <a:t>Mi</a:t>
            </a:r>
            <a:r>
              <a:rPr lang="en-US" sz="1800" b="1">
                <a:solidFill>
                  <a:schemeClr val="bg2"/>
                </a:solidFill>
                <a:latin typeface="Arial Narrow" panose="020B0606020202030204" pitchFamily="34" charset="0"/>
              </a:rPr>
              <a:t>:      </a:t>
            </a:r>
            <a:r>
              <a:rPr lang="en-US" sz="1800">
                <a:latin typeface="Arial Narrow" panose="020B0606020202030204" pitchFamily="34" charset="0"/>
              </a:rPr>
              <a:t>This </a:t>
            </a:r>
            <a:r>
              <a:rPr lang="en-US" sz="1800" dirty="0">
                <a:latin typeface="Arial Narrow" panose="020B0606020202030204" pitchFamily="34" charset="0"/>
              </a:rPr>
              <a:t>is a nice picture, Mark.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1800" dirty="0">
                <a:latin typeface="Arial Narrow" panose="020B0606020202030204" pitchFamily="34" charset="0"/>
              </a:rPr>
              <a:t>That’s my dad and I boating at Yen So Park.</a:t>
            </a:r>
          </a:p>
          <a:p>
            <a:r>
              <a:rPr lang="en-US" sz="1800" b="1" dirty="0">
                <a:solidFill>
                  <a:schemeClr val="bg2"/>
                </a:solidFill>
                <a:latin typeface="Arial Narrow" panose="020B0606020202030204" pitchFamily="34" charset="0"/>
              </a:rPr>
              <a:t>Mi</a:t>
            </a:r>
            <a:r>
              <a:rPr lang="en-US" sz="1800" b="1">
                <a:solidFill>
                  <a:schemeClr val="bg2"/>
                </a:solidFill>
                <a:latin typeface="Arial Narrow" panose="020B0606020202030204" pitchFamily="34" charset="0"/>
              </a:rPr>
              <a:t>:      </a:t>
            </a:r>
            <a:r>
              <a:rPr lang="en-US" sz="1800">
                <a:latin typeface="Arial Narrow" panose="020B0606020202030204" pitchFamily="34" charset="0"/>
              </a:rPr>
              <a:t>I </a:t>
            </a:r>
            <a:r>
              <a:rPr lang="en-US" sz="1800" dirty="0">
                <a:latin typeface="Arial Narrow" panose="020B0606020202030204" pitchFamily="34" charset="0"/>
              </a:rPr>
              <a:t>also see a lot of people exercise there.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1800" dirty="0">
                <a:latin typeface="Arial Narrow" panose="020B0606020202030204" pitchFamily="34" charset="0"/>
              </a:rPr>
              <a:t>Yes, it’s a popular place for people in my </a:t>
            </a:r>
            <a:r>
              <a:rPr lang="en-US" sz="1800" dirty="0" err="1">
                <a:latin typeface="Arial Narrow" panose="020B0606020202030204" pitchFamily="34" charset="0"/>
              </a:rPr>
              <a:t>neighbourhood</a:t>
            </a:r>
            <a:r>
              <a:rPr lang="en-US" sz="1800" dirty="0">
                <a:latin typeface="Arial Narrow" panose="020B0606020202030204" pitchFamily="34" charset="0"/>
              </a:rPr>
              <a:t>.</a:t>
            </a:r>
          </a:p>
          <a:p>
            <a:r>
              <a:rPr lang="en-US" sz="1800" b="1" dirty="0">
                <a:solidFill>
                  <a:schemeClr val="bg2"/>
                </a:solidFill>
                <a:latin typeface="Arial Narrow" panose="020B0606020202030204" pitchFamily="34" charset="0"/>
              </a:rPr>
              <a:t>Mi: </a:t>
            </a:r>
            <a:r>
              <a:rPr lang="en-US" sz="1800" dirty="0">
                <a:latin typeface="Arial Narrow" panose="020B0606020202030204" pitchFamily="34" charset="0"/>
              </a:rPr>
              <a:t>Outdoor activities are good for our health. My family often goes cycling in the countryside. It’s quiet and there’s a lot of fresh air. 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1800" dirty="0">
                <a:latin typeface="Arial Narrow" panose="020B0606020202030204" pitchFamily="34" charset="0"/>
              </a:rPr>
              <a:t>It sounds interesting.</a:t>
            </a:r>
          </a:p>
          <a:p>
            <a:r>
              <a:rPr lang="en-US" sz="1800" b="1" dirty="0">
                <a:solidFill>
                  <a:schemeClr val="bg2"/>
                </a:solidFill>
                <a:latin typeface="Arial Narrow" panose="020B0606020202030204" pitchFamily="34" charset="0"/>
              </a:rPr>
              <a:t>Mi: </a:t>
            </a:r>
            <a:r>
              <a:rPr lang="en-US" sz="1800" dirty="0">
                <a:latin typeface="Arial Narrow" panose="020B0606020202030204" pitchFamily="34" charset="0"/>
              </a:rPr>
              <a:t>Yes, it’s lots of fun. We also bring fruit, water, and a lunch box with us.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1800" dirty="0">
                <a:latin typeface="Arial Narrow" panose="020B0606020202030204" pitchFamily="34" charset="0"/>
              </a:rPr>
              <a:t>I’d love to join you next time.</a:t>
            </a:r>
          </a:p>
          <a:p>
            <a:r>
              <a:rPr lang="en-US" sz="1800" b="1" dirty="0">
                <a:solidFill>
                  <a:schemeClr val="bg2"/>
                </a:solidFill>
                <a:latin typeface="Arial Narrow" panose="020B0606020202030204" pitchFamily="34" charset="0"/>
              </a:rPr>
              <a:t>Mi: </a:t>
            </a:r>
            <a:r>
              <a:rPr lang="en-US" sz="1800" dirty="0">
                <a:latin typeface="Arial Narrow" panose="020B0606020202030204" pitchFamily="34" charset="0"/>
              </a:rPr>
              <a:t>Sure. Bring along a hat and </a:t>
            </a:r>
            <a:r>
              <a:rPr lang="en-US" sz="1800" dirty="0" err="1">
                <a:latin typeface="Arial Narrow" panose="020B0606020202030204" pitchFamily="34" charset="0"/>
              </a:rPr>
              <a:t>suncream</a:t>
            </a:r>
            <a:r>
              <a:rPr lang="en-US" sz="1800" dirty="0">
                <a:latin typeface="Arial Narrow" panose="020B0606020202030204" pitchFamily="34" charset="0"/>
              </a:rPr>
              <a:t>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1800" dirty="0">
                <a:latin typeface="Arial Narrow" panose="020B0606020202030204" pitchFamily="34" charset="0"/>
              </a:rPr>
              <a:t>Why </a:t>
            </a:r>
            <a:r>
              <a:rPr lang="en-US" sz="1800" dirty="0" err="1">
                <a:latin typeface="Arial Narrow" panose="020B0606020202030204" pitchFamily="34" charset="0"/>
              </a:rPr>
              <a:t>suncream</a:t>
            </a:r>
            <a:r>
              <a:rPr lang="en-US" sz="1800" dirty="0">
                <a:latin typeface="Arial Narrow" panose="020B0606020202030204" pitchFamily="34" charset="0"/>
              </a:rPr>
              <a:t>?</a:t>
            </a:r>
          </a:p>
          <a:p>
            <a:r>
              <a:rPr lang="en-US" sz="1800" b="1" dirty="0">
                <a:solidFill>
                  <a:schemeClr val="bg2"/>
                </a:solidFill>
                <a:latin typeface="Arial Narrow" panose="020B0606020202030204" pitchFamily="34" charset="0"/>
              </a:rPr>
              <a:t>Mi: </a:t>
            </a:r>
            <a:r>
              <a:rPr lang="en-US" sz="1800" dirty="0">
                <a:latin typeface="Arial Narrow" panose="020B0606020202030204" pitchFamily="34" charset="0"/>
              </a:rPr>
              <a:t>It’s really hot and sunny at noon so you might get sunburn. 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1800" dirty="0">
                <a:latin typeface="Arial Narrow" panose="020B0606020202030204" pitchFamily="34" charset="0"/>
              </a:rPr>
              <a:t>I see.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6382C7-4ACF-F236-BDFF-0E155345E127}"/>
              </a:ext>
            </a:extLst>
          </p:cNvPr>
          <p:cNvCxnSpPr>
            <a:cxnSpLocks/>
          </p:cNvCxnSpPr>
          <p:nvPr/>
        </p:nvCxnSpPr>
        <p:spPr>
          <a:xfrm>
            <a:off x="729236" y="1532250"/>
            <a:ext cx="3297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BCB71A0-98D4-9560-99DE-97A25703A5BD}"/>
              </a:ext>
            </a:extLst>
          </p:cNvPr>
          <p:cNvSpPr/>
          <p:nvPr/>
        </p:nvSpPr>
        <p:spPr>
          <a:xfrm>
            <a:off x="6402801" y="2294866"/>
            <a:ext cx="363437" cy="363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6AFB27-D63A-140B-E41C-F97B71066B18}"/>
              </a:ext>
            </a:extLst>
          </p:cNvPr>
          <p:cNvCxnSpPr>
            <a:cxnSpLocks/>
          </p:cNvCxnSpPr>
          <p:nvPr/>
        </p:nvCxnSpPr>
        <p:spPr>
          <a:xfrm>
            <a:off x="155576" y="2359518"/>
            <a:ext cx="5229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2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1FA30EB-D333-580E-E6FB-93C9A3F96A89}"/>
              </a:ext>
            </a:extLst>
          </p:cNvPr>
          <p:cNvSpPr/>
          <p:nvPr/>
        </p:nvSpPr>
        <p:spPr>
          <a:xfrm>
            <a:off x="6465456" y="1836046"/>
            <a:ext cx="674254" cy="35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19910D-BCF9-43F0-3F63-35D7F4532331}"/>
              </a:ext>
            </a:extLst>
          </p:cNvPr>
          <p:cNvSpPr/>
          <p:nvPr/>
        </p:nvSpPr>
        <p:spPr>
          <a:xfrm>
            <a:off x="5395758" y="2726167"/>
            <a:ext cx="931152" cy="35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3B0D3F-D522-7304-8CE6-07B2A6BB473D}"/>
              </a:ext>
            </a:extLst>
          </p:cNvPr>
          <p:cNvSpPr/>
          <p:nvPr/>
        </p:nvSpPr>
        <p:spPr>
          <a:xfrm>
            <a:off x="1330446" y="3621059"/>
            <a:ext cx="1022888" cy="35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84AFE-59F1-1278-08CF-7C1F0CC968AA}"/>
              </a:ext>
            </a:extLst>
          </p:cNvPr>
          <p:cNvSpPr/>
          <p:nvPr/>
        </p:nvSpPr>
        <p:spPr>
          <a:xfrm>
            <a:off x="3188894" y="3332662"/>
            <a:ext cx="1022888" cy="35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BF87EE-F2C8-1C9C-AA9C-870BF6AE6841}"/>
              </a:ext>
            </a:extLst>
          </p:cNvPr>
          <p:cNvSpPr/>
          <p:nvPr/>
        </p:nvSpPr>
        <p:spPr>
          <a:xfrm>
            <a:off x="5177844" y="3943052"/>
            <a:ext cx="862738" cy="35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5428F-C53F-9402-377E-705B04769975}"/>
              </a:ext>
            </a:extLst>
          </p:cNvPr>
          <p:cNvSpPr txBox="1"/>
          <p:nvPr/>
        </p:nvSpPr>
        <p:spPr>
          <a:xfrm>
            <a:off x="175411" y="568972"/>
            <a:ext cx="7284203" cy="40934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Mi</a:t>
            </a:r>
            <a:r>
              <a:rPr lang="en-US" sz="2000" b="1">
                <a:solidFill>
                  <a:schemeClr val="bg2"/>
                </a:solidFill>
                <a:latin typeface="Arial Narrow" panose="020B0606020202030204" pitchFamily="34" charset="0"/>
              </a:rPr>
              <a:t>:      </a:t>
            </a:r>
            <a:r>
              <a:rPr lang="en-US" sz="2000">
                <a:latin typeface="Arial Narrow" panose="020B0606020202030204" pitchFamily="34" charset="0"/>
              </a:rPr>
              <a:t>This </a:t>
            </a:r>
            <a:r>
              <a:rPr lang="en-US" sz="2000" dirty="0">
                <a:latin typeface="Arial Narrow" panose="020B0606020202030204" pitchFamily="34" charset="0"/>
              </a:rPr>
              <a:t>is a nice picture, Mark.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2000" dirty="0">
                <a:latin typeface="Arial Narrow" panose="020B0606020202030204" pitchFamily="34" charset="0"/>
              </a:rPr>
              <a:t>That’s my dad and I boating at Yen So Park.</a:t>
            </a:r>
          </a:p>
          <a:p>
            <a:r>
              <a:rPr lang="en-US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Mi</a:t>
            </a:r>
            <a:r>
              <a:rPr lang="en-US" sz="2000" b="1">
                <a:solidFill>
                  <a:schemeClr val="bg2"/>
                </a:solidFill>
                <a:latin typeface="Arial Narrow" panose="020B0606020202030204" pitchFamily="34" charset="0"/>
              </a:rPr>
              <a:t>:      </a:t>
            </a:r>
            <a:r>
              <a:rPr lang="en-US" sz="2000">
                <a:latin typeface="Arial Narrow" panose="020B0606020202030204" pitchFamily="34" charset="0"/>
              </a:rPr>
              <a:t>I </a:t>
            </a:r>
            <a:r>
              <a:rPr lang="en-US" sz="2000" dirty="0">
                <a:latin typeface="Arial Narrow" panose="020B0606020202030204" pitchFamily="34" charset="0"/>
              </a:rPr>
              <a:t>also see a lot of people exercise there.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2000" dirty="0">
                <a:latin typeface="Arial Narrow" panose="020B0606020202030204" pitchFamily="34" charset="0"/>
              </a:rPr>
              <a:t>Yes, it’s a popular place for people in my </a:t>
            </a:r>
            <a:r>
              <a:rPr lang="en-US" sz="2000" dirty="0" err="1">
                <a:latin typeface="Arial Narrow" panose="020B0606020202030204" pitchFamily="34" charset="0"/>
              </a:rPr>
              <a:t>neighbourhood</a:t>
            </a:r>
            <a:r>
              <a:rPr lang="en-US" sz="2000" dirty="0">
                <a:latin typeface="Arial Narrow" panose="020B0606020202030204" pitchFamily="34" charset="0"/>
              </a:rPr>
              <a:t>.</a:t>
            </a:r>
          </a:p>
          <a:p>
            <a:r>
              <a:rPr lang="en-US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Mi: </a:t>
            </a:r>
            <a:r>
              <a:rPr lang="en-US" sz="2000" dirty="0">
                <a:latin typeface="Arial Narrow" panose="020B0606020202030204" pitchFamily="34" charset="0"/>
              </a:rPr>
              <a:t>Outdoor activities are good for our health. My family often goes cycling in the countryside. It’s quiet and there’s a lot of fresh air. 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2000" dirty="0">
                <a:latin typeface="Arial Narrow" panose="020B0606020202030204" pitchFamily="34" charset="0"/>
              </a:rPr>
              <a:t>It sounds interesting.</a:t>
            </a:r>
          </a:p>
          <a:p>
            <a:r>
              <a:rPr lang="en-US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Mi</a:t>
            </a:r>
            <a:r>
              <a:rPr lang="en-US" sz="2000" b="1">
                <a:solidFill>
                  <a:schemeClr val="bg2"/>
                </a:solidFill>
                <a:latin typeface="Arial Narrow" panose="020B0606020202030204" pitchFamily="34" charset="0"/>
              </a:rPr>
              <a:t>: </a:t>
            </a:r>
            <a:r>
              <a:rPr lang="en-US" sz="2000">
                <a:latin typeface="Arial Narrow" panose="020B0606020202030204" pitchFamily="34" charset="0"/>
              </a:rPr>
              <a:t>Yes</a:t>
            </a:r>
            <a:r>
              <a:rPr lang="en-US" sz="2000" dirty="0">
                <a:latin typeface="Arial Narrow" panose="020B0606020202030204" pitchFamily="34" charset="0"/>
              </a:rPr>
              <a:t>, it’s lots of fun. We also bring fruit, water, and a lunch box with us.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2000" dirty="0">
                <a:latin typeface="Arial Narrow" panose="020B0606020202030204" pitchFamily="34" charset="0"/>
              </a:rPr>
              <a:t>I’d love to join you next time.</a:t>
            </a:r>
          </a:p>
          <a:p>
            <a:r>
              <a:rPr lang="en-US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Mi: </a:t>
            </a:r>
            <a:r>
              <a:rPr lang="en-US" sz="2000" dirty="0">
                <a:latin typeface="Arial Narrow" panose="020B0606020202030204" pitchFamily="34" charset="0"/>
              </a:rPr>
              <a:t>Sure. Bring along a hat and </a:t>
            </a:r>
            <a:r>
              <a:rPr lang="en-US" sz="2000" dirty="0" err="1">
                <a:latin typeface="Arial Narrow" panose="020B0606020202030204" pitchFamily="34" charset="0"/>
              </a:rPr>
              <a:t>suncream</a:t>
            </a:r>
            <a:r>
              <a:rPr lang="en-US" sz="2000" dirty="0">
                <a:latin typeface="Arial Narrow" panose="020B0606020202030204" pitchFamily="34" charset="0"/>
              </a:rPr>
              <a:t>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2000" dirty="0">
                <a:latin typeface="Arial Narrow" panose="020B0606020202030204" pitchFamily="34" charset="0"/>
              </a:rPr>
              <a:t>Why </a:t>
            </a:r>
            <a:r>
              <a:rPr lang="en-US" sz="2000" dirty="0" err="1">
                <a:latin typeface="Arial Narrow" panose="020B0606020202030204" pitchFamily="34" charset="0"/>
              </a:rPr>
              <a:t>suncream</a:t>
            </a:r>
            <a:r>
              <a:rPr lang="en-US" sz="2000" dirty="0">
                <a:latin typeface="Arial Narrow" panose="020B0606020202030204" pitchFamily="34" charset="0"/>
              </a:rPr>
              <a:t>?</a:t>
            </a:r>
          </a:p>
          <a:p>
            <a:r>
              <a:rPr lang="en-US" sz="2000" b="1" dirty="0">
                <a:solidFill>
                  <a:schemeClr val="bg2"/>
                </a:solidFill>
                <a:latin typeface="Arial Narrow" panose="020B0606020202030204" pitchFamily="34" charset="0"/>
              </a:rPr>
              <a:t>Mi: </a:t>
            </a:r>
            <a:r>
              <a:rPr lang="en-US" sz="2000" dirty="0">
                <a:latin typeface="Arial Narrow" panose="020B0606020202030204" pitchFamily="34" charset="0"/>
              </a:rPr>
              <a:t>It’s really hot and sunny at noon so you might get sunburn. 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Mark: </a:t>
            </a:r>
            <a:r>
              <a:rPr lang="en-US" sz="2000" dirty="0">
                <a:latin typeface="Arial Narrow" panose="020B0606020202030204" pitchFamily="34" charset="0"/>
              </a:rPr>
              <a:t>I see.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E3A4A-1512-31C6-511A-D8300BB78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8834" y="0"/>
            <a:ext cx="5386332" cy="502200"/>
          </a:xfrm>
        </p:spPr>
        <p:txBody>
          <a:bodyPr/>
          <a:lstStyle/>
          <a:p>
            <a:pPr algn="ctr"/>
            <a:r>
              <a:rPr lang="en-US" dirty="0"/>
              <a:t>Read again and find the words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0399B5-6EA4-9443-AF20-A383D113AD9C}"/>
              </a:ext>
            </a:extLst>
          </p:cNvPr>
          <p:cNvSpPr/>
          <p:nvPr/>
        </p:nvSpPr>
        <p:spPr>
          <a:xfrm>
            <a:off x="7740073" y="572655"/>
            <a:ext cx="1240900" cy="408974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E6F83-2022-795F-C777-FD67CF892561}"/>
              </a:ext>
            </a:extLst>
          </p:cNvPr>
          <p:cNvSpPr txBox="1"/>
          <p:nvPr/>
        </p:nvSpPr>
        <p:spPr>
          <a:xfrm>
            <a:off x="7663911" y="1189255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A720F-AFC2-D721-F261-28E88E6433D5}"/>
              </a:ext>
            </a:extLst>
          </p:cNvPr>
          <p:cNvSpPr txBox="1"/>
          <p:nvPr/>
        </p:nvSpPr>
        <p:spPr>
          <a:xfrm>
            <a:off x="7663911" y="1814222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D7EB4-D38D-F9D9-641D-C707A6D72D49}"/>
              </a:ext>
            </a:extLst>
          </p:cNvPr>
          <p:cNvSpPr txBox="1"/>
          <p:nvPr/>
        </p:nvSpPr>
        <p:spPr>
          <a:xfrm>
            <a:off x="7663910" y="2439189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lunch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F4196-B3B5-F843-75CF-923ADCEAC903}"/>
              </a:ext>
            </a:extLst>
          </p:cNvPr>
          <p:cNvSpPr txBox="1"/>
          <p:nvPr/>
        </p:nvSpPr>
        <p:spPr>
          <a:xfrm>
            <a:off x="7663909" y="3064156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A5D27-E1F5-A87D-9217-23D2FE4FBC10}"/>
              </a:ext>
            </a:extLst>
          </p:cNvPr>
          <p:cNvSpPr txBox="1"/>
          <p:nvPr/>
        </p:nvSpPr>
        <p:spPr>
          <a:xfrm>
            <a:off x="7663909" y="3689123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cycling </a:t>
            </a:r>
          </a:p>
        </p:txBody>
      </p:sp>
    </p:spTree>
    <p:extLst>
      <p:ext uri="{BB962C8B-B14F-4D97-AF65-F5344CB8AC3E}">
        <p14:creationId xmlns:p14="http://schemas.microsoft.com/office/powerpoint/2010/main" val="201860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3" grpId="0" animBg="1"/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E3A4A-1512-31C6-511A-D8300BB78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8739"/>
            <a:ext cx="7238520" cy="502200"/>
          </a:xfrm>
        </p:spPr>
        <p:txBody>
          <a:bodyPr/>
          <a:lstStyle/>
          <a:p>
            <a:pPr algn="ctr"/>
            <a:r>
              <a:rPr lang="en-US" sz="2200" dirty="0"/>
              <a:t>3. Write a word or phrase from the box under its picture.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530E4A4-42BD-FDF1-39D2-4C84C3DC4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3" y="1022952"/>
            <a:ext cx="2092073" cy="13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ECC0ECC-8063-17D0-7A19-4772BBE85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929" y="1066972"/>
            <a:ext cx="815683" cy="137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6638EFA-8D84-9D1E-4A72-0AF1FE82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64" y="1006242"/>
            <a:ext cx="1975181" cy="149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C65B7126-24F7-E097-6044-94C6D448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19" y="2957627"/>
            <a:ext cx="2243574" cy="16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2C5F91E4-C026-8B11-2B54-13F5456D1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12" y="2957627"/>
            <a:ext cx="2243574" cy="16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6809A7-DDDF-C8BF-EF62-FB6CD00C5915}"/>
              </a:ext>
            </a:extLst>
          </p:cNvPr>
          <p:cNvSpPr/>
          <p:nvPr/>
        </p:nvSpPr>
        <p:spPr>
          <a:xfrm>
            <a:off x="5462849" y="540986"/>
            <a:ext cx="1177866" cy="2951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E461428-1B6C-3622-E550-FA2B6D9B1CC2}"/>
              </a:ext>
            </a:extLst>
          </p:cNvPr>
          <p:cNvSpPr/>
          <p:nvPr/>
        </p:nvSpPr>
        <p:spPr>
          <a:xfrm>
            <a:off x="1934815" y="538026"/>
            <a:ext cx="1369878" cy="3042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DED905-5B74-9E6C-754E-31D9E0F5738A}"/>
              </a:ext>
            </a:extLst>
          </p:cNvPr>
          <p:cNvSpPr/>
          <p:nvPr/>
        </p:nvSpPr>
        <p:spPr>
          <a:xfrm>
            <a:off x="3698832" y="540985"/>
            <a:ext cx="1369878" cy="2951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lunch box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7C2AC18-38FC-9E2D-D80B-3E9F718ED864}"/>
              </a:ext>
            </a:extLst>
          </p:cNvPr>
          <p:cNvSpPr/>
          <p:nvPr/>
        </p:nvSpPr>
        <p:spPr>
          <a:xfrm>
            <a:off x="362810" y="547111"/>
            <a:ext cx="1177866" cy="2951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51730E-FE6F-E611-98EE-590C445AA8EE}"/>
              </a:ext>
            </a:extLst>
          </p:cNvPr>
          <p:cNvSpPr/>
          <p:nvPr/>
        </p:nvSpPr>
        <p:spPr>
          <a:xfrm>
            <a:off x="7209185" y="504903"/>
            <a:ext cx="1195548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cycling</a:t>
            </a:r>
          </a:p>
        </p:txBody>
      </p:sp>
    </p:spTree>
    <p:extLst>
      <p:ext uri="{BB962C8B-B14F-4D97-AF65-F5344CB8AC3E}">
        <p14:creationId xmlns:p14="http://schemas.microsoft.com/office/powerpoint/2010/main" val="19080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22673 0.8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7" y="40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19132 0.3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1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0.30903 0.379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17284E-7 L -0.49323 0.384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0" y="19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45679E-6 L -0.21511 0.813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4" y="4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Sports and Physical Activity During COVID-19 by Slidesgo">
  <a:themeElements>
    <a:clrScheme name="Simple Light">
      <a:dk1>
        <a:srgbClr val="252C40"/>
      </a:dk1>
      <a:lt1>
        <a:srgbClr val="FF8062"/>
      </a:lt1>
      <a:dk2>
        <a:srgbClr val="378E6D"/>
      </a:dk2>
      <a:lt2>
        <a:srgbClr val="FFFCEE"/>
      </a:lt2>
      <a:accent1>
        <a:srgbClr val="FCD04C"/>
      </a:accent1>
      <a:accent2>
        <a:srgbClr val="FF6945"/>
      </a:accent2>
      <a:accent3>
        <a:srgbClr val="FFDCE0"/>
      </a:accent3>
      <a:accent4>
        <a:srgbClr val="FFBDC4"/>
      </a:accent4>
      <a:accent5>
        <a:srgbClr val="FF9D86"/>
      </a:accent5>
      <a:accent6>
        <a:srgbClr val="87BBA8"/>
      </a:accent6>
      <a:hlink>
        <a:srgbClr val="2A6A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926</Words>
  <Application>Microsoft Office PowerPoint</Application>
  <PresentationFormat>On-screen Show (16:9)</PresentationFormat>
  <Paragraphs>120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Times New Roman</vt:lpstr>
      <vt:lpstr>Nunito Sans Light</vt:lpstr>
      <vt:lpstr>Do Hyeon</vt:lpstr>
      <vt:lpstr>Nunito Sans</vt:lpstr>
      <vt:lpstr>Patua One</vt:lpstr>
      <vt:lpstr>Arial</vt:lpstr>
      <vt:lpstr>Arial Narrow</vt:lpstr>
      <vt:lpstr>Tahoma</vt:lpstr>
      <vt:lpstr>Calibri</vt:lpstr>
      <vt:lpstr>Josefin Sans</vt:lpstr>
      <vt:lpstr>Sports and Physical Activity During COVID-19 by Slidesgo</vt:lpstr>
      <vt:lpstr>Unit 2  MY HOUSE </vt:lpstr>
      <vt:lpstr>Matching game</vt:lpstr>
      <vt:lpstr>What is it? </vt:lpstr>
      <vt:lpstr>Can you guess the topic?</vt:lpstr>
      <vt:lpstr>Unit 2:  Healthy living </vt:lpstr>
      <vt:lpstr>PowerPoint Presentation</vt:lpstr>
      <vt:lpstr>2. Read again and answer.</vt:lpstr>
      <vt:lpstr>Read again and find the words </vt:lpstr>
      <vt:lpstr>3. Write a word or phrase from the box under its picture. </vt:lpstr>
      <vt:lpstr>4. Complete each sentence with a word from the conversation. </vt:lpstr>
      <vt:lpstr>4. Complete each sentence with a word from the conversation. </vt:lpstr>
      <vt:lpstr>4. Complete each sentence with a word from the conversation. </vt:lpstr>
      <vt:lpstr>4. Complete each sentence with a word from the conversation. </vt:lpstr>
      <vt:lpstr>Let’s present!</vt:lpstr>
      <vt:lpstr>RECAP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Matching game</dc:title>
  <dc:creator>Admin</dc:creator>
  <cp:lastModifiedBy>Tô Thị Giang</cp:lastModifiedBy>
  <cp:revision>25</cp:revision>
  <dcterms:modified xsi:type="dcterms:W3CDTF">2024-06-20T08:16:41Z</dcterms:modified>
</cp:coreProperties>
</file>