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9" r:id="rId2"/>
  </p:sldMasterIdLst>
  <p:notesMasterIdLst>
    <p:notesMasterId r:id="rId20"/>
  </p:notesMasterIdLst>
  <p:sldIdLst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orsiva" panose="020B0604020202020204" charset="0"/>
      <p:regular r:id="rId21"/>
      <p:bold r:id="rId22"/>
      <p:italic r:id="rId23"/>
      <p:boldItalic r:id="rId24"/>
    </p:embeddedFont>
    <p:embeddedFont>
      <p:font typeface="Nunito Sans" pitchFamily="2" charset="0"/>
      <p:regular r:id="rId25"/>
    </p:embeddedFont>
    <p:embeddedFont>
      <p:font typeface="Nunito Sans Light" pitchFamily="2" charset="0"/>
      <p:regular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c6ada9a2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c6ada9a20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3633" y="1714467"/>
            <a:ext cx="5398000" cy="2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solidFill>
                  <a:srgbClr val="252C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2800" y="4420780"/>
            <a:ext cx="51324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2133">
                <a:solidFill>
                  <a:srgbClr val="252C40"/>
                </a:solidFill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15463"/>
            <a:ext cx="14347267" cy="10725368"/>
            <a:chOff x="0" y="-11597"/>
            <a:chExt cx="10760450" cy="8044026"/>
          </a:xfrm>
        </p:grpSpPr>
        <p:sp>
          <p:nvSpPr>
            <p:cNvPr id="12" name="Google Shape;12;p2"/>
            <p:cNvSpPr/>
            <p:nvPr/>
          </p:nvSpPr>
          <p:spPr>
            <a:xfrm>
              <a:off x="0" y="1"/>
              <a:ext cx="1166731" cy="1163744"/>
            </a:xfrm>
            <a:custGeom>
              <a:avLst/>
              <a:gdLst/>
              <a:ahLst/>
              <a:cxnLst/>
              <a:rect l="l" t="t" r="r" b="b"/>
              <a:pathLst>
                <a:path w="25777" h="25711" extrusionOk="0">
                  <a:moveTo>
                    <a:pt x="0" y="1"/>
                  </a:moveTo>
                  <a:lnTo>
                    <a:pt x="0" y="25711"/>
                  </a:lnTo>
                  <a:lnTo>
                    <a:pt x="25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7818526" y="4350659"/>
              <a:ext cx="1346494" cy="813017"/>
              <a:chOff x="7399994" y="4094158"/>
              <a:chExt cx="1754847" cy="105958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095266" y="4094158"/>
                <a:ext cx="1059575" cy="1059575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16293" extrusionOk="0">
                    <a:moveTo>
                      <a:pt x="16292" y="1"/>
                    </a:moveTo>
                    <a:lnTo>
                      <a:pt x="1" y="16292"/>
                    </a:lnTo>
                    <a:lnTo>
                      <a:pt x="16292" y="16292"/>
                    </a:lnTo>
                    <a:lnTo>
                      <a:pt x="162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399994" y="4474931"/>
                <a:ext cx="1361846" cy="678809"/>
              </a:xfrm>
              <a:custGeom>
                <a:avLst/>
                <a:gdLst/>
                <a:ahLst/>
                <a:cxnLst/>
                <a:rect l="l" t="t" r="r" b="b"/>
                <a:pathLst>
                  <a:path w="20941" h="10438" extrusionOk="0">
                    <a:moveTo>
                      <a:pt x="10437" y="0"/>
                    </a:moveTo>
                    <a:cubicBezTo>
                      <a:pt x="8976" y="0"/>
                      <a:pt x="7637" y="316"/>
                      <a:pt x="6364" y="825"/>
                    </a:cubicBezTo>
                    <a:cubicBezTo>
                      <a:pt x="4521" y="1589"/>
                      <a:pt x="2867" y="2928"/>
                      <a:pt x="1782" y="4582"/>
                    </a:cubicBezTo>
                    <a:cubicBezTo>
                      <a:pt x="637" y="6298"/>
                      <a:pt x="0" y="8273"/>
                      <a:pt x="0" y="10437"/>
                    </a:cubicBezTo>
                    <a:lnTo>
                      <a:pt x="2291" y="10437"/>
                    </a:lnTo>
                    <a:cubicBezTo>
                      <a:pt x="2291" y="9353"/>
                      <a:pt x="2485" y="8273"/>
                      <a:pt x="2928" y="7255"/>
                    </a:cubicBezTo>
                    <a:cubicBezTo>
                      <a:pt x="3503" y="5789"/>
                      <a:pt x="4582" y="4582"/>
                      <a:pt x="5855" y="3691"/>
                    </a:cubicBezTo>
                    <a:cubicBezTo>
                      <a:pt x="7194" y="2801"/>
                      <a:pt x="8722" y="2291"/>
                      <a:pt x="10437" y="2291"/>
                    </a:cubicBezTo>
                    <a:cubicBezTo>
                      <a:pt x="11583" y="2291"/>
                      <a:pt x="12667" y="2546"/>
                      <a:pt x="13619" y="2928"/>
                    </a:cubicBezTo>
                    <a:cubicBezTo>
                      <a:pt x="15085" y="3564"/>
                      <a:pt x="16358" y="4582"/>
                      <a:pt x="17249" y="5916"/>
                    </a:cubicBezTo>
                    <a:cubicBezTo>
                      <a:pt x="18074" y="7189"/>
                      <a:pt x="18583" y="8783"/>
                      <a:pt x="18649" y="10437"/>
                    </a:cubicBezTo>
                    <a:lnTo>
                      <a:pt x="20940" y="10437"/>
                    </a:lnTo>
                    <a:cubicBezTo>
                      <a:pt x="20940" y="9037"/>
                      <a:pt x="20620" y="7637"/>
                      <a:pt x="20110" y="6364"/>
                    </a:cubicBezTo>
                    <a:cubicBezTo>
                      <a:pt x="19286" y="4516"/>
                      <a:pt x="17947" y="2928"/>
                      <a:pt x="16292" y="1782"/>
                    </a:cubicBezTo>
                    <a:cubicBezTo>
                      <a:pt x="14637" y="637"/>
                      <a:pt x="12601" y="0"/>
                      <a:pt x="10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877683" y="4245446"/>
                <a:ext cx="177866" cy="385129"/>
                <a:chOff x="8877683" y="4321646"/>
                <a:chExt cx="177866" cy="385129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9030642" y="4321646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0"/>
                      </a:moveTo>
                      <a:cubicBezTo>
                        <a:pt x="66" y="0"/>
                        <a:pt x="0" y="66"/>
                        <a:pt x="0" y="194"/>
                      </a:cubicBezTo>
                      <a:cubicBezTo>
                        <a:pt x="0" y="321"/>
                        <a:pt x="66" y="382"/>
                        <a:pt x="194" y="382"/>
                      </a:cubicBezTo>
                      <a:cubicBezTo>
                        <a:pt x="321" y="382"/>
                        <a:pt x="382" y="321"/>
                        <a:pt x="382" y="194"/>
                      </a:cubicBezTo>
                      <a:cubicBezTo>
                        <a:pt x="382" y="66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9030642" y="43921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1"/>
                      </a:moveTo>
                      <a:cubicBezTo>
                        <a:pt x="66" y="1"/>
                        <a:pt x="0" y="128"/>
                        <a:pt x="0" y="189"/>
                      </a:cubicBezTo>
                      <a:cubicBezTo>
                        <a:pt x="0" y="316"/>
                        <a:pt x="66" y="382"/>
                        <a:pt x="194" y="382"/>
                      </a:cubicBezTo>
                      <a:cubicBezTo>
                        <a:pt x="321" y="382"/>
                        <a:pt x="382" y="316"/>
                        <a:pt x="382" y="189"/>
                      </a:cubicBezTo>
                      <a:cubicBezTo>
                        <a:pt x="382" y="128"/>
                        <a:pt x="321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9030642" y="4466672"/>
                  <a:ext cx="24907" cy="2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2" extrusionOk="0">
                      <a:moveTo>
                        <a:pt x="194" y="0"/>
                      </a:moveTo>
                      <a:cubicBezTo>
                        <a:pt x="66" y="0"/>
                        <a:pt x="0" y="61"/>
                        <a:pt x="0" y="189"/>
                      </a:cubicBezTo>
                      <a:cubicBezTo>
                        <a:pt x="0" y="255"/>
                        <a:pt x="66" y="382"/>
                        <a:pt x="194" y="382"/>
                      </a:cubicBezTo>
                      <a:cubicBezTo>
                        <a:pt x="321" y="382"/>
                        <a:pt x="382" y="255"/>
                        <a:pt x="382" y="189"/>
                      </a:cubicBezTo>
                      <a:cubicBezTo>
                        <a:pt x="382" y="61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9030642" y="45368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0"/>
                      </a:moveTo>
                      <a:cubicBezTo>
                        <a:pt x="66" y="0"/>
                        <a:pt x="0" y="67"/>
                        <a:pt x="0" y="194"/>
                      </a:cubicBezTo>
                      <a:cubicBezTo>
                        <a:pt x="0" y="321"/>
                        <a:pt x="66" y="382"/>
                        <a:pt x="194" y="382"/>
                      </a:cubicBezTo>
                      <a:cubicBezTo>
                        <a:pt x="321" y="382"/>
                        <a:pt x="382" y="321"/>
                        <a:pt x="382" y="194"/>
                      </a:cubicBezTo>
                      <a:cubicBezTo>
                        <a:pt x="382" y="67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9030642" y="4607340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1"/>
                      </a:moveTo>
                      <a:cubicBezTo>
                        <a:pt x="66" y="1"/>
                        <a:pt x="0" y="128"/>
                        <a:pt x="0" y="189"/>
                      </a:cubicBezTo>
                      <a:cubicBezTo>
                        <a:pt x="0" y="317"/>
                        <a:pt x="66" y="383"/>
                        <a:pt x="194" y="383"/>
                      </a:cubicBezTo>
                      <a:cubicBezTo>
                        <a:pt x="321" y="383"/>
                        <a:pt x="382" y="317"/>
                        <a:pt x="382" y="189"/>
                      </a:cubicBezTo>
                      <a:cubicBezTo>
                        <a:pt x="382" y="128"/>
                        <a:pt x="321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9030642" y="4681868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0"/>
                      </a:moveTo>
                      <a:cubicBezTo>
                        <a:pt x="66" y="0"/>
                        <a:pt x="0" y="61"/>
                        <a:pt x="0" y="189"/>
                      </a:cubicBezTo>
                      <a:cubicBezTo>
                        <a:pt x="0" y="255"/>
                        <a:pt x="66" y="382"/>
                        <a:pt x="194" y="382"/>
                      </a:cubicBezTo>
                      <a:cubicBezTo>
                        <a:pt x="321" y="382"/>
                        <a:pt x="382" y="255"/>
                        <a:pt x="382" y="189"/>
                      </a:cubicBezTo>
                      <a:cubicBezTo>
                        <a:pt x="382" y="61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8952146" y="4321646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0"/>
                      </a:moveTo>
                      <a:cubicBezTo>
                        <a:pt x="128" y="0"/>
                        <a:pt x="1" y="66"/>
                        <a:pt x="1" y="194"/>
                      </a:cubicBezTo>
                      <a:cubicBezTo>
                        <a:pt x="1" y="321"/>
                        <a:pt x="128" y="382"/>
                        <a:pt x="189" y="382"/>
                      </a:cubicBezTo>
                      <a:cubicBezTo>
                        <a:pt x="316" y="382"/>
                        <a:pt x="383" y="321"/>
                        <a:pt x="383" y="194"/>
                      </a:cubicBezTo>
                      <a:cubicBezTo>
                        <a:pt x="383" y="66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952146" y="43921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1"/>
                      </a:moveTo>
                      <a:cubicBezTo>
                        <a:pt x="128" y="1"/>
                        <a:pt x="1" y="128"/>
                        <a:pt x="1" y="189"/>
                      </a:cubicBezTo>
                      <a:cubicBezTo>
                        <a:pt x="1" y="316"/>
                        <a:pt x="128" y="382"/>
                        <a:pt x="189" y="382"/>
                      </a:cubicBezTo>
                      <a:cubicBezTo>
                        <a:pt x="316" y="382"/>
                        <a:pt x="383" y="316"/>
                        <a:pt x="383" y="189"/>
                      </a:cubicBezTo>
                      <a:cubicBezTo>
                        <a:pt x="383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8952146" y="4466672"/>
                  <a:ext cx="24907" cy="2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2" extrusionOk="0">
                      <a:moveTo>
                        <a:pt x="189" y="0"/>
                      </a:moveTo>
                      <a:cubicBezTo>
                        <a:pt x="128" y="0"/>
                        <a:pt x="1" y="61"/>
                        <a:pt x="1" y="189"/>
                      </a:cubicBezTo>
                      <a:cubicBezTo>
                        <a:pt x="1" y="255"/>
                        <a:pt x="128" y="382"/>
                        <a:pt x="189" y="382"/>
                      </a:cubicBezTo>
                      <a:cubicBezTo>
                        <a:pt x="316" y="382"/>
                        <a:pt x="383" y="255"/>
                        <a:pt x="383" y="189"/>
                      </a:cubicBezTo>
                      <a:cubicBezTo>
                        <a:pt x="383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8952146" y="45368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0"/>
                      </a:moveTo>
                      <a:cubicBezTo>
                        <a:pt x="128" y="0"/>
                        <a:pt x="1" y="67"/>
                        <a:pt x="1" y="194"/>
                      </a:cubicBezTo>
                      <a:cubicBezTo>
                        <a:pt x="1" y="321"/>
                        <a:pt x="128" y="382"/>
                        <a:pt x="189" y="382"/>
                      </a:cubicBezTo>
                      <a:cubicBezTo>
                        <a:pt x="316" y="382"/>
                        <a:pt x="383" y="321"/>
                        <a:pt x="383" y="194"/>
                      </a:cubicBezTo>
                      <a:cubicBezTo>
                        <a:pt x="383" y="67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8952146" y="4607340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1"/>
                      </a:moveTo>
                      <a:cubicBezTo>
                        <a:pt x="128" y="1"/>
                        <a:pt x="1" y="128"/>
                        <a:pt x="1" y="189"/>
                      </a:cubicBezTo>
                      <a:cubicBezTo>
                        <a:pt x="1" y="317"/>
                        <a:pt x="128" y="383"/>
                        <a:pt x="189" y="383"/>
                      </a:cubicBezTo>
                      <a:cubicBezTo>
                        <a:pt x="316" y="383"/>
                        <a:pt x="383" y="317"/>
                        <a:pt x="383" y="189"/>
                      </a:cubicBezTo>
                      <a:cubicBezTo>
                        <a:pt x="383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8952146" y="4681868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0"/>
                      </a:moveTo>
                      <a:cubicBezTo>
                        <a:pt x="128" y="0"/>
                        <a:pt x="1" y="61"/>
                        <a:pt x="1" y="189"/>
                      </a:cubicBezTo>
                      <a:cubicBezTo>
                        <a:pt x="1" y="255"/>
                        <a:pt x="128" y="382"/>
                        <a:pt x="189" y="382"/>
                      </a:cubicBezTo>
                      <a:cubicBezTo>
                        <a:pt x="316" y="382"/>
                        <a:pt x="383" y="255"/>
                        <a:pt x="383" y="189"/>
                      </a:cubicBezTo>
                      <a:cubicBezTo>
                        <a:pt x="383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8877683" y="4321646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0"/>
                      </a:moveTo>
                      <a:cubicBezTo>
                        <a:pt x="61" y="0"/>
                        <a:pt x="0" y="66"/>
                        <a:pt x="0" y="194"/>
                      </a:cubicBezTo>
                      <a:cubicBezTo>
                        <a:pt x="0" y="321"/>
                        <a:pt x="61" y="382"/>
                        <a:pt x="189" y="382"/>
                      </a:cubicBezTo>
                      <a:cubicBezTo>
                        <a:pt x="316" y="382"/>
                        <a:pt x="382" y="321"/>
                        <a:pt x="382" y="194"/>
                      </a:cubicBezTo>
                      <a:cubicBezTo>
                        <a:pt x="382" y="66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8877683" y="4392143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1"/>
                      </a:moveTo>
                      <a:cubicBezTo>
                        <a:pt x="61" y="1"/>
                        <a:pt x="0" y="128"/>
                        <a:pt x="0" y="189"/>
                      </a:cubicBezTo>
                      <a:cubicBezTo>
                        <a:pt x="0" y="316"/>
                        <a:pt x="61" y="382"/>
                        <a:pt x="189" y="382"/>
                      </a:cubicBezTo>
                      <a:cubicBezTo>
                        <a:pt x="316" y="382"/>
                        <a:pt x="382" y="316"/>
                        <a:pt x="382" y="189"/>
                      </a:cubicBezTo>
                      <a:cubicBezTo>
                        <a:pt x="382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877683" y="4466672"/>
                  <a:ext cx="24842" cy="2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89" y="0"/>
                      </a:moveTo>
                      <a:cubicBezTo>
                        <a:pt x="61" y="0"/>
                        <a:pt x="0" y="61"/>
                        <a:pt x="0" y="189"/>
                      </a:cubicBezTo>
                      <a:cubicBezTo>
                        <a:pt x="0" y="255"/>
                        <a:pt x="61" y="382"/>
                        <a:pt x="189" y="382"/>
                      </a:cubicBezTo>
                      <a:cubicBezTo>
                        <a:pt x="316" y="382"/>
                        <a:pt x="382" y="255"/>
                        <a:pt x="382" y="189"/>
                      </a:cubicBezTo>
                      <a:cubicBezTo>
                        <a:pt x="382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8877683" y="4536843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0"/>
                      </a:moveTo>
                      <a:cubicBezTo>
                        <a:pt x="61" y="0"/>
                        <a:pt x="0" y="67"/>
                        <a:pt x="0" y="194"/>
                      </a:cubicBezTo>
                      <a:cubicBezTo>
                        <a:pt x="0" y="321"/>
                        <a:pt x="61" y="382"/>
                        <a:pt x="189" y="382"/>
                      </a:cubicBezTo>
                      <a:cubicBezTo>
                        <a:pt x="316" y="382"/>
                        <a:pt x="382" y="321"/>
                        <a:pt x="382" y="194"/>
                      </a:cubicBezTo>
                      <a:cubicBezTo>
                        <a:pt x="382" y="67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8877683" y="4607340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1"/>
                      </a:moveTo>
                      <a:cubicBezTo>
                        <a:pt x="61" y="1"/>
                        <a:pt x="0" y="128"/>
                        <a:pt x="0" y="189"/>
                      </a:cubicBezTo>
                      <a:cubicBezTo>
                        <a:pt x="0" y="317"/>
                        <a:pt x="61" y="383"/>
                        <a:pt x="189" y="383"/>
                      </a:cubicBezTo>
                      <a:cubicBezTo>
                        <a:pt x="316" y="383"/>
                        <a:pt x="382" y="317"/>
                        <a:pt x="382" y="189"/>
                      </a:cubicBezTo>
                      <a:cubicBezTo>
                        <a:pt x="382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8877683" y="4681868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0"/>
                      </a:moveTo>
                      <a:cubicBezTo>
                        <a:pt x="61" y="0"/>
                        <a:pt x="0" y="61"/>
                        <a:pt x="0" y="189"/>
                      </a:cubicBezTo>
                      <a:cubicBezTo>
                        <a:pt x="0" y="255"/>
                        <a:pt x="61" y="382"/>
                        <a:pt x="189" y="382"/>
                      </a:cubicBezTo>
                      <a:cubicBezTo>
                        <a:pt x="316" y="382"/>
                        <a:pt x="382" y="255"/>
                        <a:pt x="382" y="189"/>
                      </a:cubicBezTo>
                      <a:cubicBezTo>
                        <a:pt x="382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  <p:grpSp>
          <p:nvGrpSpPr>
            <p:cNvPr id="35" name="Google Shape;35;p2"/>
            <p:cNvGrpSpPr/>
            <p:nvPr/>
          </p:nvGrpSpPr>
          <p:grpSpPr>
            <a:xfrm>
              <a:off x="8703849" y="-11597"/>
              <a:ext cx="451002" cy="1311854"/>
              <a:chOff x="8703849" y="7849"/>
              <a:chExt cx="451002" cy="131185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8803155" y="7849"/>
                <a:ext cx="351696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10881" extrusionOk="0">
                    <a:moveTo>
                      <a:pt x="5407" y="1"/>
                    </a:moveTo>
                    <a:cubicBezTo>
                      <a:pt x="2419" y="1"/>
                      <a:pt x="1" y="2419"/>
                      <a:pt x="1" y="5407"/>
                    </a:cubicBezTo>
                    <a:cubicBezTo>
                      <a:pt x="1" y="8462"/>
                      <a:pt x="2419" y="10880"/>
                      <a:pt x="5407" y="10880"/>
                    </a:cubicBezTo>
                    <a:lnTo>
                      <a:pt x="54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063744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94" y="0"/>
                    </a:moveTo>
                    <a:cubicBezTo>
                      <a:pt x="67" y="0"/>
                      <a:pt x="0" y="128"/>
                      <a:pt x="0" y="189"/>
                    </a:cubicBezTo>
                    <a:cubicBezTo>
                      <a:pt x="0" y="316"/>
                      <a:pt x="67" y="382"/>
                      <a:pt x="194" y="382"/>
                    </a:cubicBezTo>
                    <a:cubicBezTo>
                      <a:pt x="321" y="382"/>
                      <a:pt x="382" y="316"/>
                      <a:pt x="382" y="189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993573" y="239629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88" y="0"/>
                    </a:moveTo>
                    <a:cubicBezTo>
                      <a:pt x="61" y="0"/>
                      <a:pt x="0" y="128"/>
                      <a:pt x="0" y="189"/>
                    </a:cubicBezTo>
                    <a:cubicBezTo>
                      <a:pt x="0" y="316"/>
                      <a:pt x="61" y="382"/>
                      <a:pt x="188" y="382"/>
                    </a:cubicBezTo>
                    <a:cubicBezTo>
                      <a:pt x="255" y="382"/>
                      <a:pt x="382" y="316"/>
                      <a:pt x="382" y="189"/>
                    </a:cubicBezTo>
                    <a:cubicBezTo>
                      <a:pt x="382" y="128"/>
                      <a:pt x="255" y="0"/>
                      <a:pt x="188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919044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1" y="128"/>
                      <a:pt x="1" y="189"/>
                    </a:cubicBezTo>
                    <a:cubicBezTo>
                      <a:pt x="1" y="316"/>
                      <a:pt x="128" y="382"/>
                      <a:pt x="189" y="382"/>
                    </a:cubicBezTo>
                    <a:cubicBezTo>
                      <a:pt x="316" y="382"/>
                      <a:pt x="382" y="316"/>
                      <a:pt x="382" y="189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848548" y="239629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94" y="0"/>
                    </a:moveTo>
                    <a:cubicBezTo>
                      <a:pt x="66" y="0"/>
                      <a:pt x="0" y="128"/>
                      <a:pt x="0" y="189"/>
                    </a:cubicBezTo>
                    <a:cubicBezTo>
                      <a:pt x="0" y="316"/>
                      <a:pt x="66" y="382"/>
                      <a:pt x="194" y="382"/>
                    </a:cubicBezTo>
                    <a:cubicBezTo>
                      <a:pt x="321" y="382"/>
                      <a:pt x="382" y="316"/>
                      <a:pt x="382" y="189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778312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62" y="0"/>
                      <a:pt x="1" y="128"/>
                      <a:pt x="1" y="189"/>
                    </a:cubicBezTo>
                    <a:cubicBezTo>
                      <a:pt x="1" y="316"/>
                      <a:pt x="62" y="382"/>
                      <a:pt x="189" y="382"/>
                    </a:cubicBezTo>
                    <a:cubicBezTo>
                      <a:pt x="255" y="382"/>
                      <a:pt x="383" y="316"/>
                      <a:pt x="383" y="189"/>
                    </a:cubicBezTo>
                    <a:cubicBezTo>
                      <a:pt x="383" y="128"/>
                      <a:pt x="255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703849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0" y="128"/>
                      <a:pt x="0" y="189"/>
                    </a:cubicBezTo>
                    <a:cubicBezTo>
                      <a:pt x="0" y="316"/>
                      <a:pt x="128" y="382"/>
                      <a:pt x="189" y="382"/>
                    </a:cubicBezTo>
                    <a:cubicBezTo>
                      <a:pt x="316" y="382"/>
                      <a:pt x="382" y="316"/>
                      <a:pt x="382" y="189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63744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94" y="1"/>
                    </a:moveTo>
                    <a:cubicBezTo>
                      <a:pt x="67" y="1"/>
                      <a:pt x="0" y="62"/>
                      <a:pt x="0" y="189"/>
                    </a:cubicBezTo>
                    <a:cubicBezTo>
                      <a:pt x="0" y="317"/>
                      <a:pt x="67" y="383"/>
                      <a:pt x="194" y="383"/>
                    </a:cubicBezTo>
                    <a:cubicBezTo>
                      <a:pt x="321" y="383"/>
                      <a:pt x="382" y="317"/>
                      <a:pt x="382" y="189"/>
                    </a:cubicBezTo>
                    <a:cubicBezTo>
                      <a:pt x="382" y="62"/>
                      <a:pt x="321" y="1"/>
                      <a:pt x="194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993573" y="165100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88" y="1"/>
                    </a:moveTo>
                    <a:cubicBezTo>
                      <a:pt x="61" y="1"/>
                      <a:pt x="0" y="62"/>
                      <a:pt x="0" y="189"/>
                    </a:cubicBezTo>
                    <a:cubicBezTo>
                      <a:pt x="0" y="317"/>
                      <a:pt x="61" y="383"/>
                      <a:pt x="188" y="383"/>
                    </a:cubicBezTo>
                    <a:cubicBezTo>
                      <a:pt x="255" y="383"/>
                      <a:pt x="382" y="317"/>
                      <a:pt x="382" y="189"/>
                    </a:cubicBezTo>
                    <a:cubicBezTo>
                      <a:pt x="382" y="62"/>
                      <a:pt x="255" y="1"/>
                      <a:pt x="188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919044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1"/>
                    </a:moveTo>
                    <a:cubicBezTo>
                      <a:pt x="128" y="1"/>
                      <a:pt x="1" y="62"/>
                      <a:pt x="1" y="189"/>
                    </a:cubicBezTo>
                    <a:cubicBezTo>
                      <a:pt x="1" y="317"/>
                      <a:pt x="128" y="383"/>
                      <a:pt x="189" y="383"/>
                    </a:cubicBezTo>
                    <a:cubicBezTo>
                      <a:pt x="316" y="383"/>
                      <a:pt x="382" y="317"/>
                      <a:pt x="382" y="189"/>
                    </a:cubicBezTo>
                    <a:cubicBezTo>
                      <a:pt x="382" y="62"/>
                      <a:pt x="316" y="1"/>
                      <a:pt x="189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848548" y="165100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94" y="1"/>
                    </a:moveTo>
                    <a:cubicBezTo>
                      <a:pt x="66" y="1"/>
                      <a:pt x="0" y="62"/>
                      <a:pt x="0" y="189"/>
                    </a:cubicBezTo>
                    <a:cubicBezTo>
                      <a:pt x="0" y="317"/>
                      <a:pt x="66" y="383"/>
                      <a:pt x="194" y="383"/>
                    </a:cubicBezTo>
                    <a:cubicBezTo>
                      <a:pt x="321" y="383"/>
                      <a:pt x="382" y="317"/>
                      <a:pt x="382" y="189"/>
                    </a:cubicBezTo>
                    <a:cubicBezTo>
                      <a:pt x="382" y="62"/>
                      <a:pt x="321" y="1"/>
                      <a:pt x="194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778312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1"/>
                    </a:moveTo>
                    <a:cubicBezTo>
                      <a:pt x="62" y="1"/>
                      <a:pt x="1" y="62"/>
                      <a:pt x="1" y="189"/>
                    </a:cubicBezTo>
                    <a:cubicBezTo>
                      <a:pt x="1" y="317"/>
                      <a:pt x="62" y="383"/>
                      <a:pt x="189" y="383"/>
                    </a:cubicBezTo>
                    <a:cubicBezTo>
                      <a:pt x="255" y="383"/>
                      <a:pt x="383" y="317"/>
                      <a:pt x="383" y="189"/>
                    </a:cubicBezTo>
                    <a:cubicBezTo>
                      <a:pt x="383" y="62"/>
                      <a:pt x="255" y="1"/>
                      <a:pt x="189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03849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1"/>
                    </a:moveTo>
                    <a:cubicBezTo>
                      <a:pt x="128" y="1"/>
                      <a:pt x="0" y="62"/>
                      <a:pt x="0" y="189"/>
                    </a:cubicBezTo>
                    <a:cubicBezTo>
                      <a:pt x="0" y="317"/>
                      <a:pt x="128" y="383"/>
                      <a:pt x="189" y="383"/>
                    </a:cubicBezTo>
                    <a:cubicBezTo>
                      <a:pt x="316" y="383"/>
                      <a:pt x="382" y="317"/>
                      <a:pt x="382" y="189"/>
                    </a:cubicBezTo>
                    <a:cubicBezTo>
                      <a:pt x="382" y="62"/>
                      <a:pt x="316" y="1"/>
                      <a:pt x="189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9063744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94" y="0"/>
                    </a:moveTo>
                    <a:cubicBezTo>
                      <a:pt x="67" y="0"/>
                      <a:pt x="0" y="128"/>
                      <a:pt x="0" y="194"/>
                    </a:cubicBezTo>
                    <a:cubicBezTo>
                      <a:pt x="0" y="321"/>
                      <a:pt x="67" y="382"/>
                      <a:pt x="194" y="382"/>
                    </a:cubicBezTo>
                    <a:cubicBezTo>
                      <a:pt x="321" y="382"/>
                      <a:pt x="382" y="321"/>
                      <a:pt x="382" y="194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93573" y="86344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88" y="0"/>
                    </a:moveTo>
                    <a:cubicBezTo>
                      <a:pt x="61" y="0"/>
                      <a:pt x="0" y="128"/>
                      <a:pt x="0" y="194"/>
                    </a:cubicBezTo>
                    <a:cubicBezTo>
                      <a:pt x="0" y="321"/>
                      <a:pt x="61" y="382"/>
                      <a:pt x="188" y="382"/>
                    </a:cubicBezTo>
                    <a:cubicBezTo>
                      <a:pt x="255" y="382"/>
                      <a:pt x="382" y="321"/>
                      <a:pt x="382" y="194"/>
                    </a:cubicBezTo>
                    <a:cubicBezTo>
                      <a:pt x="382" y="128"/>
                      <a:pt x="255" y="0"/>
                      <a:pt x="188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919044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1" y="128"/>
                      <a:pt x="1" y="194"/>
                    </a:cubicBezTo>
                    <a:cubicBezTo>
                      <a:pt x="1" y="321"/>
                      <a:pt x="128" y="382"/>
                      <a:pt x="189" y="382"/>
                    </a:cubicBezTo>
                    <a:cubicBezTo>
                      <a:pt x="316" y="382"/>
                      <a:pt x="382" y="321"/>
                      <a:pt x="382" y="194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48548" y="86344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94" y="0"/>
                    </a:moveTo>
                    <a:cubicBezTo>
                      <a:pt x="66" y="0"/>
                      <a:pt x="0" y="128"/>
                      <a:pt x="0" y="194"/>
                    </a:cubicBezTo>
                    <a:cubicBezTo>
                      <a:pt x="0" y="321"/>
                      <a:pt x="66" y="382"/>
                      <a:pt x="194" y="382"/>
                    </a:cubicBezTo>
                    <a:cubicBezTo>
                      <a:pt x="321" y="382"/>
                      <a:pt x="382" y="321"/>
                      <a:pt x="382" y="194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778312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62" y="0"/>
                      <a:pt x="1" y="128"/>
                      <a:pt x="1" y="194"/>
                    </a:cubicBezTo>
                    <a:cubicBezTo>
                      <a:pt x="1" y="321"/>
                      <a:pt x="62" y="382"/>
                      <a:pt x="189" y="382"/>
                    </a:cubicBezTo>
                    <a:cubicBezTo>
                      <a:pt x="255" y="382"/>
                      <a:pt x="383" y="321"/>
                      <a:pt x="383" y="194"/>
                    </a:cubicBezTo>
                    <a:cubicBezTo>
                      <a:pt x="383" y="128"/>
                      <a:pt x="255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703849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0" y="128"/>
                      <a:pt x="0" y="194"/>
                    </a:cubicBezTo>
                    <a:cubicBezTo>
                      <a:pt x="0" y="321"/>
                      <a:pt x="128" y="382"/>
                      <a:pt x="189" y="382"/>
                    </a:cubicBezTo>
                    <a:cubicBezTo>
                      <a:pt x="316" y="382"/>
                      <a:pt x="382" y="321"/>
                      <a:pt x="382" y="194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8703849" y="400847"/>
                <a:ext cx="223517" cy="223582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3438" extrusionOk="0">
                    <a:moveTo>
                      <a:pt x="1716" y="1"/>
                    </a:moveTo>
                    <a:cubicBezTo>
                      <a:pt x="764" y="1"/>
                      <a:pt x="0" y="765"/>
                      <a:pt x="0" y="1722"/>
                    </a:cubicBezTo>
                    <a:cubicBezTo>
                      <a:pt x="0" y="2674"/>
                      <a:pt x="764" y="3437"/>
                      <a:pt x="1716" y="3437"/>
                    </a:cubicBezTo>
                    <a:cubicBezTo>
                      <a:pt x="2673" y="3437"/>
                      <a:pt x="3437" y="2674"/>
                      <a:pt x="3437" y="1722"/>
                    </a:cubicBezTo>
                    <a:cubicBezTo>
                      <a:pt x="3437" y="765"/>
                      <a:pt x="2673" y="1"/>
                      <a:pt x="17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745210" y="1005141"/>
                <a:ext cx="409640" cy="314562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4837" extrusionOk="0">
                    <a:moveTo>
                      <a:pt x="1" y="0"/>
                    </a:moveTo>
                    <a:cubicBezTo>
                      <a:pt x="1" y="637"/>
                      <a:pt x="128" y="1273"/>
                      <a:pt x="383" y="1848"/>
                    </a:cubicBezTo>
                    <a:cubicBezTo>
                      <a:pt x="698" y="2739"/>
                      <a:pt x="1335" y="3503"/>
                      <a:pt x="2098" y="4012"/>
                    </a:cubicBezTo>
                    <a:cubicBezTo>
                      <a:pt x="2480" y="4266"/>
                      <a:pt x="2928" y="4455"/>
                      <a:pt x="3371" y="4648"/>
                    </a:cubicBezTo>
                    <a:cubicBezTo>
                      <a:pt x="3880" y="4776"/>
                      <a:pt x="4328" y="4837"/>
                      <a:pt x="4837" y="4837"/>
                    </a:cubicBezTo>
                    <a:lnTo>
                      <a:pt x="6298" y="4837"/>
                    </a:lnTo>
                    <a:lnTo>
                      <a:pt x="6298" y="2230"/>
                    </a:lnTo>
                    <a:lnTo>
                      <a:pt x="4837" y="2230"/>
                    </a:lnTo>
                    <a:cubicBezTo>
                      <a:pt x="4517" y="2230"/>
                      <a:pt x="4262" y="2164"/>
                      <a:pt x="3946" y="2037"/>
                    </a:cubicBezTo>
                    <a:cubicBezTo>
                      <a:pt x="3565" y="1848"/>
                      <a:pt x="3244" y="1594"/>
                      <a:pt x="2989" y="1212"/>
                    </a:cubicBezTo>
                    <a:cubicBezTo>
                      <a:pt x="2862" y="1018"/>
                      <a:pt x="2735" y="830"/>
                      <a:pt x="2674" y="637"/>
                    </a:cubicBezTo>
                    <a:cubicBezTo>
                      <a:pt x="2607" y="448"/>
                      <a:pt x="2607" y="194"/>
                      <a:pt x="2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57" name="Google Shape;57;p2"/>
            <p:cNvSpPr/>
            <p:nvPr/>
          </p:nvSpPr>
          <p:spPr>
            <a:xfrm>
              <a:off x="227519" y="2370647"/>
              <a:ext cx="107913" cy="107913"/>
            </a:xfrm>
            <a:custGeom>
              <a:avLst/>
              <a:gdLst/>
              <a:ahLst/>
              <a:cxnLst/>
              <a:rect l="l" t="t" r="r" b="b"/>
              <a:pathLst>
                <a:path w="3437" h="3437" extrusionOk="0">
                  <a:moveTo>
                    <a:pt x="825" y="0"/>
                  </a:moveTo>
                  <a:lnTo>
                    <a:pt x="0" y="825"/>
                  </a:lnTo>
                  <a:lnTo>
                    <a:pt x="891" y="1716"/>
                  </a:lnTo>
                  <a:lnTo>
                    <a:pt x="0" y="2673"/>
                  </a:lnTo>
                  <a:lnTo>
                    <a:pt x="825" y="3437"/>
                  </a:lnTo>
                  <a:lnTo>
                    <a:pt x="1716" y="2546"/>
                  </a:lnTo>
                  <a:lnTo>
                    <a:pt x="2673" y="3437"/>
                  </a:lnTo>
                  <a:lnTo>
                    <a:pt x="3437" y="2673"/>
                  </a:lnTo>
                  <a:lnTo>
                    <a:pt x="2546" y="1716"/>
                  </a:lnTo>
                  <a:lnTo>
                    <a:pt x="3437" y="825"/>
                  </a:lnTo>
                  <a:lnTo>
                    <a:pt x="2673" y="0"/>
                  </a:lnTo>
                  <a:lnTo>
                    <a:pt x="1716" y="89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505" y="1413272"/>
              <a:ext cx="107945" cy="107913"/>
            </a:xfrm>
            <a:custGeom>
              <a:avLst/>
              <a:gdLst/>
              <a:ahLst/>
              <a:cxnLst/>
              <a:rect l="l" t="t" r="r" b="b"/>
              <a:pathLst>
                <a:path w="3438" h="3437" extrusionOk="0">
                  <a:moveTo>
                    <a:pt x="831" y="0"/>
                  </a:moveTo>
                  <a:lnTo>
                    <a:pt x="1" y="825"/>
                  </a:lnTo>
                  <a:lnTo>
                    <a:pt x="892" y="1716"/>
                  </a:lnTo>
                  <a:lnTo>
                    <a:pt x="1" y="2673"/>
                  </a:lnTo>
                  <a:lnTo>
                    <a:pt x="831" y="3437"/>
                  </a:lnTo>
                  <a:lnTo>
                    <a:pt x="1721" y="2546"/>
                  </a:lnTo>
                  <a:lnTo>
                    <a:pt x="2612" y="3437"/>
                  </a:lnTo>
                  <a:lnTo>
                    <a:pt x="3437" y="2673"/>
                  </a:lnTo>
                  <a:lnTo>
                    <a:pt x="2546" y="1716"/>
                  </a:lnTo>
                  <a:lnTo>
                    <a:pt x="3437" y="825"/>
                  </a:lnTo>
                  <a:lnTo>
                    <a:pt x="2612" y="0"/>
                  </a:lnTo>
                  <a:lnTo>
                    <a:pt x="1721" y="89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02130" y="4703193"/>
              <a:ext cx="107896" cy="107927"/>
            </a:xfrm>
            <a:custGeom>
              <a:avLst/>
              <a:gdLst/>
              <a:ahLst/>
              <a:cxnLst/>
              <a:rect l="l" t="t" r="r" b="b"/>
              <a:pathLst>
                <a:path w="3437" h="3438" extrusionOk="0">
                  <a:moveTo>
                    <a:pt x="3437" y="1"/>
                  </a:moveTo>
                  <a:cubicBezTo>
                    <a:pt x="1528" y="1"/>
                    <a:pt x="0" y="1528"/>
                    <a:pt x="0" y="3437"/>
                  </a:cubicBezTo>
                  <a:cubicBezTo>
                    <a:pt x="1909" y="3437"/>
                    <a:pt x="3437" y="1910"/>
                    <a:pt x="3437" y="1"/>
                  </a:cubicBezTo>
                  <a:close/>
                </a:path>
              </a:pathLst>
            </a:custGeom>
            <a:solidFill>
              <a:srgbClr val="378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844725" y="3543286"/>
              <a:ext cx="118095" cy="118061"/>
            </a:xfrm>
            <a:custGeom>
              <a:avLst/>
              <a:gdLst/>
              <a:ahLst/>
              <a:cxnLst/>
              <a:rect l="l" t="t" r="r" b="b"/>
              <a:pathLst>
                <a:path w="3438" h="3437" extrusionOk="0">
                  <a:moveTo>
                    <a:pt x="3437" y="0"/>
                  </a:moveTo>
                  <a:cubicBezTo>
                    <a:pt x="1528" y="0"/>
                    <a:pt x="1" y="1528"/>
                    <a:pt x="1" y="3437"/>
                  </a:cubicBezTo>
                  <a:cubicBezTo>
                    <a:pt x="1910" y="3437"/>
                    <a:pt x="3437" y="1910"/>
                    <a:pt x="3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85249" y="3641747"/>
              <a:ext cx="259479" cy="259479"/>
            </a:xfrm>
            <a:custGeom>
              <a:avLst/>
              <a:gdLst/>
              <a:ahLst/>
              <a:cxnLst/>
              <a:rect l="l" t="t" r="r" b="b"/>
              <a:pathLst>
                <a:path w="14322" h="14322" extrusionOk="0">
                  <a:moveTo>
                    <a:pt x="1" y="0"/>
                  </a:moveTo>
                  <a:cubicBezTo>
                    <a:pt x="1" y="764"/>
                    <a:pt x="194" y="1528"/>
                    <a:pt x="449" y="2230"/>
                  </a:cubicBezTo>
                  <a:cubicBezTo>
                    <a:pt x="892" y="3248"/>
                    <a:pt x="1594" y="4073"/>
                    <a:pt x="2546" y="4710"/>
                  </a:cubicBezTo>
                  <a:cubicBezTo>
                    <a:pt x="2994" y="5030"/>
                    <a:pt x="3503" y="5219"/>
                    <a:pt x="4012" y="5412"/>
                  </a:cubicBezTo>
                  <a:cubicBezTo>
                    <a:pt x="4522" y="5601"/>
                    <a:pt x="5092" y="5667"/>
                    <a:pt x="5667" y="5667"/>
                  </a:cubicBezTo>
                  <a:cubicBezTo>
                    <a:pt x="6110" y="5667"/>
                    <a:pt x="6492" y="5728"/>
                    <a:pt x="6874" y="5921"/>
                  </a:cubicBezTo>
                  <a:cubicBezTo>
                    <a:pt x="7383" y="6110"/>
                    <a:pt x="7831" y="6491"/>
                    <a:pt x="8213" y="7001"/>
                  </a:cubicBezTo>
                  <a:lnTo>
                    <a:pt x="8594" y="7764"/>
                  </a:lnTo>
                  <a:cubicBezTo>
                    <a:pt x="8656" y="8085"/>
                    <a:pt x="8722" y="8401"/>
                    <a:pt x="8722" y="8655"/>
                  </a:cubicBezTo>
                  <a:cubicBezTo>
                    <a:pt x="8722" y="9485"/>
                    <a:pt x="8849" y="10183"/>
                    <a:pt x="9165" y="10885"/>
                  </a:cubicBezTo>
                  <a:cubicBezTo>
                    <a:pt x="9546" y="11903"/>
                    <a:pt x="10310" y="12794"/>
                    <a:pt x="11201" y="13364"/>
                  </a:cubicBezTo>
                  <a:cubicBezTo>
                    <a:pt x="11649" y="13685"/>
                    <a:pt x="12158" y="13940"/>
                    <a:pt x="12667" y="14067"/>
                  </a:cubicBezTo>
                  <a:cubicBezTo>
                    <a:pt x="13176" y="14255"/>
                    <a:pt x="13747" y="14322"/>
                    <a:pt x="14322" y="14322"/>
                  </a:cubicBezTo>
                  <a:lnTo>
                    <a:pt x="14322" y="11710"/>
                  </a:lnTo>
                  <a:cubicBezTo>
                    <a:pt x="13940" y="11710"/>
                    <a:pt x="13558" y="11649"/>
                    <a:pt x="13176" y="11455"/>
                  </a:cubicBezTo>
                  <a:cubicBezTo>
                    <a:pt x="12667" y="11267"/>
                    <a:pt x="12158" y="10885"/>
                    <a:pt x="11837" y="10376"/>
                  </a:cubicBezTo>
                  <a:lnTo>
                    <a:pt x="11456" y="9612"/>
                  </a:lnTo>
                  <a:cubicBezTo>
                    <a:pt x="11395" y="9292"/>
                    <a:pt x="11328" y="8976"/>
                    <a:pt x="11328" y="8655"/>
                  </a:cubicBezTo>
                  <a:cubicBezTo>
                    <a:pt x="11328" y="7892"/>
                    <a:pt x="11201" y="7194"/>
                    <a:pt x="10885" y="6491"/>
                  </a:cubicBezTo>
                  <a:cubicBezTo>
                    <a:pt x="10437" y="5473"/>
                    <a:pt x="9740" y="4582"/>
                    <a:pt x="8849" y="4012"/>
                  </a:cubicBezTo>
                  <a:cubicBezTo>
                    <a:pt x="8401" y="3691"/>
                    <a:pt x="7892" y="3437"/>
                    <a:pt x="7383" y="3310"/>
                  </a:cubicBezTo>
                  <a:cubicBezTo>
                    <a:pt x="6813" y="3121"/>
                    <a:pt x="6237" y="3055"/>
                    <a:pt x="5667" y="3055"/>
                  </a:cubicBezTo>
                  <a:cubicBezTo>
                    <a:pt x="5285" y="3055"/>
                    <a:pt x="4837" y="2928"/>
                    <a:pt x="4522" y="2800"/>
                  </a:cubicBezTo>
                  <a:cubicBezTo>
                    <a:pt x="3946" y="2546"/>
                    <a:pt x="3503" y="2164"/>
                    <a:pt x="3183" y="1721"/>
                  </a:cubicBezTo>
                  <a:cubicBezTo>
                    <a:pt x="2994" y="1467"/>
                    <a:pt x="2867" y="1212"/>
                    <a:pt x="2801" y="891"/>
                  </a:cubicBezTo>
                  <a:cubicBezTo>
                    <a:pt x="2740" y="637"/>
                    <a:pt x="2673" y="321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" y="3869813"/>
              <a:ext cx="307336" cy="307336"/>
            </a:xfrm>
            <a:custGeom>
              <a:avLst/>
              <a:gdLst/>
              <a:ahLst/>
              <a:cxnLst/>
              <a:rect l="l" t="t" r="r" b="b"/>
              <a:pathLst>
                <a:path w="5667" h="5667" extrusionOk="0">
                  <a:moveTo>
                    <a:pt x="2994" y="1"/>
                  </a:moveTo>
                  <a:cubicBezTo>
                    <a:pt x="2994" y="449"/>
                    <a:pt x="2927" y="830"/>
                    <a:pt x="2800" y="1212"/>
                  </a:cubicBezTo>
                  <a:cubicBezTo>
                    <a:pt x="2546" y="1721"/>
                    <a:pt x="2164" y="2164"/>
                    <a:pt x="1655" y="2546"/>
                  </a:cubicBezTo>
                  <a:cubicBezTo>
                    <a:pt x="1466" y="2673"/>
                    <a:pt x="1212" y="2801"/>
                    <a:pt x="891" y="2928"/>
                  </a:cubicBezTo>
                  <a:cubicBezTo>
                    <a:pt x="636" y="2994"/>
                    <a:pt x="321" y="3055"/>
                    <a:pt x="0" y="3055"/>
                  </a:cubicBezTo>
                  <a:lnTo>
                    <a:pt x="0" y="5667"/>
                  </a:lnTo>
                  <a:cubicBezTo>
                    <a:pt x="764" y="5667"/>
                    <a:pt x="1527" y="5540"/>
                    <a:pt x="2230" y="5219"/>
                  </a:cubicBezTo>
                  <a:cubicBezTo>
                    <a:pt x="3182" y="4776"/>
                    <a:pt x="4073" y="4073"/>
                    <a:pt x="4709" y="3183"/>
                  </a:cubicBezTo>
                  <a:cubicBezTo>
                    <a:pt x="4964" y="2740"/>
                    <a:pt x="5219" y="2230"/>
                    <a:pt x="5412" y="1721"/>
                  </a:cubicBezTo>
                  <a:cubicBezTo>
                    <a:pt x="5539" y="1146"/>
                    <a:pt x="5667" y="576"/>
                    <a:pt x="5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570967" y="-6008"/>
              <a:ext cx="693634" cy="345190"/>
            </a:xfrm>
            <a:custGeom>
              <a:avLst/>
              <a:gdLst/>
              <a:ahLst/>
              <a:cxnLst/>
              <a:rect l="l" t="t" r="r" b="b"/>
              <a:pathLst>
                <a:path w="12790" h="6365" extrusionOk="0">
                  <a:moveTo>
                    <a:pt x="1" y="1"/>
                  </a:moveTo>
                  <a:cubicBezTo>
                    <a:pt x="1" y="892"/>
                    <a:pt x="189" y="1716"/>
                    <a:pt x="510" y="2480"/>
                  </a:cubicBezTo>
                  <a:cubicBezTo>
                    <a:pt x="953" y="3626"/>
                    <a:pt x="1783" y="4583"/>
                    <a:pt x="2801" y="5280"/>
                  </a:cubicBezTo>
                  <a:cubicBezTo>
                    <a:pt x="3819" y="5983"/>
                    <a:pt x="5092" y="6365"/>
                    <a:pt x="6365" y="6365"/>
                  </a:cubicBezTo>
                  <a:cubicBezTo>
                    <a:pt x="7256" y="6365"/>
                    <a:pt x="8081" y="6171"/>
                    <a:pt x="8844" y="5855"/>
                  </a:cubicBezTo>
                  <a:cubicBezTo>
                    <a:pt x="9990" y="5407"/>
                    <a:pt x="11008" y="4583"/>
                    <a:pt x="11710" y="3564"/>
                  </a:cubicBezTo>
                  <a:cubicBezTo>
                    <a:pt x="12347" y="2546"/>
                    <a:pt x="12790" y="1273"/>
                    <a:pt x="12790" y="1"/>
                  </a:cubicBezTo>
                  <a:lnTo>
                    <a:pt x="10499" y="1"/>
                  </a:lnTo>
                  <a:cubicBezTo>
                    <a:pt x="10499" y="571"/>
                    <a:pt x="10372" y="1080"/>
                    <a:pt x="10183" y="1589"/>
                  </a:cubicBezTo>
                  <a:cubicBezTo>
                    <a:pt x="9862" y="2292"/>
                    <a:pt x="9353" y="2928"/>
                    <a:pt x="8656" y="3371"/>
                  </a:cubicBezTo>
                  <a:cubicBezTo>
                    <a:pt x="8019" y="3819"/>
                    <a:pt x="7256" y="4074"/>
                    <a:pt x="6365" y="4074"/>
                  </a:cubicBezTo>
                  <a:cubicBezTo>
                    <a:pt x="5789" y="4074"/>
                    <a:pt x="5280" y="3946"/>
                    <a:pt x="4771" y="3753"/>
                  </a:cubicBezTo>
                  <a:cubicBezTo>
                    <a:pt x="4074" y="3437"/>
                    <a:pt x="3437" y="2928"/>
                    <a:pt x="2989" y="2292"/>
                  </a:cubicBezTo>
                  <a:cubicBezTo>
                    <a:pt x="2546" y="1589"/>
                    <a:pt x="2292" y="825"/>
                    <a:pt x="2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64" name="Google Shape;64;p2"/>
            <p:cNvGrpSpPr/>
            <p:nvPr/>
          </p:nvGrpSpPr>
          <p:grpSpPr>
            <a:xfrm rot="-5400000">
              <a:off x="9170533" y="1526206"/>
              <a:ext cx="1084270" cy="2095564"/>
              <a:chOff x="4128125" y="488675"/>
              <a:chExt cx="1462857" cy="2827259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4128125" y="488675"/>
                <a:ext cx="1462857" cy="2827259"/>
              </a:xfrm>
              <a:custGeom>
                <a:avLst/>
                <a:gdLst/>
                <a:ahLst/>
                <a:cxnLst/>
                <a:rect l="l" t="t" r="r" b="b"/>
                <a:pathLst>
                  <a:path w="15081" h="29147" extrusionOk="0">
                    <a:moveTo>
                      <a:pt x="7571" y="0"/>
                    </a:moveTo>
                    <a:cubicBezTo>
                      <a:pt x="3437" y="0"/>
                      <a:pt x="0" y="3437"/>
                      <a:pt x="0" y="7571"/>
                    </a:cubicBezTo>
                    <a:lnTo>
                      <a:pt x="0" y="29147"/>
                    </a:lnTo>
                    <a:lnTo>
                      <a:pt x="61" y="29147"/>
                    </a:lnTo>
                    <a:lnTo>
                      <a:pt x="61" y="7571"/>
                    </a:lnTo>
                    <a:cubicBezTo>
                      <a:pt x="61" y="3437"/>
                      <a:pt x="3437" y="61"/>
                      <a:pt x="7571" y="61"/>
                    </a:cubicBezTo>
                    <a:cubicBezTo>
                      <a:pt x="11710" y="61"/>
                      <a:pt x="15019" y="3437"/>
                      <a:pt x="15019" y="7571"/>
                    </a:cubicBezTo>
                    <a:lnTo>
                      <a:pt x="15019" y="29147"/>
                    </a:lnTo>
                    <a:lnTo>
                      <a:pt x="15080" y="29147"/>
                    </a:lnTo>
                    <a:lnTo>
                      <a:pt x="15080" y="7571"/>
                    </a:lnTo>
                    <a:cubicBezTo>
                      <a:pt x="15080" y="3437"/>
                      <a:pt x="11710" y="0"/>
                      <a:pt x="7571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39189" y="599739"/>
                <a:ext cx="1247032" cy="2716194"/>
              </a:xfrm>
              <a:custGeom>
                <a:avLst/>
                <a:gdLst/>
                <a:ahLst/>
                <a:cxnLst/>
                <a:rect l="l" t="t" r="r" b="b"/>
                <a:pathLst>
                  <a:path w="12856" h="28002" extrusionOk="0">
                    <a:moveTo>
                      <a:pt x="6426" y="1"/>
                    </a:moveTo>
                    <a:cubicBezTo>
                      <a:pt x="2862" y="1"/>
                      <a:pt x="1" y="2862"/>
                      <a:pt x="1" y="6426"/>
                    </a:cubicBezTo>
                    <a:lnTo>
                      <a:pt x="1" y="28002"/>
                    </a:lnTo>
                    <a:lnTo>
                      <a:pt x="62" y="28002"/>
                    </a:lnTo>
                    <a:lnTo>
                      <a:pt x="62" y="6426"/>
                    </a:lnTo>
                    <a:cubicBezTo>
                      <a:pt x="62" y="2928"/>
                      <a:pt x="2928" y="62"/>
                      <a:pt x="6426" y="62"/>
                    </a:cubicBezTo>
                    <a:cubicBezTo>
                      <a:pt x="9929" y="62"/>
                      <a:pt x="12790" y="2928"/>
                      <a:pt x="12790" y="6426"/>
                    </a:cubicBezTo>
                    <a:lnTo>
                      <a:pt x="12790" y="28002"/>
                    </a:lnTo>
                    <a:lnTo>
                      <a:pt x="12856" y="28002"/>
                    </a:lnTo>
                    <a:lnTo>
                      <a:pt x="12856" y="6426"/>
                    </a:lnTo>
                    <a:cubicBezTo>
                      <a:pt x="12856" y="2862"/>
                      <a:pt x="9990" y="1"/>
                      <a:pt x="642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343947" y="704400"/>
                <a:ext cx="1037124" cy="2611531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26923" extrusionOk="0">
                    <a:moveTo>
                      <a:pt x="5346" y="1"/>
                    </a:moveTo>
                    <a:cubicBezTo>
                      <a:pt x="2418" y="1"/>
                      <a:pt x="0" y="2419"/>
                      <a:pt x="0" y="5347"/>
                    </a:cubicBezTo>
                    <a:lnTo>
                      <a:pt x="0" y="26923"/>
                    </a:lnTo>
                    <a:lnTo>
                      <a:pt x="66" y="26923"/>
                    </a:lnTo>
                    <a:lnTo>
                      <a:pt x="66" y="5347"/>
                    </a:lnTo>
                    <a:cubicBezTo>
                      <a:pt x="66" y="2419"/>
                      <a:pt x="2418" y="67"/>
                      <a:pt x="5346" y="67"/>
                    </a:cubicBezTo>
                    <a:cubicBezTo>
                      <a:pt x="8273" y="67"/>
                      <a:pt x="10630" y="2419"/>
                      <a:pt x="10630" y="5347"/>
                    </a:cubicBezTo>
                    <a:lnTo>
                      <a:pt x="10630" y="26923"/>
                    </a:lnTo>
                    <a:lnTo>
                      <a:pt x="10691" y="26923"/>
                    </a:lnTo>
                    <a:lnTo>
                      <a:pt x="10691" y="5347"/>
                    </a:lnTo>
                    <a:cubicBezTo>
                      <a:pt x="10691" y="2419"/>
                      <a:pt x="8273" y="1"/>
                      <a:pt x="534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449094" y="809644"/>
                <a:ext cx="827313" cy="2506286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25838" extrusionOk="0">
                    <a:moveTo>
                      <a:pt x="4262" y="0"/>
                    </a:moveTo>
                    <a:cubicBezTo>
                      <a:pt x="1910" y="0"/>
                      <a:pt x="1" y="1909"/>
                      <a:pt x="1" y="4262"/>
                    </a:cubicBezTo>
                    <a:lnTo>
                      <a:pt x="1" y="25838"/>
                    </a:lnTo>
                    <a:lnTo>
                      <a:pt x="62" y="25838"/>
                    </a:lnTo>
                    <a:lnTo>
                      <a:pt x="62" y="4262"/>
                    </a:lnTo>
                    <a:cubicBezTo>
                      <a:pt x="62" y="1971"/>
                      <a:pt x="1971" y="61"/>
                      <a:pt x="4262" y="61"/>
                    </a:cubicBezTo>
                    <a:cubicBezTo>
                      <a:pt x="6553" y="61"/>
                      <a:pt x="8462" y="1971"/>
                      <a:pt x="8462" y="4262"/>
                    </a:cubicBezTo>
                    <a:lnTo>
                      <a:pt x="8462" y="25838"/>
                    </a:lnTo>
                    <a:lnTo>
                      <a:pt x="8528" y="25838"/>
                    </a:lnTo>
                    <a:lnTo>
                      <a:pt x="8528" y="4262"/>
                    </a:lnTo>
                    <a:cubicBezTo>
                      <a:pt x="8528" y="1909"/>
                      <a:pt x="6619" y="0"/>
                      <a:pt x="4262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553756" y="914306"/>
                <a:ext cx="617405" cy="2401623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24759" extrusionOk="0">
                    <a:moveTo>
                      <a:pt x="3183" y="1"/>
                    </a:moveTo>
                    <a:cubicBezTo>
                      <a:pt x="1467" y="1"/>
                      <a:pt x="1" y="1401"/>
                      <a:pt x="1" y="3183"/>
                    </a:cubicBezTo>
                    <a:lnTo>
                      <a:pt x="1" y="24759"/>
                    </a:lnTo>
                    <a:lnTo>
                      <a:pt x="67" y="24759"/>
                    </a:lnTo>
                    <a:lnTo>
                      <a:pt x="67" y="3183"/>
                    </a:lnTo>
                    <a:cubicBezTo>
                      <a:pt x="67" y="1467"/>
                      <a:pt x="1467" y="67"/>
                      <a:pt x="3183" y="67"/>
                    </a:cubicBezTo>
                    <a:cubicBezTo>
                      <a:pt x="4904" y="67"/>
                      <a:pt x="6304" y="1467"/>
                      <a:pt x="6304" y="3183"/>
                    </a:cubicBezTo>
                    <a:lnTo>
                      <a:pt x="6304" y="24759"/>
                    </a:lnTo>
                    <a:lnTo>
                      <a:pt x="6365" y="24759"/>
                    </a:lnTo>
                    <a:lnTo>
                      <a:pt x="6365" y="3183"/>
                    </a:lnTo>
                    <a:cubicBezTo>
                      <a:pt x="6365" y="1401"/>
                      <a:pt x="4904" y="1"/>
                      <a:pt x="3183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70" name="Google Shape;70;p2"/>
            <p:cNvSpPr/>
            <p:nvPr/>
          </p:nvSpPr>
          <p:spPr>
            <a:xfrm>
              <a:off x="566450" y="4401727"/>
              <a:ext cx="307094" cy="307161"/>
            </a:xfrm>
            <a:custGeom>
              <a:avLst/>
              <a:gdLst/>
              <a:ahLst/>
              <a:cxnLst/>
              <a:rect l="l" t="t" r="r" b="b"/>
              <a:pathLst>
                <a:path w="22845" h="22850" extrusionOk="0">
                  <a:moveTo>
                    <a:pt x="11389" y="5092"/>
                  </a:moveTo>
                  <a:cubicBezTo>
                    <a:pt x="14892" y="5092"/>
                    <a:pt x="17753" y="7892"/>
                    <a:pt x="17753" y="11395"/>
                  </a:cubicBezTo>
                  <a:cubicBezTo>
                    <a:pt x="17753" y="14892"/>
                    <a:pt x="14892" y="17692"/>
                    <a:pt x="11389" y="17692"/>
                  </a:cubicBezTo>
                  <a:cubicBezTo>
                    <a:pt x="7892" y="17692"/>
                    <a:pt x="5092" y="14892"/>
                    <a:pt x="5092" y="11395"/>
                  </a:cubicBezTo>
                  <a:cubicBezTo>
                    <a:pt x="5092" y="7892"/>
                    <a:pt x="7892" y="5092"/>
                    <a:pt x="11389" y="5092"/>
                  </a:cubicBezTo>
                  <a:close/>
                  <a:moveTo>
                    <a:pt x="11389" y="1"/>
                  </a:moveTo>
                  <a:cubicBezTo>
                    <a:pt x="5092" y="1"/>
                    <a:pt x="1" y="5092"/>
                    <a:pt x="1" y="11395"/>
                  </a:cubicBezTo>
                  <a:cubicBezTo>
                    <a:pt x="1" y="17692"/>
                    <a:pt x="5092" y="22850"/>
                    <a:pt x="11389" y="22850"/>
                  </a:cubicBezTo>
                  <a:cubicBezTo>
                    <a:pt x="17692" y="22850"/>
                    <a:pt x="22845" y="17692"/>
                    <a:pt x="22845" y="11395"/>
                  </a:cubicBezTo>
                  <a:cubicBezTo>
                    <a:pt x="22845" y="5092"/>
                    <a:pt x="17692" y="1"/>
                    <a:pt x="11389" y="1"/>
                  </a:cubicBezTo>
                  <a:close/>
                </a:path>
              </a:pathLst>
            </a:custGeom>
            <a:solidFill>
              <a:srgbClr val="FCD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1307406" y="4249838"/>
              <a:ext cx="1957156" cy="3782590"/>
              <a:chOff x="4128125" y="488675"/>
              <a:chExt cx="1462857" cy="2827259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4128125" y="488675"/>
                <a:ext cx="1462857" cy="2827259"/>
              </a:xfrm>
              <a:custGeom>
                <a:avLst/>
                <a:gdLst/>
                <a:ahLst/>
                <a:cxnLst/>
                <a:rect l="l" t="t" r="r" b="b"/>
                <a:pathLst>
                  <a:path w="15081" h="29147" extrusionOk="0">
                    <a:moveTo>
                      <a:pt x="7571" y="0"/>
                    </a:moveTo>
                    <a:cubicBezTo>
                      <a:pt x="3437" y="0"/>
                      <a:pt x="0" y="3437"/>
                      <a:pt x="0" y="7571"/>
                    </a:cubicBezTo>
                    <a:lnTo>
                      <a:pt x="0" y="29147"/>
                    </a:lnTo>
                    <a:lnTo>
                      <a:pt x="61" y="29147"/>
                    </a:lnTo>
                    <a:lnTo>
                      <a:pt x="61" y="7571"/>
                    </a:lnTo>
                    <a:cubicBezTo>
                      <a:pt x="61" y="3437"/>
                      <a:pt x="3437" y="61"/>
                      <a:pt x="7571" y="61"/>
                    </a:cubicBezTo>
                    <a:cubicBezTo>
                      <a:pt x="11710" y="61"/>
                      <a:pt x="15019" y="3437"/>
                      <a:pt x="15019" y="7571"/>
                    </a:cubicBezTo>
                    <a:lnTo>
                      <a:pt x="15019" y="29147"/>
                    </a:lnTo>
                    <a:lnTo>
                      <a:pt x="15080" y="29147"/>
                    </a:lnTo>
                    <a:lnTo>
                      <a:pt x="15080" y="7571"/>
                    </a:lnTo>
                    <a:cubicBezTo>
                      <a:pt x="15080" y="3437"/>
                      <a:pt x="11710" y="0"/>
                      <a:pt x="7571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39189" y="599739"/>
                <a:ext cx="1247032" cy="2716194"/>
              </a:xfrm>
              <a:custGeom>
                <a:avLst/>
                <a:gdLst/>
                <a:ahLst/>
                <a:cxnLst/>
                <a:rect l="l" t="t" r="r" b="b"/>
                <a:pathLst>
                  <a:path w="12856" h="28002" extrusionOk="0">
                    <a:moveTo>
                      <a:pt x="6426" y="1"/>
                    </a:moveTo>
                    <a:cubicBezTo>
                      <a:pt x="2862" y="1"/>
                      <a:pt x="1" y="2862"/>
                      <a:pt x="1" y="6426"/>
                    </a:cubicBezTo>
                    <a:lnTo>
                      <a:pt x="1" y="28002"/>
                    </a:lnTo>
                    <a:lnTo>
                      <a:pt x="62" y="28002"/>
                    </a:lnTo>
                    <a:lnTo>
                      <a:pt x="62" y="6426"/>
                    </a:lnTo>
                    <a:cubicBezTo>
                      <a:pt x="62" y="2928"/>
                      <a:pt x="2928" y="62"/>
                      <a:pt x="6426" y="62"/>
                    </a:cubicBezTo>
                    <a:cubicBezTo>
                      <a:pt x="9929" y="62"/>
                      <a:pt x="12790" y="2928"/>
                      <a:pt x="12790" y="6426"/>
                    </a:cubicBezTo>
                    <a:lnTo>
                      <a:pt x="12790" y="28002"/>
                    </a:lnTo>
                    <a:lnTo>
                      <a:pt x="12856" y="28002"/>
                    </a:lnTo>
                    <a:lnTo>
                      <a:pt x="12856" y="6426"/>
                    </a:lnTo>
                    <a:cubicBezTo>
                      <a:pt x="12856" y="2862"/>
                      <a:pt x="9990" y="1"/>
                      <a:pt x="642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343947" y="704400"/>
                <a:ext cx="1037124" cy="2611531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26923" extrusionOk="0">
                    <a:moveTo>
                      <a:pt x="5346" y="1"/>
                    </a:moveTo>
                    <a:cubicBezTo>
                      <a:pt x="2418" y="1"/>
                      <a:pt x="0" y="2419"/>
                      <a:pt x="0" y="5347"/>
                    </a:cubicBezTo>
                    <a:lnTo>
                      <a:pt x="0" y="26923"/>
                    </a:lnTo>
                    <a:lnTo>
                      <a:pt x="66" y="26923"/>
                    </a:lnTo>
                    <a:lnTo>
                      <a:pt x="66" y="5347"/>
                    </a:lnTo>
                    <a:cubicBezTo>
                      <a:pt x="66" y="2419"/>
                      <a:pt x="2418" y="67"/>
                      <a:pt x="5346" y="67"/>
                    </a:cubicBezTo>
                    <a:cubicBezTo>
                      <a:pt x="8273" y="67"/>
                      <a:pt x="10630" y="2419"/>
                      <a:pt x="10630" y="5347"/>
                    </a:cubicBezTo>
                    <a:lnTo>
                      <a:pt x="10630" y="26923"/>
                    </a:lnTo>
                    <a:lnTo>
                      <a:pt x="10691" y="26923"/>
                    </a:lnTo>
                    <a:lnTo>
                      <a:pt x="10691" y="5347"/>
                    </a:lnTo>
                    <a:cubicBezTo>
                      <a:pt x="10691" y="2419"/>
                      <a:pt x="8273" y="1"/>
                      <a:pt x="534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449094" y="809644"/>
                <a:ext cx="827313" cy="2506286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25838" extrusionOk="0">
                    <a:moveTo>
                      <a:pt x="4262" y="0"/>
                    </a:moveTo>
                    <a:cubicBezTo>
                      <a:pt x="1910" y="0"/>
                      <a:pt x="1" y="1909"/>
                      <a:pt x="1" y="4262"/>
                    </a:cubicBezTo>
                    <a:lnTo>
                      <a:pt x="1" y="25838"/>
                    </a:lnTo>
                    <a:lnTo>
                      <a:pt x="62" y="25838"/>
                    </a:lnTo>
                    <a:lnTo>
                      <a:pt x="62" y="4262"/>
                    </a:lnTo>
                    <a:cubicBezTo>
                      <a:pt x="62" y="1971"/>
                      <a:pt x="1971" y="61"/>
                      <a:pt x="4262" y="61"/>
                    </a:cubicBezTo>
                    <a:cubicBezTo>
                      <a:pt x="6553" y="61"/>
                      <a:pt x="8462" y="1971"/>
                      <a:pt x="8462" y="4262"/>
                    </a:cubicBezTo>
                    <a:lnTo>
                      <a:pt x="8462" y="25838"/>
                    </a:lnTo>
                    <a:lnTo>
                      <a:pt x="8528" y="25838"/>
                    </a:lnTo>
                    <a:lnTo>
                      <a:pt x="8528" y="4262"/>
                    </a:lnTo>
                    <a:cubicBezTo>
                      <a:pt x="8528" y="1909"/>
                      <a:pt x="6619" y="0"/>
                      <a:pt x="4262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553756" y="914306"/>
                <a:ext cx="617405" cy="2401623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24759" extrusionOk="0">
                    <a:moveTo>
                      <a:pt x="3183" y="1"/>
                    </a:moveTo>
                    <a:cubicBezTo>
                      <a:pt x="1467" y="1"/>
                      <a:pt x="1" y="1401"/>
                      <a:pt x="1" y="3183"/>
                    </a:cubicBezTo>
                    <a:lnTo>
                      <a:pt x="1" y="24759"/>
                    </a:lnTo>
                    <a:lnTo>
                      <a:pt x="67" y="24759"/>
                    </a:lnTo>
                    <a:lnTo>
                      <a:pt x="67" y="3183"/>
                    </a:lnTo>
                    <a:cubicBezTo>
                      <a:pt x="67" y="1467"/>
                      <a:pt x="1467" y="67"/>
                      <a:pt x="3183" y="67"/>
                    </a:cubicBezTo>
                    <a:cubicBezTo>
                      <a:pt x="4904" y="67"/>
                      <a:pt x="6304" y="1467"/>
                      <a:pt x="6304" y="3183"/>
                    </a:cubicBezTo>
                    <a:lnTo>
                      <a:pt x="6304" y="24759"/>
                    </a:lnTo>
                    <a:lnTo>
                      <a:pt x="6365" y="24759"/>
                    </a:lnTo>
                    <a:lnTo>
                      <a:pt x="6365" y="3183"/>
                    </a:lnTo>
                    <a:cubicBezTo>
                      <a:pt x="6365" y="1401"/>
                      <a:pt x="4904" y="1"/>
                      <a:pt x="3183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4"/>
          <p:cNvSpPr txBox="1">
            <a:spLocks noGrp="1"/>
          </p:cNvSpPr>
          <p:nvPr>
            <p:ph type="ctrTitle"/>
          </p:nvPr>
        </p:nvSpPr>
        <p:spPr>
          <a:xfrm>
            <a:off x="2661217" y="1059099"/>
            <a:ext cx="8870777" cy="22789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67" dirty="0">
                <a:solidFill>
                  <a:srgbClr val="990033"/>
                </a:solidFill>
              </a:rPr>
              <a:t>Unit 1: </a:t>
            </a:r>
            <a:br>
              <a:rPr lang="en-US" sz="6667" dirty="0">
                <a:solidFill>
                  <a:srgbClr val="990033"/>
                </a:solidFill>
              </a:rPr>
            </a:br>
            <a:r>
              <a:rPr lang="en-US" sz="6667" b="1" dirty="0">
                <a:solidFill>
                  <a:srgbClr val="990033"/>
                </a:solidFill>
              </a:rPr>
              <a:t>LEISURE TIME </a:t>
            </a:r>
            <a:endParaRPr sz="6667" b="1" dirty="0">
              <a:solidFill>
                <a:srgbClr val="990033"/>
              </a:solidFill>
            </a:endParaRPr>
          </a:p>
        </p:txBody>
      </p:sp>
      <p:sp>
        <p:nvSpPr>
          <p:cNvPr id="1173" name="Google Shape;1173;p34"/>
          <p:cNvSpPr txBox="1">
            <a:spLocks noGrp="1"/>
          </p:cNvSpPr>
          <p:nvPr>
            <p:ph type="subTitle" idx="1"/>
          </p:nvPr>
        </p:nvSpPr>
        <p:spPr>
          <a:xfrm>
            <a:off x="3479470" y="3353500"/>
            <a:ext cx="7006441" cy="58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7: Looking back - Project  </a:t>
            </a:r>
            <a:endParaRPr sz="3733" b="1" baseline="-2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173;p34">
            <a:extLst>
              <a:ext uri="{FF2B5EF4-FFF2-40B4-BE49-F238E27FC236}">
                <a16:creationId xmlns:a16="http://schemas.microsoft.com/office/drawing/2014/main" id="{E4B798E9-7C6C-2D86-0D7F-DC81ADD18360}"/>
              </a:ext>
            </a:extLst>
          </p:cNvPr>
          <p:cNvSpPr txBox="1">
            <a:spLocks/>
          </p:cNvSpPr>
          <p:nvPr/>
        </p:nvSpPr>
        <p:spPr>
          <a:xfrm>
            <a:off x="2438400" y="4534506"/>
            <a:ext cx="8737600" cy="15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en-US" sz="3733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Bùi Quang Thái</a:t>
            </a:r>
          </a:p>
          <a:p>
            <a:pPr marL="0" indent="0" algn="ctr"/>
            <a:r>
              <a:rPr lang="en-US" sz="2667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ĐỒNG MINH – VĨNH BẢO – HẢI PHÒNG</a:t>
            </a:r>
          </a:p>
          <a:p>
            <a:pPr marL="0" indent="0" algn="ctr"/>
            <a:r>
              <a:rPr lang="en-US" sz="2667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0906009575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85738A-E561-D18A-8EEB-817945CE55CA}"/>
              </a:ext>
            </a:extLst>
          </p:cNvPr>
          <p:cNvGrpSpPr/>
          <p:nvPr/>
        </p:nvGrpSpPr>
        <p:grpSpPr>
          <a:xfrm>
            <a:off x="157162" y="3720400"/>
            <a:ext cx="2105978" cy="1554694"/>
            <a:chOff x="0" y="0"/>
            <a:chExt cx="1783774" cy="1369897"/>
          </a:xfrm>
        </p:grpSpPr>
        <p:pic>
          <p:nvPicPr>
            <p:cNvPr id="4" name="Shape 5">
              <a:extLst>
                <a:ext uri="{FF2B5EF4-FFF2-40B4-BE49-F238E27FC236}">
                  <a16:creationId xmlns:a16="http://schemas.microsoft.com/office/drawing/2014/main" id="{F15810FE-C4A6-1B71-65EF-E359570763E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258" y="0"/>
              <a:ext cx="1711259" cy="108712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F5E1D0A-2816-0B93-988E-66AD551B0D3A}"/>
                </a:ext>
              </a:extLst>
            </p:cNvPr>
            <p:cNvSpPr/>
            <p:nvPr/>
          </p:nvSpPr>
          <p:spPr>
            <a:xfrm>
              <a:off x="0" y="968398"/>
              <a:ext cx="1783774" cy="401499"/>
            </a:xfrm>
            <a:custGeom>
              <a:avLst/>
              <a:gdLst/>
              <a:ahLst/>
              <a:cxnLst/>
              <a:rect l="l" t="t" r="r" b="b"/>
              <a:pathLst>
                <a:path w="1783774" h="401499" extrusionOk="0">
                  <a:moveTo>
                    <a:pt x="796044" y="323775"/>
                  </a:moveTo>
                  <a:lnTo>
                    <a:pt x="794474" y="323777"/>
                  </a:lnTo>
                  <a:lnTo>
                    <a:pt x="793571" y="324082"/>
                  </a:lnTo>
                  <a:lnTo>
                    <a:pt x="792758" y="324834"/>
                  </a:lnTo>
                  <a:lnTo>
                    <a:pt x="792525" y="326197"/>
                  </a:lnTo>
                  <a:lnTo>
                    <a:pt x="792418" y="329140"/>
                  </a:lnTo>
                  <a:lnTo>
                    <a:pt x="792505" y="331219"/>
                  </a:lnTo>
                  <a:lnTo>
                    <a:pt x="792582" y="333423"/>
                  </a:lnTo>
                  <a:lnTo>
                    <a:pt x="792534" y="335617"/>
                  </a:lnTo>
                  <a:lnTo>
                    <a:pt x="791732" y="342586"/>
                  </a:lnTo>
                  <a:lnTo>
                    <a:pt x="791743" y="344031"/>
                  </a:lnTo>
                  <a:lnTo>
                    <a:pt x="791934" y="344800"/>
                  </a:lnTo>
                  <a:lnTo>
                    <a:pt x="792778" y="345243"/>
                  </a:lnTo>
                  <a:lnTo>
                    <a:pt x="794318" y="345616"/>
                  </a:lnTo>
                  <a:lnTo>
                    <a:pt x="800951" y="346705"/>
                  </a:lnTo>
                  <a:lnTo>
                    <a:pt x="802948" y="346863"/>
                  </a:lnTo>
                  <a:lnTo>
                    <a:pt x="811417" y="346967"/>
                  </a:lnTo>
                  <a:lnTo>
                    <a:pt x="814327" y="346695"/>
                  </a:lnTo>
                  <a:lnTo>
                    <a:pt x="815998" y="346199"/>
                  </a:lnTo>
                  <a:lnTo>
                    <a:pt x="817627" y="345449"/>
                  </a:lnTo>
                  <a:lnTo>
                    <a:pt x="818999" y="343987"/>
                  </a:lnTo>
                  <a:lnTo>
                    <a:pt x="820088" y="342127"/>
                  </a:lnTo>
                  <a:lnTo>
                    <a:pt x="820750" y="340107"/>
                  </a:lnTo>
                  <a:lnTo>
                    <a:pt x="821032" y="338120"/>
                  </a:lnTo>
                  <a:lnTo>
                    <a:pt x="821080" y="335926"/>
                  </a:lnTo>
                  <a:lnTo>
                    <a:pt x="821003" y="333722"/>
                  </a:lnTo>
                  <a:lnTo>
                    <a:pt x="820594" y="331743"/>
                  </a:lnTo>
                  <a:lnTo>
                    <a:pt x="819869" y="329802"/>
                  </a:lnTo>
                  <a:lnTo>
                    <a:pt x="818869" y="328153"/>
                  </a:lnTo>
                  <a:lnTo>
                    <a:pt x="817522" y="326917"/>
                  </a:lnTo>
                  <a:lnTo>
                    <a:pt x="815777" y="325962"/>
                  </a:lnTo>
                  <a:lnTo>
                    <a:pt x="813018" y="325116"/>
                  </a:lnTo>
                  <a:lnTo>
                    <a:pt x="811041" y="324709"/>
                  </a:lnTo>
                  <a:lnTo>
                    <a:pt x="804623" y="324076"/>
                  </a:lnTo>
                  <a:lnTo>
                    <a:pt x="802626" y="323918"/>
                  </a:lnTo>
                  <a:close/>
                  <a:moveTo>
                    <a:pt x="1064605" y="322220"/>
                  </a:moveTo>
                  <a:lnTo>
                    <a:pt x="1060469" y="322401"/>
                  </a:lnTo>
                  <a:lnTo>
                    <a:pt x="1058552" y="322727"/>
                  </a:lnTo>
                  <a:lnTo>
                    <a:pt x="1055764" y="323145"/>
                  </a:lnTo>
                  <a:lnTo>
                    <a:pt x="1053935" y="323714"/>
                  </a:lnTo>
                  <a:lnTo>
                    <a:pt x="1050664" y="324937"/>
                  </a:lnTo>
                  <a:lnTo>
                    <a:pt x="1048757" y="325955"/>
                  </a:lnTo>
                  <a:lnTo>
                    <a:pt x="1045925" y="327761"/>
                  </a:lnTo>
                  <a:lnTo>
                    <a:pt x="1044305" y="329127"/>
                  </a:lnTo>
                  <a:lnTo>
                    <a:pt x="1042433" y="331085"/>
                  </a:lnTo>
                  <a:lnTo>
                    <a:pt x="1041226" y="332784"/>
                  </a:lnTo>
                  <a:lnTo>
                    <a:pt x="1039996" y="334864"/>
                  </a:lnTo>
                  <a:lnTo>
                    <a:pt x="1039169" y="336587"/>
                  </a:lnTo>
                  <a:lnTo>
                    <a:pt x="1038818" y="337442"/>
                  </a:lnTo>
                  <a:lnTo>
                    <a:pt x="1037977" y="340236"/>
                  </a:lnTo>
                  <a:lnTo>
                    <a:pt x="1037550" y="342169"/>
                  </a:lnTo>
                  <a:lnTo>
                    <a:pt x="1037274" y="343142"/>
                  </a:lnTo>
                  <a:lnTo>
                    <a:pt x="1037083" y="344924"/>
                  </a:lnTo>
                  <a:lnTo>
                    <a:pt x="1036961" y="346762"/>
                  </a:lnTo>
                  <a:lnTo>
                    <a:pt x="1037025" y="348581"/>
                  </a:lnTo>
                  <a:lnTo>
                    <a:pt x="1037096" y="350462"/>
                  </a:lnTo>
                  <a:lnTo>
                    <a:pt x="1037297" y="352392"/>
                  </a:lnTo>
                  <a:lnTo>
                    <a:pt x="1037637" y="354433"/>
                  </a:lnTo>
                  <a:lnTo>
                    <a:pt x="1038288" y="356442"/>
                  </a:lnTo>
                  <a:lnTo>
                    <a:pt x="1038529" y="357550"/>
                  </a:lnTo>
                  <a:lnTo>
                    <a:pt x="1039229" y="359428"/>
                  </a:lnTo>
                  <a:lnTo>
                    <a:pt x="1039569" y="360273"/>
                  </a:lnTo>
                  <a:lnTo>
                    <a:pt x="1040381" y="362013"/>
                  </a:lnTo>
                  <a:lnTo>
                    <a:pt x="1040983" y="362958"/>
                  </a:lnTo>
                  <a:lnTo>
                    <a:pt x="1042230" y="364652"/>
                  </a:lnTo>
                  <a:lnTo>
                    <a:pt x="1042957" y="365583"/>
                  </a:lnTo>
                  <a:lnTo>
                    <a:pt x="1044516" y="367245"/>
                  </a:lnTo>
                  <a:lnTo>
                    <a:pt x="1045416" y="368033"/>
                  </a:lnTo>
                  <a:lnTo>
                    <a:pt x="1047073" y="369433"/>
                  </a:lnTo>
                  <a:lnTo>
                    <a:pt x="1049854" y="371345"/>
                  </a:lnTo>
                  <a:lnTo>
                    <a:pt x="1051776" y="372277"/>
                  </a:lnTo>
                  <a:lnTo>
                    <a:pt x="1053935" y="373058"/>
                  </a:lnTo>
                  <a:lnTo>
                    <a:pt x="1055887" y="373672"/>
                  </a:lnTo>
                  <a:lnTo>
                    <a:pt x="1058656" y="374263"/>
                  </a:lnTo>
                  <a:lnTo>
                    <a:pt x="1060625" y="374435"/>
                  </a:lnTo>
                  <a:lnTo>
                    <a:pt x="1063839" y="374476"/>
                  </a:lnTo>
                  <a:lnTo>
                    <a:pt x="1066031" y="374373"/>
                  </a:lnTo>
                  <a:lnTo>
                    <a:pt x="1069180" y="373792"/>
                  </a:lnTo>
                  <a:lnTo>
                    <a:pt x="1071209" y="373328"/>
                  </a:lnTo>
                  <a:lnTo>
                    <a:pt x="1073945" y="372413"/>
                  </a:lnTo>
                  <a:lnTo>
                    <a:pt x="1075672" y="371477"/>
                  </a:lnTo>
                  <a:lnTo>
                    <a:pt x="1078285" y="369378"/>
                  </a:lnTo>
                  <a:lnTo>
                    <a:pt x="1079662" y="368101"/>
                  </a:lnTo>
                  <a:lnTo>
                    <a:pt x="1081502" y="365832"/>
                  </a:lnTo>
                  <a:lnTo>
                    <a:pt x="1082659" y="364263"/>
                  </a:lnTo>
                  <a:lnTo>
                    <a:pt x="1084070" y="362102"/>
                  </a:lnTo>
                  <a:lnTo>
                    <a:pt x="1085064" y="360172"/>
                  </a:lnTo>
                  <a:lnTo>
                    <a:pt x="1086016" y="357241"/>
                  </a:lnTo>
                  <a:lnTo>
                    <a:pt x="1086623" y="355226"/>
                  </a:lnTo>
                  <a:lnTo>
                    <a:pt x="1086940" y="352234"/>
                  </a:lnTo>
                  <a:lnTo>
                    <a:pt x="1086987" y="350278"/>
                  </a:lnTo>
                  <a:lnTo>
                    <a:pt x="1086917" y="347202"/>
                  </a:lnTo>
                  <a:lnTo>
                    <a:pt x="1086689" y="345023"/>
                  </a:lnTo>
                  <a:lnTo>
                    <a:pt x="1086337" y="342857"/>
                  </a:lnTo>
                  <a:lnTo>
                    <a:pt x="1086004" y="340878"/>
                  </a:lnTo>
                  <a:lnTo>
                    <a:pt x="1084853" y="337096"/>
                  </a:lnTo>
                  <a:lnTo>
                    <a:pt x="1084111" y="335411"/>
                  </a:lnTo>
                  <a:lnTo>
                    <a:pt x="1082448" y="332753"/>
                  </a:lnTo>
                  <a:lnTo>
                    <a:pt x="1081276" y="331176"/>
                  </a:lnTo>
                  <a:lnTo>
                    <a:pt x="1079229" y="329061"/>
                  </a:lnTo>
                  <a:lnTo>
                    <a:pt x="1077779" y="327828"/>
                  </a:lnTo>
                  <a:lnTo>
                    <a:pt x="1075696" y="325969"/>
                  </a:lnTo>
                  <a:lnTo>
                    <a:pt x="1074141" y="324936"/>
                  </a:lnTo>
                  <a:lnTo>
                    <a:pt x="1070645" y="323414"/>
                  </a:lnTo>
                  <a:lnTo>
                    <a:pt x="1068755" y="322793"/>
                  </a:lnTo>
                  <a:lnTo>
                    <a:pt x="1066636" y="322385"/>
                  </a:lnTo>
                  <a:close/>
                  <a:moveTo>
                    <a:pt x="691582" y="309522"/>
                  </a:moveTo>
                  <a:lnTo>
                    <a:pt x="689669" y="309600"/>
                  </a:lnTo>
                  <a:lnTo>
                    <a:pt x="686193" y="309938"/>
                  </a:lnTo>
                  <a:lnTo>
                    <a:pt x="684087" y="310429"/>
                  </a:lnTo>
                  <a:lnTo>
                    <a:pt x="680885" y="311443"/>
                  </a:lnTo>
                  <a:lnTo>
                    <a:pt x="678968" y="312344"/>
                  </a:lnTo>
                  <a:lnTo>
                    <a:pt x="676654" y="313753"/>
                  </a:lnTo>
                  <a:lnTo>
                    <a:pt x="675049" y="315084"/>
                  </a:lnTo>
                  <a:lnTo>
                    <a:pt x="673324" y="316776"/>
                  </a:lnTo>
                  <a:lnTo>
                    <a:pt x="672081" y="318227"/>
                  </a:lnTo>
                  <a:lnTo>
                    <a:pt x="671521" y="318962"/>
                  </a:lnTo>
                  <a:lnTo>
                    <a:pt x="669987" y="321445"/>
                  </a:lnTo>
                  <a:lnTo>
                    <a:pt x="669076" y="323202"/>
                  </a:lnTo>
                  <a:lnTo>
                    <a:pt x="668558" y="324070"/>
                  </a:lnTo>
                  <a:lnTo>
                    <a:pt x="667913" y="325743"/>
                  </a:lnTo>
                  <a:lnTo>
                    <a:pt x="667321" y="327487"/>
                  </a:lnTo>
                  <a:lnTo>
                    <a:pt x="666914" y="329261"/>
                  </a:lnTo>
                  <a:lnTo>
                    <a:pt x="666497" y="331096"/>
                  </a:lnTo>
                  <a:lnTo>
                    <a:pt x="666194" y="333013"/>
                  </a:lnTo>
                  <a:lnTo>
                    <a:pt x="665995" y="335073"/>
                  </a:lnTo>
                  <a:lnTo>
                    <a:pt x="666105" y="337182"/>
                  </a:lnTo>
                  <a:lnTo>
                    <a:pt x="666053" y="338314"/>
                  </a:lnTo>
                  <a:lnTo>
                    <a:pt x="666244" y="340309"/>
                  </a:lnTo>
                  <a:lnTo>
                    <a:pt x="666355" y="341214"/>
                  </a:lnTo>
                  <a:lnTo>
                    <a:pt x="666689" y="343104"/>
                  </a:lnTo>
                  <a:lnTo>
                    <a:pt x="667028" y="344172"/>
                  </a:lnTo>
                  <a:lnTo>
                    <a:pt x="667795" y="346131"/>
                  </a:lnTo>
                  <a:lnTo>
                    <a:pt x="668257" y="347218"/>
                  </a:lnTo>
                  <a:lnTo>
                    <a:pt x="669334" y="349226"/>
                  </a:lnTo>
                  <a:lnTo>
                    <a:pt x="670001" y="350219"/>
                  </a:lnTo>
                  <a:lnTo>
                    <a:pt x="671240" y="352000"/>
                  </a:lnTo>
                  <a:lnTo>
                    <a:pt x="673433" y="354564"/>
                  </a:lnTo>
                  <a:lnTo>
                    <a:pt x="675050" y="355961"/>
                  </a:lnTo>
                  <a:lnTo>
                    <a:pt x="676934" y="357273"/>
                  </a:lnTo>
                  <a:lnTo>
                    <a:pt x="678662" y="358370"/>
                  </a:lnTo>
                  <a:lnTo>
                    <a:pt x="681184" y="359656"/>
                  </a:lnTo>
                  <a:lnTo>
                    <a:pt x="683042" y="360330"/>
                  </a:lnTo>
                  <a:lnTo>
                    <a:pt x="686136" y="361199"/>
                  </a:lnTo>
                  <a:lnTo>
                    <a:pt x="688281" y="361665"/>
                  </a:lnTo>
                  <a:lnTo>
                    <a:pt x="691473" y="361916"/>
                  </a:lnTo>
                  <a:lnTo>
                    <a:pt x="693553" y="361992"/>
                  </a:lnTo>
                  <a:lnTo>
                    <a:pt x="696433" y="361814"/>
                  </a:lnTo>
                  <a:lnTo>
                    <a:pt x="698343" y="361355"/>
                  </a:lnTo>
                  <a:lnTo>
                    <a:pt x="701409" y="360002"/>
                  </a:lnTo>
                  <a:lnTo>
                    <a:pt x="703069" y="359124"/>
                  </a:lnTo>
                  <a:lnTo>
                    <a:pt x="705432" y="357406"/>
                  </a:lnTo>
                  <a:lnTo>
                    <a:pt x="706955" y="356189"/>
                  </a:lnTo>
                  <a:lnTo>
                    <a:pt x="708876" y="354465"/>
                  </a:lnTo>
                  <a:lnTo>
                    <a:pt x="710334" y="352857"/>
                  </a:lnTo>
                  <a:lnTo>
                    <a:pt x="712010" y="350271"/>
                  </a:lnTo>
                  <a:lnTo>
                    <a:pt x="713117" y="348481"/>
                  </a:lnTo>
                  <a:lnTo>
                    <a:pt x="714195" y="345673"/>
                  </a:lnTo>
                  <a:lnTo>
                    <a:pt x="714745" y="343795"/>
                  </a:lnTo>
                  <a:lnTo>
                    <a:pt x="715472" y="340805"/>
                  </a:lnTo>
                  <a:lnTo>
                    <a:pt x="715814" y="338640"/>
                  </a:lnTo>
                  <a:lnTo>
                    <a:pt x="716032" y="336457"/>
                  </a:lnTo>
                  <a:lnTo>
                    <a:pt x="716222" y="334459"/>
                  </a:lnTo>
                  <a:lnTo>
                    <a:pt x="716086" y="330508"/>
                  </a:lnTo>
                  <a:lnTo>
                    <a:pt x="715803" y="328689"/>
                  </a:lnTo>
                  <a:lnTo>
                    <a:pt x="714883" y="325692"/>
                  </a:lnTo>
                  <a:lnTo>
                    <a:pt x="714157" y="323866"/>
                  </a:lnTo>
                  <a:lnTo>
                    <a:pt x="712726" y="321294"/>
                  </a:lnTo>
                  <a:lnTo>
                    <a:pt x="711643" y="319729"/>
                  </a:lnTo>
                  <a:lnTo>
                    <a:pt x="710111" y="317395"/>
                  </a:lnTo>
                  <a:lnTo>
                    <a:pt x="708874" y="315996"/>
                  </a:lnTo>
                  <a:lnTo>
                    <a:pt x="705891" y="313623"/>
                  </a:lnTo>
                  <a:lnTo>
                    <a:pt x="704225" y="312535"/>
                  </a:lnTo>
                  <a:lnTo>
                    <a:pt x="702282" y="311594"/>
                  </a:lnTo>
                  <a:lnTo>
                    <a:pt x="700362" y="310911"/>
                  </a:lnTo>
                  <a:lnTo>
                    <a:pt x="696321" y="310018"/>
                  </a:lnTo>
                  <a:lnTo>
                    <a:pt x="694384" y="309839"/>
                  </a:lnTo>
                  <a:close/>
                  <a:moveTo>
                    <a:pt x="990545" y="307257"/>
                  </a:moveTo>
                  <a:lnTo>
                    <a:pt x="992739" y="307314"/>
                  </a:lnTo>
                  <a:lnTo>
                    <a:pt x="993744" y="307408"/>
                  </a:lnTo>
                  <a:lnTo>
                    <a:pt x="995316" y="307610"/>
                  </a:lnTo>
                  <a:lnTo>
                    <a:pt x="996209" y="308146"/>
                  </a:lnTo>
                  <a:lnTo>
                    <a:pt x="996862" y="309002"/>
                  </a:lnTo>
                  <a:lnTo>
                    <a:pt x="997161" y="310558"/>
                  </a:lnTo>
                  <a:lnTo>
                    <a:pt x="997188" y="311435"/>
                  </a:lnTo>
                  <a:lnTo>
                    <a:pt x="997373" y="313370"/>
                  </a:lnTo>
                  <a:lnTo>
                    <a:pt x="997249" y="317445"/>
                  </a:lnTo>
                  <a:lnTo>
                    <a:pt x="997184" y="319388"/>
                  </a:lnTo>
                  <a:lnTo>
                    <a:pt x="997428" y="323201"/>
                  </a:lnTo>
                  <a:lnTo>
                    <a:pt x="997367" y="325270"/>
                  </a:lnTo>
                  <a:lnTo>
                    <a:pt x="997273" y="326275"/>
                  </a:lnTo>
                  <a:lnTo>
                    <a:pt x="997071" y="327847"/>
                  </a:lnTo>
                  <a:lnTo>
                    <a:pt x="996723" y="328734"/>
                  </a:lnTo>
                  <a:lnTo>
                    <a:pt x="995993" y="329446"/>
                  </a:lnTo>
                  <a:lnTo>
                    <a:pt x="994437" y="329745"/>
                  </a:lnTo>
                  <a:lnTo>
                    <a:pt x="992372" y="329808"/>
                  </a:lnTo>
                  <a:lnTo>
                    <a:pt x="988544" y="329552"/>
                  </a:lnTo>
                  <a:lnTo>
                    <a:pt x="986475" y="329490"/>
                  </a:lnTo>
                  <a:lnTo>
                    <a:pt x="980605" y="330048"/>
                  </a:lnTo>
                  <a:lnTo>
                    <a:pt x="978541" y="330112"/>
                  </a:lnTo>
                  <a:lnTo>
                    <a:pt x="975342" y="329961"/>
                  </a:lnTo>
                  <a:lnTo>
                    <a:pt x="973403" y="330021"/>
                  </a:lnTo>
                  <a:lnTo>
                    <a:pt x="972530" y="330173"/>
                  </a:lnTo>
                  <a:lnTo>
                    <a:pt x="971228" y="330590"/>
                  </a:lnTo>
                  <a:lnTo>
                    <a:pt x="970751" y="331356"/>
                  </a:lnTo>
                  <a:lnTo>
                    <a:pt x="970678" y="333049"/>
                  </a:lnTo>
                  <a:lnTo>
                    <a:pt x="970410" y="340573"/>
                  </a:lnTo>
                  <a:lnTo>
                    <a:pt x="970474" y="342637"/>
                  </a:lnTo>
                  <a:lnTo>
                    <a:pt x="971214" y="350318"/>
                  </a:lnTo>
                  <a:lnTo>
                    <a:pt x="971153" y="352386"/>
                  </a:lnTo>
                  <a:lnTo>
                    <a:pt x="970891" y="360098"/>
                  </a:lnTo>
                  <a:lnTo>
                    <a:pt x="970829" y="362166"/>
                  </a:lnTo>
                  <a:lnTo>
                    <a:pt x="971313" y="369667"/>
                  </a:lnTo>
                  <a:lnTo>
                    <a:pt x="971679" y="381492"/>
                  </a:lnTo>
                  <a:lnTo>
                    <a:pt x="971664" y="389070"/>
                  </a:lnTo>
                  <a:lnTo>
                    <a:pt x="971847" y="390943"/>
                  </a:lnTo>
                  <a:lnTo>
                    <a:pt x="972653" y="396743"/>
                  </a:lnTo>
                  <a:lnTo>
                    <a:pt x="972841" y="398741"/>
                  </a:lnTo>
                  <a:lnTo>
                    <a:pt x="972514" y="400317"/>
                  </a:lnTo>
                  <a:lnTo>
                    <a:pt x="971907" y="400962"/>
                  </a:lnTo>
                  <a:lnTo>
                    <a:pt x="970226" y="401265"/>
                  </a:lnTo>
                  <a:lnTo>
                    <a:pt x="967782" y="401215"/>
                  </a:lnTo>
                  <a:lnTo>
                    <a:pt x="964579" y="400939"/>
                  </a:lnTo>
                  <a:lnTo>
                    <a:pt x="962385" y="400881"/>
                  </a:lnTo>
                  <a:lnTo>
                    <a:pt x="956641" y="401436"/>
                  </a:lnTo>
                  <a:lnTo>
                    <a:pt x="954576" y="401499"/>
                  </a:lnTo>
                  <a:lnTo>
                    <a:pt x="948809" y="401303"/>
                  </a:lnTo>
                  <a:lnTo>
                    <a:pt x="947303" y="401224"/>
                  </a:lnTo>
                  <a:lnTo>
                    <a:pt x="946478" y="400874"/>
                  </a:lnTo>
                  <a:lnTo>
                    <a:pt x="946183" y="399443"/>
                  </a:lnTo>
                  <a:lnTo>
                    <a:pt x="946115" y="397253"/>
                  </a:lnTo>
                  <a:lnTo>
                    <a:pt x="946324" y="391860"/>
                  </a:lnTo>
                  <a:lnTo>
                    <a:pt x="946387" y="389854"/>
                  </a:lnTo>
                  <a:lnTo>
                    <a:pt x="946088" y="380219"/>
                  </a:lnTo>
                  <a:lnTo>
                    <a:pt x="945974" y="372519"/>
                  </a:lnTo>
                  <a:lnTo>
                    <a:pt x="945910" y="370454"/>
                  </a:lnTo>
                  <a:lnTo>
                    <a:pt x="945803" y="362943"/>
                  </a:lnTo>
                  <a:lnTo>
                    <a:pt x="945739" y="360878"/>
                  </a:lnTo>
                  <a:lnTo>
                    <a:pt x="944999" y="353197"/>
                  </a:lnTo>
                  <a:lnTo>
                    <a:pt x="944810" y="351137"/>
                  </a:lnTo>
                  <a:lnTo>
                    <a:pt x="944507" y="341376"/>
                  </a:lnTo>
                  <a:lnTo>
                    <a:pt x="944024" y="333876"/>
                  </a:lnTo>
                  <a:lnTo>
                    <a:pt x="943968" y="332061"/>
                  </a:lnTo>
                  <a:lnTo>
                    <a:pt x="943562" y="331072"/>
                  </a:lnTo>
                  <a:lnTo>
                    <a:pt x="942240" y="330862"/>
                  </a:lnTo>
                  <a:lnTo>
                    <a:pt x="940363" y="330920"/>
                  </a:lnTo>
                  <a:lnTo>
                    <a:pt x="936241" y="331299"/>
                  </a:lnTo>
                  <a:lnTo>
                    <a:pt x="933926" y="331371"/>
                  </a:lnTo>
                  <a:lnTo>
                    <a:pt x="930477" y="331227"/>
                  </a:lnTo>
                  <a:lnTo>
                    <a:pt x="928281" y="331107"/>
                  </a:lnTo>
                  <a:lnTo>
                    <a:pt x="926097" y="331363"/>
                  </a:lnTo>
                  <a:lnTo>
                    <a:pt x="923161" y="331579"/>
                  </a:lnTo>
                  <a:lnTo>
                    <a:pt x="921284" y="331637"/>
                  </a:lnTo>
                  <a:lnTo>
                    <a:pt x="920216" y="331545"/>
                  </a:lnTo>
                  <a:lnTo>
                    <a:pt x="918830" y="331275"/>
                  </a:lnTo>
                  <a:lnTo>
                    <a:pt x="918001" y="330800"/>
                  </a:lnTo>
                  <a:lnTo>
                    <a:pt x="917477" y="330065"/>
                  </a:lnTo>
                  <a:lnTo>
                    <a:pt x="917186" y="328758"/>
                  </a:lnTo>
                  <a:lnTo>
                    <a:pt x="917159" y="327882"/>
                  </a:lnTo>
                  <a:lnTo>
                    <a:pt x="916970" y="325822"/>
                  </a:lnTo>
                  <a:lnTo>
                    <a:pt x="917102" y="321997"/>
                  </a:lnTo>
                  <a:lnTo>
                    <a:pt x="917042" y="320058"/>
                  </a:lnTo>
                  <a:lnTo>
                    <a:pt x="916515" y="315189"/>
                  </a:lnTo>
                  <a:lnTo>
                    <a:pt x="916578" y="313183"/>
                  </a:lnTo>
                  <a:lnTo>
                    <a:pt x="916901" y="311482"/>
                  </a:lnTo>
                  <a:lnTo>
                    <a:pt x="917374" y="310590"/>
                  </a:lnTo>
                  <a:lnTo>
                    <a:pt x="918174" y="310127"/>
                  </a:lnTo>
                  <a:lnTo>
                    <a:pt x="919418" y="309838"/>
                  </a:lnTo>
                  <a:lnTo>
                    <a:pt x="922359" y="309747"/>
                  </a:lnTo>
                  <a:lnTo>
                    <a:pt x="927127" y="310038"/>
                  </a:lnTo>
                  <a:lnTo>
                    <a:pt x="929192" y="309974"/>
                  </a:lnTo>
                  <a:lnTo>
                    <a:pt x="936620" y="309180"/>
                  </a:lnTo>
                  <a:lnTo>
                    <a:pt x="938622" y="309117"/>
                  </a:lnTo>
                  <a:lnTo>
                    <a:pt x="946214" y="309571"/>
                  </a:lnTo>
                  <a:lnTo>
                    <a:pt x="948279" y="309507"/>
                  </a:lnTo>
                  <a:lnTo>
                    <a:pt x="957768" y="308524"/>
                  </a:lnTo>
                  <a:lnTo>
                    <a:pt x="965155" y="308420"/>
                  </a:lnTo>
                  <a:lnTo>
                    <a:pt x="967219" y="308356"/>
                  </a:lnTo>
                  <a:lnTo>
                    <a:pt x="976851" y="307932"/>
                  </a:lnTo>
                  <a:lnTo>
                    <a:pt x="986299" y="307639"/>
                  </a:lnTo>
                  <a:close/>
                  <a:moveTo>
                    <a:pt x="772572" y="300571"/>
                  </a:moveTo>
                  <a:lnTo>
                    <a:pt x="774454" y="300594"/>
                  </a:lnTo>
                  <a:lnTo>
                    <a:pt x="780176" y="301297"/>
                  </a:lnTo>
                  <a:lnTo>
                    <a:pt x="795363" y="302999"/>
                  </a:lnTo>
                  <a:lnTo>
                    <a:pt x="804076" y="303186"/>
                  </a:lnTo>
                  <a:lnTo>
                    <a:pt x="806135" y="303348"/>
                  </a:lnTo>
                  <a:lnTo>
                    <a:pt x="814520" y="304513"/>
                  </a:lnTo>
                  <a:lnTo>
                    <a:pt x="819388" y="304898"/>
                  </a:lnTo>
                  <a:lnTo>
                    <a:pt x="821562" y="305195"/>
                  </a:lnTo>
                  <a:lnTo>
                    <a:pt x="823462" y="305785"/>
                  </a:lnTo>
                  <a:lnTo>
                    <a:pt x="826086" y="306746"/>
                  </a:lnTo>
                  <a:lnTo>
                    <a:pt x="827909" y="307518"/>
                  </a:lnTo>
                  <a:lnTo>
                    <a:pt x="829784" y="308420"/>
                  </a:lnTo>
                  <a:lnTo>
                    <a:pt x="831779" y="309393"/>
                  </a:lnTo>
                  <a:lnTo>
                    <a:pt x="833645" y="310420"/>
                  </a:lnTo>
                  <a:lnTo>
                    <a:pt x="835188" y="311547"/>
                  </a:lnTo>
                  <a:lnTo>
                    <a:pt x="837489" y="313424"/>
                  </a:lnTo>
                  <a:lnTo>
                    <a:pt x="838835" y="314661"/>
                  </a:lnTo>
                  <a:lnTo>
                    <a:pt x="839980" y="316070"/>
                  </a:lnTo>
                  <a:lnTo>
                    <a:pt x="841167" y="317733"/>
                  </a:lnTo>
                  <a:lnTo>
                    <a:pt x="842717" y="320367"/>
                  </a:lnTo>
                  <a:lnTo>
                    <a:pt x="843770" y="322146"/>
                  </a:lnTo>
                  <a:lnTo>
                    <a:pt x="845075" y="324698"/>
                  </a:lnTo>
                  <a:lnTo>
                    <a:pt x="845868" y="326582"/>
                  </a:lnTo>
                  <a:lnTo>
                    <a:pt x="846594" y="328523"/>
                  </a:lnTo>
                  <a:lnTo>
                    <a:pt x="847055" y="330632"/>
                  </a:lnTo>
                  <a:lnTo>
                    <a:pt x="847267" y="332721"/>
                  </a:lnTo>
                  <a:lnTo>
                    <a:pt x="847229" y="334790"/>
                  </a:lnTo>
                  <a:lnTo>
                    <a:pt x="847319" y="337622"/>
                  </a:lnTo>
                  <a:lnTo>
                    <a:pt x="847156" y="339682"/>
                  </a:lnTo>
                  <a:lnTo>
                    <a:pt x="846873" y="341669"/>
                  </a:lnTo>
                  <a:lnTo>
                    <a:pt x="846389" y="343828"/>
                  </a:lnTo>
                  <a:lnTo>
                    <a:pt x="845842" y="345983"/>
                  </a:lnTo>
                  <a:lnTo>
                    <a:pt x="845180" y="348002"/>
                  </a:lnTo>
                  <a:lnTo>
                    <a:pt x="844283" y="349815"/>
                  </a:lnTo>
                  <a:lnTo>
                    <a:pt x="843194" y="351676"/>
                  </a:lnTo>
                  <a:lnTo>
                    <a:pt x="841918" y="353522"/>
                  </a:lnTo>
                  <a:lnTo>
                    <a:pt x="840667" y="355055"/>
                  </a:lnTo>
                  <a:lnTo>
                    <a:pt x="839358" y="356522"/>
                  </a:lnTo>
                  <a:lnTo>
                    <a:pt x="838121" y="357868"/>
                  </a:lnTo>
                  <a:lnTo>
                    <a:pt x="835904" y="359703"/>
                  </a:lnTo>
                  <a:lnTo>
                    <a:pt x="834375" y="360775"/>
                  </a:lnTo>
                  <a:lnTo>
                    <a:pt x="831771" y="361950"/>
                  </a:lnTo>
                  <a:lnTo>
                    <a:pt x="830137" y="362763"/>
                  </a:lnTo>
                  <a:lnTo>
                    <a:pt x="828383" y="363504"/>
                  </a:lnTo>
                  <a:lnTo>
                    <a:pt x="826731" y="363750"/>
                  </a:lnTo>
                  <a:lnTo>
                    <a:pt x="825640" y="364040"/>
                  </a:lnTo>
                  <a:lnTo>
                    <a:pt x="826055" y="365141"/>
                  </a:lnTo>
                  <a:lnTo>
                    <a:pt x="830161" y="371995"/>
                  </a:lnTo>
                  <a:lnTo>
                    <a:pt x="831223" y="373649"/>
                  </a:lnTo>
                  <a:lnTo>
                    <a:pt x="835285" y="380250"/>
                  </a:lnTo>
                  <a:lnTo>
                    <a:pt x="836472" y="381913"/>
                  </a:lnTo>
                  <a:lnTo>
                    <a:pt x="840587" y="388643"/>
                  </a:lnTo>
                  <a:lnTo>
                    <a:pt x="841712" y="390302"/>
                  </a:lnTo>
                  <a:lnTo>
                    <a:pt x="845346" y="395173"/>
                  </a:lnTo>
                  <a:lnTo>
                    <a:pt x="846355" y="396697"/>
                  </a:lnTo>
                  <a:lnTo>
                    <a:pt x="846871" y="398119"/>
                  </a:lnTo>
                  <a:lnTo>
                    <a:pt x="846278" y="399265"/>
                  </a:lnTo>
                  <a:lnTo>
                    <a:pt x="844554" y="399632"/>
                  </a:lnTo>
                  <a:lnTo>
                    <a:pt x="835630" y="398926"/>
                  </a:lnTo>
                  <a:lnTo>
                    <a:pt x="828589" y="398244"/>
                  </a:lnTo>
                  <a:lnTo>
                    <a:pt x="826592" y="398087"/>
                  </a:lnTo>
                  <a:lnTo>
                    <a:pt x="820769" y="397878"/>
                  </a:lnTo>
                  <a:lnTo>
                    <a:pt x="819146" y="397749"/>
                  </a:lnTo>
                  <a:lnTo>
                    <a:pt x="818000" y="397156"/>
                  </a:lnTo>
                  <a:lnTo>
                    <a:pt x="817085" y="396017"/>
                  </a:lnTo>
                  <a:lnTo>
                    <a:pt x="813483" y="389955"/>
                  </a:lnTo>
                  <a:lnTo>
                    <a:pt x="812415" y="388364"/>
                  </a:lnTo>
                  <a:lnTo>
                    <a:pt x="808793" y="382552"/>
                  </a:lnTo>
                  <a:lnTo>
                    <a:pt x="807731" y="380898"/>
                  </a:lnTo>
                  <a:lnTo>
                    <a:pt x="804637" y="374751"/>
                  </a:lnTo>
                  <a:lnTo>
                    <a:pt x="803575" y="373097"/>
                  </a:lnTo>
                  <a:lnTo>
                    <a:pt x="799953" y="367285"/>
                  </a:lnTo>
                  <a:lnTo>
                    <a:pt x="799095" y="366213"/>
                  </a:lnTo>
                  <a:lnTo>
                    <a:pt x="798376" y="365779"/>
                  </a:lnTo>
                  <a:lnTo>
                    <a:pt x="796888" y="365536"/>
                  </a:lnTo>
                  <a:lnTo>
                    <a:pt x="792789" y="364961"/>
                  </a:lnTo>
                  <a:lnTo>
                    <a:pt x="791095" y="364953"/>
                  </a:lnTo>
                  <a:lnTo>
                    <a:pt x="790037" y="365623"/>
                  </a:lnTo>
                  <a:lnTo>
                    <a:pt x="789529" y="367278"/>
                  </a:lnTo>
                  <a:lnTo>
                    <a:pt x="788728" y="374247"/>
                  </a:lnTo>
                  <a:lnTo>
                    <a:pt x="788690" y="376316"/>
                  </a:lnTo>
                  <a:lnTo>
                    <a:pt x="788622" y="383532"/>
                  </a:lnTo>
                  <a:lnTo>
                    <a:pt x="788589" y="385539"/>
                  </a:lnTo>
                  <a:lnTo>
                    <a:pt x="788467" y="388669"/>
                  </a:lnTo>
                  <a:lnTo>
                    <a:pt x="788309" y="390666"/>
                  </a:lnTo>
                  <a:lnTo>
                    <a:pt x="788022" y="392715"/>
                  </a:lnTo>
                  <a:lnTo>
                    <a:pt x="787649" y="394256"/>
                  </a:lnTo>
                  <a:lnTo>
                    <a:pt x="786976" y="394830"/>
                  </a:lnTo>
                  <a:lnTo>
                    <a:pt x="785511" y="395091"/>
                  </a:lnTo>
                  <a:lnTo>
                    <a:pt x="783451" y="394929"/>
                  </a:lnTo>
                  <a:lnTo>
                    <a:pt x="777366" y="394071"/>
                  </a:lnTo>
                  <a:lnTo>
                    <a:pt x="771470" y="393982"/>
                  </a:lnTo>
                  <a:lnTo>
                    <a:pt x="769411" y="393819"/>
                  </a:lnTo>
                  <a:lnTo>
                    <a:pt x="763574" y="392981"/>
                  </a:lnTo>
                  <a:lnTo>
                    <a:pt x="762034" y="392608"/>
                  </a:lnTo>
                  <a:lnTo>
                    <a:pt x="761325" y="392050"/>
                  </a:lnTo>
                  <a:lnTo>
                    <a:pt x="761179" y="390720"/>
                  </a:lnTo>
                  <a:lnTo>
                    <a:pt x="761197" y="388900"/>
                  </a:lnTo>
                  <a:lnTo>
                    <a:pt x="761220" y="387018"/>
                  </a:lnTo>
                  <a:lnTo>
                    <a:pt x="761736" y="383668"/>
                  </a:lnTo>
                  <a:lnTo>
                    <a:pt x="762019" y="381681"/>
                  </a:lnTo>
                  <a:lnTo>
                    <a:pt x="763065" y="374794"/>
                  </a:lnTo>
                  <a:lnTo>
                    <a:pt x="763228" y="372735"/>
                  </a:lnTo>
                  <a:lnTo>
                    <a:pt x="763396" y="365841"/>
                  </a:lnTo>
                  <a:lnTo>
                    <a:pt x="763434" y="363772"/>
                  </a:lnTo>
                  <a:lnTo>
                    <a:pt x="763846" y="356960"/>
                  </a:lnTo>
                  <a:lnTo>
                    <a:pt x="764004" y="354963"/>
                  </a:lnTo>
                  <a:lnTo>
                    <a:pt x="764926" y="348066"/>
                  </a:lnTo>
                  <a:lnTo>
                    <a:pt x="765089" y="346006"/>
                  </a:lnTo>
                  <a:lnTo>
                    <a:pt x="765257" y="339113"/>
                  </a:lnTo>
                  <a:lnTo>
                    <a:pt x="765419" y="337053"/>
                  </a:lnTo>
                  <a:lnTo>
                    <a:pt x="766341" y="330156"/>
                  </a:lnTo>
                  <a:lnTo>
                    <a:pt x="766499" y="328159"/>
                  </a:lnTo>
                  <a:lnTo>
                    <a:pt x="767286" y="321377"/>
                  </a:lnTo>
                  <a:lnTo>
                    <a:pt x="767449" y="319318"/>
                  </a:lnTo>
                  <a:lnTo>
                    <a:pt x="767867" y="312443"/>
                  </a:lnTo>
                  <a:lnTo>
                    <a:pt x="768029" y="310384"/>
                  </a:lnTo>
                  <a:lnTo>
                    <a:pt x="768115" y="306121"/>
                  </a:lnTo>
                  <a:lnTo>
                    <a:pt x="768388" y="304259"/>
                  </a:lnTo>
                  <a:lnTo>
                    <a:pt x="768577" y="303457"/>
                  </a:lnTo>
                  <a:lnTo>
                    <a:pt x="769079" y="301865"/>
                  </a:lnTo>
                  <a:lnTo>
                    <a:pt x="769974" y="300868"/>
                  </a:lnTo>
                  <a:lnTo>
                    <a:pt x="771501" y="300612"/>
                  </a:lnTo>
                  <a:close/>
                  <a:moveTo>
                    <a:pt x="1064989" y="300025"/>
                  </a:moveTo>
                  <a:lnTo>
                    <a:pt x="1067132" y="300053"/>
                  </a:lnTo>
                  <a:lnTo>
                    <a:pt x="1069350" y="300198"/>
                  </a:lnTo>
                  <a:lnTo>
                    <a:pt x="1071581" y="300469"/>
                  </a:lnTo>
                  <a:lnTo>
                    <a:pt x="1073799" y="300614"/>
                  </a:lnTo>
                  <a:lnTo>
                    <a:pt x="1075906" y="300897"/>
                  </a:lnTo>
                  <a:lnTo>
                    <a:pt x="1077832" y="301263"/>
                  </a:lnTo>
                  <a:lnTo>
                    <a:pt x="1079828" y="301683"/>
                  </a:lnTo>
                  <a:lnTo>
                    <a:pt x="1082609" y="302399"/>
                  </a:lnTo>
                  <a:lnTo>
                    <a:pt x="1084499" y="303020"/>
                  </a:lnTo>
                  <a:lnTo>
                    <a:pt x="1088918" y="304949"/>
                  </a:lnTo>
                  <a:lnTo>
                    <a:pt x="1090722" y="305956"/>
                  </a:lnTo>
                  <a:lnTo>
                    <a:pt x="1092533" y="307026"/>
                  </a:lnTo>
                  <a:lnTo>
                    <a:pt x="1094865" y="308859"/>
                  </a:lnTo>
                  <a:lnTo>
                    <a:pt x="1096434" y="310017"/>
                  </a:lnTo>
                  <a:lnTo>
                    <a:pt x="1098009" y="311236"/>
                  </a:lnTo>
                  <a:lnTo>
                    <a:pt x="1099293" y="312676"/>
                  </a:lnTo>
                  <a:lnTo>
                    <a:pt x="1101352" y="314915"/>
                  </a:lnTo>
                  <a:lnTo>
                    <a:pt x="1102517" y="316429"/>
                  </a:lnTo>
                  <a:lnTo>
                    <a:pt x="1103565" y="318019"/>
                  </a:lnTo>
                  <a:lnTo>
                    <a:pt x="1104799" y="319590"/>
                  </a:lnTo>
                  <a:lnTo>
                    <a:pt x="1106429" y="321937"/>
                  </a:lnTo>
                  <a:lnTo>
                    <a:pt x="1107663" y="323507"/>
                  </a:lnTo>
                  <a:lnTo>
                    <a:pt x="1108737" y="325346"/>
                  </a:lnTo>
                  <a:lnTo>
                    <a:pt x="1109542" y="327024"/>
                  </a:lnTo>
                  <a:lnTo>
                    <a:pt x="1110477" y="329947"/>
                  </a:lnTo>
                  <a:lnTo>
                    <a:pt x="1111683" y="333660"/>
                  </a:lnTo>
                  <a:lnTo>
                    <a:pt x="1112160" y="335813"/>
                  </a:lnTo>
                  <a:lnTo>
                    <a:pt x="1112762" y="337953"/>
                  </a:lnTo>
                  <a:lnTo>
                    <a:pt x="1113460" y="342223"/>
                  </a:lnTo>
                  <a:lnTo>
                    <a:pt x="1113551" y="344290"/>
                  </a:lnTo>
                  <a:lnTo>
                    <a:pt x="1113607" y="347243"/>
                  </a:lnTo>
                  <a:lnTo>
                    <a:pt x="1113561" y="349199"/>
                  </a:lnTo>
                  <a:lnTo>
                    <a:pt x="1113211" y="353075"/>
                  </a:lnTo>
                  <a:lnTo>
                    <a:pt x="1113205" y="356033"/>
                  </a:lnTo>
                  <a:lnTo>
                    <a:pt x="1113158" y="357989"/>
                  </a:lnTo>
                  <a:lnTo>
                    <a:pt x="1112999" y="360083"/>
                  </a:lnTo>
                  <a:lnTo>
                    <a:pt x="1112703" y="362065"/>
                  </a:lnTo>
                  <a:lnTo>
                    <a:pt x="1111738" y="364872"/>
                  </a:lnTo>
                  <a:lnTo>
                    <a:pt x="1110987" y="366713"/>
                  </a:lnTo>
                  <a:lnTo>
                    <a:pt x="1108161" y="372799"/>
                  </a:lnTo>
                  <a:lnTo>
                    <a:pt x="1107154" y="374604"/>
                  </a:lnTo>
                  <a:lnTo>
                    <a:pt x="1106085" y="376415"/>
                  </a:lnTo>
                  <a:lnTo>
                    <a:pt x="1104983" y="377915"/>
                  </a:lnTo>
                  <a:lnTo>
                    <a:pt x="1103157" y="380309"/>
                  </a:lnTo>
                  <a:lnTo>
                    <a:pt x="1101861" y="381766"/>
                  </a:lnTo>
                  <a:lnTo>
                    <a:pt x="1100373" y="383180"/>
                  </a:lnTo>
                  <a:lnTo>
                    <a:pt x="1098934" y="384464"/>
                  </a:lnTo>
                  <a:lnTo>
                    <a:pt x="1096793" y="386261"/>
                  </a:lnTo>
                  <a:lnTo>
                    <a:pt x="1095278" y="387426"/>
                  </a:lnTo>
                  <a:lnTo>
                    <a:pt x="1093459" y="388687"/>
                  </a:lnTo>
                  <a:lnTo>
                    <a:pt x="1091732" y="389623"/>
                  </a:lnTo>
                  <a:lnTo>
                    <a:pt x="1089283" y="390886"/>
                  </a:lnTo>
                  <a:lnTo>
                    <a:pt x="1087412" y="391648"/>
                  </a:lnTo>
                  <a:lnTo>
                    <a:pt x="1083495" y="393317"/>
                  </a:lnTo>
                  <a:lnTo>
                    <a:pt x="1081381" y="394167"/>
                  </a:lnTo>
                  <a:lnTo>
                    <a:pt x="1079385" y="394942"/>
                  </a:lnTo>
                  <a:lnTo>
                    <a:pt x="1077321" y="395661"/>
                  </a:lnTo>
                  <a:lnTo>
                    <a:pt x="1075181" y="396263"/>
                  </a:lnTo>
                  <a:lnTo>
                    <a:pt x="1073015" y="396615"/>
                  </a:lnTo>
                  <a:lnTo>
                    <a:pt x="1066104" y="397338"/>
                  </a:lnTo>
                  <a:lnTo>
                    <a:pt x="1061782" y="397539"/>
                  </a:lnTo>
                  <a:lnTo>
                    <a:pt x="1057497" y="397483"/>
                  </a:lnTo>
                  <a:lnTo>
                    <a:pt x="1055652" y="397299"/>
                  </a:lnTo>
                  <a:lnTo>
                    <a:pt x="1053726" y="396933"/>
                  </a:lnTo>
                  <a:lnTo>
                    <a:pt x="1046574" y="395353"/>
                  </a:lnTo>
                  <a:lnTo>
                    <a:pt x="1044455" y="394945"/>
                  </a:lnTo>
                  <a:lnTo>
                    <a:pt x="1042247" y="394295"/>
                  </a:lnTo>
                  <a:lnTo>
                    <a:pt x="1037949" y="392919"/>
                  </a:lnTo>
                  <a:lnTo>
                    <a:pt x="1035915" y="392125"/>
                  </a:lnTo>
                  <a:lnTo>
                    <a:pt x="1033923" y="391137"/>
                  </a:lnTo>
                  <a:lnTo>
                    <a:pt x="1032112" y="390068"/>
                  </a:lnTo>
                  <a:lnTo>
                    <a:pt x="1030281" y="388812"/>
                  </a:lnTo>
                  <a:lnTo>
                    <a:pt x="1028618" y="387349"/>
                  </a:lnTo>
                  <a:lnTo>
                    <a:pt x="1027010" y="385818"/>
                  </a:lnTo>
                  <a:lnTo>
                    <a:pt x="1023228" y="382752"/>
                  </a:lnTo>
                  <a:lnTo>
                    <a:pt x="1021757" y="381332"/>
                  </a:lnTo>
                  <a:lnTo>
                    <a:pt x="1020343" y="379844"/>
                  </a:lnTo>
                  <a:lnTo>
                    <a:pt x="1019171" y="378267"/>
                  </a:lnTo>
                  <a:lnTo>
                    <a:pt x="1017846" y="375825"/>
                  </a:lnTo>
                  <a:lnTo>
                    <a:pt x="1015317" y="370300"/>
                  </a:lnTo>
                  <a:lnTo>
                    <a:pt x="1014290" y="367701"/>
                  </a:lnTo>
                  <a:lnTo>
                    <a:pt x="1013714" y="365809"/>
                  </a:lnTo>
                  <a:lnTo>
                    <a:pt x="1013126" y="363794"/>
                  </a:lnTo>
                  <a:lnTo>
                    <a:pt x="1012557" y="361966"/>
                  </a:lnTo>
                  <a:lnTo>
                    <a:pt x="1011890" y="359203"/>
                  </a:lnTo>
                  <a:lnTo>
                    <a:pt x="1011564" y="357286"/>
                  </a:lnTo>
                  <a:lnTo>
                    <a:pt x="1011149" y="355126"/>
                  </a:lnTo>
                  <a:lnTo>
                    <a:pt x="1010921" y="352947"/>
                  </a:lnTo>
                  <a:lnTo>
                    <a:pt x="1010880" y="350749"/>
                  </a:lnTo>
                  <a:lnTo>
                    <a:pt x="1010770" y="348495"/>
                  </a:lnTo>
                  <a:lnTo>
                    <a:pt x="1010791" y="346289"/>
                  </a:lnTo>
                  <a:lnTo>
                    <a:pt x="1010937" y="344072"/>
                  </a:lnTo>
                  <a:lnTo>
                    <a:pt x="1011207" y="341840"/>
                  </a:lnTo>
                  <a:lnTo>
                    <a:pt x="1011602" y="339596"/>
                  </a:lnTo>
                  <a:lnTo>
                    <a:pt x="1012029" y="337663"/>
                  </a:lnTo>
                  <a:lnTo>
                    <a:pt x="1012624" y="335524"/>
                  </a:lnTo>
                  <a:lnTo>
                    <a:pt x="1013189" y="332507"/>
                  </a:lnTo>
                  <a:lnTo>
                    <a:pt x="1013846" y="330361"/>
                  </a:lnTo>
                  <a:lnTo>
                    <a:pt x="1014289" y="329182"/>
                  </a:lnTo>
                  <a:lnTo>
                    <a:pt x="1015083" y="327148"/>
                  </a:lnTo>
                  <a:lnTo>
                    <a:pt x="1016596" y="324157"/>
                  </a:lnTo>
                  <a:lnTo>
                    <a:pt x="1017652" y="322221"/>
                  </a:lnTo>
                  <a:lnTo>
                    <a:pt x="1018170" y="321160"/>
                  </a:lnTo>
                  <a:lnTo>
                    <a:pt x="1019564" y="319441"/>
                  </a:lnTo>
                  <a:lnTo>
                    <a:pt x="1021554" y="317408"/>
                  </a:lnTo>
                  <a:lnTo>
                    <a:pt x="1023043" y="315993"/>
                  </a:lnTo>
                  <a:lnTo>
                    <a:pt x="1024607" y="314697"/>
                  </a:lnTo>
                  <a:lnTo>
                    <a:pt x="1028137" y="311747"/>
                  </a:lnTo>
                  <a:lnTo>
                    <a:pt x="1029708" y="310513"/>
                  </a:lnTo>
                  <a:lnTo>
                    <a:pt x="1031409" y="309328"/>
                  </a:lnTo>
                  <a:lnTo>
                    <a:pt x="1033054" y="308212"/>
                  </a:lnTo>
                  <a:lnTo>
                    <a:pt x="1035614" y="306811"/>
                  </a:lnTo>
                  <a:lnTo>
                    <a:pt x="1037355" y="305999"/>
                  </a:lnTo>
                  <a:lnTo>
                    <a:pt x="1039219" y="305175"/>
                  </a:lnTo>
                  <a:lnTo>
                    <a:pt x="1041091" y="304413"/>
                  </a:lnTo>
                  <a:lnTo>
                    <a:pt x="1045793" y="303040"/>
                  </a:lnTo>
                  <a:lnTo>
                    <a:pt x="1047685" y="302465"/>
                  </a:lnTo>
                  <a:lnTo>
                    <a:pt x="1054019" y="301047"/>
                  </a:lnTo>
                  <a:lnTo>
                    <a:pt x="1058040" y="300375"/>
                  </a:lnTo>
                  <a:lnTo>
                    <a:pt x="1061926" y="300220"/>
                  </a:lnTo>
                  <a:close/>
                  <a:moveTo>
                    <a:pt x="689114" y="287458"/>
                  </a:moveTo>
                  <a:lnTo>
                    <a:pt x="695600" y="287723"/>
                  </a:lnTo>
                  <a:lnTo>
                    <a:pt x="699658" y="288111"/>
                  </a:lnTo>
                  <a:lnTo>
                    <a:pt x="703452" y="288964"/>
                  </a:lnTo>
                  <a:lnTo>
                    <a:pt x="706462" y="289567"/>
                  </a:lnTo>
                  <a:lnTo>
                    <a:pt x="708525" y="290147"/>
                  </a:lnTo>
                  <a:lnTo>
                    <a:pt x="710631" y="290860"/>
                  </a:lnTo>
                  <a:lnTo>
                    <a:pt x="712716" y="291697"/>
                  </a:lnTo>
                  <a:lnTo>
                    <a:pt x="714822" y="292410"/>
                  </a:lnTo>
                  <a:lnTo>
                    <a:pt x="716784" y="293227"/>
                  </a:lnTo>
                  <a:lnTo>
                    <a:pt x="718551" y="294077"/>
                  </a:lnTo>
                  <a:lnTo>
                    <a:pt x="720370" y="294998"/>
                  </a:lnTo>
                  <a:lnTo>
                    <a:pt x="722872" y="296408"/>
                  </a:lnTo>
                  <a:lnTo>
                    <a:pt x="724538" y="297495"/>
                  </a:lnTo>
                  <a:lnTo>
                    <a:pt x="728309" y="300500"/>
                  </a:lnTo>
                  <a:lnTo>
                    <a:pt x="729793" y="301938"/>
                  </a:lnTo>
                  <a:lnTo>
                    <a:pt x="731267" y="303439"/>
                  </a:lnTo>
                  <a:lnTo>
                    <a:pt x="733046" y="305812"/>
                  </a:lnTo>
                  <a:lnTo>
                    <a:pt x="734263" y="307335"/>
                  </a:lnTo>
                  <a:lnTo>
                    <a:pt x="735470" y="308920"/>
                  </a:lnTo>
                  <a:lnTo>
                    <a:pt x="736338" y="310642"/>
                  </a:lnTo>
                  <a:lnTo>
                    <a:pt x="737750" y="313337"/>
                  </a:lnTo>
                  <a:lnTo>
                    <a:pt x="738485" y="315101"/>
                  </a:lnTo>
                  <a:lnTo>
                    <a:pt x="739087" y="316907"/>
                  </a:lnTo>
                  <a:lnTo>
                    <a:pt x="739874" y="318743"/>
                  </a:lnTo>
                  <a:lnTo>
                    <a:pt x="740843" y="321431"/>
                  </a:lnTo>
                  <a:lnTo>
                    <a:pt x="741630" y="323266"/>
                  </a:lnTo>
                  <a:lnTo>
                    <a:pt x="742193" y="325320"/>
                  </a:lnTo>
                  <a:lnTo>
                    <a:pt x="742537" y="327149"/>
                  </a:lnTo>
                  <a:lnTo>
                    <a:pt x="742687" y="330215"/>
                  </a:lnTo>
                  <a:lnTo>
                    <a:pt x="742894" y="334113"/>
                  </a:lnTo>
                  <a:lnTo>
                    <a:pt x="742799" y="336317"/>
                  </a:lnTo>
                  <a:lnTo>
                    <a:pt x="742828" y="338539"/>
                  </a:lnTo>
                  <a:lnTo>
                    <a:pt x="742401" y="342844"/>
                  </a:lnTo>
                  <a:lnTo>
                    <a:pt x="741954" y="344865"/>
                  </a:lnTo>
                  <a:lnTo>
                    <a:pt x="741247" y="347732"/>
                  </a:lnTo>
                  <a:lnTo>
                    <a:pt x="740697" y="349610"/>
                  </a:lnTo>
                  <a:lnTo>
                    <a:pt x="739359" y="353264"/>
                  </a:lnTo>
                  <a:lnTo>
                    <a:pt x="738590" y="356121"/>
                  </a:lnTo>
                  <a:lnTo>
                    <a:pt x="738040" y="357999"/>
                  </a:lnTo>
                  <a:lnTo>
                    <a:pt x="737346" y="359980"/>
                  </a:lnTo>
                  <a:lnTo>
                    <a:pt x="736549" y="361819"/>
                  </a:lnTo>
                  <a:lnTo>
                    <a:pt x="734891" y="364282"/>
                  </a:lnTo>
                  <a:lnTo>
                    <a:pt x="733690" y="365867"/>
                  </a:lnTo>
                  <a:lnTo>
                    <a:pt x="729390" y="371017"/>
                  </a:lnTo>
                  <a:lnTo>
                    <a:pt x="727952" y="372501"/>
                  </a:lnTo>
                  <a:lnTo>
                    <a:pt x="726451" y="373975"/>
                  </a:lnTo>
                  <a:lnTo>
                    <a:pt x="724999" y="375139"/>
                  </a:lnTo>
                  <a:lnTo>
                    <a:pt x="722617" y="376981"/>
                  </a:lnTo>
                  <a:lnTo>
                    <a:pt x="720989" y="378054"/>
                  </a:lnTo>
                  <a:lnTo>
                    <a:pt x="719186" y="379037"/>
                  </a:lnTo>
                  <a:lnTo>
                    <a:pt x="717465" y="379905"/>
                  </a:lnTo>
                  <a:lnTo>
                    <a:pt x="714933" y="381089"/>
                  </a:lnTo>
                  <a:lnTo>
                    <a:pt x="713169" y="381824"/>
                  </a:lnTo>
                  <a:lnTo>
                    <a:pt x="711086" y="382572"/>
                  </a:lnTo>
                  <a:lnTo>
                    <a:pt x="709175" y="383031"/>
                  </a:lnTo>
                  <a:lnTo>
                    <a:pt x="706484" y="383619"/>
                  </a:lnTo>
                  <a:lnTo>
                    <a:pt x="704479" y="383873"/>
                  </a:lnTo>
                  <a:lnTo>
                    <a:pt x="700265" y="384474"/>
                  </a:lnTo>
                  <a:lnTo>
                    <a:pt x="698003" y="384750"/>
                  </a:lnTo>
                  <a:lnTo>
                    <a:pt x="695875" y="384984"/>
                  </a:lnTo>
                  <a:lnTo>
                    <a:pt x="693694" y="385146"/>
                  </a:lnTo>
                  <a:lnTo>
                    <a:pt x="691471" y="385175"/>
                  </a:lnTo>
                  <a:lnTo>
                    <a:pt x="689288" y="384956"/>
                  </a:lnTo>
                  <a:lnTo>
                    <a:pt x="682425" y="383871"/>
                  </a:lnTo>
                  <a:lnTo>
                    <a:pt x="678198" y="382949"/>
                  </a:lnTo>
                  <a:lnTo>
                    <a:pt x="674071" y="381790"/>
                  </a:lnTo>
                  <a:lnTo>
                    <a:pt x="672337" y="381135"/>
                  </a:lnTo>
                  <a:lnTo>
                    <a:pt x="670570" y="380286"/>
                  </a:lnTo>
                  <a:lnTo>
                    <a:pt x="664069" y="376913"/>
                  </a:lnTo>
                  <a:lnTo>
                    <a:pt x="662126" y="375972"/>
                  </a:lnTo>
                  <a:lnTo>
                    <a:pt x="660161" y="374774"/>
                  </a:lnTo>
                  <a:lnTo>
                    <a:pt x="656364" y="372336"/>
                  </a:lnTo>
                  <a:lnTo>
                    <a:pt x="654603" y="371043"/>
                  </a:lnTo>
                  <a:lnTo>
                    <a:pt x="652934" y="369575"/>
                  </a:lnTo>
                  <a:lnTo>
                    <a:pt x="651460" y="368074"/>
                  </a:lnTo>
                  <a:lnTo>
                    <a:pt x="650016" y="366389"/>
                  </a:lnTo>
                  <a:lnTo>
                    <a:pt x="648786" y="364546"/>
                  </a:lnTo>
                  <a:lnTo>
                    <a:pt x="647628" y="362652"/>
                  </a:lnTo>
                  <a:lnTo>
                    <a:pt x="644765" y="358714"/>
                  </a:lnTo>
                  <a:lnTo>
                    <a:pt x="643711" y="356963"/>
                  </a:lnTo>
                  <a:lnTo>
                    <a:pt x="642729" y="355160"/>
                  </a:lnTo>
                  <a:lnTo>
                    <a:pt x="642003" y="353334"/>
                  </a:lnTo>
                  <a:lnTo>
                    <a:pt x="641353" y="350632"/>
                  </a:lnTo>
                  <a:lnTo>
                    <a:pt x="640336" y="344641"/>
                  </a:lnTo>
                  <a:lnTo>
                    <a:pt x="640014" y="341865"/>
                  </a:lnTo>
                  <a:lnTo>
                    <a:pt x="639946" y="339890"/>
                  </a:lnTo>
                  <a:lnTo>
                    <a:pt x="639898" y="337791"/>
                  </a:lnTo>
                  <a:lnTo>
                    <a:pt x="639820" y="335877"/>
                  </a:lnTo>
                  <a:lnTo>
                    <a:pt x="639889" y="333036"/>
                  </a:lnTo>
                  <a:lnTo>
                    <a:pt x="640069" y="331100"/>
                  </a:lnTo>
                  <a:lnTo>
                    <a:pt x="640225" y="328907"/>
                  </a:lnTo>
                  <a:lnTo>
                    <a:pt x="640567" y="326743"/>
                  </a:lnTo>
                  <a:lnTo>
                    <a:pt x="641095" y="324608"/>
                  </a:lnTo>
                  <a:lnTo>
                    <a:pt x="641571" y="322402"/>
                  </a:lnTo>
                  <a:lnTo>
                    <a:pt x="642160" y="320277"/>
                  </a:lnTo>
                  <a:lnTo>
                    <a:pt x="642873" y="318171"/>
                  </a:lnTo>
                  <a:lnTo>
                    <a:pt x="643710" y="316085"/>
                  </a:lnTo>
                  <a:lnTo>
                    <a:pt x="644671" y="314019"/>
                  </a:lnTo>
                  <a:lnTo>
                    <a:pt x="645582" y="312262"/>
                  </a:lnTo>
                  <a:lnTo>
                    <a:pt x="646709" y="310349"/>
                  </a:lnTo>
                  <a:lnTo>
                    <a:pt x="648034" y="307580"/>
                  </a:lnTo>
                  <a:lnTo>
                    <a:pt x="649222" y="305676"/>
                  </a:lnTo>
                  <a:lnTo>
                    <a:pt x="649955" y="304651"/>
                  </a:lnTo>
                  <a:lnTo>
                    <a:pt x="651247" y="302891"/>
                  </a:lnTo>
                  <a:lnTo>
                    <a:pt x="653480" y="300392"/>
                  </a:lnTo>
                  <a:lnTo>
                    <a:pt x="655000" y="298795"/>
                  </a:lnTo>
                  <a:lnTo>
                    <a:pt x="655775" y="297903"/>
                  </a:lnTo>
                  <a:lnTo>
                    <a:pt x="657565" y="296602"/>
                  </a:lnTo>
                  <a:lnTo>
                    <a:pt x="660012" y="295151"/>
                  </a:lnTo>
                  <a:lnTo>
                    <a:pt x="661815" y="294169"/>
                  </a:lnTo>
                  <a:lnTo>
                    <a:pt x="663661" y="293320"/>
                  </a:lnTo>
                  <a:lnTo>
                    <a:pt x="667833" y="291381"/>
                  </a:lnTo>
                  <a:lnTo>
                    <a:pt x="669669" y="290594"/>
                  </a:lnTo>
                  <a:lnTo>
                    <a:pt x="671618" y="289888"/>
                  </a:lnTo>
                  <a:lnTo>
                    <a:pt x="673496" y="289235"/>
                  </a:lnTo>
                  <a:lnTo>
                    <a:pt x="676331" y="288542"/>
                  </a:lnTo>
                  <a:lnTo>
                    <a:pt x="678221" y="288207"/>
                  </a:lnTo>
                  <a:lnTo>
                    <a:pt x="680236" y="287892"/>
                  </a:lnTo>
                  <a:lnTo>
                    <a:pt x="682241" y="287638"/>
                  </a:lnTo>
                  <a:lnTo>
                    <a:pt x="687139" y="287526"/>
                  </a:lnTo>
                  <a:close/>
                  <a:moveTo>
                    <a:pt x="1227133" y="276896"/>
                  </a:moveTo>
                  <a:lnTo>
                    <a:pt x="1228102" y="276964"/>
                  </a:lnTo>
                  <a:lnTo>
                    <a:pt x="1228958" y="277436"/>
                  </a:lnTo>
                  <a:lnTo>
                    <a:pt x="1229394" y="278372"/>
                  </a:lnTo>
                  <a:lnTo>
                    <a:pt x="1229567" y="279933"/>
                  </a:lnTo>
                  <a:lnTo>
                    <a:pt x="1230166" y="285682"/>
                  </a:lnTo>
                  <a:lnTo>
                    <a:pt x="1230434" y="287735"/>
                  </a:lnTo>
                  <a:lnTo>
                    <a:pt x="1231960" y="294325"/>
                  </a:lnTo>
                  <a:lnTo>
                    <a:pt x="1232351" y="296354"/>
                  </a:lnTo>
                  <a:lnTo>
                    <a:pt x="1233521" y="303077"/>
                  </a:lnTo>
                  <a:lnTo>
                    <a:pt x="1233900" y="305044"/>
                  </a:lnTo>
                  <a:lnTo>
                    <a:pt x="1235315" y="311720"/>
                  </a:lnTo>
                  <a:lnTo>
                    <a:pt x="1235706" y="313748"/>
                  </a:lnTo>
                  <a:lnTo>
                    <a:pt x="1237502" y="320415"/>
                  </a:lnTo>
                  <a:lnTo>
                    <a:pt x="1237893" y="322443"/>
                  </a:lnTo>
                  <a:lnTo>
                    <a:pt x="1238693" y="329237"/>
                  </a:lnTo>
                  <a:lnTo>
                    <a:pt x="1239073" y="331204"/>
                  </a:lnTo>
                  <a:lnTo>
                    <a:pt x="1240733" y="337833"/>
                  </a:lnTo>
                  <a:lnTo>
                    <a:pt x="1241125" y="339861"/>
                  </a:lnTo>
                  <a:lnTo>
                    <a:pt x="1241913" y="346594"/>
                  </a:lnTo>
                  <a:lnTo>
                    <a:pt x="1242304" y="348622"/>
                  </a:lnTo>
                  <a:lnTo>
                    <a:pt x="1243350" y="355370"/>
                  </a:lnTo>
                  <a:lnTo>
                    <a:pt x="1243853" y="357313"/>
                  </a:lnTo>
                  <a:lnTo>
                    <a:pt x="1245103" y="361152"/>
                  </a:lnTo>
                  <a:lnTo>
                    <a:pt x="1245593" y="363033"/>
                  </a:lnTo>
                  <a:lnTo>
                    <a:pt x="1245660" y="364041"/>
                  </a:lnTo>
                  <a:lnTo>
                    <a:pt x="1245810" y="365478"/>
                  </a:lnTo>
                  <a:lnTo>
                    <a:pt x="1245385" y="366580"/>
                  </a:lnTo>
                  <a:lnTo>
                    <a:pt x="1244704" y="367349"/>
                  </a:lnTo>
                  <a:lnTo>
                    <a:pt x="1243399" y="367855"/>
                  </a:lnTo>
                  <a:lnTo>
                    <a:pt x="1241518" y="368346"/>
                  </a:lnTo>
                  <a:lnTo>
                    <a:pt x="1239489" y="368737"/>
                  </a:lnTo>
                  <a:lnTo>
                    <a:pt x="1234378" y="369340"/>
                  </a:lnTo>
                  <a:lnTo>
                    <a:pt x="1232203" y="369632"/>
                  </a:lnTo>
                  <a:lnTo>
                    <a:pt x="1229069" y="370237"/>
                  </a:lnTo>
                  <a:lnTo>
                    <a:pt x="1226771" y="370552"/>
                  </a:lnTo>
                  <a:lnTo>
                    <a:pt x="1222042" y="370827"/>
                  </a:lnTo>
                  <a:lnTo>
                    <a:pt x="1221073" y="370759"/>
                  </a:lnTo>
                  <a:lnTo>
                    <a:pt x="1220451" y="370178"/>
                  </a:lnTo>
                  <a:lnTo>
                    <a:pt x="1220091" y="368972"/>
                  </a:lnTo>
                  <a:lnTo>
                    <a:pt x="1219624" y="367213"/>
                  </a:lnTo>
                  <a:lnTo>
                    <a:pt x="1219145" y="365393"/>
                  </a:lnTo>
                  <a:lnTo>
                    <a:pt x="1218562" y="361043"/>
                  </a:lnTo>
                  <a:lnTo>
                    <a:pt x="1216274" y="349180"/>
                  </a:lnTo>
                  <a:lnTo>
                    <a:pt x="1214376" y="341322"/>
                  </a:lnTo>
                  <a:lnTo>
                    <a:pt x="1213997" y="339355"/>
                  </a:lnTo>
                  <a:lnTo>
                    <a:pt x="1212983" y="331454"/>
                  </a:lnTo>
                  <a:lnTo>
                    <a:pt x="1211086" y="321620"/>
                  </a:lnTo>
                  <a:lnTo>
                    <a:pt x="1210544" y="320131"/>
                  </a:lnTo>
                  <a:lnTo>
                    <a:pt x="1209712" y="319781"/>
                  </a:lnTo>
                  <a:lnTo>
                    <a:pt x="1208913" y="319936"/>
                  </a:lnTo>
                  <a:lnTo>
                    <a:pt x="1208277" y="321269"/>
                  </a:lnTo>
                  <a:lnTo>
                    <a:pt x="1207380" y="323227"/>
                  </a:lnTo>
                  <a:lnTo>
                    <a:pt x="1203267" y="330332"/>
                  </a:lnTo>
                  <a:lnTo>
                    <a:pt x="1197351" y="340972"/>
                  </a:lnTo>
                  <a:lnTo>
                    <a:pt x="1193519" y="348213"/>
                  </a:lnTo>
                  <a:lnTo>
                    <a:pt x="1192553" y="349483"/>
                  </a:lnTo>
                  <a:lnTo>
                    <a:pt x="1191764" y="350018"/>
                  </a:lnTo>
                  <a:lnTo>
                    <a:pt x="1190780" y="350208"/>
                  </a:lnTo>
                  <a:lnTo>
                    <a:pt x="1189319" y="350235"/>
                  </a:lnTo>
                  <a:lnTo>
                    <a:pt x="1187711" y="350162"/>
                  </a:lnTo>
                  <a:lnTo>
                    <a:pt x="1186158" y="349378"/>
                  </a:lnTo>
                  <a:lnTo>
                    <a:pt x="1178442" y="343088"/>
                  </a:lnTo>
                  <a:lnTo>
                    <a:pt x="1172574" y="337781"/>
                  </a:lnTo>
                  <a:lnTo>
                    <a:pt x="1170998" y="336555"/>
                  </a:lnTo>
                  <a:lnTo>
                    <a:pt x="1163072" y="330497"/>
                  </a:lnTo>
                  <a:lnTo>
                    <a:pt x="1161093" y="329158"/>
                  </a:lnTo>
                  <a:lnTo>
                    <a:pt x="1160403" y="329546"/>
                  </a:lnTo>
                  <a:lnTo>
                    <a:pt x="1160429" y="331007"/>
                  </a:lnTo>
                  <a:lnTo>
                    <a:pt x="1161590" y="339007"/>
                  </a:lnTo>
                  <a:lnTo>
                    <a:pt x="1161981" y="341035"/>
                  </a:lnTo>
                  <a:lnTo>
                    <a:pt x="1164002" y="348870"/>
                  </a:lnTo>
                  <a:lnTo>
                    <a:pt x="1164381" y="350836"/>
                  </a:lnTo>
                  <a:lnTo>
                    <a:pt x="1166156" y="358718"/>
                  </a:lnTo>
                  <a:lnTo>
                    <a:pt x="1166547" y="360746"/>
                  </a:lnTo>
                  <a:lnTo>
                    <a:pt x="1167930" y="368576"/>
                  </a:lnTo>
                  <a:lnTo>
                    <a:pt x="1168297" y="370482"/>
                  </a:lnTo>
                  <a:lnTo>
                    <a:pt x="1169143" y="374207"/>
                  </a:lnTo>
                  <a:lnTo>
                    <a:pt x="1169411" y="376259"/>
                  </a:lnTo>
                  <a:lnTo>
                    <a:pt x="1169703" y="378434"/>
                  </a:lnTo>
                  <a:lnTo>
                    <a:pt x="1169778" y="380141"/>
                  </a:lnTo>
                  <a:lnTo>
                    <a:pt x="1169428" y="380974"/>
                  </a:lnTo>
                  <a:lnTo>
                    <a:pt x="1168554" y="381397"/>
                  </a:lnTo>
                  <a:lnTo>
                    <a:pt x="1165367" y="382394"/>
                  </a:lnTo>
                  <a:lnTo>
                    <a:pt x="1163363" y="382908"/>
                  </a:lnTo>
                  <a:lnTo>
                    <a:pt x="1158374" y="383488"/>
                  </a:lnTo>
                  <a:lnTo>
                    <a:pt x="1156431" y="383990"/>
                  </a:lnTo>
                  <a:lnTo>
                    <a:pt x="1150441" y="385655"/>
                  </a:lnTo>
                  <a:lnTo>
                    <a:pt x="1147552" y="386213"/>
                  </a:lnTo>
                  <a:lnTo>
                    <a:pt x="1146029" y="386251"/>
                  </a:lnTo>
                  <a:lnTo>
                    <a:pt x="1145088" y="385668"/>
                  </a:lnTo>
                  <a:lnTo>
                    <a:pt x="1144664" y="384793"/>
                  </a:lnTo>
                  <a:lnTo>
                    <a:pt x="1144181" y="383611"/>
                  </a:lnTo>
                  <a:lnTo>
                    <a:pt x="1143624" y="380722"/>
                  </a:lnTo>
                  <a:lnTo>
                    <a:pt x="1143112" y="376741"/>
                  </a:lnTo>
                  <a:lnTo>
                    <a:pt x="1139378" y="357380"/>
                  </a:lnTo>
                  <a:lnTo>
                    <a:pt x="1137840" y="350728"/>
                  </a:lnTo>
                  <a:lnTo>
                    <a:pt x="1137461" y="348761"/>
                  </a:lnTo>
                  <a:lnTo>
                    <a:pt x="1136291" y="342037"/>
                  </a:lnTo>
                  <a:lnTo>
                    <a:pt x="1135777" y="340033"/>
                  </a:lnTo>
                  <a:lnTo>
                    <a:pt x="1134104" y="333343"/>
                  </a:lnTo>
                  <a:lnTo>
                    <a:pt x="1133713" y="331314"/>
                  </a:lnTo>
                  <a:lnTo>
                    <a:pt x="1132790" y="324543"/>
                  </a:lnTo>
                  <a:lnTo>
                    <a:pt x="1132534" y="322553"/>
                  </a:lnTo>
                  <a:lnTo>
                    <a:pt x="1130750" y="315948"/>
                  </a:lnTo>
                  <a:lnTo>
                    <a:pt x="1130481" y="313896"/>
                  </a:lnTo>
                  <a:lnTo>
                    <a:pt x="1129693" y="307163"/>
                  </a:lnTo>
                  <a:lnTo>
                    <a:pt x="1129302" y="305134"/>
                  </a:lnTo>
                  <a:lnTo>
                    <a:pt x="1127909" y="300558"/>
                  </a:lnTo>
                  <a:lnTo>
                    <a:pt x="1127530" y="298591"/>
                  </a:lnTo>
                  <a:lnTo>
                    <a:pt x="1127456" y="296884"/>
                  </a:lnTo>
                  <a:lnTo>
                    <a:pt x="1127781" y="295929"/>
                  </a:lnTo>
                  <a:lnTo>
                    <a:pt x="1128450" y="295099"/>
                  </a:lnTo>
                  <a:lnTo>
                    <a:pt x="1129386" y="294663"/>
                  </a:lnTo>
                  <a:lnTo>
                    <a:pt x="1131022" y="294220"/>
                  </a:lnTo>
                  <a:lnTo>
                    <a:pt x="1133159" y="294063"/>
                  </a:lnTo>
                  <a:lnTo>
                    <a:pt x="1136056" y="294205"/>
                  </a:lnTo>
                  <a:lnTo>
                    <a:pt x="1138084" y="293814"/>
                  </a:lnTo>
                  <a:lnTo>
                    <a:pt x="1141935" y="292626"/>
                  </a:lnTo>
                  <a:lnTo>
                    <a:pt x="1144039" y="291965"/>
                  </a:lnTo>
                  <a:lnTo>
                    <a:pt x="1145859" y="291486"/>
                  </a:lnTo>
                  <a:lnTo>
                    <a:pt x="1150677" y="290684"/>
                  </a:lnTo>
                  <a:lnTo>
                    <a:pt x="1152337" y="290364"/>
                  </a:lnTo>
                  <a:lnTo>
                    <a:pt x="1153819" y="290780"/>
                  </a:lnTo>
                  <a:lnTo>
                    <a:pt x="1155371" y="291883"/>
                  </a:lnTo>
                  <a:lnTo>
                    <a:pt x="1160683" y="295959"/>
                  </a:lnTo>
                  <a:lnTo>
                    <a:pt x="1162294" y="297369"/>
                  </a:lnTo>
                  <a:lnTo>
                    <a:pt x="1166916" y="301833"/>
                  </a:lnTo>
                  <a:lnTo>
                    <a:pt x="1168515" y="303182"/>
                  </a:lnTo>
                  <a:lnTo>
                    <a:pt x="1173581" y="307305"/>
                  </a:lnTo>
                  <a:lnTo>
                    <a:pt x="1175216" y="308839"/>
                  </a:lnTo>
                  <a:lnTo>
                    <a:pt x="1180036" y="313009"/>
                  </a:lnTo>
                  <a:lnTo>
                    <a:pt x="1181588" y="314112"/>
                  </a:lnTo>
                  <a:lnTo>
                    <a:pt x="1182813" y="314514"/>
                  </a:lnTo>
                  <a:lnTo>
                    <a:pt x="1184103" y="314265"/>
                  </a:lnTo>
                  <a:lnTo>
                    <a:pt x="1185091" y="313437"/>
                  </a:lnTo>
                  <a:lnTo>
                    <a:pt x="1186022" y="311982"/>
                  </a:lnTo>
                  <a:lnTo>
                    <a:pt x="1188800" y="306219"/>
                  </a:lnTo>
                  <a:lnTo>
                    <a:pt x="1189685" y="304200"/>
                  </a:lnTo>
                  <a:lnTo>
                    <a:pt x="1192793" y="298500"/>
                  </a:lnTo>
                  <a:lnTo>
                    <a:pt x="1193715" y="296665"/>
                  </a:lnTo>
                  <a:lnTo>
                    <a:pt x="1197192" y="290894"/>
                  </a:lnTo>
                  <a:lnTo>
                    <a:pt x="1198162" y="288986"/>
                  </a:lnTo>
                  <a:lnTo>
                    <a:pt x="1200638" y="284301"/>
                  </a:lnTo>
                  <a:lnTo>
                    <a:pt x="1201361" y="282759"/>
                  </a:lnTo>
                  <a:lnTo>
                    <a:pt x="1202216" y="281574"/>
                  </a:lnTo>
                  <a:lnTo>
                    <a:pt x="1203315" y="280661"/>
                  </a:lnTo>
                  <a:lnTo>
                    <a:pt x="1204998" y="280464"/>
                  </a:lnTo>
                  <a:lnTo>
                    <a:pt x="1211719" y="279614"/>
                  </a:lnTo>
                  <a:lnTo>
                    <a:pt x="1217705" y="278587"/>
                  </a:lnTo>
                  <a:lnTo>
                    <a:pt x="1219672" y="278207"/>
                  </a:lnTo>
                  <a:lnTo>
                    <a:pt x="1223423" y="277165"/>
                  </a:lnTo>
                  <a:lnTo>
                    <a:pt x="1225610" y="276935"/>
                  </a:lnTo>
                  <a:close/>
                  <a:moveTo>
                    <a:pt x="1308682" y="275942"/>
                  </a:moveTo>
                  <a:lnTo>
                    <a:pt x="1306653" y="276129"/>
                  </a:lnTo>
                  <a:lnTo>
                    <a:pt x="1302610" y="277018"/>
                  </a:lnTo>
                  <a:lnTo>
                    <a:pt x="1300778" y="277669"/>
                  </a:lnTo>
                  <a:lnTo>
                    <a:pt x="1298103" y="278560"/>
                  </a:lnTo>
                  <a:lnTo>
                    <a:pt x="1296399" y="279435"/>
                  </a:lnTo>
                  <a:lnTo>
                    <a:pt x="1293387" y="281202"/>
                  </a:lnTo>
                  <a:lnTo>
                    <a:pt x="1291683" y="282533"/>
                  </a:lnTo>
                  <a:lnTo>
                    <a:pt x="1289204" y="284800"/>
                  </a:lnTo>
                  <a:lnTo>
                    <a:pt x="1287843" y="286423"/>
                  </a:lnTo>
                  <a:lnTo>
                    <a:pt x="1286336" y="288674"/>
                  </a:lnTo>
                  <a:lnTo>
                    <a:pt x="1285439" y="290556"/>
                  </a:lnTo>
                  <a:lnTo>
                    <a:pt x="1284585" y="292816"/>
                  </a:lnTo>
                  <a:lnTo>
                    <a:pt x="1284067" y="294655"/>
                  </a:lnTo>
                  <a:lnTo>
                    <a:pt x="1283868" y="295558"/>
                  </a:lnTo>
                  <a:lnTo>
                    <a:pt x="1283520" y="298455"/>
                  </a:lnTo>
                  <a:lnTo>
                    <a:pt x="1283432" y="300433"/>
                  </a:lnTo>
                  <a:lnTo>
                    <a:pt x="1283327" y="301439"/>
                  </a:lnTo>
                  <a:lnTo>
                    <a:pt x="1283445" y="303227"/>
                  </a:lnTo>
                  <a:lnTo>
                    <a:pt x="1283641" y="305059"/>
                  </a:lnTo>
                  <a:lnTo>
                    <a:pt x="1284017" y="306839"/>
                  </a:lnTo>
                  <a:lnTo>
                    <a:pt x="1284410" y="308680"/>
                  </a:lnTo>
                  <a:lnTo>
                    <a:pt x="1284941" y="310546"/>
                  </a:lnTo>
                  <a:lnTo>
                    <a:pt x="1285626" y="312499"/>
                  </a:lnTo>
                  <a:lnTo>
                    <a:pt x="1286612" y="314366"/>
                  </a:lnTo>
                  <a:lnTo>
                    <a:pt x="1287041" y="315416"/>
                  </a:lnTo>
                  <a:lnTo>
                    <a:pt x="1288053" y="317145"/>
                  </a:lnTo>
                  <a:lnTo>
                    <a:pt x="1288534" y="317920"/>
                  </a:lnTo>
                  <a:lnTo>
                    <a:pt x="1289633" y="319495"/>
                  </a:lnTo>
                  <a:lnTo>
                    <a:pt x="1290388" y="320321"/>
                  </a:lnTo>
                  <a:lnTo>
                    <a:pt x="1291908" y="321776"/>
                  </a:lnTo>
                  <a:lnTo>
                    <a:pt x="1292784" y="322569"/>
                  </a:lnTo>
                  <a:lnTo>
                    <a:pt x="1294605" y="323938"/>
                  </a:lnTo>
                  <a:lnTo>
                    <a:pt x="1295628" y="324558"/>
                  </a:lnTo>
                  <a:lnTo>
                    <a:pt x="1297501" y="325653"/>
                  </a:lnTo>
                  <a:lnTo>
                    <a:pt x="1300569" y="327058"/>
                  </a:lnTo>
                  <a:lnTo>
                    <a:pt x="1302623" y="327646"/>
                  </a:lnTo>
                  <a:lnTo>
                    <a:pt x="1304884" y="328044"/>
                  </a:lnTo>
                  <a:lnTo>
                    <a:pt x="1306913" y="328313"/>
                  </a:lnTo>
                  <a:lnTo>
                    <a:pt x="1309741" y="328420"/>
                  </a:lnTo>
                  <a:lnTo>
                    <a:pt x="1311711" y="328250"/>
                  </a:lnTo>
                  <a:lnTo>
                    <a:pt x="1314884" y="327739"/>
                  </a:lnTo>
                  <a:lnTo>
                    <a:pt x="1317026" y="327260"/>
                  </a:lnTo>
                  <a:lnTo>
                    <a:pt x="1320028" y="326146"/>
                  </a:lnTo>
                  <a:lnTo>
                    <a:pt x="1321947" y="325340"/>
                  </a:lnTo>
                  <a:lnTo>
                    <a:pt x="1324485" y="323968"/>
                  </a:lnTo>
                  <a:lnTo>
                    <a:pt x="1326025" y="322748"/>
                  </a:lnTo>
                  <a:lnTo>
                    <a:pt x="1328239" y="320232"/>
                  </a:lnTo>
                  <a:lnTo>
                    <a:pt x="1329375" y="318737"/>
                  </a:lnTo>
                  <a:lnTo>
                    <a:pt x="1330797" y="316185"/>
                  </a:lnTo>
                  <a:lnTo>
                    <a:pt x="1331668" y="314441"/>
                  </a:lnTo>
                  <a:lnTo>
                    <a:pt x="1332686" y="312069"/>
                  </a:lnTo>
                  <a:lnTo>
                    <a:pt x="1333333" y="309998"/>
                  </a:lnTo>
                  <a:lnTo>
                    <a:pt x="1333767" y="306946"/>
                  </a:lnTo>
                  <a:lnTo>
                    <a:pt x="1334019" y="304857"/>
                  </a:lnTo>
                  <a:lnTo>
                    <a:pt x="1333817" y="301856"/>
                  </a:lnTo>
                  <a:lnTo>
                    <a:pt x="1333527" y="299921"/>
                  </a:lnTo>
                  <a:lnTo>
                    <a:pt x="1332929" y="296902"/>
                  </a:lnTo>
                  <a:lnTo>
                    <a:pt x="1332329" y="294794"/>
                  </a:lnTo>
                  <a:lnTo>
                    <a:pt x="1331610" y="292721"/>
                  </a:lnTo>
                  <a:lnTo>
                    <a:pt x="1330942" y="290829"/>
                  </a:lnTo>
                  <a:lnTo>
                    <a:pt x="1329158" y="287301"/>
                  </a:lnTo>
                  <a:lnTo>
                    <a:pt x="1328137" y="285769"/>
                  </a:lnTo>
                  <a:lnTo>
                    <a:pt x="1326041" y="283436"/>
                  </a:lnTo>
                  <a:lnTo>
                    <a:pt x="1324616" y="282085"/>
                  </a:lnTo>
                  <a:lnTo>
                    <a:pt x="1322236" y="280353"/>
                  </a:lnTo>
                  <a:lnTo>
                    <a:pt x="1320595" y="279388"/>
                  </a:lnTo>
                  <a:lnTo>
                    <a:pt x="1318224" y="277915"/>
                  </a:lnTo>
                  <a:lnTo>
                    <a:pt x="1316514" y="277165"/>
                  </a:lnTo>
                  <a:lnTo>
                    <a:pt x="1312809" y="276266"/>
                  </a:lnTo>
                  <a:lnTo>
                    <a:pt x="1310840" y="275979"/>
                  </a:lnTo>
                  <a:close/>
                  <a:moveTo>
                    <a:pt x="564351" y="261755"/>
                  </a:moveTo>
                  <a:lnTo>
                    <a:pt x="565627" y="261798"/>
                  </a:lnTo>
                  <a:lnTo>
                    <a:pt x="568369" y="262443"/>
                  </a:lnTo>
                  <a:lnTo>
                    <a:pt x="573036" y="263925"/>
                  </a:lnTo>
                  <a:lnTo>
                    <a:pt x="575047" y="264398"/>
                  </a:lnTo>
                  <a:lnTo>
                    <a:pt x="582506" y="265766"/>
                  </a:lnTo>
                  <a:lnTo>
                    <a:pt x="584456" y="266224"/>
                  </a:lnTo>
                  <a:lnTo>
                    <a:pt x="591622" y="268294"/>
                  </a:lnTo>
                  <a:lnTo>
                    <a:pt x="593633" y="268767"/>
                  </a:lnTo>
                  <a:lnTo>
                    <a:pt x="601092" y="270134"/>
                  </a:lnTo>
                  <a:lnTo>
                    <a:pt x="603131" y="270485"/>
                  </a:lnTo>
                  <a:lnTo>
                    <a:pt x="610358" y="272569"/>
                  </a:lnTo>
                  <a:lnTo>
                    <a:pt x="612369" y="273042"/>
                  </a:lnTo>
                  <a:lnTo>
                    <a:pt x="619828" y="274410"/>
                  </a:lnTo>
                  <a:lnTo>
                    <a:pt x="621839" y="274882"/>
                  </a:lnTo>
                  <a:lnTo>
                    <a:pt x="624918" y="275735"/>
                  </a:lnTo>
                  <a:lnTo>
                    <a:pt x="626900" y="276329"/>
                  </a:lnTo>
                  <a:lnTo>
                    <a:pt x="628976" y="277074"/>
                  </a:lnTo>
                  <a:lnTo>
                    <a:pt x="630273" y="277572"/>
                  </a:lnTo>
                  <a:lnTo>
                    <a:pt x="630919" y="278110"/>
                  </a:lnTo>
                  <a:lnTo>
                    <a:pt x="631295" y="278970"/>
                  </a:lnTo>
                  <a:lnTo>
                    <a:pt x="631102" y="280339"/>
                  </a:lnTo>
                  <a:lnTo>
                    <a:pt x="630952" y="281525"/>
                  </a:lnTo>
                  <a:lnTo>
                    <a:pt x="630508" y="283415"/>
                  </a:lnTo>
                  <a:lnTo>
                    <a:pt x="629390" y="287074"/>
                  </a:lnTo>
                  <a:lnTo>
                    <a:pt x="628918" y="289085"/>
                  </a:lnTo>
                  <a:lnTo>
                    <a:pt x="628459" y="292129"/>
                  </a:lnTo>
                  <a:lnTo>
                    <a:pt x="628109" y="294168"/>
                  </a:lnTo>
                  <a:lnTo>
                    <a:pt x="627557" y="295968"/>
                  </a:lnTo>
                  <a:lnTo>
                    <a:pt x="627106" y="297340"/>
                  </a:lnTo>
                  <a:lnTo>
                    <a:pt x="626479" y="298093"/>
                  </a:lnTo>
                  <a:lnTo>
                    <a:pt x="625590" y="298592"/>
                  </a:lnTo>
                  <a:lnTo>
                    <a:pt x="624163" y="298642"/>
                  </a:lnTo>
                  <a:lnTo>
                    <a:pt x="621543" y="298026"/>
                  </a:lnTo>
                  <a:lnTo>
                    <a:pt x="617880" y="296651"/>
                  </a:lnTo>
                  <a:lnTo>
                    <a:pt x="615897" y="296056"/>
                  </a:lnTo>
                  <a:lnTo>
                    <a:pt x="607793" y="294151"/>
                  </a:lnTo>
                  <a:lnTo>
                    <a:pt x="593480" y="291301"/>
                  </a:lnTo>
                  <a:lnTo>
                    <a:pt x="587960" y="289618"/>
                  </a:lnTo>
                  <a:lnTo>
                    <a:pt x="585217" y="288973"/>
                  </a:lnTo>
                  <a:lnTo>
                    <a:pt x="583852" y="289038"/>
                  </a:lnTo>
                  <a:lnTo>
                    <a:pt x="583164" y="289777"/>
                  </a:lnTo>
                  <a:lnTo>
                    <a:pt x="582627" y="291515"/>
                  </a:lnTo>
                  <a:lnTo>
                    <a:pt x="579776" y="302549"/>
                  </a:lnTo>
                  <a:lnTo>
                    <a:pt x="579568" y="303979"/>
                  </a:lnTo>
                  <a:lnTo>
                    <a:pt x="579518" y="304738"/>
                  </a:lnTo>
                  <a:lnTo>
                    <a:pt x="580013" y="305369"/>
                  </a:lnTo>
                  <a:lnTo>
                    <a:pt x="581451" y="306093"/>
                  </a:lnTo>
                  <a:lnTo>
                    <a:pt x="584680" y="306852"/>
                  </a:lnTo>
                  <a:lnTo>
                    <a:pt x="589032" y="307489"/>
                  </a:lnTo>
                  <a:lnTo>
                    <a:pt x="591011" y="307826"/>
                  </a:lnTo>
                  <a:lnTo>
                    <a:pt x="598448" y="309831"/>
                  </a:lnTo>
                  <a:lnTo>
                    <a:pt x="607955" y="312066"/>
                  </a:lnTo>
                  <a:lnTo>
                    <a:pt x="609872" y="312388"/>
                  </a:lnTo>
                  <a:lnTo>
                    <a:pt x="614650" y="313125"/>
                  </a:lnTo>
                  <a:lnTo>
                    <a:pt x="617697" y="313841"/>
                  </a:lnTo>
                  <a:lnTo>
                    <a:pt x="618981" y="314400"/>
                  </a:lnTo>
                  <a:lnTo>
                    <a:pt x="619569" y="315181"/>
                  </a:lnTo>
                  <a:lnTo>
                    <a:pt x="619873" y="316346"/>
                  </a:lnTo>
                  <a:lnTo>
                    <a:pt x="619773" y="317866"/>
                  </a:lnTo>
                  <a:lnTo>
                    <a:pt x="619652" y="318931"/>
                  </a:lnTo>
                  <a:lnTo>
                    <a:pt x="619344" y="320787"/>
                  </a:lnTo>
                  <a:lnTo>
                    <a:pt x="618212" y="324508"/>
                  </a:lnTo>
                  <a:lnTo>
                    <a:pt x="617783" y="326336"/>
                  </a:lnTo>
                  <a:lnTo>
                    <a:pt x="617217" y="329290"/>
                  </a:lnTo>
                  <a:lnTo>
                    <a:pt x="616665" y="331089"/>
                  </a:lnTo>
                  <a:lnTo>
                    <a:pt x="616071" y="333072"/>
                  </a:lnTo>
                  <a:lnTo>
                    <a:pt x="615469" y="334538"/>
                  </a:lnTo>
                  <a:lnTo>
                    <a:pt x="614813" y="335412"/>
                  </a:lnTo>
                  <a:lnTo>
                    <a:pt x="614089" y="335757"/>
                  </a:lnTo>
                  <a:lnTo>
                    <a:pt x="612541" y="335778"/>
                  </a:lnTo>
                  <a:lnTo>
                    <a:pt x="609494" y="335062"/>
                  </a:lnTo>
                  <a:lnTo>
                    <a:pt x="605067" y="333379"/>
                  </a:lnTo>
                  <a:lnTo>
                    <a:pt x="603085" y="332784"/>
                  </a:lnTo>
                  <a:lnTo>
                    <a:pt x="595532" y="331266"/>
                  </a:lnTo>
                  <a:lnTo>
                    <a:pt x="593521" y="330793"/>
                  </a:lnTo>
                  <a:lnTo>
                    <a:pt x="580111" y="327384"/>
                  </a:lnTo>
                  <a:lnTo>
                    <a:pt x="578194" y="327062"/>
                  </a:lnTo>
                  <a:lnTo>
                    <a:pt x="576430" y="326905"/>
                  </a:lnTo>
                  <a:lnTo>
                    <a:pt x="575065" y="326969"/>
                  </a:lnTo>
                  <a:lnTo>
                    <a:pt x="574391" y="327647"/>
                  </a:lnTo>
                  <a:lnTo>
                    <a:pt x="574019" y="329231"/>
                  </a:lnTo>
                  <a:lnTo>
                    <a:pt x="572221" y="336333"/>
                  </a:lnTo>
                  <a:lnTo>
                    <a:pt x="571748" y="338343"/>
                  </a:lnTo>
                  <a:lnTo>
                    <a:pt x="569628" y="345176"/>
                  </a:lnTo>
                  <a:lnTo>
                    <a:pt x="569155" y="347186"/>
                  </a:lnTo>
                  <a:lnTo>
                    <a:pt x="568632" y="349957"/>
                  </a:lnTo>
                  <a:lnTo>
                    <a:pt x="568038" y="351940"/>
                  </a:lnTo>
                  <a:lnTo>
                    <a:pt x="567415" y="354044"/>
                  </a:lnTo>
                  <a:lnTo>
                    <a:pt x="566949" y="355478"/>
                  </a:lnTo>
                  <a:lnTo>
                    <a:pt x="566336" y="356169"/>
                  </a:lnTo>
                  <a:lnTo>
                    <a:pt x="565519" y="356363"/>
                  </a:lnTo>
                  <a:lnTo>
                    <a:pt x="564121" y="356292"/>
                  </a:lnTo>
                  <a:lnTo>
                    <a:pt x="561931" y="356034"/>
                  </a:lnTo>
                  <a:lnTo>
                    <a:pt x="559891" y="355683"/>
                  </a:lnTo>
                  <a:lnTo>
                    <a:pt x="555289" y="354473"/>
                  </a:lnTo>
                  <a:lnTo>
                    <a:pt x="553339" y="354015"/>
                  </a:lnTo>
                  <a:lnTo>
                    <a:pt x="548134" y="353177"/>
                  </a:lnTo>
                  <a:lnTo>
                    <a:pt x="544413" y="352045"/>
                  </a:lnTo>
                  <a:lnTo>
                    <a:pt x="543130" y="351487"/>
                  </a:lnTo>
                  <a:lnTo>
                    <a:pt x="542453" y="350813"/>
                  </a:lnTo>
                  <a:lnTo>
                    <a:pt x="542424" y="349841"/>
                  </a:lnTo>
                  <a:lnTo>
                    <a:pt x="542617" y="348472"/>
                  </a:lnTo>
                  <a:lnTo>
                    <a:pt x="543813" y="341744"/>
                  </a:lnTo>
                  <a:lnTo>
                    <a:pt x="544149" y="339765"/>
                  </a:lnTo>
                  <a:lnTo>
                    <a:pt x="545589" y="333095"/>
                  </a:lnTo>
                  <a:lnTo>
                    <a:pt x="546183" y="331112"/>
                  </a:lnTo>
                  <a:lnTo>
                    <a:pt x="548217" y="324646"/>
                  </a:lnTo>
                  <a:lnTo>
                    <a:pt x="548812" y="322664"/>
                  </a:lnTo>
                  <a:lnTo>
                    <a:pt x="550008" y="315935"/>
                  </a:lnTo>
                  <a:lnTo>
                    <a:pt x="550466" y="313986"/>
                  </a:lnTo>
                  <a:lnTo>
                    <a:pt x="551690" y="307136"/>
                  </a:lnTo>
                  <a:lnTo>
                    <a:pt x="552163" y="305125"/>
                  </a:lnTo>
                  <a:lnTo>
                    <a:pt x="553954" y="298601"/>
                  </a:lnTo>
                  <a:lnTo>
                    <a:pt x="556446" y="287998"/>
                  </a:lnTo>
                  <a:lnTo>
                    <a:pt x="558251" y="281413"/>
                  </a:lnTo>
                  <a:lnTo>
                    <a:pt x="560743" y="270810"/>
                  </a:lnTo>
                  <a:lnTo>
                    <a:pt x="562548" y="264225"/>
                  </a:lnTo>
                  <a:lnTo>
                    <a:pt x="563014" y="262791"/>
                  </a:lnTo>
                  <a:lnTo>
                    <a:pt x="563458" y="261995"/>
                  </a:lnTo>
                  <a:close/>
                  <a:moveTo>
                    <a:pt x="1314120" y="253181"/>
                  </a:moveTo>
                  <a:lnTo>
                    <a:pt x="1316080" y="253209"/>
                  </a:lnTo>
                  <a:lnTo>
                    <a:pt x="1318118" y="253280"/>
                  </a:lnTo>
                  <a:lnTo>
                    <a:pt x="1320981" y="253507"/>
                  </a:lnTo>
                  <a:lnTo>
                    <a:pt x="1322949" y="253794"/>
                  </a:lnTo>
                  <a:lnTo>
                    <a:pt x="1327634" y="254935"/>
                  </a:lnTo>
                  <a:lnTo>
                    <a:pt x="1329585" y="255616"/>
                  </a:lnTo>
                  <a:lnTo>
                    <a:pt x="1331553" y="256358"/>
                  </a:lnTo>
                  <a:lnTo>
                    <a:pt x="1334165" y="257763"/>
                  </a:lnTo>
                  <a:lnTo>
                    <a:pt x="1335910" y="258634"/>
                  </a:lnTo>
                  <a:lnTo>
                    <a:pt x="1337671" y="259565"/>
                  </a:lnTo>
                  <a:lnTo>
                    <a:pt x="1339183" y="260762"/>
                  </a:lnTo>
                  <a:lnTo>
                    <a:pt x="1341597" y="262614"/>
                  </a:lnTo>
                  <a:lnTo>
                    <a:pt x="1343005" y="263905"/>
                  </a:lnTo>
                  <a:lnTo>
                    <a:pt x="1344311" y="265291"/>
                  </a:lnTo>
                  <a:lnTo>
                    <a:pt x="1345796" y="266626"/>
                  </a:lnTo>
                  <a:lnTo>
                    <a:pt x="1347806" y="268658"/>
                  </a:lnTo>
                  <a:lnTo>
                    <a:pt x="1349292" y="269992"/>
                  </a:lnTo>
                  <a:lnTo>
                    <a:pt x="1350665" y="271619"/>
                  </a:lnTo>
                  <a:lnTo>
                    <a:pt x="1351747" y="273134"/>
                  </a:lnTo>
                  <a:lnTo>
                    <a:pt x="1353171" y="275853"/>
                  </a:lnTo>
                  <a:lnTo>
                    <a:pt x="1354998" y="279303"/>
                  </a:lnTo>
                  <a:lnTo>
                    <a:pt x="1355838" y="281342"/>
                  </a:lnTo>
                  <a:lnTo>
                    <a:pt x="1356798" y="283347"/>
                  </a:lnTo>
                  <a:lnTo>
                    <a:pt x="1358220" y="287433"/>
                  </a:lnTo>
                  <a:lnTo>
                    <a:pt x="1358665" y="289454"/>
                  </a:lnTo>
                  <a:lnTo>
                    <a:pt x="1359229" y="292352"/>
                  </a:lnTo>
                  <a:lnTo>
                    <a:pt x="1359519" y="294287"/>
                  </a:lnTo>
                  <a:lnTo>
                    <a:pt x="1359840" y="298166"/>
                  </a:lnTo>
                  <a:lnTo>
                    <a:pt x="1360344" y="301081"/>
                  </a:lnTo>
                  <a:lnTo>
                    <a:pt x="1360634" y="303016"/>
                  </a:lnTo>
                  <a:lnTo>
                    <a:pt x="1360837" y="305106"/>
                  </a:lnTo>
                  <a:lnTo>
                    <a:pt x="1360887" y="307110"/>
                  </a:lnTo>
                  <a:lnTo>
                    <a:pt x="1360418" y="310041"/>
                  </a:lnTo>
                  <a:lnTo>
                    <a:pt x="1359995" y="311984"/>
                  </a:lnTo>
                  <a:lnTo>
                    <a:pt x="1358258" y="318465"/>
                  </a:lnTo>
                  <a:lnTo>
                    <a:pt x="1357576" y="320416"/>
                  </a:lnTo>
                  <a:lnTo>
                    <a:pt x="1356834" y="322384"/>
                  </a:lnTo>
                  <a:lnTo>
                    <a:pt x="1356007" y="324051"/>
                  </a:lnTo>
                  <a:lnTo>
                    <a:pt x="1354619" y="326723"/>
                  </a:lnTo>
                  <a:lnTo>
                    <a:pt x="1353594" y="328381"/>
                  </a:lnTo>
                  <a:lnTo>
                    <a:pt x="1352371" y="330031"/>
                  </a:lnTo>
                  <a:lnTo>
                    <a:pt x="1351173" y="331542"/>
                  </a:lnTo>
                  <a:lnTo>
                    <a:pt x="1349373" y="333681"/>
                  </a:lnTo>
                  <a:lnTo>
                    <a:pt x="1348082" y="335090"/>
                  </a:lnTo>
                  <a:lnTo>
                    <a:pt x="1346507" y="336644"/>
                  </a:lnTo>
                  <a:lnTo>
                    <a:pt x="1344966" y="337863"/>
                  </a:lnTo>
                  <a:lnTo>
                    <a:pt x="1342771" y="339528"/>
                  </a:lnTo>
                  <a:lnTo>
                    <a:pt x="1341059" y="340601"/>
                  </a:lnTo>
                  <a:lnTo>
                    <a:pt x="1337487" y="342918"/>
                  </a:lnTo>
                  <a:lnTo>
                    <a:pt x="1335551" y="344119"/>
                  </a:lnTo>
                  <a:lnTo>
                    <a:pt x="1333718" y="345226"/>
                  </a:lnTo>
                  <a:lnTo>
                    <a:pt x="1331808" y="346290"/>
                  </a:lnTo>
                  <a:lnTo>
                    <a:pt x="1329803" y="347250"/>
                  </a:lnTo>
                  <a:lnTo>
                    <a:pt x="1327730" y="347970"/>
                  </a:lnTo>
                  <a:lnTo>
                    <a:pt x="1321047" y="349870"/>
                  </a:lnTo>
                  <a:lnTo>
                    <a:pt x="1316824" y="350811"/>
                  </a:lnTo>
                  <a:lnTo>
                    <a:pt x="1312593" y="351493"/>
                  </a:lnTo>
                  <a:lnTo>
                    <a:pt x="1310744" y="351628"/>
                  </a:lnTo>
                  <a:lnTo>
                    <a:pt x="1308783" y="351600"/>
                  </a:lnTo>
                  <a:lnTo>
                    <a:pt x="1301466" y="351273"/>
                  </a:lnTo>
                  <a:lnTo>
                    <a:pt x="1299308" y="351235"/>
                  </a:lnTo>
                  <a:lnTo>
                    <a:pt x="1297021" y="350975"/>
                  </a:lnTo>
                  <a:lnTo>
                    <a:pt x="1292551" y="350358"/>
                  </a:lnTo>
                  <a:lnTo>
                    <a:pt x="1290410" y="349926"/>
                  </a:lnTo>
                  <a:lnTo>
                    <a:pt x="1288279" y="349295"/>
                  </a:lnTo>
                  <a:lnTo>
                    <a:pt x="1286311" y="348553"/>
                  </a:lnTo>
                  <a:lnTo>
                    <a:pt x="1284291" y="347631"/>
                  </a:lnTo>
                  <a:lnTo>
                    <a:pt x="1282401" y="346476"/>
                  </a:lnTo>
                  <a:lnTo>
                    <a:pt x="1280554" y="345244"/>
                  </a:lnTo>
                  <a:lnTo>
                    <a:pt x="1276301" y="342874"/>
                  </a:lnTo>
                  <a:lnTo>
                    <a:pt x="1274609" y="341728"/>
                  </a:lnTo>
                  <a:lnTo>
                    <a:pt x="1272959" y="340505"/>
                  </a:lnTo>
                  <a:lnTo>
                    <a:pt x="1271533" y="339154"/>
                  </a:lnTo>
                  <a:lnTo>
                    <a:pt x="1269808" y="336976"/>
                  </a:lnTo>
                  <a:lnTo>
                    <a:pt x="1266366" y="331967"/>
                  </a:lnTo>
                  <a:lnTo>
                    <a:pt x="1264908" y="329583"/>
                  </a:lnTo>
                  <a:lnTo>
                    <a:pt x="1264016" y="327820"/>
                  </a:lnTo>
                  <a:lnTo>
                    <a:pt x="1263089" y="325935"/>
                  </a:lnTo>
                  <a:lnTo>
                    <a:pt x="1262215" y="324232"/>
                  </a:lnTo>
                  <a:lnTo>
                    <a:pt x="1261083" y="321625"/>
                  </a:lnTo>
                  <a:lnTo>
                    <a:pt x="1260432" y="319793"/>
                  </a:lnTo>
                  <a:lnTo>
                    <a:pt x="1259652" y="317737"/>
                  </a:lnTo>
                  <a:lnTo>
                    <a:pt x="1259053" y="315629"/>
                  </a:lnTo>
                  <a:lnTo>
                    <a:pt x="1258634" y="313471"/>
                  </a:lnTo>
                  <a:lnTo>
                    <a:pt x="1258138" y="311269"/>
                  </a:lnTo>
                  <a:lnTo>
                    <a:pt x="1257780" y="309093"/>
                  </a:lnTo>
                  <a:lnTo>
                    <a:pt x="1257542" y="306883"/>
                  </a:lnTo>
                  <a:lnTo>
                    <a:pt x="1257425" y="304639"/>
                  </a:lnTo>
                  <a:lnTo>
                    <a:pt x="1257427" y="302360"/>
                  </a:lnTo>
                  <a:lnTo>
                    <a:pt x="1257516" y="300382"/>
                  </a:lnTo>
                  <a:lnTo>
                    <a:pt x="1257734" y="298173"/>
                  </a:lnTo>
                  <a:lnTo>
                    <a:pt x="1257772" y="295103"/>
                  </a:lnTo>
                  <a:lnTo>
                    <a:pt x="1258050" y="292877"/>
                  </a:lnTo>
                  <a:lnTo>
                    <a:pt x="1258284" y="291639"/>
                  </a:lnTo>
                  <a:lnTo>
                    <a:pt x="1258716" y="289498"/>
                  </a:lnTo>
                  <a:lnTo>
                    <a:pt x="1259692" y="286292"/>
                  </a:lnTo>
                  <a:lnTo>
                    <a:pt x="1260400" y="284204"/>
                  </a:lnTo>
                  <a:lnTo>
                    <a:pt x="1260728" y="283069"/>
                  </a:lnTo>
                  <a:lnTo>
                    <a:pt x="1261805" y="281136"/>
                  </a:lnTo>
                  <a:lnTo>
                    <a:pt x="1263416" y="278791"/>
                  </a:lnTo>
                  <a:lnTo>
                    <a:pt x="1264639" y="277141"/>
                  </a:lnTo>
                  <a:lnTo>
                    <a:pt x="1265957" y="275595"/>
                  </a:lnTo>
                  <a:lnTo>
                    <a:pt x="1268928" y="272082"/>
                  </a:lnTo>
                  <a:lnTo>
                    <a:pt x="1270263" y="270596"/>
                  </a:lnTo>
                  <a:lnTo>
                    <a:pt x="1271735" y="269137"/>
                  </a:lnTo>
                  <a:lnTo>
                    <a:pt x="1273164" y="267754"/>
                  </a:lnTo>
                  <a:lnTo>
                    <a:pt x="1275445" y="265934"/>
                  </a:lnTo>
                  <a:lnTo>
                    <a:pt x="1277020" y="264835"/>
                  </a:lnTo>
                  <a:lnTo>
                    <a:pt x="1278715" y="263703"/>
                  </a:lnTo>
                  <a:lnTo>
                    <a:pt x="1280427" y="262630"/>
                  </a:lnTo>
                  <a:lnTo>
                    <a:pt x="1284824" y="260469"/>
                  </a:lnTo>
                  <a:lnTo>
                    <a:pt x="1286588" y="259577"/>
                  </a:lnTo>
                  <a:lnTo>
                    <a:pt x="1292584" y="257091"/>
                  </a:lnTo>
                  <a:lnTo>
                    <a:pt x="1296429" y="255737"/>
                  </a:lnTo>
                  <a:lnTo>
                    <a:pt x="1300231" y="254917"/>
                  </a:lnTo>
                  <a:lnTo>
                    <a:pt x="1303216" y="254198"/>
                  </a:lnTo>
                  <a:lnTo>
                    <a:pt x="1305331" y="253857"/>
                  </a:lnTo>
                  <a:lnTo>
                    <a:pt x="1307541" y="253619"/>
                  </a:lnTo>
                  <a:lnTo>
                    <a:pt x="1309786" y="253502"/>
                  </a:lnTo>
                  <a:lnTo>
                    <a:pt x="1311996" y="253264"/>
                  </a:lnTo>
                  <a:close/>
                  <a:moveTo>
                    <a:pt x="1414725" y="241807"/>
                  </a:moveTo>
                  <a:lnTo>
                    <a:pt x="1411867" y="242200"/>
                  </a:lnTo>
                  <a:lnTo>
                    <a:pt x="1409901" y="242662"/>
                  </a:lnTo>
                  <a:lnTo>
                    <a:pt x="1403813" y="244788"/>
                  </a:lnTo>
                  <a:lnTo>
                    <a:pt x="1401935" y="245485"/>
                  </a:lnTo>
                  <a:lnTo>
                    <a:pt x="1395904" y="248125"/>
                  </a:lnTo>
                  <a:lnTo>
                    <a:pt x="1394481" y="248787"/>
                  </a:lnTo>
                  <a:lnTo>
                    <a:pt x="1393790" y="249444"/>
                  </a:lnTo>
                  <a:lnTo>
                    <a:pt x="1393369" y="250468"/>
                  </a:lnTo>
                  <a:lnTo>
                    <a:pt x="1393730" y="251802"/>
                  </a:lnTo>
                  <a:lnTo>
                    <a:pt x="1394871" y="254517"/>
                  </a:lnTo>
                  <a:lnTo>
                    <a:pt x="1395825" y="256367"/>
                  </a:lnTo>
                  <a:lnTo>
                    <a:pt x="1396822" y="258333"/>
                  </a:lnTo>
                  <a:lnTo>
                    <a:pt x="1397702" y="260344"/>
                  </a:lnTo>
                  <a:lnTo>
                    <a:pt x="1399907" y="267004"/>
                  </a:lnTo>
                  <a:lnTo>
                    <a:pt x="1400525" y="268310"/>
                  </a:lnTo>
                  <a:lnTo>
                    <a:pt x="1401021" y="268927"/>
                  </a:lnTo>
                  <a:lnTo>
                    <a:pt x="1401973" y="268974"/>
                  </a:lnTo>
                  <a:lnTo>
                    <a:pt x="1403528" y="268665"/>
                  </a:lnTo>
                  <a:lnTo>
                    <a:pt x="1410003" y="266862"/>
                  </a:lnTo>
                  <a:lnTo>
                    <a:pt x="1411881" y="266165"/>
                  </a:lnTo>
                  <a:lnTo>
                    <a:pt x="1419608" y="262696"/>
                  </a:lnTo>
                  <a:lnTo>
                    <a:pt x="1422133" y="261225"/>
                  </a:lnTo>
                  <a:lnTo>
                    <a:pt x="1423441" y="260072"/>
                  </a:lnTo>
                  <a:lnTo>
                    <a:pt x="1424603" y="258706"/>
                  </a:lnTo>
                  <a:lnTo>
                    <a:pt x="1425232" y="256803"/>
                  </a:lnTo>
                  <a:lnTo>
                    <a:pt x="1425437" y="254657"/>
                  </a:lnTo>
                  <a:lnTo>
                    <a:pt x="1425188" y="252546"/>
                  </a:lnTo>
                  <a:lnTo>
                    <a:pt x="1424608" y="250624"/>
                  </a:lnTo>
                  <a:lnTo>
                    <a:pt x="1423729" y="248614"/>
                  </a:lnTo>
                  <a:lnTo>
                    <a:pt x="1422731" y="246647"/>
                  </a:lnTo>
                  <a:lnTo>
                    <a:pt x="1421528" y="245024"/>
                  </a:lnTo>
                  <a:lnTo>
                    <a:pt x="1420053" y="243568"/>
                  </a:lnTo>
                  <a:lnTo>
                    <a:pt x="1418452" y="242493"/>
                  </a:lnTo>
                  <a:lnTo>
                    <a:pt x="1416710" y="241938"/>
                  </a:lnTo>
                  <a:close/>
                  <a:moveTo>
                    <a:pt x="1417971" y="219970"/>
                  </a:moveTo>
                  <a:lnTo>
                    <a:pt x="1420052" y="219999"/>
                  </a:lnTo>
                  <a:lnTo>
                    <a:pt x="1422272" y="220043"/>
                  </a:lnTo>
                  <a:lnTo>
                    <a:pt x="1424396" y="220189"/>
                  </a:lnTo>
                  <a:lnTo>
                    <a:pt x="1426270" y="220562"/>
                  </a:lnTo>
                  <a:lnTo>
                    <a:pt x="1429147" y="221297"/>
                  </a:lnTo>
                  <a:lnTo>
                    <a:pt x="1430889" y="221852"/>
                  </a:lnTo>
                  <a:lnTo>
                    <a:pt x="1432520" y="222649"/>
                  </a:lnTo>
                  <a:lnTo>
                    <a:pt x="1434297" y="223659"/>
                  </a:lnTo>
                  <a:lnTo>
                    <a:pt x="1436811" y="225396"/>
                  </a:lnTo>
                  <a:lnTo>
                    <a:pt x="1438515" y="226567"/>
                  </a:lnTo>
                  <a:lnTo>
                    <a:pt x="1440773" y="228333"/>
                  </a:lnTo>
                  <a:lnTo>
                    <a:pt x="1442284" y="229708"/>
                  </a:lnTo>
                  <a:lnTo>
                    <a:pt x="1443759" y="231164"/>
                  </a:lnTo>
                  <a:lnTo>
                    <a:pt x="1445065" y="232883"/>
                  </a:lnTo>
                  <a:lnTo>
                    <a:pt x="1446136" y="234688"/>
                  </a:lnTo>
                  <a:lnTo>
                    <a:pt x="1446972" y="236582"/>
                  </a:lnTo>
                  <a:lnTo>
                    <a:pt x="1448246" y="239113"/>
                  </a:lnTo>
                  <a:lnTo>
                    <a:pt x="1448965" y="241050"/>
                  </a:lnTo>
                  <a:lnTo>
                    <a:pt x="1449544" y="242972"/>
                  </a:lnTo>
                  <a:lnTo>
                    <a:pt x="1450013" y="245135"/>
                  </a:lnTo>
                  <a:lnTo>
                    <a:pt x="1450423" y="247319"/>
                  </a:lnTo>
                  <a:lnTo>
                    <a:pt x="1450673" y="249430"/>
                  </a:lnTo>
                  <a:lnTo>
                    <a:pt x="1450622" y="251452"/>
                  </a:lnTo>
                  <a:lnTo>
                    <a:pt x="1450417" y="253598"/>
                  </a:lnTo>
                  <a:lnTo>
                    <a:pt x="1450036" y="255810"/>
                  </a:lnTo>
                  <a:lnTo>
                    <a:pt x="1449546" y="257727"/>
                  </a:lnTo>
                  <a:lnTo>
                    <a:pt x="1448975" y="259608"/>
                  </a:lnTo>
                  <a:lnTo>
                    <a:pt x="1448420" y="261350"/>
                  </a:lnTo>
                  <a:lnTo>
                    <a:pt x="1447181" y="263947"/>
                  </a:lnTo>
                  <a:lnTo>
                    <a:pt x="1446245" y="265563"/>
                  </a:lnTo>
                  <a:lnTo>
                    <a:pt x="1444376" y="267725"/>
                  </a:lnTo>
                  <a:lnTo>
                    <a:pt x="1443236" y="269150"/>
                  </a:lnTo>
                  <a:lnTo>
                    <a:pt x="1441956" y="270560"/>
                  </a:lnTo>
                  <a:lnTo>
                    <a:pt x="1440561" y="271478"/>
                  </a:lnTo>
                  <a:lnTo>
                    <a:pt x="1439694" y="272201"/>
                  </a:lnTo>
                  <a:lnTo>
                    <a:pt x="1440534" y="273024"/>
                  </a:lnTo>
                  <a:lnTo>
                    <a:pt x="1447142" y="277515"/>
                  </a:lnTo>
                  <a:lnTo>
                    <a:pt x="1448802" y="278569"/>
                  </a:lnTo>
                  <a:lnTo>
                    <a:pt x="1455264" y="282847"/>
                  </a:lnTo>
                  <a:lnTo>
                    <a:pt x="1457041" y="283857"/>
                  </a:lnTo>
                  <a:lnTo>
                    <a:pt x="1463605" y="288231"/>
                  </a:lnTo>
                  <a:lnTo>
                    <a:pt x="1465324" y="289263"/>
                  </a:lnTo>
                  <a:lnTo>
                    <a:pt x="1470669" y="292153"/>
                  </a:lnTo>
                  <a:lnTo>
                    <a:pt x="1472227" y="293110"/>
                  </a:lnTo>
                  <a:lnTo>
                    <a:pt x="1473293" y="294184"/>
                  </a:lnTo>
                  <a:lnTo>
                    <a:pt x="1473237" y="295473"/>
                  </a:lnTo>
                  <a:lnTo>
                    <a:pt x="1471827" y="296531"/>
                  </a:lnTo>
                  <a:lnTo>
                    <a:pt x="1463435" y="299645"/>
                  </a:lnTo>
                  <a:lnTo>
                    <a:pt x="1456760" y="301989"/>
                  </a:lnTo>
                  <a:lnTo>
                    <a:pt x="1454882" y="302686"/>
                  </a:lnTo>
                  <a:lnTo>
                    <a:pt x="1449511" y="304947"/>
                  </a:lnTo>
                  <a:lnTo>
                    <a:pt x="1447985" y="305513"/>
                  </a:lnTo>
                  <a:lnTo>
                    <a:pt x="1446696" y="305457"/>
                  </a:lnTo>
                  <a:lnTo>
                    <a:pt x="1445387" y="304808"/>
                  </a:lnTo>
                  <a:lnTo>
                    <a:pt x="1439569" y="300825"/>
                  </a:lnTo>
                  <a:lnTo>
                    <a:pt x="1437931" y="299830"/>
                  </a:lnTo>
                  <a:lnTo>
                    <a:pt x="1432199" y="296082"/>
                  </a:lnTo>
                  <a:lnTo>
                    <a:pt x="1430540" y="295029"/>
                  </a:lnTo>
                  <a:lnTo>
                    <a:pt x="1425147" y="290754"/>
                  </a:lnTo>
                  <a:lnTo>
                    <a:pt x="1423488" y="289700"/>
                  </a:lnTo>
                  <a:lnTo>
                    <a:pt x="1417756" y="285952"/>
                  </a:lnTo>
                  <a:lnTo>
                    <a:pt x="1416527" y="285340"/>
                  </a:lnTo>
                  <a:lnTo>
                    <a:pt x="1415693" y="285249"/>
                  </a:lnTo>
                  <a:lnTo>
                    <a:pt x="1414241" y="285654"/>
                  </a:lnTo>
                  <a:lnTo>
                    <a:pt x="1410280" y="286857"/>
                  </a:lnTo>
                  <a:lnTo>
                    <a:pt x="1408739" y="287563"/>
                  </a:lnTo>
                  <a:lnTo>
                    <a:pt x="1408061" y="288615"/>
                  </a:lnTo>
                  <a:lnTo>
                    <a:pt x="1408297" y="290331"/>
                  </a:lnTo>
                  <a:lnTo>
                    <a:pt x="1410502" y="296990"/>
                  </a:lnTo>
                  <a:lnTo>
                    <a:pt x="1411339" y="298884"/>
                  </a:lnTo>
                  <a:lnTo>
                    <a:pt x="1414313" y="305458"/>
                  </a:lnTo>
                  <a:lnTo>
                    <a:pt x="1415127" y="307293"/>
                  </a:lnTo>
                  <a:lnTo>
                    <a:pt x="1416334" y="310183"/>
                  </a:lnTo>
                  <a:lnTo>
                    <a:pt x="1417031" y="312061"/>
                  </a:lnTo>
                  <a:lnTo>
                    <a:pt x="1417632" y="314041"/>
                  </a:lnTo>
                  <a:lnTo>
                    <a:pt x="1417942" y="315596"/>
                  </a:lnTo>
                  <a:lnTo>
                    <a:pt x="1417573" y="316400"/>
                  </a:lnTo>
                  <a:lnTo>
                    <a:pt x="1416354" y="317253"/>
                  </a:lnTo>
                  <a:lnTo>
                    <a:pt x="1414417" y="317972"/>
                  </a:lnTo>
                  <a:lnTo>
                    <a:pt x="1408535" y="319755"/>
                  </a:lnTo>
                  <a:lnTo>
                    <a:pt x="1403150" y="322154"/>
                  </a:lnTo>
                  <a:lnTo>
                    <a:pt x="1401213" y="322873"/>
                  </a:lnTo>
                  <a:lnTo>
                    <a:pt x="1395566" y="324569"/>
                  </a:lnTo>
                  <a:lnTo>
                    <a:pt x="1394012" y="324878"/>
                  </a:lnTo>
                  <a:lnTo>
                    <a:pt x="1393133" y="324670"/>
                  </a:lnTo>
                  <a:lnTo>
                    <a:pt x="1392441" y="323525"/>
                  </a:lnTo>
                  <a:lnTo>
                    <a:pt x="1391692" y="321867"/>
                  </a:lnTo>
                  <a:lnTo>
                    <a:pt x="1390921" y="320150"/>
                  </a:lnTo>
                  <a:lnTo>
                    <a:pt x="1389980" y="316894"/>
                  </a:lnTo>
                  <a:lnTo>
                    <a:pt x="1389400" y="314972"/>
                  </a:lnTo>
                  <a:lnTo>
                    <a:pt x="1387452" y="308284"/>
                  </a:lnTo>
                  <a:lnTo>
                    <a:pt x="1386733" y="306347"/>
                  </a:lnTo>
                  <a:lnTo>
                    <a:pt x="1383985" y="300022"/>
                  </a:lnTo>
                  <a:lnTo>
                    <a:pt x="1383149" y="298129"/>
                  </a:lnTo>
                  <a:lnTo>
                    <a:pt x="1380657" y="291776"/>
                  </a:lnTo>
                  <a:lnTo>
                    <a:pt x="1379960" y="289898"/>
                  </a:lnTo>
                  <a:lnTo>
                    <a:pt x="1377894" y="283253"/>
                  </a:lnTo>
                  <a:lnTo>
                    <a:pt x="1377175" y="281317"/>
                  </a:lnTo>
                  <a:lnTo>
                    <a:pt x="1374427" y="274992"/>
                  </a:lnTo>
                  <a:lnTo>
                    <a:pt x="1373709" y="273055"/>
                  </a:lnTo>
                  <a:lnTo>
                    <a:pt x="1371643" y="266411"/>
                  </a:lnTo>
                  <a:lnTo>
                    <a:pt x="1370946" y="264533"/>
                  </a:lnTo>
                  <a:lnTo>
                    <a:pt x="1368806" y="258049"/>
                  </a:lnTo>
                  <a:lnTo>
                    <a:pt x="1368088" y="256112"/>
                  </a:lnTo>
                  <a:lnTo>
                    <a:pt x="1365574" y="249700"/>
                  </a:lnTo>
                  <a:lnTo>
                    <a:pt x="1364855" y="247763"/>
                  </a:lnTo>
                  <a:lnTo>
                    <a:pt x="1363139" y="243860"/>
                  </a:lnTo>
                  <a:lnTo>
                    <a:pt x="1362603" y="242056"/>
                  </a:lnTo>
                  <a:lnTo>
                    <a:pt x="1362438" y="241249"/>
                  </a:lnTo>
                  <a:lnTo>
                    <a:pt x="1362223" y="239593"/>
                  </a:lnTo>
                  <a:lnTo>
                    <a:pt x="1362616" y="238312"/>
                  </a:lnTo>
                  <a:lnTo>
                    <a:pt x="1363894" y="237437"/>
                  </a:lnTo>
                  <a:lnTo>
                    <a:pt x="1364848" y="236950"/>
                  </a:lnTo>
                  <a:lnTo>
                    <a:pt x="1366565" y="236179"/>
                  </a:lnTo>
                  <a:lnTo>
                    <a:pt x="1372051" y="234410"/>
                  </a:lnTo>
                  <a:lnTo>
                    <a:pt x="1386545" y="229564"/>
                  </a:lnTo>
                  <a:lnTo>
                    <a:pt x="1394528" y="226067"/>
                  </a:lnTo>
                  <a:lnTo>
                    <a:pt x="1396464" y="225348"/>
                  </a:lnTo>
                  <a:lnTo>
                    <a:pt x="1404561" y="222877"/>
                  </a:lnTo>
                  <a:lnTo>
                    <a:pt x="1409139" y="221178"/>
                  </a:lnTo>
                  <a:lnTo>
                    <a:pt x="1411236" y="220533"/>
                  </a:lnTo>
                  <a:lnTo>
                    <a:pt x="1413208" y="220269"/>
                  </a:lnTo>
                  <a:lnTo>
                    <a:pt x="1415993" y="220036"/>
                  </a:lnTo>
                  <a:close/>
                  <a:moveTo>
                    <a:pt x="413185" y="210817"/>
                  </a:moveTo>
                  <a:lnTo>
                    <a:pt x="429392" y="216621"/>
                  </a:lnTo>
                  <a:lnTo>
                    <a:pt x="431294" y="217435"/>
                  </a:lnTo>
                  <a:lnTo>
                    <a:pt x="438122" y="220279"/>
                  </a:lnTo>
                  <a:lnTo>
                    <a:pt x="439414" y="220941"/>
                  </a:lnTo>
                  <a:lnTo>
                    <a:pt x="439759" y="221463"/>
                  </a:lnTo>
                  <a:lnTo>
                    <a:pt x="441083" y="228719"/>
                  </a:lnTo>
                  <a:lnTo>
                    <a:pt x="441515" y="230669"/>
                  </a:lnTo>
                  <a:lnTo>
                    <a:pt x="443169" y="237378"/>
                  </a:lnTo>
                  <a:lnTo>
                    <a:pt x="443622" y="239270"/>
                  </a:lnTo>
                  <a:lnTo>
                    <a:pt x="444741" y="245987"/>
                  </a:lnTo>
                  <a:lnTo>
                    <a:pt x="445211" y="248017"/>
                  </a:lnTo>
                  <a:lnTo>
                    <a:pt x="446654" y="254384"/>
                  </a:lnTo>
                  <a:lnTo>
                    <a:pt x="447078" y="255800"/>
                  </a:lnTo>
                  <a:lnTo>
                    <a:pt x="447701" y="256289"/>
                  </a:lnTo>
                  <a:lnTo>
                    <a:pt x="448880" y="255780"/>
                  </a:lnTo>
                  <a:lnTo>
                    <a:pt x="453975" y="251022"/>
                  </a:lnTo>
                  <a:lnTo>
                    <a:pt x="455585" y="249869"/>
                  </a:lnTo>
                  <a:lnTo>
                    <a:pt x="461255" y="245916"/>
                  </a:lnTo>
                  <a:lnTo>
                    <a:pt x="462886" y="244705"/>
                  </a:lnTo>
                  <a:lnTo>
                    <a:pt x="467918" y="240124"/>
                  </a:lnTo>
                  <a:lnTo>
                    <a:pt x="469531" y="238773"/>
                  </a:lnTo>
                  <a:lnTo>
                    <a:pt x="474874" y="234436"/>
                  </a:lnTo>
                  <a:lnTo>
                    <a:pt x="476260" y="233536"/>
                  </a:lnTo>
                  <a:lnTo>
                    <a:pt x="477347" y="233659"/>
                  </a:lnTo>
                  <a:lnTo>
                    <a:pt x="478601" y="234241"/>
                  </a:lnTo>
                  <a:lnTo>
                    <a:pt x="484545" y="236769"/>
                  </a:lnTo>
                  <a:lnTo>
                    <a:pt x="486489" y="237465"/>
                  </a:lnTo>
                  <a:lnTo>
                    <a:pt x="493570" y="239601"/>
                  </a:lnTo>
                  <a:lnTo>
                    <a:pt x="495515" y="240298"/>
                  </a:lnTo>
                  <a:lnTo>
                    <a:pt x="502241" y="243238"/>
                  </a:lnTo>
                  <a:lnTo>
                    <a:pt x="503550" y="244040"/>
                  </a:lnTo>
                  <a:lnTo>
                    <a:pt x="504114" y="244508"/>
                  </a:lnTo>
                  <a:lnTo>
                    <a:pt x="503827" y="244937"/>
                  </a:lnTo>
                  <a:lnTo>
                    <a:pt x="502681" y="245723"/>
                  </a:lnTo>
                  <a:lnTo>
                    <a:pt x="489439" y="255410"/>
                  </a:lnTo>
                  <a:lnTo>
                    <a:pt x="487631" y="256558"/>
                  </a:lnTo>
                  <a:lnTo>
                    <a:pt x="481581" y="260641"/>
                  </a:lnTo>
                  <a:lnTo>
                    <a:pt x="479892" y="261832"/>
                  </a:lnTo>
                  <a:lnTo>
                    <a:pt x="474422" y="266522"/>
                  </a:lnTo>
                  <a:lnTo>
                    <a:pt x="472749" y="267851"/>
                  </a:lnTo>
                  <a:lnTo>
                    <a:pt x="466994" y="272040"/>
                  </a:lnTo>
                  <a:lnTo>
                    <a:pt x="465203" y="273327"/>
                  </a:lnTo>
                  <a:lnTo>
                    <a:pt x="459330" y="277474"/>
                  </a:lnTo>
                  <a:lnTo>
                    <a:pt x="457582" y="278643"/>
                  </a:lnTo>
                  <a:lnTo>
                    <a:pt x="451591" y="282748"/>
                  </a:lnTo>
                  <a:lnTo>
                    <a:pt x="450781" y="283522"/>
                  </a:lnTo>
                  <a:lnTo>
                    <a:pt x="447278" y="293305"/>
                  </a:lnTo>
                  <a:lnTo>
                    <a:pt x="445407" y="300016"/>
                  </a:lnTo>
                  <a:lnTo>
                    <a:pt x="444614" y="301859"/>
                  </a:lnTo>
                  <a:lnTo>
                    <a:pt x="441800" y="308232"/>
                  </a:lnTo>
                  <a:lnTo>
                    <a:pt x="441104" y="310177"/>
                  </a:lnTo>
                  <a:lnTo>
                    <a:pt x="439761" y="315414"/>
                  </a:lnTo>
                  <a:lnTo>
                    <a:pt x="439288" y="317106"/>
                  </a:lnTo>
                  <a:lnTo>
                    <a:pt x="438575" y="317981"/>
                  </a:lnTo>
                  <a:lnTo>
                    <a:pt x="437935" y="318284"/>
                  </a:lnTo>
                  <a:lnTo>
                    <a:pt x="436731" y="318119"/>
                  </a:lnTo>
                  <a:lnTo>
                    <a:pt x="428775" y="315270"/>
                  </a:lnTo>
                  <a:lnTo>
                    <a:pt x="414800" y="309734"/>
                  </a:lnTo>
                  <a:lnTo>
                    <a:pt x="414455" y="309211"/>
                  </a:lnTo>
                  <a:lnTo>
                    <a:pt x="414662" y="307889"/>
                  </a:lnTo>
                  <a:lnTo>
                    <a:pt x="419980" y="293038"/>
                  </a:lnTo>
                  <a:lnTo>
                    <a:pt x="420538" y="291110"/>
                  </a:lnTo>
                  <a:lnTo>
                    <a:pt x="422409" y="284400"/>
                  </a:lnTo>
                  <a:lnTo>
                    <a:pt x="422987" y="282413"/>
                  </a:lnTo>
                  <a:lnTo>
                    <a:pt x="425780" y="276099"/>
                  </a:lnTo>
                  <a:lnTo>
                    <a:pt x="425945" y="274895"/>
                  </a:lnTo>
                  <a:lnTo>
                    <a:pt x="425416" y="273774"/>
                  </a:lnTo>
                  <a:lnTo>
                    <a:pt x="424183" y="266817"/>
                  </a:lnTo>
                  <a:lnTo>
                    <a:pt x="423735" y="264728"/>
                  </a:lnTo>
                  <a:lnTo>
                    <a:pt x="421786" y="257913"/>
                  </a:lnTo>
                  <a:lnTo>
                    <a:pt x="421338" y="255825"/>
                  </a:lnTo>
                  <a:lnTo>
                    <a:pt x="419929" y="248804"/>
                  </a:lnTo>
                  <a:lnTo>
                    <a:pt x="419539" y="246736"/>
                  </a:lnTo>
                  <a:lnTo>
                    <a:pt x="415691" y="230930"/>
                  </a:lnTo>
                  <a:lnTo>
                    <a:pt x="415301" y="228862"/>
                  </a:lnTo>
                  <a:lnTo>
                    <a:pt x="413732" y="221917"/>
                  </a:lnTo>
                  <a:lnTo>
                    <a:pt x="413401" y="219870"/>
                  </a:lnTo>
                  <a:lnTo>
                    <a:pt x="411933" y="212829"/>
                  </a:lnTo>
                  <a:lnTo>
                    <a:pt x="411959" y="211642"/>
                  </a:lnTo>
                  <a:lnTo>
                    <a:pt x="412309" y="211035"/>
                  </a:lnTo>
                  <a:close/>
                  <a:moveTo>
                    <a:pt x="1510884" y="202524"/>
                  </a:moveTo>
                  <a:lnTo>
                    <a:pt x="1508894" y="202538"/>
                  </a:lnTo>
                  <a:lnTo>
                    <a:pt x="1506072" y="203140"/>
                  </a:lnTo>
                  <a:lnTo>
                    <a:pt x="1504146" y="203745"/>
                  </a:lnTo>
                  <a:lnTo>
                    <a:pt x="1498231" y="206312"/>
                  </a:lnTo>
                  <a:lnTo>
                    <a:pt x="1496409" y="207145"/>
                  </a:lnTo>
                  <a:lnTo>
                    <a:pt x="1490587" y="210219"/>
                  </a:lnTo>
                  <a:lnTo>
                    <a:pt x="1489216" y="210983"/>
                  </a:lnTo>
                  <a:lnTo>
                    <a:pt x="1488575" y="211690"/>
                  </a:lnTo>
                  <a:lnTo>
                    <a:pt x="1488230" y="212742"/>
                  </a:lnTo>
                  <a:lnTo>
                    <a:pt x="1488689" y="214046"/>
                  </a:lnTo>
                  <a:lnTo>
                    <a:pt x="1490026" y="216670"/>
                  </a:lnTo>
                  <a:lnTo>
                    <a:pt x="1491112" y="218445"/>
                  </a:lnTo>
                  <a:lnTo>
                    <a:pt x="1492251" y="220333"/>
                  </a:lnTo>
                  <a:lnTo>
                    <a:pt x="1493276" y="222274"/>
                  </a:lnTo>
                  <a:lnTo>
                    <a:pt x="1495963" y="228754"/>
                  </a:lnTo>
                  <a:lnTo>
                    <a:pt x="1496675" y="230011"/>
                  </a:lnTo>
                  <a:lnTo>
                    <a:pt x="1497215" y="230590"/>
                  </a:lnTo>
                  <a:lnTo>
                    <a:pt x="1498169" y="230568"/>
                  </a:lnTo>
                  <a:lnTo>
                    <a:pt x="1499696" y="230145"/>
                  </a:lnTo>
                  <a:lnTo>
                    <a:pt x="1506022" y="227872"/>
                  </a:lnTo>
                  <a:lnTo>
                    <a:pt x="1507844" y="227039"/>
                  </a:lnTo>
                  <a:lnTo>
                    <a:pt x="1515295" y="223014"/>
                  </a:lnTo>
                  <a:lnTo>
                    <a:pt x="1517706" y="221361"/>
                  </a:lnTo>
                  <a:lnTo>
                    <a:pt x="1518926" y="220115"/>
                  </a:lnTo>
                  <a:lnTo>
                    <a:pt x="1519985" y="218667"/>
                  </a:lnTo>
                  <a:lnTo>
                    <a:pt x="1520473" y="216724"/>
                  </a:lnTo>
                  <a:lnTo>
                    <a:pt x="1520520" y="214568"/>
                  </a:lnTo>
                  <a:lnTo>
                    <a:pt x="1520116" y="212482"/>
                  </a:lnTo>
                  <a:lnTo>
                    <a:pt x="1519397" y="210608"/>
                  </a:lnTo>
                  <a:lnTo>
                    <a:pt x="1518373" y="208667"/>
                  </a:lnTo>
                  <a:lnTo>
                    <a:pt x="1517234" y="206779"/>
                  </a:lnTo>
                  <a:lnTo>
                    <a:pt x="1515915" y="205248"/>
                  </a:lnTo>
                  <a:lnTo>
                    <a:pt x="1514337" y="203905"/>
                  </a:lnTo>
                  <a:lnTo>
                    <a:pt x="1512661" y="202950"/>
                  </a:lnTo>
                  <a:close/>
                  <a:moveTo>
                    <a:pt x="335580" y="200890"/>
                  </a:moveTo>
                  <a:lnTo>
                    <a:pt x="334753" y="201206"/>
                  </a:lnTo>
                  <a:lnTo>
                    <a:pt x="333772" y="202482"/>
                  </a:lnTo>
                  <a:lnTo>
                    <a:pt x="333198" y="203460"/>
                  </a:lnTo>
                  <a:lnTo>
                    <a:pt x="332292" y="205180"/>
                  </a:lnTo>
                  <a:lnTo>
                    <a:pt x="330964" y="208769"/>
                  </a:lnTo>
                  <a:lnTo>
                    <a:pt x="330235" y="210706"/>
                  </a:lnTo>
                  <a:lnTo>
                    <a:pt x="329315" y="213380"/>
                  </a:lnTo>
                  <a:lnTo>
                    <a:pt x="328701" y="215368"/>
                  </a:lnTo>
                  <a:lnTo>
                    <a:pt x="327973" y="217305"/>
                  </a:lnTo>
                  <a:lnTo>
                    <a:pt x="327156" y="219134"/>
                  </a:lnTo>
                  <a:lnTo>
                    <a:pt x="325893" y="221655"/>
                  </a:lnTo>
                  <a:lnTo>
                    <a:pt x="323365" y="227313"/>
                  </a:lnTo>
                  <a:lnTo>
                    <a:pt x="322383" y="229206"/>
                  </a:lnTo>
                  <a:lnTo>
                    <a:pt x="321426" y="231041"/>
                  </a:lnTo>
                  <a:lnTo>
                    <a:pt x="320048" y="233510"/>
                  </a:lnTo>
                  <a:lnTo>
                    <a:pt x="319308" y="235168"/>
                  </a:lnTo>
                  <a:lnTo>
                    <a:pt x="317994" y="237803"/>
                  </a:lnTo>
                  <a:lnTo>
                    <a:pt x="317317" y="239626"/>
                  </a:lnTo>
                  <a:lnTo>
                    <a:pt x="316408" y="242580"/>
                  </a:lnTo>
                  <a:lnTo>
                    <a:pt x="316304" y="244041"/>
                  </a:lnTo>
                  <a:lnTo>
                    <a:pt x="316709" y="244976"/>
                  </a:lnTo>
                  <a:lnTo>
                    <a:pt x="318087" y="245729"/>
                  </a:lnTo>
                  <a:lnTo>
                    <a:pt x="329278" y="249837"/>
                  </a:lnTo>
                  <a:lnTo>
                    <a:pt x="332072" y="250948"/>
                  </a:lnTo>
                  <a:lnTo>
                    <a:pt x="334055" y="251422"/>
                  </a:lnTo>
                  <a:lnTo>
                    <a:pt x="336310" y="251744"/>
                  </a:lnTo>
                  <a:lnTo>
                    <a:pt x="338503" y="251901"/>
                  </a:lnTo>
                  <a:lnTo>
                    <a:pt x="340657" y="251835"/>
                  </a:lnTo>
                  <a:lnTo>
                    <a:pt x="342603" y="251470"/>
                  </a:lnTo>
                  <a:lnTo>
                    <a:pt x="345560" y="250529"/>
                  </a:lnTo>
                  <a:lnTo>
                    <a:pt x="347373" y="249693"/>
                  </a:lnTo>
                  <a:lnTo>
                    <a:pt x="349741" y="248077"/>
                  </a:lnTo>
                  <a:lnTo>
                    <a:pt x="351332" y="246662"/>
                  </a:lnTo>
                  <a:lnTo>
                    <a:pt x="352969" y="244994"/>
                  </a:lnTo>
                  <a:lnTo>
                    <a:pt x="354218" y="243427"/>
                  </a:lnTo>
                  <a:lnTo>
                    <a:pt x="355824" y="241059"/>
                  </a:lnTo>
                  <a:lnTo>
                    <a:pt x="356653" y="239510"/>
                  </a:lnTo>
                  <a:lnTo>
                    <a:pt x="357967" y="236874"/>
                  </a:lnTo>
                  <a:lnTo>
                    <a:pt x="359652" y="233102"/>
                  </a:lnTo>
                  <a:lnTo>
                    <a:pt x="360381" y="231165"/>
                  </a:lnTo>
                  <a:lnTo>
                    <a:pt x="361238" y="228326"/>
                  </a:lnTo>
                  <a:lnTo>
                    <a:pt x="361572" y="226350"/>
                  </a:lnTo>
                  <a:lnTo>
                    <a:pt x="361649" y="225562"/>
                  </a:lnTo>
                  <a:lnTo>
                    <a:pt x="361469" y="223356"/>
                  </a:lnTo>
                  <a:lnTo>
                    <a:pt x="360853" y="220132"/>
                  </a:lnTo>
                  <a:lnTo>
                    <a:pt x="360479" y="219280"/>
                  </a:lnTo>
                  <a:lnTo>
                    <a:pt x="359898" y="217512"/>
                  </a:lnTo>
                  <a:lnTo>
                    <a:pt x="359171" y="215610"/>
                  </a:lnTo>
                  <a:lnTo>
                    <a:pt x="358258" y="213968"/>
                  </a:lnTo>
                  <a:lnTo>
                    <a:pt x="356376" y="211276"/>
                  </a:lnTo>
                  <a:lnTo>
                    <a:pt x="355025" y="209850"/>
                  </a:lnTo>
                  <a:lnTo>
                    <a:pt x="353520" y="208767"/>
                  </a:lnTo>
                  <a:lnTo>
                    <a:pt x="351845" y="207607"/>
                  </a:lnTo>
                  <a:lnTo>
                    <a:pt x="348924" y="206165"/>
                  </a:lnTo>
                  <a:lnTo>
                    <a:pt x="347057" y="205125"/>
                  </a:lnTo>
                  <a:lnTo>
                    <a:pt x="344085" y="203798"/>
                  </a:lnTo>
                  <a:lnTo>
                    <a:pt x="341564" y="202535"/>
                  </a:lnTo>
                  <a:lnTo>
                    <a:pt x="339798" y="201883"/>
                  </a:lnTo>
                  <a:lnTo>
                    <a:pt x="337048" y="201134"/>
                  </a:lnTo>
                  <a:close/>
                  <a:moveTo>
                    <a:pt x="1516954" y="180270"/>
                  </a:moveTo>
                  <a:lnTo>
                    <a:pt x="1518851" y="180504"/>
                  </a:lnTo>
                  <a:lnTo>
                    <a:pt x="1521774" y="181026"/>
                  </a:lnTo>
                  <a:lnTo>
                    <a:pt x="1523552" y="181452"/>
                  </a:lnTo>
                  <a:lnTo>
                    <a:pt x="1525237" y="182128"/>
                  </a:lnTo>
                  <a:lnTo>
                    <a:pt x="1527083" y="183004"/>
                  </a:lnTo>
                  <a:lnTo>
                    <a:pt x="1529718" y="184553"/>
                  </a:lnTo>
                  <a:lnTo>
                    <a:pt x="1531502" y="185595"/>
                  </a:lnTo>
                  <a:lnTo>
                    <a:pt x="1533884" y="187191"/>
                  </a:lnTo>
                  <a:lnTo>
                    <a:pt x="1535492" y="188452"/>
                  </a:lnTo>
                  <a:lnTo>
                    <a:pt x="1537070" y="189795"/>
                  </a:lnTo>
                  <a:lnTo>
                    <a:pt x="1538498" y="191414"/>
                  </a:lnTo>
                  <a:lnTo>
                    <a:pt x="1539699" y="193136"/>
                  </a:lnTo>
                  <a:lnTo>
                    <a:pt x="1540671" y="194963"/>
                  </a:lnTo>
                  <a:lnTo>
                    <a:pt x="1542127" y="197395"/>
                  </a:lnTo>
                  <a:lnTo>
                    <a:pt x="1542986" y="199273"/>
                  </a:lnTo>
                  <a:lnTo>
                    <a:pt x="1543705" y="201147"/>
                  </a:lnTo>
                  <a:lnTo>
                    <a:pt x="1544331" y="203270"/>
                  </a:lnTo>
                  <a:lnTo>
                    <a:pt x="1544901" y="205419"/>
                  </a:lnTo>
                  <a:lnTo>
                    <a:pt x="1545304" y="207506"/>
                  </a:lnTo>
                  <a:lnTo>
                    <a:pt x="1545402" y="209526"/>
                  </a:lnTo>
                  <a:lnTo>
                    <a:pt x="1545355" y="211681"/>
                  </a:lnTo>
                  <a:lnTo>
                    <a:pt x="1545137" y="213914"/>
                  </a:lnTo>
                  <a:lnTo>
                    <a:pt x="1544789" y="215863"/>
                  </a:lnTo>
                  <a:lnTo>
                    <a:pt x="1544357" y="217781"/>
                  </a:lnTo>
                  <a:lnTo>
                    <a:pt x="1543931" y="219559"/>
                  </a:lnTo>
                  <a:lnTo>
                    <a:pt x="1542885" y="222239"/>
                  </a:lnTo>
                  <a:lnTo>
                    <a:pt x="1542071" y="223920"/>
                  </a:lnTo>
                  <a:lnTo>
                    <a:pt x="1540366" y="226213"/>
                  </a:lnTo>
                  <a:lnTo>
                    <a:pt x="1539333" y="227718"/>
                  </a:lnTo>
                  <a:lnTo>
                    <a:pt x="1538160" y="229218"/>
                  </a:lnTo>
                  <a:lnTo>
                    <a:pt x="1536836" y="230236"/>
                  </a:lnTo>
                  <a:lnTo>
                    <a:pt x="1536025" y="231020"/>
                  </a:lnTo>
                  <a:lnTo>
                    <a:pt x="1536922" y="231779"/>
                  </a:lnTo>
                  <a:lnTo>
                    <a:pt x="1543842" y="235774"/>
                  </a:lnTo>
                  <a:lnTo>
                    <a:pt x="1545574" y="236703"/>
                  </a:lnTo>
                  <a:lnTo>
                    <a:pt x="1552333" y="240496"/>
                  </a:lnTo>
                  <a:lnTo>
                    <a:pt x="1554179" y="241373"/>
                  </a:lnTo>
                  <a:lnTo>
                    <a:pt x="1561047" y="245254"/>
                  </a:lnTo>
                  <a:lnTo>
                    <a:pt x="1562836" y="246157"/>
                  </a:lnTo>
                  <a:lnTo>
                    <a:pt x="1568379" y="248647"/>
                  </a:lnTo>
                  <a:lnTo>
                    <a:pt x="1570003" y="249488"/>
                  </a:lnTo>
                  <a:lnTo>
                    <a:pt x="1571145" y="250480"/>
                  </a:lnTo>
                  <a:lnTo>
                    <a:pt x="1571183" y="251770"/>
                  </a:lnTo>
                  <a:lnTo>
                    <a:pt x="1569855" y="252928"/>
                  </a:lnTo>
                  <a:lnTo>
                    <a:pt x="1561713" y="256650"/>
                  </a:lnTo>
                  <a:lnTo>
                    <a:pt x="1555228" y="259477"/>
                  </a:lnTo>
                  <a:lnTo>
                    <a:pt x="1553406" y="260310"/>
                  </a:lnTo>
                  <a:lnTo>
                    <a:pt x="1548216" y="262958"/>
                  </a:lnTo>
                  <a:lnTo>
                    <a:pt x="1546736" y="263635"/>
                  </a:lnTo>
                  <a:lnTo>
                    <a:pt x="1545446" y="263674"/>
                  </a:lnTo>
                  <a:lnTo>
                    <a:pt x="1544093" y="263122"/>
                  </a:lnTo>
                  <a:lnTo>
                    <a:pt x="1537998" y="259576"/>
                  </a:lnTo>
                  <a:lnTo>
                    <a:pt x="1536291" y="258704"/>
                  </a:lnTo>
                  <a:lnTo>
                    <a:pt x="1530301" y="255386"/>
                  </a:lnTo>
                  <a:lnTo>
                    <a:pt x="1528568" y="254458"/>
                  </a:lnTo>
                  <a:lnTo>
                    <a:pt x="1522877" y="250589"/>
                  </a:lnTo>
                  <a:lnTo>
                    <a:pt x="1521145" y="249661"/>
                  </a:lnTo>
                  <a:lnTo>
                    <a:pt x="1515154" y="246342"/>
                  </a:lnTo>
                  <a:lnTo>
                    <a:pt x="1513883" y="245822"/>
                  </a:lnTo>
                  <a:lnTo>
                    <a:pt x="1513044" y="245793"/>
                  </a:lnTo>
                  <a:lnTo>
                    <a:pt x="1511625" y="246303"/>
                  </a:lnTo>
                  <a:lnTo>
                    <a:pt x="1507764" y="247793"/>
                  </a:lnTo>
                  <a:lnTo>
                    <a:pt x="1506279" y="248610"/>
                  </a:lnTo>
                  <a:lnTo>
                    <a:pt x="1505680" y="249710"/>
                  </a:lnTo>
                  <a:lnTo>
                    <a:pt x="1506041" y="251403"/>
                  </a:lnTo>
                  <a:lnTo>
                    <a:pt x="1508729" y="257883"/>
                  </a:lnTo>
                  <a:lnTo>
                    <a:pt x="1509701" y="259710"/>
                  </a:lnTo>
                  <a:lnTo>
                    <a:pt x="1513150" y="266049"/>
                  </a:lnTo>
                  <a:lnTo>
                    <a:pt x="1514097" y="267818"/>
                  </a:lnTo>
                  <a:lnTo>
                    <a:pt x="1515512" y="270613"/>
                  </a:lnTo>
                  <a:lnTo>
                    <a:pt x="1516345" y="272435"/>
                  </a:lnTo>
                  <a:lnTo>
                    <a:pt x="1517089" y="274365"/>
                  </a:lnTo>
                  <a:lnTo>
                    <a:pt x="1517512" y="275893"/>
                  </a:lnTo>
                  <a:lnTo>
                    <a:pt x="1517203" y="276722"/>
                  </a:lnTo>
                  <a:lnTo>
                    <a:pt x="1516050" y="277663"/>
                  </a:lnTo>
                  <a:lnTo>
                    <a:pt x="1514171" y="278521"/>
                  </a:lnTo>
                  <a:lnTo>
                    <a:pt x="1508436" y="280730"/>
                  </a:lnTo>
                  <a:lnTo>
                    <a:pt x="1503241" y="283518"/>
                  </a:lnTo>
                  <a:lnTo>
                    <a:pt x="1501362" y="284377"/>
                  </a:lnTo>
                  <a:lnTo>
                    <a:pt x="1495854" y="286482"/>
                  </a:lnTo>
                  <a:lnTo>
                    <a:pt x="1494327" y="286905"/>
                  </a:lnTo>
                  <a:lnTo>
                    <a:pt x="1493435" y="286762"/>
                  </a:lnTo>
                  <a:lnTo>
                    <a:pt x="1492661" y="285670"/>
                  </a:lnTo>
                  <a:lnTo>
                    <a:pt x="1491793" y="284071"/>
                  </a:lnTo>
                  <a:lnTo>
                    <a:pt x="1490898" y="282415"/>
                  </a:lnTo>
                  <a:lnTo>
                    <a:pt x="1489720" y="279237"/>
                  </a:lnTo>
                  <a:lnTo>
                    <a:pt x="1489001" y="277363"/>
                  </a:lnTo>
                  <a:lnTo>
                    <a:pt x="1486568" y="270836"/>
                  </a:lnTo>
                  <a:lnTo>
                    <a:pt x="1485709" y="268957"/>
                  </a:lnTo>
                  <a:lnTo>
                    <a:pt x="1482505" y="262851"/>
                  </a:lnTo>
                  <a:lnTo>
                    <a:pt x="1481532" y="261024"/>
                  </a:lnTo>
                  <a:lnTo>
                    <a:pt x="1478581" y="254871"/>
                  </a:lnTo>
                  <a:lnTo>
                    <a:pt x="1477748" y="253049"/>
                  </a:lnTo>
                  <a:lnTo>
                    <a:pt x="1475201" y="246573"/>
                  </a:lnTo>
                  <a:lnTo>
                    <a:pt x="1474342" y="244695"/>
                  </a:lnTo>
                  <a:lnTo>
                    <a:pt x="1471138" y="238588"/>
                  </a:lnTo>
                  <a:lnTo>
                    <a:pt x="1470279" y="236710"/>
                  </a:lnTo>
                  <a:lnTo>
                    <a:pt x="1467732" y="230234"/>
                  </a:lnTo>
                  <a:lnTo>
                    <a:pt x="1466899" y="228413"/>
                  </a:lnTo>
                  <a:lnTo>
                    <a:pt x="1464290" y="222103"/>
                  </a:lnTo>
                  <a:lnTo>
                    <a:pt x="1463431" y="220224"/>
                  </a:lnTo>
                  <a:lnTo>
                    <a:pt x="1460454" y="214014"/>
                  </a:lnTo>
                  <a:lnTo>
                    <a:pt x="1459595" y="212135"/>
                  </a:lnTo>
                  <a:lnTo>
                    <a:pt x="1457598" y="208368"/>
                  </a:lnTo>
                  <a:lnTo>
                    <a:pt x="1456931" y="206608"/>
                  </a:lnTo>
                  <a:lnTo>
                    <a:pt x="1456707" y="205816"/>
                  </a:lnTo>
                  <a:lnTo>
                    <a:pt x="1456371" y="204180"/>
                  </a:lnTo>
                  <a:lnTo>
                    <a:pt x="1456669" y="202873"/>
                  </a:lnTo>
                  <a:lnTo>
                    <a:pt x="1457879" y="201907"/>
                  </a:lnTo>
                  <a:lnTo>
                    <a:pt x="1458795" y="201351"/>
                  </a:lnTo>
                  <a:lnTo>
                    <a:pt x="1460451" y="200456"/>
                  </a:lnTo>
                  <a:lnTo>
                    <a:pt x="1465793" y="198290"/>
                  </a:lnTo>
                  <a:lnTo>
                    <a:pt x="1479892" y="192395"/>
                  </a:lnTo>
                  <a:lnTo>
                    <a:pt x="1487597" y="188322"/>
                  </a:lnTo>
                  <a:lnTo>
                    <a:pt x="1489476" y="187463"/>
                  </a:lnTo>
                  <a:lnTo>
                    <a:pt x="1497370" y="184405"/>
                  </a:lnTo>
                  <a:lnTo>
                    <a:pt x="1501811" y="182375"/>
                  </a:lnTo>
                  <a:lnTo>
                    <a:pt x="1503855" y="181578"/>
                  </a:lnTo>
                  <a:lnTo>
                    <a:pt x="1505802" y="181170"/>
                  </a:lnTo>
                  <a:lnTo>
                    <a:pt x="1508562" y="180734"/>
                  </a:lnTo>
                  <a:lnTo>
                    <a:pt x="1510531" y="180522"/>
                  </a:lnTo>
                  <a:lnTo>
                    <a:pt x="1512608" y="180398"/>
                  </a:lnTo>
                  <a:lnTo>
                    <a:pt x="1514825" y="180280"/>
                  </a:lnTo>
                  <a:close/>
                  <a:moveTo>
                    <a:pt x="321203" y="170609"/>
                  </a:moveTo>
                  <a:lnTo>
                    <a:pt x="322639" y="170771"/>
                  </a:lnTo>
                  <a:lnTo>
                    <a:pt x="324742" y="171436"/>
                  </a:lnTo>
                  <a:lnTo>
                    <a:pt x="326616" y="171998"/>
                  </a:lnTo>
                  <a:lnTo>
                    <a:pt x="328496" y="172701"/>
                  </a:lnTo>
                  <a:lnTo>
                    <a:pt x="338790" y="177436"/>
                  </a:lnTo>
                  <a:lnTo>
                    <a:pt x="340619" y="178253"/>
                  </a:lnTo>
                  <a:lnTo>
                    <a:pt x="346124" y="181124"/>
                  </a:lnTo>
                  <a:lnTo>
                    <a:pt x="346987" y="181647"/>
                  </a:lnTo>
                  <a:lnTo>
                    <a:pt x="349102" y="182592"/>
                  </a:lnTo>
                  <a:lnTo>
                    <a:pt x="354119" y="184559"/>
                  </a:lnTo>
                  <a:lnTo>
                    <a:pt x="355942" y="185236"/>
                  </a:lnTo>
                  <a:lnTo>
                    <a:pt x="357771" y="186053"/>
                  </a:lnTo>
                  <a:lnTo>
                    <a:pt x="360641" y="187609"/>
                  </a:lnTo>
                  <a:lnTo>
                    <a:pt x="364254" y="189497"/>
                  </a:lnTo>
                  <a:lnTo>
                    <a:pt x="366012" y="190625"/>
                  </a:lnTo>
                  <a:lnTo>
                    <a:pt x="368837" y="192436"/>
                  </a:lnTo>
                  <a:lnTo>
                    <a:pt x="370570" y="193621"/>
                  </a:lnTo>
                  <a:lnTo>
                    <a:pt x="372137" y="194870"/>
                  </a:lnTo>
                  <a:lnTo>
                    <a:pt x="375620" y="198277"/>
                  </a:lnTo>
                  <a:lnTo>
                    <a:pt x="377035" y="199869"/>
                  </a:lnTo>
                  <a:lnTo>
                    <a:pt x="378398" y="201574"/>
                  </a:lnTo>
                  <a:lnTo>
                    <a:pt x="379621" y="203287"/>
                  </a:lnTo>
                  <a:lnTo>
                    <a:pt x="382251" y="207683"/>
                  </a:lnTo>
                  <a:lnTo>
                    <a:pt x="383232" y="209630"/>
                  </a:lnTo>
                  <a:lnTo>
                    <a:pt x="384068" y="211443"/>
                  </a:lnTo>
                  <a:lnTo>
                    <a:pt x="385542" y="215050"/>
                  </a:lnTo>
                  <a:lnTo>
                    <a:pt x="386231" y="216729"/>
                  </a:lnTo>
                  <a:lnTo>
                    <a:pt x="386673" y="218503"/>
                  </a:lnTo>
                  <a:lnTo>
                    <a:pt x="386841" y="220429"/>
                  </a:lnTo>
                  <a:lnTo>
                    <a:pt x="386949" y="223563"/>
                  </a:lnTo>
                  <a:lnTo>
                    <a:pt x="386869" y="225584"/>
                  </a:lnTo>
                  <a:lnTo>
                    <a:pt x="386656" y="227751"/>
                  </a:lnTo>
                  <a:lnTo>
                    <a:pt x="386499" y="229943"/>
                  </a:lnTo>
                  <a:lnTo>
                    <a:pt x="386228" y="232085"/>
                  </a:lnTo>
                  <a:lnTo>
                    <a:pt x="385868" y="234118"/>
                  </a:lnTo>
                  <a:lnTo>
                    <a:pt x="385234" y="236920"/>
                  </a:lnTo>
                  <a:lnTo>
                    <a:pt x="384734" y="238959"/>
                  </a:lnTo>
                  <a:lnTo>
                    <a:pt x="384183" y="241112"/>
                  </a:lnTo>
                  <a:lnTo>
                    <a:pt x="383569" y="243101"/>
                  </a:lnTo>
                  <a:lnTo>
                    <a:pt x="382433" y="245952"/>
                  </a:lnTo>
                  <a:lnTo>
                    <a:pt x="381705" y="247889"/>
                  </a:lnTo>
                  <a:lnTo>
                    <a:pt x="380925" y="249941"/>
                  </a:lnTo>
                  <a:lnTo>
                    <a:pt x="379943" y="251833"/>
                  </a:lnTo>
                  <a:lnTo>
                    <a:pt x="378552" y="254640"/>
                  </a:lnTo>
                  <a:lnTo>
                    <a:pt x="377392" y="256315"/>
                  </a:lnTo>
                  <a:lnTo>
                    <a:pt x="375392" y="258644"/>
                  </a:lnTo>
                  <a:lnTo>
                    <a:pt x="373921" y="260249"/>
                  </a:lnTo>
                  <a:lnTo>
                    <a:pt x="372443" y="261715"/>
                  </a:lnTo>
                  <a:lnTo>
                    <a:pt x="370915" y="263295"/>
                  </a:lnTo>
                  <a:lnTo>
                    <a:pt x="369304" y="264906"/>
                  </a:lnTo>
                  <a:lnTo>
                    <a:pt x="367827" y="266371"/>
                  </a:lnTo>
                  <a:lnTo>
                    <a:pt x="365420" y="268382"/>
                  </a:lnTo>
                  <a:lnTo>
                    <a:pt x="363759" y="269491"/>
                  </a:lnTo>
                  <a:lnTo>
                    <a:pt x="361316" y="270662"/>
                  </a:lnTo>
                  <a:lnTo>
                    <a:pt x="359554" y="271383"/>
                  </a:lnTo>
                  <a:lnTo>
                    <a:pt x="356711" y="272376"/>
                  </a:lnTo>
                  <a:lnTo>
                    <a:pt x="352991" y="273799"/>
                  </a:lnTo>
                  <a:lnTo>
                    <a:pt x="350917" y="274449"/>
                  </a:lnTo>
                  <a:lnTo>
                    <a:pt x="347923" y="275168"/>
                  </a:lnTo>
                  <a:lnTo>
                    <a:pt x="345945" y="275450"/>
                  </a:lnTo>
                  <a:lnTo>
                    <a:pt x="343040" y="275661"/>
                  </a:lnTo>
                  <a:lnTo>
                    <a:pt x="341191" y="275658"/>
                  </a:lnTo>
                  <a:lnTo>
                    <a:pt x="338185" y="275480"/>
                  </a:lnTo>
                  <a:lnTo>
                    <a:pt x="336215" y="275286"/>
                  </a:lnTo>
                  <a:lnTo>
                    <a:pt x="334125" y="274901"/>
                  </a:lnTo>
                  <a:lnTo>
                    <a:pt x="332085" y="274401"/>
                  </a:lnTo>
                  <a:lnTo>
                    <a:pt x="324456" y="272296"/>
                  </a:lnTo>
                  <a:lnTo>
                    <a:pt x="322633" y="271618"/>
                  </a:lnTo>
                  <a:lnTo>
                    <a:pt x="319959" y="270698"/>
                  </a:lnTo>
                  <a:lnTo>
                    <a:pt x="318130" y="269881"/>
                  </a:lnTo>
                  <a:lnTo>
                    <a:pt x="314409" y="268082"/>
                  </a:lnTo>
                  <a:lnTo>
                    <a:pt x="311482" y="266500"/>
                  </a:lnTo>
                  <a:lnTo>
                    <a:pt x="309596" y="265657"/>
                  </a:lnTo>
                  <a:lnTo>
                    <a:pt x="305779" y="264226"/>
                  </a:lnTo>
                  <a:lnTo>
                    <a:pt x="302755" y="263013"/>
                  </a:lnTo>
                  <a:lnTo>
                    <a:pt x="300761" y="262259"/>
                  </a:lnTo>
                  <a:lnTo>
                    <a:pt x="299041" y="261354"/>
                  </a:lnTo>
                  <a:lnTo>
                    <a:pt x="290810" y="257677"/>
                  </a:lnTo>
                  <a:lnTo>
                    <a:pt x="289147" y="256797"/>
                  </a:lnTo>
                  <a:lnTo>
                    <a:pt x="284321" y="254093"/>
                  </a:lnTo>
                  <a:lnTo>
                    <a:pt x="283554" y="253202"/>
                  </a:lnTo>
                  <a:lnTo>
                    <a:pt x="283263" y="252318"/>
                  </a:lnTo>
                  <a:lnTo>
                    <a:pt x="283596" y="250958"/>
                  </a:lnTo>
                  <a:lnTo>
                    <a:pt x="284325" y="249021"/>
                  </a:lnTo>
                  <a:lnTo>
                    <a:pt x="284847" y="248158"/>
                  </a:lnTo>
                  <a:lnTo>
                    <a:pt x="286659" y="244716"/>
                  </a:lnTo>
                  <a:lnTo>
                    <a:pt x="287374" y="243116"/>
                  </a:lnTo>
                  <a:lnTo>
                    <a:pt x="288714" y="240424"/>
                  </a:lnTo>
                  <a:lnTo>
                    <a:pt x="289480" y="238709"/>
                  </a:lnTo>
                  <a:lnTo>
                    <a:pt x="290437" y="236874"/>
                  </a:lnTo>
                  <a:lnTo>
                    <a:pt x="291279" y="234988"/>
                  </a:lnTo>
                  <a:lnTo>
                    <a:pt x="293922" y="228764"/>
                  </a:lnTo>
                  <a:lnTo>
                    <a:pt x="294765" y="226878"/>
                  </a:lnTo>
                  <a:lnTo>
                    <a:pt x="297319" y="220546"/>
                  </a:lnTo>
                  <a:lnTo>
                    <a:pt x="298199" y="218882"/>
                  </a:lnTo>
                  <a:lnTo>
                    <a:pt x="299462" y="216362"/>
                  </a:lnTo>
                  <a:lnTo>
                    <a:pt x="300483" y="214692"/>
                  </a:lnTo>
                  <a:lnTo>
                    <a:pt x="301490" y="212743"/>
                  </a:lnTo>
                  <a:lnTo>
                    <a:pt x="302333" y="210856"/>
                  </a:lnTo>
                  <a:lnTo>
                    <a:pt x="303457" y="207725"/>
                  </a:lnTo>
                  <a:lnTo>
                    <a:pt x="304237" y="205674"/>
                  </a:lnTo>
                  <a:lnTo>
                    <a:pt x="304696" y="204645"/>
                  </a:lnTo>
                  <a:lnTo>
                    <a:pt x="305476" y="202594"/>
                  </a:lnTo>
                  <a:lnTo>
                    <a:pt x="308716" y="196568"/>
                  </a:lnTo>
                  <a:lnTo>
                    <a:pt x="309533" y="194739"/>
                  </a:lnTo>
                  <a:lnTo>
                    <a:pt x="312201" y="188458"/>
                  </a:lnTo>
                  <a:lnTo>
                    <a:pt x="313044" y="186572"/>
                  </a:lnTo>
                  <a:lnTo>
                    <a:pt x="315458" y="180246"/>
                  </a:lnTo>
                  <a:lnTo>
                    <a:pt x="317501" y="175674"/>
                  </a:lnTo>
                  <a:lnTo>
                    <a:pt x="318458" y="173839"/>
                  </a:lnTo>
                  <a:lnTo>
                    <a:pt x="319592" y="172220"/>
                  </a:lnTo>
                  <a:lnTo>
                    <a:pt x="320382" y="171065"/>
                  </a:lnTo>
                  <a:close/>
                  <a:moveTo>
                    <a:pt x="242538" y="162078"/>
                  </a:moveTo>
                  <a:lnTo>
                    <a:pt x="240838" y="162576"/>
                  </a:lnTo>
                  <a:lnTo>
                    <a:pt x="233643" y="168558"/>
                  </a:lnTo>
                  <a:lnTo>
                    <a:pt x="231998" y="169870"/>
                  </a:lnTo>
                  <a:lnTo>
                    <a:pt x="224972" y="175802"/>
                  </a:lnTo>
                  <a:lnTo>
                    <a:pt x="223711" y="177324"/>
                  </a:lnTo>
                  <a:lnTo>
                    <a:pt x="223290" y="178877"/>
                  </a:lnTo>
                  <a:lnTo>
                    <a:pt x="224253" y="180117"/>
                  </a:lnTo>
                  <a:lnTo>
                    <a:pt x="225670" y="181178"/>
                  </a:lnTo>
                  <a:lnTo>
                    <a:pt x="232755" y="185053"/>
                  </a:lnTo>
                  <a:lnTo>
                    <a:pt x="237847" y="188266"/>
                  </a:lnTo>
                  <a:lnTo>
                    <a:pt x="239570" y="188637"/>
                  </a:lnTo>
                  <a:lnTo>
                    <a:pt x="240930" y="188239"/>
                  </a:lnTo>
                  <a:lnTo>
                    <a:pt x="241945" y="187296"/>
                  </a:lnTo>
                  <a:lnTo>
                    <a:pt x="242262" y="185543"/>
                  </a:lnTo>
                  <a:lnTo>
                    <a:pt x="243965" y="176557"/>
                  </a:lnTo>
                  <a:lnTo>
                    <a:pt x="244317" y="174610"/>
                  </a:lnTo>
                  <a:lnTo>
                    <a:pt x="245700" y="166732"/>
                  </a:lnTo>
                  <a:lnTo>
                    <a:pt x="245961" y="164949"/>
                  </a:lnTo>
                  <a:lnTo>
                    <a:pt x="245229" y="163550"/>
                  </a:lnTo>
                  <a:lnTo>
                    <a:pt x="243981" y="162439"/>
                  </a:lnTo>
                  <a:close/>
                  <a:moveTo>
                    <a:pt x="1607804" y="152861"/>
                  </a:moveTo>
                  <a:lnTo>
                    <a:pt x="1605822" y="153032"/>
                  </a:lnTo>
                  <a:lnTo>
                    <a:pt x="1603712" y="153488"/>
                  </a:lnTo>
                  <a:lnTo>
                    <a:pt x="1601779" y="154133"/>
                  </a:lnTo>
                  <a:lnTo>
                    <a:pt x="1598046" y="155921"/>
                  </a:lnTo>
                  <a:lnTo>
                    <a:pt x="1596411" y="156973"/>
                  </a:lnTo>
                  <a:lnTo>
                    <a:pt x="1594009" y="158451"/>
                  </a:lnTo>
                  <a:lnTo>
                    <a:pt x="1592550" y="159691"/>
                  </a:lnTo>
                  <a:lnTo>
                    <a:pt x="1590021" y="162099"/>
                  </a:lnTo>
                  <a:lnTo>
                    <a:pt x="1588665" y="163784"/>
                  </a:lnTo>
                  <a:lnTo>
                    <a:pt x="1586769" y="166557"/>
                  </a:lnTo>
                  <a:lnTo>
                    <a:pt x="1585815" y="168447"/>
                  </a:lnTo>
                  <a:lnTo>
                    <a:pt x="1584861" y="170983"/>
                  </a:lnTo>
                  <a:lnTo>
                    <a:pt x="1584417" y="173020"/>
                  </a:lnTo>
                  <a:lnTo>
                    <a:pt x="1584101" y="175415"/>
                  </a:lnTo>
                  <a:lnTo>
                    <a:pt x="1584016" y="177324"/>
                  </a:lnTo>
                  <a:lnTo>
                    <a:pt x="1584029" y="178249"/>
                  </a:lnTo>
                  <a:lnTo>
                    <a:pt x="1584351" y="181149"/>
                  </a:lnTo>
                  <a:lnTo>
                    <a:pt x="1584716" y="183094"/>
                  </a:lnTo>
                  <a:lnTo>
                    <a:pt x="1584844" y="184098"/>
                  </a:lnTo>
                  <a:lnTo>
                    <a:pt x="1585367" y="185812"/>
                  </a:lnTo>
                  <a:lnTo>
                    <a:pt x="1585975" y="187551"/>
                  </a:lnTo>
                  <a:lnTo>
                    <a:pt x="1586748" y="189198"/>
                  </a:lnTo>
                  <a:lnTo>
                    <a:pt x="1587551" y="190901"/>
                  </a:lnTo>
                  <a:lnTo>
                    <a:pt x="1588493" y="192597"/>
                  </a:lnTo>
                  <a:lnTo>
                    <a:pt x="1589606" y="194342"/>
                  </a:lnTo>
                  <a:lnTo>
                    <a:pt x="1590993" y="195934"/>
                  </a:lnTo>
                  <a:lnTo>
                    <a:pt x="1591649" y="196858"/>
                  </a:lnTo>
                  <a:lnTo>
                    <a:pt x="1593030" y="198312"/>
                  </a:lnTo>
                  <a:lnTo>
                    <a:pt x="1593675" y="198956"/>
                  </a:lnTo>
                  <a:lnTo>
                    <a:pt x="1595103" y="200238"/>
                  </a:lnTo>
                  <a:lnTo>
                    <a:pt x="1596028" y="200871"/>
                  </a:lnTo>
                  <a:lnTo>
                    <a:pt x="1597839" y="201940"/>
                  </a:lnTo>
                  <a:lnTo>
                    <a:pt x="1598873" y="202512"/>
                  </a:lnTo>
                  <a:lnTo>
                    <a:pt x="1600959" y="203430"/>
                  </a:lnTo>
                  <a:lnTo>
                    <a:pt x="1602096" y="203800"/>
                  </a:lnTo>
                  <a:lnTo>
                    <a:pt x="1604169" y="204439"/>
                  </a:lnTo>
                  <a:lnTo>
                    <a:pt x="1607477" y="205107"/>
                  </a:lnTo>
                  <a:lnTo>
                    <a:pt x="1609611" y="205210"/>
                  </a:lnTo>
                  <a:lnTo>
                    <a:pt x="1611903" y="205082"/>
                  </a:lnTo>
                  <a:lnTo>
                    <a:pt x="1613940" y="204881"/>
                  </a:lnTo>
                  <a:lnTo>
                    <a:pt x="1616719" y="204339"/>
                  </a:lnTo>
                  <a:lnTo>
                    <a:pt x="1618597" y="203725"/>
                  </a:lnTo>
                  <a:lnTo>
                    <a:pt x="1621570" y="202503"/>
                  </a:lnTo>
                  <a:lnTo>
                    <a:pt x="1623546" y="201548"/>
                  </a:lnTo>
                  <a:lnTo>
                    <a:pt x="1626215" y="199778"/>
                  </a:lnTo>
                  <a:lnTo>
                    <a:pt x="1627899" y="198556"/>
                  </a:lnTo>
                  <a:lnTo>
                    <a:pt x="1630057" y="196640"/>
                  </a:lnTo>
                  <a:lnTo>
                    <a:pt x="1631279" y="195102"/>
                  </a:lnTo>
                  <a:lnTo>
                    <a:pt x="1632859" y="192147"/>
                  </a:lnTo>
                  <a:lnTo>
                    <a:pt x="1633625" y="190432"/>
                  </a:lnTo>
                  <a:lnTo>
                    <a:pt x="1634427" y="187623"/>
                  </a:lnTo>
                  <a:lnTo>
                    <a:pt x="1634877" y="185726"/>
                  </a:lnTo>
                  <a:lnTo>
                    <a:pt x="1635327" y="183185"/>
                  </a:lnTo>
                  <a:lnTo>
                    <a:pt x="1635484" y="181020"/>
                  </a:lnTo>
                  <a:lnTo>
                    <a:pt x="1635210" y="177950"/>
                  </a:lnTo>
                  <a:lnTo>
                    <a:pt x="1634979" y="175858"/>
                  </a:lnTo>
                  <a:lnTo>
                    <a:pt x="1634097" y="172982"/>
                  </a:lnTo>
                  <a:lnTo>
                    <a:pt x="1633373" y="171165"/>
                  </a:lnTo>
                  <a:lnTo>
                    <a:pt x="1632102" y="168362"/>
                  </a:lnTo>
                  <a:lnTo>
                    <a:pt x="1631037" y="166447"/>
                  </a:lnTo>
                  <a:lnTo>
                    <a:pt x="1629864" y="164593"/>
                  </a:lnTo>
                  <a:lnTo>
                    <a:pt x="1628781" y="162902"/>
                  </a:lnTo>
                  <a:lnTo>
                    <a:pt x="1626240" y="159875"/>
                  </a:lnTo>
                  <a:lnTo>
                    <a:pt x="1624896" y="158617"/>
                  </a:lnTo>
                  <a:lnTo>
                    <a:pt x="1622323" y="156823"/>
                  </a:lnTo>
                  <a:lnTo>
                    <a:pt x="1620627" y="155832"/>
                  </a:lnTo>
                  <a:lnTo>
                    <a:pt x="1617915" y="154690"/>
                  </a:lnTo>
                  <a:lnTo>
                    <a:pt x="1616097" y="154125"/>
                  </a:lnTo>
                  <a:lnTo>
                    <a:pt x="1613452" y="153231"/>
                  </a:lnTo>
                  <a:lnTo>
                    <a:pt x="1611616" y="152891"/>
                  </a:lnTo>
                  <a:close/>
                  <a:moveTo>
                    <a:pt x="246859" y="130694"/>
                  </a:moveTo>
                  <a:lnTo>
                    <a:pt x="248772" y="131240"/>
                  </a:lnTo>
                  <a:lnTo>
                    <a:pt x="254054" y="133844"/>
                  </a:lnTo>
                  <a:lnTo>
                    <a:pt x="262842" y="138650"/>
                  </a:lnTo>
                  <a:lnTo>
                    <a:pt x="267944" y="141583"/>
                  </a:lnTo>
                  <a:lnTo>
                    <a:pt x="269656" y="143019"/>
                  </a:lnTo>
                  <a:lnTo>
                    <a:pt x="270384" y="144558"/>
                  </a:lnTo>
                  <a:lnTo>
                    <a:pt x="270177" y="146372"/>
                  </a:lnTo>
                  <a:lnTo>
                    <a:pt x="269342" y="151551"/>
                  </a:lnTo>
                  <a:lnTo>
                    <a:pt x="269070" y="153614"/>
                  </a:lnTo>
                  <a:lnTo>
                    <a:pt x="269042" y="160449"/>
                  </a:lnTo>
                  <a:lnTo>
                    <a:pt x="268830" y="162402"/>
                  </a:lnTo>
                  <a:lnTo>
                    <a:pt x="268298" y="169246"/>
                  </a:lnTo>
                  <a:lnTo>
                    <a:pt x="268086" y="171199"/>
                  </a:lnTo>
                  <a:lnTo>
                    <a:pt x="266964" y="178077"/>
                  </a:lnTo>
                  <a:lnTo>
                    <a:pt x="266782" y="179975"/>
                  </a:lnTo>
                  <a:lnTo>
                    <a:pt x="266335" y="186794"/>
                  </a:lnTo>
                  <a:lnTo>
                    <a:pt x="266153" y="188692"/>
                  </a:lnTo>
                  <a:lnTo>
                    <a:pt x="265591" y="195591"/>
                  </a:lnTo>
                  <a:lnTo>
                    <a:pt x="265409" y="197489"/>
                  </a:lnTo>
                  <a:lnTo>
                    <a:pt x="264567" y="204377"/>
                  </a:lnTo>
                  <a:lnTo>
                    <a:pt x="264385" y="206275"/>
                  </a:lnTo>
                  <a:lnTo>
                    <a:pt x="264085" y="215172"/>
                  </a:lnTo>
                  <a:lnTo>
                    <a:pt x="263863" y="221972"/>
                  </a:lnTo>
                  <a:lnTo>
                    <a:pt x="263791" y="223930"/>
                  </a:lnTo>
                  <a:lnTo>
                    <a:pt x="262992" y="232697"/>
                  </a:lnTo>
                  <a:lnTo>
                    <a:pt x="262150" y="239585"/>
                  </a:lnTo>
                  <a:lnTo>
                    <a:pt x="261638" y="241303"/>
                  </a:lnTo>
                  <a:lnTo>
                    <a:pt x="260124" y="242116"/>
                  </a:lnTo>
                  <a:lnTo>
                    <a:pt x="258615" y="242004"/>
                  </a:lnTo>
                  <a:lnTo>
                    <a:pt x="257012" y="241413"/>
                  </a:lnTo>
                  <a:lnTo>
                    <a:pt x="255474" y="240572"/>
                  </a:lnTo>
                  <a:lnTo>
                    <a:pt x="253013" y="238940"/>
                  </a:lnTo>
                  <a:lnTo>
                    <a:pt x="251371" y="237900"/>
                  </a:lnTo>
                  <a:lnTo>
                    <a:pt x="246318" y="235136"/>
                  </a:lnTo>
                  <a:lnTo>
                    <a:pt x="239103" y="231761"/>
                  </a:lnTo>
                  <a:lnTo>
                    <a:pt x="237860" y="230510"/>
                  </a:lnTo>
                  <a:lnTo>
                    <a:pt x="237682" y="229271"/>
                  </a:lnTo>
                  <a:lnTo>
                    <a:pt x="237823" y="227708"/>
                  </a:lnTo>
                  <a:lnTo>
                    <a:pt x="239475" y="216339"/>
                  </a:lnTo>
                  <a:lnTo>
                    <a:pt x="239307" y="214820"/>
                  </a:lnTo>
                  <a:lnTo>
                    <a:pt x="238383" y="214030"/>
                  </a:lnTo>
                  <a:lnTo>
                    <a:pt x="237155" y="213144"/>
                  </a:lnTo>
                  <a:lnTo>
                    <a:pt x="230640" y="209010"/>
                  </a:lnTo>
                  <a:lnTo>
                    <a:pt x="228828" y="208019"/>
                  </a:lnTo>
                  <a:lnTo>
                    <a:pt x="220490" y="203174"/>
                  </a:lnTo>
                  <a:lnTo>
                    <a:pt x="213850" y="199400"/>
                  </a:lnTo>
                  <a:lnTo>
                    <a:pt x="212147" y="198469"/>
                  </a:lnTo>
                  <a:lnTo>
                    <a:pt x="210385" y="197647"/>
                  </a:lnTo>
                  <a:lnTo>
                    <a:pt x="205222" y="194824"/>
                  </a:lnTo>
                  <a:lnTo>
                    <a:pt x="203619" y="194233"/>
                  </a:lnTo>
                  <a:lnTo>
                    <a:pt x="202410" y="194356"/>
                  </a:lnTo>
                  <a:lnTo>
                    <a:pt x="201030" y="195314"/>
                  </a:lnTo>
                  <a:lnTo>
                    <a:pt x="194274" y="201536"/>
                  </a:lnTo>
                  <a:lnTo>
                    <a:pt x="192569" y="202958"/>
                  </a:lnTo>
                  <a:lnTo>
                    <a:pt x="190549" y="203780"/>
                  </a:lnTo>
                  <a:lnTo>
                    <a:pt x="188487" y="203508"/>
                  </a:lnTo>
                  <a:lnTo>
                    <a:pt x="186734" y="202407"/>
                  </a:lnTo>
                  <a:lnTo>
                    <a:pt x="180379" y="198503"/>
                  </a:lnTo>
                  <a:lnTo>
                    <a:pt x="178621" y="197542"/>
                  </a:lnTo>
                  <a:lnTo>
                    <a:pt x="171406" y="194167"/>
                  </a:lnTo>
                  <a:lnTo>
                    <a:pt x="169863" y="193466"/>
                  </a:lnTo>
                  <a:lnTo>
                    <a:pt x="168851" y="192056"/>
                  </a:lnTo>
                  <a:lnTo>
                    <a:pt x="168663" y="190312"/>
                  </a:lnTo>
                  <a:lnTo>
                    <a:pt x="169553" y="188944"/>
                  </a:lnTo>
                  <a:lnTo>
                    <a:pt x="170284" y="188131"/>
                  </a:lnTo>
                  <a:lnTo>
                    <a:pt x="171959" y="186764"/>
                  </a:lnTo>
                  <a:lnTo>
                    <a:pt x="175419" y="184090"/>
                  </a:lnTo>
                  <a:lnTo>
                    <a:pt x="177009" y="182748"/>
                  </a:lnTo>
                  <a:lnTo>
                    <a:pt x="183289" y="178049"/>
                  </a:lnTo>
                  <a:lnTo>
                    <a:pt x="184819" y="176816"/>
                  </a:lnTo>
                  <a:lnTo>
                    <a:pt x="191184" y="172092"/>
                  </a:lnTo>
                  <a:lnTo>
                    <a:pt x="192799" y="170835"/>
                  </a:lnTo>
                  <a:lnTo>
                    <a:pt x="198715" y="166151"/>
                  </a:lnTo>
                  <a:lnTo>
                    <a:pt x="200305" y="164809"/>
                  </a:lnTo>
                  <a:lnTo>
                    <a:pt x="206749" y="160200"/>
                  </a:lnTo>
                  <a:lnTo>
                    <a:pt x="208279" y="158967"/>
                  </a:lnTo>
                  <a:lnTo>
                    <a:pt x="217390" y="151963"/>
                  </a:lnTo>
                  <a:lnTo>
                    <a:pt x="224270" y="146950"/>
                  </a:lnTo>
                  <a:lnTo>
                    <a:pt x="226030" y="145558"/>
                  </a:lnTo>
                  <a:lnTo>
                    <a:pt x="231264" y="141857"/>
                  </a:lnTo>
                  <a:lnTo>
                    <a:pt x="233024" y="140465"/>
                  </a:lnTo>
                  <a:lnTo>
                    <a:pt x="237990" y="136474"/>
                  </a:lnTo>
                  <a:lnTo>
                    <a:pt x="239580" y="135132"/>
                  </a:lnTo>
                  <a:lnTo>
                    <a:pt x="244135" y="131630"/>
                  </a:lnTo>
                  <a:lnTo>
                    <a:pt x="245400" y="130752"/>
                  </a:lnTo>
                  <a:close/>
                  <a:moveTo>
                    <a:pt x="1612549" y="128668"/>
                  </a:moveTo>
                  <a:lnTo>
                    <a:pt x="1617371" y="128710"/>
                  </a:lnTo>
                  <a:lnTo>
                    <a:pt x="1619426" y="128929"/>
                  </a:lnTo>
                  <a:lnTo>
                    <a:pt x="1621511" y="129202"/>
                  </a:lnTo>
                  <a:lnTo>
                    <a:pt x="1624375" y="129974"/>
                  </a:lnTo>
                  <a:lnTo>
                    <a:pt x="1626272" y="130424"/>
                  </a:lnTo>
                  <a:lnTo>
                    <a:pt x="1628199" y="130928"/>
                  </a:lnTo>
                  <a:lnTo>
                    <a:pt x="1629945" y="131748"/>
                  </a:lnTo>
                  <a:lnTo>
                    <a:pt x="1632717" y="133000"/>
                  </a:lnTo>
                  <a:lnTo>
                    <a:pt x="1634383" y="133936"/>
                  </a:lnTo>
                  <a:lnTo>
                    <a:pt x="1635970" y="134988"/>
                  </a:lnTo>
                  <a:lnTo>
                    <a:pt x="1637721" y="135949"/>
                  </a:lnTo>
                  <a:lnTo>
                    <a:pt x="1640141" y="137468"/>
                  </a:lnTo>
                  <a:lnTo>
                    <a:pt x="1641893" y="138429"/>
                  </a:lnTo>
                  <a:lnTo>
                    <a:pt x="1643601" y="139699"/>
                  </a:lnTo>
                  <a:lnTo>
                    <a:pt x="1645000" y="140927"/>
                  </a:lnTo>
                  <a:lnTo>
                    <a:pt x="1647007" y="143249"/>
                  </a:lnTo>
                  <a:lnTo>
                    <a:pt x="1649573" y="146192"/>
                  </a:lnTo>
                  <a:lnTo>
                    <a:pt x="1650856" y="147985"/>
                  </a:lnTo>
                  <a:lnTo>
                    <a:pt x="1652249" y="149718"/>
                  </a:lnTo>
                  <a:lnTo>
                    <a:pt x="1654565" y="153372"/>
                  </a:lnTo>
                  <a:lnTo>
                    <a:pt x="1655459" y="155238"/>
                  </a:lnTo>
                  <a:lnTo>
                    <a:pt x="1656670" y="157931"/>
                  </a:lnTo>
                  <a:lnTo>
                    <a:pt x="1657393" y="159749"/>
                  </a:lnTo>
                  <a:lnTo>
                    <a:pt x="1658592" y="163451"/>
                  </a:lnTo>
                  <a:lnTo>
                    <a:pt x="1659747" y="166175"/>
                  </a:lnTo>
                  <a:lnTo>
                    <a:pt x="1660471" y="167993"/>
                  </a:lnTo>
                  <a:lnTo>
                    <a:pt x="1661146" y="169981"/>
                  </a:lnTo>
                  <a:lnTo>
                    <a:pt x="1661651" y="171921"/>
                  </a:lnTo>
                  <a:lnTo>
                    <a:pt x="1661865" y="174882"/>
                  </a:lnTo>
                  <a:lnTo>
                    <a:pt x="1661895" y="176870"/>
                  </a:lnTo>
                  <a:lnTo>
                    <a:pt x="1661683" y="183576"/>
                  </a:lnTo>
                  <a:lnTo>
                    <a:pt x="1661465" y="185631"/>
                  </a:lnTo>
                  <a:lnTo>
                    <a:pt x="1661191" y="187717"/>
                  </a:lnTo>
                  <a:lnTo>
                    <a:pt x="1660766" y="189528"/>
                  </a:lnTo>
                  <a:lnTo>
                    <a:pt x="1660025" y="192447"/>
                  </a:lnTo>
                  <a:lnTo>
                    <a:pt x="1659405" y="194296"/>
                  </a:lnTo>
                  <a:lnTo>
                    <a:pt x="1658591" y="196180"/>
                  </a:lnTo>
                  <a:lnTo>
                    <a:pt x="1657770" y="197926"/>
                  </a:lnTo>
                  <a:lnTo>
                    <a:pt x="1656505" y="200418"/>
                  </a:lnTo>
                  <a:lnTo>
                    <a:pt x="1655569" y="202085"/>
                  </a:lnTo>
                  <a:lnTo>
                    <a:pt x="1654390" y="203957"/>
                  </a:lnTo>
                  <a:lnTo>
                    <a:pt x="1653168" y="205496"/>
                  </a:lnTo>
                  <a:lnTo>
                    <a:pt x="1651411" y="207618"/>
                  </a:lnTo>
                  <a:lnTo>
                    <a:pt x="1649989" y="209053"/>
                  </a:lnTo>
                  <a:lnTo>
                    <a:pt x="1647041" y="212124"/>
                  </a:lnTo>
                  <a:lnTo>
                    <a:pt x="1645429" y="213735"/>
                  </a:lnTo>
                  <a:lnTo>
                    <a:pt x="1643898" y="215231"/>
                  </a:lnTo>
                  <a:lnTo>
                    <a:pt x="1642281" y="216703"/>
                  </a:lnTo>
                  <a:lnTo>
                    <a:pt x="1640548" y="218095"/>
                  </a:lnTo>
                  <a:lnTo>
                    <a:pt x="1638694" y="219269"/>
                  </a:lnTo>
                  <a:lnTo>
                    <a:pt x="1632620" y="222644"/>
                  </a:lnTo>
                  <a:lnTo>
                    <a:pt x="1628723" y="224523"/>
                  </a:lnTo>
                  <a:lnTo>
                    <a:pt x="1624759" y="226153"/>
                  </a:lnTo>
                  <a:lnTo>
                    <a:pt x="1622990" y="226707"/>
                  </a:lnTo>
                  <a:lnTo>
                    <a:pt x="1621075" y="227127"/>
                  </a:lnTo>
                  <a:lnTo>
                    <a:pt x="1613877" y="228477"/>
                  </a:lnTo>
                  <a:lnTo>
                    <a:pt x="1611767" y="228934"/>
                  </a:lnTo>
                  <a:lnTo>
                    <a:pt x="1609481" y="229202"/>
                  </a:lnTo>
                  <a:lnTo>
                    <a:pt x="1604987" y="229622"/>
                  </a:lnTo>
                  <a:lnTo>
                    <a:pt x="1602805" y="229689"/>
                  </a:lnTo>
                  <a:lnTo>
                    <a:pt x="1600586" y="229562"/>
                  </a:lnTo>
                  <a:lnTo>
                    <a:pt x="1598500" y="229288"/>
                  </a:lnTo>
                  <a:lnTo>
                    <a:pt x="1596323" y="228851"/>
                  </a:lnTo>
                  <a:lnTo>
                    <a:pt x="1594220" y="228158"/>
                  </a:lnTo>
                  <a:lnTo>
                    <a:pt x="1592140" y="227380"/>
                  </a:lnTo>
                  <a:lnTo>
                    <a:pt x="1587459" y="226043"/>
                  </a:lnTo>
                  <a:lnTo>
                    <a:pt x="1585549" y="225314"/>
                  </a:lnTo>
                  <a:lnTo>
                    <a:pt x="1583664" y="224500"/>
                  </a:lnTo>
                  <a:lnTo>
                    <a:pt x="1581968" y="223509"/>
                  </a:lnTo>
                  <a:lnTo>
                    <a:pt x="1579791" y="221782"/>
                  </a:lnTo>
                  <a:lnTo>
                    <a:pt x="1575297" y="217691"/>
                  </a:lnTo>
                  <a:lnTo>
                    <a:pt x="1573333" y="215703"/>
                  </a:lnTo>
                  <a:lnTo>
                    <a:pt x="1572062" y="214189"/>
                  </a:lnTo>
                  <a:lnTo>
                    <a:pt x="1570730" y="212566"/>
                  </a:lnTo>
                  <a:lnTo>
                    <a:pt x="1569490" y="211107"/>
                  </a:lnTo>
                  <a:lnTo>
                    <a:pt x="1567793" y="208827"/>
                  </a:lnTo>
                  <a:lnTo>
                    <a:pt x="1566741" y="207192"/>
                  </a:lnTo>
                  <a:lnTo>
                    <a:pt x="1565513" y="205368"/>
                  </a:lnTo>
                  <a:lnTo>
                    <a:pt x="1564449" y="203453"/>
                  </a:lnTo>
                  <a:lnTo>
                    <a:pt x="1563548" y="201447"/>
                  </a:lnTo>
                  <a:lnTo>
                    <a:pt x="1562563" y="199416"/>
                  </a:lnTo>
                  <a:lnTo>
                    <a:pt x="1561718" y="197380"/>
                  </a:lnTo>
                  <a:lnTo>
                    <a:pt x="1560982" y="195282"/>
                  </a:lnTo>
                  <a:lnTo>
                    <a:pt x="1560355" y="193124"/>
                  </a:lnTo>
                  <a:lnTo>
                    <a:pt x="1559838" y="190904"/>
                  </a:lnTo>
                  <a:lnTo>
                    <a:pt x="1559473" y="188959"/>
                  </a:lnTo>
                  <a:lnTo>
                    <a:pt x="1559181" y="186758"/>
                  </a:lnTo>
                  <a:lnTo>
                    <a:pt x="1558518" y="183761"/>
                  </a:lnTo>
                  <a:lnTo>
                    <a:pt x="1558280" y="181529"/>
                  </a:lnTo>
                  <a:lnTo>
                    <a:pt x="1558225" y="180271"/>
                  </a:lnTo>
                  <a:lnTo>
                    <a:pt x="1558158" y="178088"/>
                  </a:lnTo>
                  <a:lnTo>
                    <a:pt x="1558377" y="174744"/>
                  </a:lnTo>
                  <a:lnTo>
                    <a:pt x="1558589" y="172549"/>
                  </a:lnTo>
                  <a:lnTo>
                    <a:pt x="1558650" y="171370"/>
                  </a:lnTo>
                  <a:lnTo>
                    <a:pt x="1559257" y="169242"/>
                  </a:lnTo>
                  <a:lnTo>
                    <a:pt x="1560291" y="166591"/>
                  </a:lnTo>
                  <a:lnTo>
                    <a:pt x="1561105" y="164706"/>
                  </a:lnTo>
                  <a:lnTo>
                    <a:pt x="1562035" y="162900"/>
                  </a:lnTo>
                  <a:lnTo>
                    <a:pt x="1564126" y="158801"/>
                  </a:lnTo>
                  <a:lnTo>
                    <a:pt x="1565086" y="157050"/>
                  </a:lnTo>
                  <a:lnTo>
                    <a:pt x="1566187" y="155293"/>
                  </a:lnTo>
                  <a:lnTo>
                    <a:pt x="1567263" y="153621"/>
                  </a:lnTo>
                  <a:lnTo>
                    <a:pt x="1569068" y="151328"/>
                  </a:lnTo>
                  <a:lnTo>
                    <a:pt x="1570351" y="149899"/>
                  </a:lnTo>
                  <a:lnTo>
                    <a:pt x="1571743" y="148410"/>
                  </a:lnTo>
                  <a:lnTo>
                    <a:pt x="1573165" y="146975"/>
                  </a:lnTo>
                  <a:lnTo>
                    <a:pt x="1576953" y="143867"/>
                  </a:lnTo>
                  <a:lnTo>
                    <a:pt x="1578467" y="142596"/>
                  </a:lnTo>
                  <a:lnTo>
                    <a:pt x="1583737" y="138808"/>
                  </a:lnTo>
                  <a:lnTo>
                    <a:pt x="1587172" y="136612"/>
                  </a:lnTo>
                  <a:lnTo>
                    <a:pt x="1590686" y="134946"/>
                  </a:lnTo>
                  <a:lnTo>
                    <a:pt x="1593428" y="133565"/>
                  </a:lnTo>
                  <a:lnTo>
                    <a:pt x="1595410" y="132750"/>
                  </a:lnTo>
                  <a:lnTo>
                    <a:pt x="1597508" y="132014"/>
                  </a:lnTo>
                  <a:lnTo>
                    <a:pt x="1599666" y="131388"/>
                  </a:lnTo>
                  <a:lnTo>
                    <a:pt x="1601763" y="130652"/>
                  </a:lnTo>
                  <a:lnTo>
                    <a:pt x="1603812" y="130086"/>
                  </a:lnTo>
                  <a:lnTo>
                    <a:pt x="1605727" y="129666"/>
                  </a:lnTo>
                  <a:lnTo>
                    <a:pt x="1607728" y="129271"/>
                  </a:lnTo>
                  <a:lnTo>
                    <a:pt x="1610567" y="128839"/>
                  </a:lnTo>
                  <a:close/>
                  <a:moveTo>
                    <a:pt x="139449" y="62361"/>
                  </a:moveTo>
                  <a:lnTo>
                    <a:pt x="140357" y="62803"/>
                  </a:lnTo>
                  <a:lnTo>
                    <a:pt x="141910" y="63515"/>
                  </a:lnTo>
                  <a:lnTo>
                    <a:pt x="148614" y="68476"/>
                  </a:lnTo>
                  <a:lnTo>
                    <a:pt x="155240" y="72640"/>
                  </a:lnTo>
                  <a:lnTo>
                    <a:pt x="156972" y="73767"/>
                  </a:lnTo>
                  <a:lnTo>
                    <a:pt x="163099" y="78353"/>
                  </a:lnTo>
                  <a:lnTo>
                    <a:pt x="164830" y="79480"/>
                  </a:lnTo>
                  <a:lnTo>
                    <a:pt x="171556" y="83261"/>
                  </a:lnTo>
                  <a:lnTo>
                    <a:pt x="173287" y="84388"/>
                  </a:lnTo>
                  <a:lnTo>
                    <a:pt x="187735" y="94091"/>
                  </a:lnTo>
                  <a:lnTo>
                    <a:pt x="189639" y="95182"/>
                  </a:lnTo>
                  <a:lnTo>
                    <a:pt x="193517" y="97258"/>
                  </a:lnTo>
                  <a:lnTo>
                    <a:pt x="196192" y="98999"/>
                  </a:lnTo>
                  <a:lnTo>
                    <a:pt x="197509" y="100304"/>
                  </a:lnTo>
                  <a:lnTo>
                    <a:pt x="197763" y="101291"/>
                  </a:lnTo>
                  <a:lnTo>
                    <a:pt x="197494" y="102162"/>
                  </a:lnTo>
                  <a:lnTo>
                    <a:pt x="196782" y="103715"/>
                  </a:lnTo>
                  <a:lnTo>
                    <a:pt x="194904" y="106601"/>
                  </a:lnTo>
                  <a:lnTo>
                    <a:pt x="192953" y="109140"/>
                  </a:lnTo>
                  <a:lnTo>
                    <a:pt x="191757" y="110976"/>
                  </a:lnTo>
                  <a:lnTo>
                    <a:pt x="190120" y="113720"/>
                  </a:lnTo>
                  <a:lnTo>
                    <a:pt x="189167" y="115414"/>
                  </a:lnTo>
                  <a:lnTo>
                    <a:pt x="188037" y="116920"/>
                  </a:lnTo>
                  <a:lnTo>
                    <a:pt x="186974" y="118095"/>
                  </a:lnTo>
                  <a:lnTo>
                    <a:pt x="186076" y="118556"/>
                  </a:lnTo>
                  <a:lnTo>
                    <a:pt x="185244" y="118687"/>
                  </a:lnTo>
                  <a:lnTo>
                    <a:pt x="183796" y="118043"/>
                  </a:lnTo>
                  <a:lnTo>
                    <a:pt x="182956" y="117496"/>
                  </a:lnTo>
                  <a:lnTo>
                    <a:pt x="181157" y="116474"/>
                  </a:lnTo>
                  <a:lnTo>
                    <a:pt x="171168" y="109674"/>
                  </a:lnTo>
                  <a:lnTo>
                    <a:pt x="169490" y="108581"/>
                  </a:lnTo>
                  <a:lnTo>
                    <a:pt x="163845" y="105205"/>
                  </a:lnTo>
                  <a:lnTo>
                    <a:pt x="162113" y="104078"/>
                  </a:lnTo>
                  <a:lnTo>
                    <a:pt x="156689" y="100248"/>
                  </a:lnTo>
                  <a:lnTo>
                    <a:pt x="152067" y="96792"/>
                  </a:lnTo>
                  <a:lnTo>
                    <a:pt x="150441" y="95733"/>
                  </a:lnTo>
                  <a:lnTo>
                    <a:pt x="149533" y="95291"/>
                  </a:lnTo>
                  <a:lnTo>
                    <a:pt x="148295" y="94784"/>
                  </a:lnTo>
                  <a:lnTo>
                    <a:pt x="147429" y="94967"/>
                  </a:lnTo>
                  <a:lnTo>
                    <a:pt x="146914" y="95529"/>
                  </a:lnTo>
                  <a:lnTo>
                    <a:pt x="145919" y="96599"/>
                  </a:lnTo>
                  <a:lnTo>
                    <a:pt x="144036" y="99032"/>
                  </a:lnTo>
                  <a:lnTo>
                    <a:pt x="142909" y="100764"/>
                  </a:lnTo>
                  <a:lnTo>
                    <a:pt x="141853" y="102616"/>
                  </a:lnTo>
                  <a:lnTo>
                    <a:pt x="141172" y="103891"/>
                  </a:lnTo>
                  <a:lnTo>
                    <a:pt x="140904" y="104762"/>
                  </a:lnTo>
                  <a:lnTo>
                    <a:pt x="140948" y="105612"/>
                  </a:lnTo>
                  <a:lnTo>
                    <a:pt x="141950" y="106712"/>
                  </a:lnTo>
                  <a:lnTo>
                    <a:pt x="145223" y="109142"/>
                  </a:lnTo>
                  <a:lnTo>
                    <a:pt x="148822" y="111186"/>
                  </a:lnTo>
                  <a:lnTo>
                    <a:pt x="159000" y="117811"/>
                  </a:lnTo>
                  <a:lnTo>
                    <a:pt x="171510" y="124983"/>
                  </a:lnTo>
                  <a:lnTo>
                    <a:pt x="174678" y="127345"/>
                  </a:lnTo>
                  <a:lnTo>
                    <a:pt x="175714" y="128393"/>
                  </a:lnTo>
                  <a:lnTo>
                    <a:pt x="176002" y="129327"/>
                  </a:lnTo>
                  <a:lnTo>
                    <a:pt x="175907" y="130161"/>
                  </a:lnTo>
                  <a:lnTo>
                    <a:pt x="175227" y="131436"/>
                  </a:lnTo>
                  <a:lnTo>
                    <a:pt x="174275" y="133357"/>
                  </a:lnTo>
                  <a:lnTo>
                    <a:pt x="173185" y="135261"/>
                  </a:lnTo>
                  <a:lnTo>
                    <a:pt x="170863" y="138829"/>
                  </a:lnTo>
                  <a:lnTo>
                    <a:pt x="169468" y="141431"/>
                  </a:lnTo>
                  <a:lnTo>
                    <a:pt x="167175" y="144495"/>
                  </a:lnTo>
                  <a:lnTo>
                    <a:pt x="166111" y="145669"/>
                  </a:lnTo>
                  <a:lnTo>
                    <a:pt x="165213" y="146131"/>
                  </a:lnTo>
                  <a:lnTo>
                    <a:pt x="164103" y="146230"/>
                  </a:lnTo>
                  <a:lnTo>
                    <a:pt x="162865" y="145722"/>
                  </a:lnTo>
                  <a:lnTo>
                    <a:pt x="160714" y="144322"/>
                  </a:lnTo>
                  <a:lnTo>
                    <a:pt x="156263" y="140603"/>
                  </a:lnTo>
                  <a:lnTo>
                    <a:pt x="154600" y="139371"/>
                  </a:lnTo>
                  <a:lnTo>
                    <a:pt x="145621" y="134348"/>
                  </a:lnTo>
                  <a:lnTo>
                    <a:pt x="138885" y="129664"/>
                  </a:lnTo>
                  <a:lnTo>
                    <a:pt x="137206" y="128572"/>
                  </a:lnTo>
                  <a:lnTo>
                    <a:pt x="133143" y="125404"/>
                  </a:lnTo>
                  <a:lnTo>
                    <a:pt x="131239" y="124314"/>
                  </a:lnTo>
                  <a:lnTo>
                    <a:pt x="129859" y="123565"/>
                  </a:lnTo>
                  <a:lnTo>
                    <a:pt x="129095" y="123591"/>
                  </a:lnTo>
                  <a:lnTo>
                    <a:pt x="128303" y="124120"/>
                  </a:lnTo>
                  <a:lnTo>
                    <a:pt x="127139" y="125678"/>
                  </a:lnTo>
                  <a:lnTo>
                    <a:pt x="125083" y="128149"/>
                  </a:lnTo>
                  <a:lnTo>
                    <a:pt x="123851" y="129812"/>
                  </a:lnTo>
                  <a:lnTo>
                    <a:pt x="122314" y="132173"/>
                  </a:lnTo>
                  <a:lnTo>
                    <a:pt x="121736" y="133290"/>
                  </a:lnTo>
                  <a:lnTo>
                    <a:pt x="121538" y="134282"/>
                  </a:lnTo>
                  <a:lnTo>
                    <a:pt x="121685" y="134975"/>
                  </a:lnTo>
                  <a:lnTo>
                    <a:pt x="122771" y="135831"/>
                  </a:lnTo>
                  <a:lnTo>
                    <a:pt x="128562" y="139900"/>
                  </a:lnTo>
                  <a:lnTo>
                    <a:pt x="130293" y="141027"/>
                  </a:lnTo>
                  <a:lnTo>
                    <a:pt x="136337" y="144364"/>
                  </a:lnTo>
                  <a:lnTo>
                    <a:pt x="143724" y="149769"/>
                  </a:lnTo>
                  <a:lnTo>
                    <a:pt x="145455" y="150896"/>
                  </a:lnTo>
                  <a:lnTo>
                    <a:pt x="153335" y="155428"/>
                  </a:lnTo>
                  <a:lnTo>
                    <a:pt x="154961" y="156487"/>
                  </a:lnTo>
                  <a:lnTo>
                    <a:pt x="156519" y="157650"/>
                  </a:lnTo>
                  <a:lnTo>
                    <a:pt x="160076" y="160563"/>
                  </a:lnTo>
                  <a:lnTo>
                    <a:pt x="160553" y="161322"/>
                  </a:lnTo>
                  <a:lnTo>
                    <a:pt x="160563" y="162225"/>
                  </a:lnTo>
                  <a:lnTo>
                    <a:pt x="159882" y="163499"/>
                  </a:lnTo>
                  <a:lnTo>
                    <a:pt x="156372" y="169580"/>
                  </a:lnTo>
                  <a:lnTo>
                    <a:pt x="155141" y="171243"/>
                  </a:lnTo>
                  <a:lnTo>
                    <a:pt x="150930" y="176793"/>
                  </a:lnTo>
                  <a:lnTo>
                    <a:pt x="150142" y="177774"/>
                  </a:lnTo>
                  <a:lnTo>
                    <a:pt x="149158" y="178253"/>
                  </a:lnTo>
                  <a:lnTo>
                    <a:pt x="148360" y="178332"/>
                  </a:lnTo>
                  <a:lnTo>
                    <a:pt x="134027" y="169599"/>
                  </a:lnTo>
                  <a:lnTo>
                    <a:pt x="132296" y="168472"/>
                  </a:lnTo>
                  <a:lnTo>
                    <a:pt x="126903" y="164365"/>
                  </a:lnTo>
                  <a:lnTo>
                    <a:pt x="125104" y="163342"/>
                  </a:lnTo>
                  <a:lnTo>
                    <a:pt x="119217" y="160108"/>
                  </a:lnTo>
                  <a:lnTo>
                    <a:pt x="117470" y="159120"/>
                  </a:lnTo>
                  <a:lnTo>
                    <a:pt x="110020" y="154271"/>
                  </a:lnTo>
                  <a:lnTo>
                    <a:pt x="104733" y="150231"/>
                  </a:lnTo>
                  <a:lnTo>
                    <a:pt x="103001" y="149104"/>
                  </a:lnTo>
                  <a:lnTo>
                    <a:pt x="93427" y="143619"/>
                  </a:lnTo>
                  <a:lnTo>
                    <a:pt x="89891" y="141018"/>
                  </a:lnTo>
                  <a:lnTo>
                    <a:pt x="88768" y="139989"/>
                  </a:lnTo>
                  <a:lnTo>
                    <a:pt x="88323" y="138952"/>
                  </a:lnTo>
                  <a:lnTo>
                    <a:pt x="88521" y="137960"/>
                  </a:lnTo>
                  <a:lnTo>
                    <a:pt x="89062" y="136669"/>
                  </a:lnTo>
                  <a:lnTo>
                    <a:pt x="90457" y="134067"/>
                  </a:lnTo>
                  <a:lnTo>
                    <a:pt x="91479" y="132267"/>
                  </a:lnTo>
                  <a:lnTo>
                    <a:pt x="92643" y="130710"/>
                  </a:lnTo>
                  <a:lnTo>
                    <a:pt x="93667" y="129136"/>
                  </a:lnTo>
                  <a:lnTo>
                    <a:pt x="97809" y="123691"/>
                  </a:lnTo>
                  <a:lnTo>
                    <a:pt x="98936" y="121959"/>
                  </a:lnTo>
                  <a:lnTo>
                    <a:pt x="102729" y="116362"/>
                  </a:lnTo>
                  <a:lnTo>
                    <a:pt x="103751" y="114562"/>
                  </a:lnTo>
                  <a:lnTo>
                    <a:pt x="107159" y="108639"/>
                  </a:lnTo>
                  <a:lnTo>
                    <a:pt x="108147" y="106892"/>
                  </a:lnTo>
                  <a:lnTo>
                    <a:pt x="112147" y="101205"/>
                  </a:lnTo>
                  <a:lnTo>
                    <a:pt x="118089" y="92077"/>
                  </a:lnTo>
                  <a:lnTo>
                    <a:pt x="122231" y="86632"/>
                  </a:lnTo>
                  <a:lnTo>
                    <a:pt x="123219" y="84884"/>
                  </a:lnTo>
                  <a:lnTo>
                    <a:pt x="126627" y="78961"/>
                  </a:lnTo>
                  <a:lnTo>
                    <a:pt x="127649" y="77162"/>
                  </a:lnTo>
                  <a:lnTo>
                    <a:pt x="129322" y="74591"/>
                  </a:lnTo>
                  <a:lnTo>
                    <a:pt x="131615" y="71528"/>
                  </a:lnTo>
                  <a:lnTo>
                    <a:pt x="132674" y="69901"/>
                  </a:lnTo>
                  <a:lnTo>
                    <a:pt x="136609" y="64545"/>
                  </a:lnTo>
                  <a:lnTo>
                    <a:pt x="137704" y="63092"/>
                  </a:lnTo>
                  <a:lnTo>
                    <a:pt x="138599" y="62405"/>
                  </a:lnTo>
                  <a:close/>
                  <a:moveTo>
                    <a:pt x="63763" y="32265"/>
                  </a:moveTo>
                  <a:lnTo>
                    <a:pt x="62674" y="32462"/>
                  </a:lnTo>
                  <a:lnTo>
                    <a:pt x="61743" y="33485"/>
                  </a:lnTo>
                  <a:lnTo>
                    <a:pt x="60069" y="35907"/>
                  </a:lnTo>
                  <a:lnTo>
                    <a:pt x="59023" y="37706"/>
                  </a:lnTo>
                  <a:lnTo>
                    <a:pt x="57902" y="39605"/>
                  </a:lnTo>
                  <a:lnTo>
                    <a:pt x="56680" y="41428"/>
                  </a:lnTo>
                  <a:lnTo>
                    <a:pt x="52253" y="46870"/>
                  </a:lnTo>
                  <a:lnTo>
                    <a:pt x="51484" y="48094"/>
                  </a:lnTo>
                  <a:lnTo>
                    <a:pt x="51231" y="48844"/>
                  </a:lnTo>
                  <a:lnTo>
                    <a:pt x="51704" y="49672"/>
                  </a:lnTo>
                  <a:lnTo>
                    <a:pt x="52801" y="50816"/>
                  </a:lnTo>
                  <a:lnTo>
                    <a:pt x="57805" y="55304"/>
                  </a:lnTo>
                  <a:lnTo>
                    <a:pt x="59403" y="56512"/>
                  </a:lnTo>
                  <a:lnTo>
                    <a:pt x="66483" y="61158"/>
                  </a:lnTo>
                  <a:lnTo>
                    <a:pt x="69083" y="62495"/>
                  </a:lnTo>
                  <a:lnTo>
                    <a:pt x="70758" y="62977"/>
                  </a:lnTo>
                  <a:lnTo>
                    <a:pt x="72535" y="63222"/>
                  </a:lnTo>
                  <a:lnTo>
                    <a:pt x="74478" y="62729"/>
                  </a:lnTo>
                  <a:lnTo>
                    <a:pt x="76397" y="61747"/>
                  </a:lnTo>
                  <a:lnTo>
                    <a:pt x="78042" y="60401"/>
                  </a:lnTo>
                  <a:lnTo>
                    <a:pt x="79350" y="58879"/>
                  </a:lnTo>
                  <a:lnTo>
                    <a:pt x="80571" y="57055"/>
                  </a:lnTo>
                  <a:lnTo>
                    <a:pt x="81693" y="55157"/>
                  </a:lnTo>
                  <a:lnTo>
                    <a:pt x="82413" y="53269"/>
                  </a:lnTo>
                  <a:lnTo>
                    <a:pt x="82847" y="51242"/>
                  </a:lnTo>
                  <a:lnTo>
                    <a:pt x="82891" y="49315"/>
                  </a:lnTo>
                  <a:lnTo>
                    <a:pt x="82422" y="47548"/>
                  </a:lnTo>
                  <a:lnTo>
                    <a:pt x="81465" y="45803"/>
                  </a:lnTo>
                  <a:lnTo>
                    <a:pt x="79595" y="43606"/>
                  </a:lnTo>
                  <a:lnTo>
                    <a:pt x="78149" y="42198"/>
                  </a:lnTo>
                  <a:lnTo>
                    <a:pt x="73081" y="38210"/>
                  </a:lnTo>
                  <a:lnTo>
                    <a:pt x="71483" y="37002"/>
                  </a:lnTo>
                  <a:lnTo>
                    <a:pt x="66013" y="33338"/>
                  </a:lnTo>
                  <a:lnTo>
                    <a:pt x="64689" y="32494"/>
                  </a:lnTo>
                  <a:close/>
                  <a:moveTo>
                    <a:pt x="1758357" y="29923"/>
                  </a:moveTo>
                  <a:lnTo>
                    <a:pt x="1759017" y="30000"/>
                  </a:lnTo>
                  <a:lnTo>
                    <a:pt x="1759623" y="31103"/>
                  </a:lnTo>
                  <a:lnTo>
                    <a:pt x="1763720" y="47886"/>
                  </a:lnTo>
                  <a:lnTo>
                    <a:pt x="1764201" y="49911"/>
                  </a:lnTo>
                  <a:lnTo>
                    <a:pt x="1766474" y="57084"/>
                  </a:lnTo>
                  <a:lnTo>
                    <a:pt x="1766919" y="59057"/>
                  </a:lnTo>
                  <a:lnTo>
                    <a:pt x="1768471" y="66727"/>
                  </a:lnTo>
                  <a:lnTo>
                    <a:pt x="1769003" y="68715"/>
                  </a:lnTo>
                  <a:lnTo>
                    <a:pt x="1771396" y="75731"/>
                  </a:lnTo>
                  <a:lnTo>
                    <a:pt x="1771896" y="77894"/>
                  </a:lnTo>
                  <a:lnTo>
                    <a:pt x="1773060" y="85222"/>
                  </a:lnTo>
                  <a:lnTo>
                    <a:pt x="1773577" y="87298"/>
                  </a:lnTo>
                  <a:lnTo>
                    <a:pt x="1776024" y="94503"/>
                  </a:lnTo>
                  <a:lnTo>
                    <a:pt x="1776608" y="96457"/>
                  </a:lnTo>
                  <a:lnTo>
                    <a:pt x="1777831" y="104200"/>
                  </a:lnTo>
                  <a:lnTo>
                    <a:pt x="1778379" y="106103"/>
                  </a:lnTo>
                  <a:lnTo>
                    <a:pt x="1780549" y="113346"/>
                  </a:lnTo>
                  <a:lnTo>
                    <a:pt x="1781204" y="115403"/>
                  </a:lnTo>
                  <a:lnTo>
                    <a:pt x="1783442" y="122525"/>
                  </a:lnTo>
                  <a:lnTo>
                    <a:pt x="1783774" y="123892"/>
                  </a:lnTo>
                  <a:lnTo>
                    <a:pt x="1783613" y="124762"/>
                  </a:lnTo>
                  <a:lnTo>
                    <a:pt x="1782962" y="125362"/>
                  </a:lnTo>
                  <a:lnTo>
                    <a:pt x="1775702" y="130050"/>
                  </a:lnTo>
                  <a:lnTo>
                    <a:pt x="1767147" y="135174"/>
                  </a:lnTo>
                  <a:lnTo>
                    <a:pt x="1765921" y="135712"/>
                  </a:lnTo>
                  <a:lnTo>
                    <a:pt x="1764803" y="135190"/>
                  </a:lnTo>
                  <a:lnTo>
                    <a:pt x="1758625" y="131841"/>
                  </a:lnTo>
                  <a:lnTo>
                    <a:pt x="1757029" y="130736"/>
                  </a:lnTo>
                  <a:lnTo>
                    <a:pt x="1751413" y="126545"/>
                  </a:lnTo>
                  <a:lnTo>
                    <a:pt x="1749920" y="125369"/>
                  </a:lnTo>
                  <a:lnTo>
                    <a:pt x="1744375" y="121281"/>
                  </a:lnTo>
                  <a:lnTo>
                    <a:pt x="1742779" y="120176"/>
                  </a:lnTo>
                  <a:lnTo>
                    <a:pt x="1736975" y="116266"/>
                  </a:lnTo>
                  <a:lnTo>
                    <a:pt x="1735327" y="115195"/>
                  </a:lnTo>
                  <a:lnTo>
                    <a:pt x="1729765" y="111195"/>
                  </a:lnTo>
                  <a:lnTo>
                    <a:pt x="1728611" y="110622"/>
                  </a:lnTo>
                  <a:lnTo>
                    <a:pt x="1728302" y="110834"/>
                  </a:lnTo>
                  <a:lnTo>
                    <a:pt x="1728528" y="112046"/>
                  </a:lnTo>
                  <a:lnTo>
                    <a:pt x="1730343" y="118775"/>
                  </a:lnTo>
                  <a:lnTo>
                    <a:pt x="1730805" y="120660"/>
                  </a:lnTo>
                  <a:lnTo>
                    <a:pt x="1731753" y="127453"/>
                  </a:lnTo>
                  <a:lnTo>
                    <a:pt x="1732266" y="129304"/>
                  </a:lnTo>
                  <a:lnTo>
                    <a:pt x="1734395" y="136045"/>
                  </a:lnTo>
                  <a:lnTo>
                    <a:pt x="1734907" y="137895"/>
                  </a:lnTo>
                  <a:lnTo>
                    <a:pt x="1736791" y="144501"/>
                  </a:lnTo>
                  <a:lnTo>
                    <a:pt x="1737201" y="146422"/>
                  </a:lnTo>
                  <a:lnTo>
                    <a:pt x="1738807" y="153067"/>
                  </a:lnTo>
                  <a:lnTo>
                    <a:pt x="1739107" y="154608"/>
                  </a:lnTo>
                  <a:lnTo>
                    <a:pt x="1738275" y="155939"/>
                  </a:lnTo>
                  <a:lnTo>
                    <a:pt x="1731370" y="159928"/>
                  </a:lnTo>
                  <a:lnTo>
                    <a:pt x="1729719" y="161063"/>
                  </a:lnTo>
                  <a:lnTo>
                    <a:pt x="1723523" y="166083"/>
                  </a:lnTo>
                  <a:lnTo>
                    <a:pt x="1722189" y="166241"/>
                  </a:lnTo>
                  <a:lnTo>
                    <a:pt x="1720889" y="165236"/>
                  </a:lnTo>
                  <a:lnTo>
                    <a:pt x="1714048" y="161584"/>
                  </a:lnTo>
                  <a:lnTo>
                    <a:pt x="1712381" y="160375"/>
                  </a:lnTo>
                  <a:lnTo>
                    <a:pt x="1706787" y="155333"/>
                  </a:lnTo>
                  <a:lnTo>
                    <a:pt x="1705155" y="154176"/>
                  </a:lnTo>
                  <a:lnTo>
                    <a:pt x="1698446" y="150053"/>
                  </a:lnTo>
                  <a:lnTo>
                    <a:pt x="1696727" y="148880"/>
                  </a:lnTo>
                  <a:lnTo>
                    <a:pt x="1690608" y="144732"/>
                  </a:lnTo>
                  <a:lnTo>
                    <a:pt x="1688922" y="143384"/>
                  </a:lnTo>
                  <a:lnTo>
                    <a:pt x="1682967" y="138591"/>
                  </a:lnTo>
                  <a:lnTo>
                    <a:pt x="1681351" y="137346"/>
                  </a:lnTo>
                  <a:lnTo>
                    <a:pt x="1666888" y="127692"/>
                  </a:lnTo>
                  <a:lnTo>
                    <a:pt x="1665205" y="126571"/>
                  </a:lnTo>
                  <a:lnTo>
                    <a:pt x="1659217" y="121951"/>
                  </a:lnTo>
                  <a:lnTo>
                    <a:pt x="1657325" y="120746"/>
                  </a:lnTo>
                  <a:lnTo>
                    <a:pt x="1650935" y="117087"/>
                  </a:lnTo>
                  <a:lnTo>
                    <a:pt x="1649061" y="116020"/>
                  </a:lnTo>
                  <a:lnTo>
                    <a:pt x="1642487" y="111653"/>
                  </a:lnTo>
                  <a:lnTo>
                    <a:pt x="1641533" y="110486"/>
                  </a:lnTo>
                  <a:lnTo>
                    <a:pt x="1641620" y="109286"/>
                  </a:lnTo>
                  <a:lnTo>
                    <a:pt x="1642593" y="108161"/>
                  </a:lnTo>
                  <a:lnTo>
                    <a:pt x="1644192" y="107062"/>
                  </a:lnTo>
                  <a:lnTo>
                    <a:pt x="1648531" y="104534"/>
                  </a:lnTo>
                  <a:lnTo>
                    <a:pt x="1650182" y="103398"/>
                  </a:lnTo>
                  <a:lnTo>
                    <a:pt x="1657577" y="98465"/>
                  </a:lnTo>
                  <a:lnTo>
                    <a:pt x="1663251" y="94564"/>
                  </a:lnTo>
                  <a:lnTo>
                    <a:pt x="1664714" y="93709"/>
                  </a:lnTo>
                  <a:lnTo>
                    <a:pt x="1665411" y="93838"/>
                  </a:lnTo>
                  <a:lnTo>
                    <a:pt x="1666362" y="94779"/>
                  </a:lnTo>
                  <a:lnTo>
                    <a:pt x="1673575" y="100075"/>
                  </a:lnTo>
                  <a:lnTo>
                    <a:pt x="1675190" y="101320"/>
                  </a:lnTo>
                  <a:lnTo>
                    <a:pt x="1681951" y="106622"/>
                  </a:lnTo>
                  <a:lnTo>
                    <a:pt x="1683618" y="107831"/>
                  </a:lnTo>
                  <a:lnTo>
                    <a:pt x="1690714" y="112296"/>
                  </a:lnTo>
                  <a:lnTo>
                    <a:pt x="1692294" y="113488"/>
                  </a:lnTo>
                  <a:lnTo>
                    <a:pt x="1698842" y="118481"/>
                  </a:lnTo>
                  <a:lnTo>
                    <a:pt x="1700322" y="119971"/>
                  </a:lnTo>
                  <a:lnTo>
                    <a:pt x="1706187" y="125738"/>
                  </a:lnTo>
                  <a:lnTo>
                    <a:pt x="1707238" y="126382"/>
                  </a:lnTo>
                  <a:lnTo>
                    <a:pt x="1707928" y="126060"/>
                  </a:lnTo>
                  <a:lnTo>
                    <a:pt x="1708031" y="124774"/>
                  </a:lnTo>
                  <a:lnTo>
                    <a:pt x="1706096" y="118203"/>
                  </a:lnTo>
                  <a:lnTo>
                    <a:pt x="1705635" y="116317"/>
                  </a:lnTo>
                  <a:lnTo>
                    <a:pt x="1703110" y="109773"/>
                  </a:lnTo>
                  <a:lnTo>
                    <a:pt x="1702459" y="107942"/>
                  </a:lnTo>
                  <a:lnTo>
                    <a:pt x="1700475" y="101633"/>
                  </a:lnTo>
                  <a:lnTo>
                    <a:pt x="1699824" y="99802"/>
                  </a:lnTo>
                  <a:lnTo>
                    <a:pt x="1697834" y="93041"/>
                  </a:lnTo>
                  <a:lnTo>
                    <a:pt x="1697218" y="91262"/>
                  </a:lnTo>
                  <a:lnTo>
                    <a:pt x="1695160" y="84624"/>
                  </a:lnTo>
                  <a:lnTo>
                    <a:pt x="1694647" y="82774"/>
                  </a:lnTo>
                  <a:lnTo>
                    <a:pt x="1693125" y="77135"/>
                  </a:lnTo>
                  <a:lnTo>
                    <a:pt x="1692757" y="75716"/>
                  </a:lnTo>
                  <a:lnTo>
                    <a:pt x="1692935" y="74759"/>
                  </a:lnTo>
                  <a:lnTo>
                    <a:pt x="1693927" y="73772"/>
                  </a:lnTo>
                  <a:lnTo>
                    <a:pt x="1698905" y="69742"/>
                  </a:lnTo>
                  <a:lnTo>
                    <a:pt x="1700433" y="68539"/>
                  </a:lnTo>
                  <a:lnTo>
                    <a:pt x="1702825" y="67046"/>
                  </a:lnTo>
                  <a:lnTo>
                    <a:pt x="1704424" y="65947"/>
                  </a:lnTo>
                  <a:lnTo>
                    <a:pt x="1706094" y="64950"/>
                  </a:lnTo>
                  <a:lnTo>
                    <a:pt x="1707409" y="64653"/>
                  </a:lnTo>
                  <a:lnTo>
                    <a:pt x="1708773" y="65311"/>
                  </a:lnTo>
                  <a:lnTo>
                    <a:pt x="1709701" y="65888"/>
                  </a:lnTo>
                  <a:lnTo>
                    <a:pt x="1711349" y="66958"/>
                  </a:lnTo>
                  <a:lnTo>
                    <a:pt x="1714505" y="69118"/>
                  </a:lnTo>
                  <a:lnTo>
                    <a:pt x="1716101" y="70224"/>
                  </a:lnTo>
                  <a:lnTo>
                    <a:pt x="1721409" y="74627"/>
                  </a:lnTo>
                  <a:lnTo>
                    <a:pt x="1722901" y="75804"/>
                  </a:lnTo>
                  <a:lnTo>
                    <a:pt x="1728347" y="80187"/>
                  </a:lnTo>
                  <a:lnTo>
                    <a:pt x="1729804" y="81313"/>
                  </a:lnTo>
                  <a:lnTo>
                    <a:pt x="1734908" y="86083"/>
                  </a:lnTo>
                  <a:lnTo>
                    <a:pt x="1736417" y="87173"/>
                  </a:lnTo>
                  <a:lnTo>
                    <a:pt x="1742527" y="90644"/>
                  </a:lnTo>
                  <a:lnTo>
                    <a:pt x="1744020" y="91821"/>
                  </a:lnTo>
                  <a:lnTo>
                    <a:pt x="1745996" y="94032"/>
                  </a:lnTo>
                  <a:lnTo>
                    <a:pt x="1747441" y="95470"/>
                  </a:lnTo>
                  <a:lnTo>
                    <a:pt x="1748953" y="96785"/>
                  </a:lnTo>
                  <a:lnTo>
                    <a:pt x="1750139" y="97185"/>
                  </a:lnTo>
                  <a:lnTo>
                    <a:pt x="1750739" y="96621"/>
                  </a:lnTo>
                  <a:lnTo>
                    <a:pt x="1750475" y="95131"/>
                  </a:lnTo>
                  <a:lnTo>
                    <a:pt x="1747543" y="88107"/>
                  </a:lnTo>
                  <a:lnTo>
                    <a:pt x="1746856" y="86224"/>
                  </a:lnTo>
                  <a:lnTo>
                    <a:pt x="1746156" y="83439"/>
                  </a:lnTo>
                  <a:lnTo>
                    <a:pt x="1745608" y="81536"/>
                  </a:lnTo>
                  <a:lnTo>
                    <a:pt x="1744889" y="78612"/>
                  </a:lnTo>
                  <a:lnTo>
                    <a:pt x="1744234" y="76556"/>
                  </a:lnTo>
                  <a:lnTo>
                    <a:pt x="1741861" y="70895"/>
                  </a:lnTo>
                  <a:lnTo>
                    <a:pt x="1741257" y="68802"/>
                  </a:lnTo>
                  <a:lnTo>
                    <a:pt x="1739800" y="62816"/>
                  </a:lnTo>
                  <a:lnTo>
                    <a:pt x="1739319" y="60791"/>
                  </a:lnTo>
                  <a:lnTo>
                    <a:pt x="1738067" y="54662"/>
                  </a:lnTo>
                  <a:lnTo>
                    <a:pt x="1737484" y="52709"/>
                  </a:lnTo>
                  <a:lnTo>
                    <a:pt x="1735749" y="47976"/>
                  </a:lnTo>
                  <a:lnTo>
                    <a:pt x="1735362" y="46419"/>
                  </a:lnTo>
                  <a:lnTo>
                    <a:pt x="1735449" y="45220"/>
                  </a:lnTo>
                  <a:lnTo>
                    <a:pt x="1736545" y="44162"/>
                  </a:lnTo>
                  <a:lnTo>
                    <a:pt x="1742451" y="40709"/>
                  </a:lnTo>
                  <a:lnTo>
                    <a:pt x="1744153" y="39538"/>
                  </a:lnTo>
                  <a:lnTo>
                    <a:pt x="1749614" y="35327"/>
                  </a:lnTo>
                  <a:lnTo>
                    <a:pt x="1751316" y="34157"/>
                  </a:lnTo>
                  <a:lnTo>
                    <a:pt x="1757221" y="30703"/>
                  </a:lnTo>
                  <a:close/>
                  <a:moveTo>
                    <a:pt x="56374" y="0"/>
                  </a:moveTo>
                  <a:lnTo>
                    <a:pt x="57799" y="606"/>
                  </a:lnTo>
                  <a:lnTo>
                    <a:pt x="58723" y="1148"/>
                  </a:lnTo>
                  <a:lnTo>
                    <a:pt x="60297" y="2180"/>
                  </a:lnTo>
                  <a:lnTo>
                    <a:pt x="64740" y="5853"/>
                  </a:lnTo>
                  <a:lnTo>
                    <a:pt x="76622" y="15463"/>
                  </a:lnTo>
                  <a:lnTo>
                    <a:pt x="83865" y="20310"/>
                  </a:lnTo>
                  <a:lnTo>
                    <a:pt x="85513" y="21556"/>
                  </a:lnTo>
                  <a:lnTo>
                    <a:pt x="91952" y="27051"/>
                  </a:lnTo>
                  <a:lnTo>
                    <a:pt x="95847" y="29996"/>
                  </a:lnTo>
                  <a:lnTo>
                    <a:pt x="97520" y="31417"/>
                  </a:lnTo>
                  <a:lnTo>
                    <a:pt x="98803" y="32936"/>
                  </a:lnTo>
                  <a:lnTo>
                    <a:pt x="100498" y="35159"/>
                  </a:lnTo>
                  <a:lnTo>
                    <a:pt x="101618" y="36791"/>
                  </a:lnTo>
                  <a:lnTo>
                    <a:pt x="102713" y="38560"/>
                  </a:lnTo>
                  <a:lnTo>
                    <a:pt x="103870" y="40455"/>
                  </a:lnTo>
                  <a:lnTo>
                    <a:pt x="104890" y="42324"/>
                  </a:lnTo>
                  <a:lnTo>
                    <a:pt x="105584" y="44105"/>
                  </a:lnTo>
                  <a:lnTo>
                    <a:pt x="106513" y="46925"/>
                  </a:lnTo>
                  <a:lnTo>
                    <a:pt x="106982" y="48692"/>
                  </a:lnTo>
                  <a:lnTo>
                    <a:pt x="107188" y="50496"/>
                  </a:lnTo>
                  <a:lnTo>
                    <a:pt x="107293" y="52537"/>
                  </a:lnTo>
                  <a:lnTo>
                    <a:pt x="107181" y="55591"/>
                  </a:lnTo>
                  <a:lnTo>
                    <a:pt x="107110" y="57656"/>
                  </a:lnTo>
                  <a:lnTo>
                    <a:pt x="106837" y="60510"/>
                  </a:lnTo>
                  <a:lnTo>
                    <a:pt x="106491" y="62524"/>
                  </a:lnTo>
                  <a:lnTo>
                    <a:pt x="106058" y="64551"/>
                  </a:lnTo>
                  <a:lnTo>
                    <a:pt x="105311" y="66576"/>
                  </a:lnTo>
                  <a:lnTo>
                    <a:pt x="104365" y="68451"/>
                  </a:lnTo>
                  <a:lnTo>
                    <a:pt x="103219" y="70174"/>
                  </a:lnTo>
                  <a:lnTo>
                    <a:pt x="101771" y="72610"/>
                  </a:lnTo>
                  <a:lnTo>
                    <a:pt x="100525" y="74258"/>
                  </a:lnTo>
                  <a:lnTo>
                    <a:pt x="99217" y="75780"/>
                  </a:lnTo>
                  <a:lnTo>
                    <a:pt x="97646" y="77339"/>
                  </a:lnTo>
                  <a:lnTo>
                    <a:pt x="96025" y="78860"/>
                  </a:lnTo>
                  <a:lnTo>
                    <a:pt x="94380" y="80206"/>
                  </a:lnTo>
                  <a:lnTo>
                    <a:pt x="92649" y="81251"/>
                  </a:lnTo>
                  <a:lnTo>
                    <a:pt x="90729" y="82233"/>
                  </a:lnTo>
                  <a:lnTo>
                    <a:pt x="88660" y="83102"/>
                  </a:lnTo>
                  <a:lnTo>
                    <a:pt x="86780" y="83721"/>
                  </a:lnTo>
                  <a:lnTo>
                    <a:pt x="84887" y="84252"/>
                  </a:lnTo>
                  <a:lnTo>
                    <a:pt x="83121" y="84721"/>
                  </a:lnTo>
                  <a:lnTo>
                    <a:pt x="80265" y="85073"/>
                  </a:lnTo>
                  <a:lnTo>
                    <a:pt x="78399" y="85154"/>
                  </a:lnTo>
                  <a:lnTo>
                    <a:pt x="75571" y="84742"/>
                  </a:lnTo>
                  <a:lnTo>
                    <a:pt x="73756" y="84548"/>
                  </a:lnTo>
                  <a:lnTo>
                    <a:pt x="71880" y="84228"/>
                  </a:lnTo>
                  <a:lnTo>
                    <a:pt x="70355" y="83546"/>
                  </a:lnTo>
                  <a:lnTo>
                    <a:pt x="69280" y="83203"/>
                  </a:lnTo>
                  <a:lnTo>
                    <a:pt x="69037" y="84355"/>
                  </a:lnTo>
                  <a:lnTo>
                    <a:pt x="68807" y="92341"/>
                  </a:lnTo>
                  <a:lnTo>
                    <a:pt x="68812" y="94307"/>
                  </a:lnTo>
                  <a:lnTo>
                    <a:pt x="68682" y="102056"/>
                  </a:lnTo>
                  <a:lnTo>
                    <a:pt x="68787" y="104097"/>
                  </a:lnTo>
                  <a:lnTo>
                    <a:pt x="68632" y="111984"/>
                  </a:lnTo>
                  <a:lnTo>
                    <a:pt x="68687" y="113987"/>
                  </a:lnTo>
                  <a:lnTo>
                    <a:pt x="69127" y="120048"/>
                  </a:lnTo>
                  <a:lnTo>
                    <a:pt x="69158" y="121876"/>
                  </a:lnTo>
                  <a:lnTo>
                    <a:pt x="68827" y="123352"/>
                  </a:lnTo>
                  <a:lnTo>
                    <a:pt x="67710" y="123999"/>
                  </a:lnTo>
                  <a:lnTo>
                    <a:pt x="66060" y="123379"/>
                  </a:lnTo>
                  <a:lnTo>
                    <a:pt x="58919" y="117981"/>
                  </a:lnTo>
                  <a:lnTo>
                    <a:pt x="53352" y="113616"/>
                  </a:lnTo>
                  <a:lnTo>
                    <a:pt x="51754" y="112408"/>
                  </a:lnTo>
                  <a:lnTo>
                    <a:pt x="46959" y="109097"/>
                  </a:lnTo>
                  <a:lnTo>
                    <a:pt x="45661" y="108116"/>
                  </a:lnTo>
                  <a:lnTo>
                    <a:pt x="45014" y="106999"/>
                  </a:lnTo>
                  <a:lnTo>
                    <a:pt x="44857" y="105546"/>
                  </a:lnTo>
                  <a:lnTo>
                    <a:pt x="45084" y="98498"/>
                  </a:lnTo>
                  <a:lnTo>
                    <a:pt x="45041" y="96583"/>
                  </a:lnTo>
                  <a:lnTo>
                    <a:pt x="45117" y="89735"/>
                  </a:lnTo>
                  <a:lnTo>
                    <a:pt x="45112" y="87769"/>
                  </a:lnTo>
                  <a:lnTo>
                    <a:pt x="45814" y="80924"/>
                  </a:lnTo>
                  <a:lnTo>
                    <a:pt x="45809" y="78958"/>
                  </a:lnTo>
                  <a:lnTo>
                    <a:pt x="45885" y="72110"/>
                  </a:lnTo>
                  <a:lnTo>
                    <a:pt x="45740" y="70745"/>
                  </a:lnTo>
                  <a:lnTo>
                    <a:pt x="45367" y="69992"/>
                  </a:lnTo>
                  <a:lnTo>
                    <a:pt x="44244" y="68987"/>
                  </a:lnTo>
                  <a:lnTo>
                    <a:pt x="41099" y="66295"/>
                  </a:lnTo>
                  <a:lnTo>
                    <a:pt x="39676" y="65376"/>
                  </a:lnTo>
                  <a:lnTo>
                    <a:pt x="38424" y="65371"/>
                  </a:lnTo>
                  <a:lnTo>
                    <a:pt x="37105" y="66493"/>
                  </a:lnTo>
                  <a:lnTo>
                    <a:pt x="32677" y="71935"/>
                  </a:lnTo>
                  <a:lnTo>
                    <a:pt x="31531" y="73658"/>
                  </a:lnTo>
                  <a:lnTo>
                    <a:pt x="27590" y="79703"/>
                  </a:lnTo>
                  <a:lnTo>
                    <a:pt x="26482" y="81376"/>
                  </a:lnTo>
                  <a:lnTo>
                    <a:pt x="24694" y="83948"/>
                  </a:lnTo>
                  <a:lnTo>
                    <a:pt x="23487" y="85547"/>
                  </a:lnTo>
                  <a:lnTo>
                    <a:pt x="22141" y="87119"/>
                  </a:lnTo>
                  <a:lnTo>
                    <a:pt x="20997" y="88216"/>
                  </a:lnTo>
                  <a:lnTo>
                    <a:pt x="20121" y="88338"/>
                  </a:lnTo>
                  <a:lnTo>
                    <a:pt x="18746" y="87769"/>
                  </a:lnTo>
                  <a:lnTo>
                    <a:pt x="17098" y="86524"/>
                  </a:lnTo>
                  <a:lnTo>
                    <a:pt x="12431" y="82525"/>
                  </a:lnTo>
                  <a:lnTo>
                    <a:pt x="7510" y="79276"/>
                  </a:lnTo>
                  <a:lnTo>
                    <a:pt x="5862" y="78031"/>
                  </a:lnTo>
                  <a:lnTo>
                    <a:pt x="1395" y="74183"/>
                  </a:lnTo>
                  <a:lnTo>
                    <a:pt x="297" y="73039"/>
                  </a:lnTo>
                  <a:lnTo>
                    <a:pt x="0" y="72187"/>
                  </a:lnTo>
                  <a:lnTo>
                    <a:pt x="593" y="70987"/>
                  </a:lnTo>
                  <a:lnTo>
                    <a:pt x="1588" y="69464"/>
                  </a:lnTo>
                  <a:lnTo>
                    <a:pt x="2621" y="67890"/>
                  </a:lnTo>
                  <a:lnTo>
                    <a:pt x="4859" y="65344"/>
                  </a:lnTo>
                  <a:lnTo>
                    <a:pt x="6167" y="63822"/>
                  </a:lnTo>
                  <a:lnTo>
                    <a:pt x="10756" y="58581"/>
                  </a:lnTo>
                  <a:lnTo>
                    <a:pt x="12002" y="56933"/>
                  </a:lnTo>
                  <a:lnTo>
                    <a:pt x="15854" y="51214"/>
                  </a:lnTo>
                  <a:lnTo>
                    <a:pt x="17000" y="49491"/>
                  </a:lnTo>
                  <a:lnTo>
                    <a:pt x="21015" y="43972"/>
                  </a:lnTo>
                  <a:lnTo>
                    <a:pt x="22223" y="42374"/>
                  </a:lnTo>
                  <a:lnTo>
                    <a:pt x="26712" y="37058"/>
                  </a:lnTo>
                  <a:lnTo>
                    <a:pt x="27958" y="35410"/>
                  </a:lnTo>
                  <a:lnTo>
                    <a:pt x="31811" y="29690"/>
                  </a:lnTo>
                  <a:lnTo>
                    <a:pt x="33056" y="28043"/>
                  </a:lnTo>
                  <a:lnTo>
                    <a:pt x="37546" y="22726"/>
                  </a:lnTo>
                  <a:lnTo>
                    <a:pt x="38754" y="21128"/>
                  </a:lnTo>
                  <a:lnTo>
                    <a:pt x="43068" y="15836"/>
                  </a:lnTo>
                  <a:lnTo>
                    <a:pt x="44314" y="14189"/>
                  </a:lnTo>
                  <a:lnTo>
                    <a:pt x="48366" y="8620"/>
                  </a:lnTo>
                  <a:lnTo>
                    <a:pt x="49612" y="6972"/>
                  </a:lnTo>
                  <a:lnTo>
                    <a:pt x="51979" y="3426"/>
                  </a:lnTo>
                  <a:lnTo>
                    <a:pt x="53211" y="2003"/>
                  </a:lnTo>
                  <a:lnTo>
                    <a:pt x="53802" y="1429"/>
                  </a:lnTo>
                  <a:lnTo>
                    <a:pt x="55083" y="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image9.png" descr="TA8">
            <a:extLst>
              <a:ext uri="{FF2B5EF4-FFF2-40B4-BE49-F238E27FC236}">
                <a16:creationId xmlns:a16="http://schemas.microsoft.com/office/drawing/2014/main" id="{88A897C9-74A8-2694-A0D6-598FB6B5DE9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797253" y="125312"/>
            <a:ext cx="1626809" cy="91838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0031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8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0"/>
          <p:cNvSpPr txBox="1"/>
          <p:nvPr/>
        </p:nvSpPr>
        <p:spPr>
          <a:xfrm>
            <a:off x="1074439" y="1211327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39" y="2438911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619763" y="2342217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63" name="Google Shape;263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576198" y="2245078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3">
            <a:alphaModFix/>
          </a:blip>
          <a:srcRect r="26128"/>
          <a:stretch/>
        </p:blipFill>
        <p:spPr>
          <a:xfrm>
            <a:off x="9696782" y="2245078"/>
            <a:ext cx="2192972" cy="198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4">
            <a:alphaModFix/>
          </a:blip>
          <a:srcRect l="13750" r="14375"/>
          <a:stretch/>
        </p:blipFill>
        <p:spPr>
          <a:xfrm>
            <a:off x="2370933" y="4095296"/>
            <a:ext cx="2544133" cy="198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5616819" y="2445133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3235884" y="3172977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1" name="Google Shape;281;p1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2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311560" y="2319470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3">
            <a:alphaModFix/>
          </a:blip>
          <a:srcRect t="12267" b="12221"/>
          <a:stretch/>
        </p:blipFill>
        <p:spPr>
          <a:xfrm>
            <a:off x="9712964" y="2190769"/>
            <a:ext cx="2418338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4294447" y="2486693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2421530" y="3238691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/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6651"/>
          <a:stretch/>
        </p:blipFill>
        <p:spPr>
          <a:xfrm>
            <a:off x="2541898" y="4389603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99" name="Google Shape;299;p13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3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2475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4133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/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25" y="2468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5105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3F3F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4450" y="2613192"/>
            <a:ext cx="3769675" cy="264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5"/>
          <p:cNvSpPr txBox="1"/>
          <p:nvPr/>
        </p:nvSpPr>
        <p:spPr>
          <a:xfrm>
            <a:off x="1131589" y="1331912"/>
            <a:ext cx="1734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85553" y="1896217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42" name="Google Shape;342;p1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406" y="3058322"/>
            <a:ext cx="3414917" cy="341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4435146" y="379976"/>
            <a:ext cx="47352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669161" y="1103050"/>
            <a:ext cx="1835914" cy="612205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315580" y="2232538"/>
            <a:ext cx="1835914" cy="61760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669161" y="3487517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599233" y="5090339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588839" y="2020176"/>
            <a:ext cx="5740800" cy="845903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appropriate leisure activities.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complete sentences from the given cues.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588839" y="2965504"/>
            <a:ext cx="5740800" cy="1545236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Fill in each blank with the correct form(s) of the verb in brackets.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passage. use the correct form(s) of the verbs in brackets and the pictures. add more words if necessary.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some students from your class or from other classes.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your group’s findings to your class based on the following guiding questions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>
            <a:stCxn id="116" idx="3"/>
            <a:endCxn id="117" idx="0"/>
          </p:cNvCxnSpPr>
          <p:nvPr/>
        </p:nvCxnSpPr>
        <p:spPr>
          <a:xfrm>
            <a:off x="2505075" y="1409153"/>
            <a:ext cx="728400" cy="8235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3"/>
          <p:cNvCxnSpPr>
            <a:stCxn id="117" idx="1"/>
            <a:endCxn id="118" idx="0"/>
          </p:cNvCxnSpPr>
          <p:nvPr/>
        </p:nvCxnSpPr>
        <p:spPr>
          <a:xfrm flipH="1">
            <a:off x="1587180" y="2541342"/>
            <a:ext cx="728400" cy="9462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Google Shape;126;p3"/>
          <p:cNvCxnSpPr>
            <a:stCxn id="118" idx="3"/>
            <a:endCxn id="119" idx="0"/>
          </p:cNvCxnSpPr>
          <p:nvPr/>
        </p:nvCxnSpPr>
        <p:spPr>
          <a:xfrm>
            <a:off x="2505075" y="3788241"/>
            <a:ext cx="1012200" cy="13020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3"/>
          <p:cNvSpPr txBox="1"/>
          <p:nvPr/>
        </p:nvSpPr>
        <p:spPr>
          <a:xfrm>
            <a:off x="4787234" y="518493"/>
            <a:ext cx="44710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669161" y="5926304"/>
            <a:ext cx="1835914" cy="604154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3"/>
          <p:cNvCxnSpPr>
            <a:stCxn id="119" idx="1"/>
            <a:endCxn id="128" idx="0"/>
          </p:cNvCxnSpPr>
          <p:nvPr/>
        </p:nvCxnSpPr>
        <p:spPr>
          <a:xfrm flipH="1">
            <a:off x="1587033" y="5391063"/>
            <a:ext cx="1012200" cy="5352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3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4243" y="240612"/>
            <a:ext cx="964452" cy="91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8" name="Google Shape;138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5117172" y="1439942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2769577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l="8684" t="6960" r="17720" b="25303"/>
          <a:stretch/>
        </p:blipFill>
        <p:spPr>
          <a:xfrm>
            <a:off x="413237" y="3942143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/>
          <a:stretch/>
        </p:blipFill>
        <p:spPr>
          <a:xfrm>
            <a:off x="5417051" y="2280450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t="38114" b="38305"/>
          <a:stretch/>
        </p:blipFill>
        <p:spPr>
          <a:xfrm>
            <a:off x="5417050" y="3922689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t="61597"/>
          <a:stretch/>
        </p:blipFill>
        <p:spPr>
          <a:xfrm>
            <a:off x="5417050" y="5117925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487067" y="2072470"/>
            <a:ext cx="11229862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favourite leisure activity is ________. I can make many things myself, such as paper flowers and bracelets. 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2553415" y="2218141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933815" y="4135815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8" name="Google Shape;178;p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6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637310" y="1901451"/>
            <a:ext cx="11374985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954471" y="1840352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4701712" y="3001466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101386" y="51638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5" name="Google Shape;195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487068" y="2087463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604692" y="2596840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634414" y="4033022"/>
            <a:ext cx="9202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604692" y="5540915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12" name="Google Shape;212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26477" y="1996362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26477" y="2475625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26477" y="3467099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26477" y="5443459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9" name="Google Shape;229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131589" y="128120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51974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Trang and Ann love (chat) ______________ with each other in their free time.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27416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48007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78951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96676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62929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orts and Physical Activity During COVID-19 by Slidesgo">
  <a:themeElements>
    <a:clrScheme name="Simple Light">
      <a:dk1>
        <a:srgbClr val="252C40"/>
      </a:dk1>
      <a:lt1>
        <a:srgbClr val="FF8062"/>
      </a:lt1>
      <a:dk2>
        <a:srgbClr val="378E6D"/>
      </a:dk2>
      <a:lt2>
        <a:srgbClr val="FFFCEE"/>
      </a:lt2>
      <a:accent1>
        <a:srgbClr val="FCD04C"/>
      </a:accent1>
      <a:accent2>
        <a:srgbClr val="FF6945"/>
      </a:accent2>
      <a:accent3>
        <a:srgbClr val="FFDCE0"/>
      </a:accent3>
      <a:accent4>
        <a:srgbClr val="FFBDC4"/>
      </a:accent4>
      <a:accent5>
        <a:srgbClr val="FF9D86"/>
      </a:accent5>
      <a:accent6>
        <a:srgbClr val="87BBA8"/>
      </a:accent6>
      <a:hlink>
        <a:srgbClr val="2A6A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916</Words>
  <Application>Microsoft Office PowerPoint</Application>
  <PresentationFormat>Widescreen</PresentationFormat>
  <Paragraphs>134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Times New Roman</vt:lpstr>
      <vt:lpstr>Open Sans</vt:lpstr>
      <vt:lpstr>Calibri</vt:lpstr>
      <vt:lpstr>Arial</vt:lpstr>
      <vt:lpstr>Corsiva</vt:lpstr>
      <vt:lpstr>Nunito Sans</vt:lpstr>
      <vt:lpstr>Noto Sans Symbols</vt:lpstr>
      <vt:lpstr>Nunito Sans Light</vt:lpstr>
      <vt:lpstr>Patua One</vt:lpstr>
      <vt:lpstr>Office Theme</vt:lpstr>
      <vt:lpstr>Sports and Physical Activity During COVID-19 by Slidesgo</vt:lpstr>
      <vt:lpstr>Unit 1:  LEISURE TIME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TrangDTT</dc:creator>
  <cp:lastModifiedBy>Tô Thị Giang</cp:lastModifiedBy>
  <cp:revision>4</cp:revision>
  <dcterms:created xsi:type="dcterms:W3CDTF">2020-12-09T02:04:09Z</dcterms:created>
  <dcterms:modified xsi:type="dcterms:W3CDTF">2024-06-20T08:17:13Z</dcterms:modified>
</cp:coreProperties>
</file>